
<file path=[Content_Types].xml><?xml version="1.0" encoding="utf-8"?>
<Types xmlns="http://schemas.openxmlformats.org/package/2006/content-types">
  <Default Extension="gif" ContentType="image/gi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weba" ContentType="audio/webm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8"/>
  </p:notesMasterIdLst>
  <p:sldIdLst>
    <p:sldId id="265" r:id="rId5"/>
    <p:sldId id="267" r:id="rId6"/>
    <p:sldId id="268" r:id="rId7"/>
    <p:sldId id="269" r:id="rId8"/>
    <p:sldId id="270" r:id="rId9"/>
    <p:sldId id="271" r:id="rId10"/>
    <p:sldId id="272" r:id="rId11"/>
    <p:sldId id="274" r:id="rId12"/>
    <p:sldId id="275" r:id="rId13"/>
    <p:sldId id="276" r:id="rId14"/>
    <p:sldId id="277" r:id="rId15"/>
    <p:sldId id="278" r:id="rId16"/>
    <p:sldId id="279" r:id="rId17"/>
    <p:sldId id="273" r:id="rId18"/>
    <p:sldId id="280" r:id="rId19"/>
    <p:sldId id="281" r:id="rId20"/>
    <p:sldId id="282" r:id="rId21"/>
    <p:sldId id="283" r:id="rId22"/>
    <p:sldId id="284" r:id="rId23"/>
    <p:sldId id="285" r:id="rId24"/>
    <p:sldId id="286" r:id="rId25"/>
    <p:sldId id="287" r:id="rId26"/>
    <p:sldId id="288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0672E1C-6AAF-E9D9-320E-F879AF0151EE}" v="4" dt="2025-01-27T09:57:26.72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65" autoAdjust="0"/>
    <p:restoredTop sz="94660"/>
  </p:normalViewPr>
  <p:slideViewPr>
    <p:cSldViewPr snapToGrid="0">
      <p:cViewPr>
        <p:scale>
          <a:sx n="34" d="100"/>
          <a:sy n="34" d="100"/>
        </p:scale>
        <p:origin x="1848" y="4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viewProps" Target="viewProps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anna Kowalczyk" userId="S::jkowalczyk@ickburgh.hackney.sch.uk::4cdf83b1-d9c0-48b3-b1d5-c982b3f752c3" providerId="AD" clId="Web-{B0672E1C-6AAF-E9D9-320E-F879AF0151EE}"/>
    <pc:docChg chg="modSld">
      <pc:chgData name="Joanna Kowalczyk" userId="S::jkowalczyk@ickburgh.hackney.sch.uk::4cdf83b1-d9c0-48b3-b1d5-c982b3f752c3" providerId="AD" clId="Web-{B0672E1C-6AAF-E9D9-320E-F879AF0151EE}" dt="2025-01-27T09:57:26.724" v="3"/>
      <pc:docMkLst>
        <pc:docMk/>
      </pc:docMkLst>
      <pc:sldChg chg="delSp modSp delAnim">
        <pc:chgData name="Joanna Kowalczyk" userId="S::jkowalczyk@ickburgh.hackney.sch.uk::4cdf83b1-d9c0-48b3-b1d5-c982b3f752c3" providerId="AD" clId="Web-{B0672E1C-6AAF-E9D9-320E-F879AF0151EE}" dt="2025-01-27T09:57:26.724" v="3"/>
        <pc:sldMkLst>
          <pc:docMk/>
          <pc:sldMk cId="4275466487" sldId="265"/>
        </pc:sldMkLst>
        <pc:picChg chg="del mod">
          <ac:chgData name="Joanna Kowalczyk" userId="S::jkowalczyk@ickburgh.hackney.sch.uk::4cdf83b1-d9c0-48b3-b1d5-c982b3f752c3" providerId="AD" clId="Web-{B0672E1C-6AAF-E9D9-320E-F879AF0151EE}" dt="2025-01-27T09:57:26.724" v="3"/>
          <ac:picMkLst>
            <pc:docMk/>
            <pc:sldMk cId="4275466487" sldId="265"/>
            <ac:picMk id="3" creationId="{C2F25E83-E58F-674A-0907-1FF16424367A}"/>
          </ac:picMkLst>
        </pc:picChg>
      </pc:sldChg>
      <pc:sldChg chg="modSp">
        <pc:chgData name="Joanna Kowalczyk" userId="S::jkowalczyk@ickburgh.hackney.sch.uk::4cdf83b1-d9c0-48b3-b1d5-c982b3f752c3" providerId="AD" clId="Web-{B0672E1C-6AAF-E9D9-320E-F879AF0151EE}" dt="2025-01-27T09:54:05.484" v="2" actId="1076"/>
        <pc:sldMkLst>
          <pc:docMk/>
          <pc:sldMk cId="1010759200" sldId="267"/>
        </pc:sldMkLst>
        <pc:picChg chg="mod">
          <ac:chgData name="Joanna Kowalczyk" userId="S::jkowalczyk@ickburgh.hackney.sch.uk::4cdf83b1-d9c0-48b3-b1d5-c982b3f752c3" providerId="AD" clId="Web-{B0672E1C-6AAF-E9D9-320E-F879AF0151EE}" dt="2025-01-27T09:54:05.484" v="2" actId="1076"/>
          <ac:picMkLst>
            <pc:docMk/>
            <pc:sldMk cId="1010759200" sldId="267"/>
            <ac:picMk id="6" creationId="{3CEF467B-D4C1-C239-2D61-2E2597DA4295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BAA859-EA98-4BF2-BC8E-6B054E191B58}" type="datetimeFigureOut">
              <a:rPr lang="en-GB" smtClean="0"/>
              <a:t>27/01/2025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074BD6-1A09-4480-AF98-3040EAC5A3B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67952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074BD6-1A09-4480-AF98-3040EAC5A3B4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53158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A14F19-EE56-1BEE-8B37-F224E4675C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D3B6954-5506-3691-9CC1-97A78D8FBA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02363E-7CDA-DFEB-9382-56CA022319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758FBB-03E5-46D7-AD40-2014F9B9CF15}" type="datetimeFigureOut">
              <a:rPr lang="en-GB" smtClean="0"/>
              <a:t>27/01/2025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24F291-51DD-1274-40F5-C7F9DEE102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E570A3-3356-FDF4-87AE-811BB1E7EB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740E6-8BBE-4236-A1A3-77A132835F7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52931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43E466-7407-1BD7-2C91-264CE99DFC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567818B-6542-9BEF-7E85-B136C9DD05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BBDCA3-1513-74A8-B6B1-0F98E547A2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758FBB-03E5-46D7-AD40-2014F9B9CF15}" type="datetimeFigureOut">
              <a:rPr lang="en-GB" smtClean="0"/>
              <a:t>27/01/2025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6FE9BE-87AE-4D3A-CBE4-6CC1BD3EC0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E0099E-9822-8F68-1DB1-5DE1EEE34A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740E6-8BBE-4236-A1A3-77A132835F7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72461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A841492-E314-1806-0956-687537E1238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29A84C3-ADC9-CD48-469E-B1B4CCBF65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F6CAA7-4406-D833-2892-FE6E0FE5E4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758FBB-03E5-46D7-AD40-2014F9B9CF15}" type="datetimeFigureOut">
              <a:rPr lang="en-GB" smtClean="0"/>
              <a:t>27/01/2025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9C7AEB-022F-F5F3-9474-4359AF210D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3A2035-7066-F52F-3945-3A2BF15C79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740E6-8BBE-4236-A1A3-77A132835F7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26631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2F86E2-A424-B0CF-91FA-EC22F8416C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94593A-2F34-482D-7ED1-B4EC683FB3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DD1469-AC39-58EA-A875-644DD8B59E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758FBB-03E5-46D7-AD40-2014F9B9CF15}" type="datetimeFigureOut">
              <a:rPr lang="en-GB" smtClean="0"/>
              <a:t>27/01/2025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31BACB-0D77-E9EC-DCAE-3EFCF87899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56EA7A-1BED-519D-AFE8-013F540731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740E6-8BBE-4236-A1A3-77A132835F7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01973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FFABC5-A4EA-3AC2-EDAE-BD881E899B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611495-1B06-95FF-4D6D-CC3755B79C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F99023-F0E0-92DE-3985-D56F8B15A5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758FBB-03E5-46D7-AD40-2014F9B9CF15}" type="datetimeFigureOut">
              <a:rPr lang="en-GB" smtClean="0"/>
              <a:t>27/01/2025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ADAE16-A24A-3640-B4A6-8DE9F7BFD9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A9C1B5-BB23-911A-82C6-751F26BE79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740E6-8BBE-4236-A1A3-77A132835F7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25732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395590-F85E-59C8-5212-05245E7423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9869D2-971F-F0C3-A6D8-1B3B05AA45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8E0C88-7EFD-0DDC-FE86-55E8C80C83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A8B1473-32C3-C762-DDC4-523973DF37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758FBB-03E5-46D7-AD40-2014F9B9CF15}" type="datetimeFigureOut">
              <a:rPr lang="en-GB" smtClean="0"/>
              <a:t>27/01/2025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DD261A-6FA3-1AA8-9DD3-DBE1506D8C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20EF43-B75D-8B06-4F88-A928876A02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740E6-8BBE-4236-A1A3-77A132835F7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30845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38735D-CD33-0790-F2C3-9D7B394036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334676-E6FD-9633-6619-77A8D54F4D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D92AA39-0E6D-F271-2292-FE71F28234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FDFA1E7-2D06-E4EF-3A55-32F82A0BE78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AC6BEAB-AE78-41C6-8F88-4547913D7DE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DCCA725-7645-E82C-410E-27F2423505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758FBB-03E5-46D7-AD40-2014F9B9CF15}" type="datetimeFigureOut">
              <a:rPr lang="en-GB" smtClean="0"/>
              <a:t>27/01/2025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3F534C0-3259-ACD4-699B-D40F8A4413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87F8E3F-6DD0-8C35-A5E9-E31FAF2ED3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740E6-8BBE-4236-A1A3-77A132835F7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94817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DA9FC0-52B3-03A0-B97B-E459AC3007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671A8EA-91EA-0163-5644-F21615B47E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758FBB-03E5-46D7-AD40-2014F9B9CF15}" type="datetimeFigureOut">
              <a:rPr lang="en-GB" smtClean="0"/>
              <a:t>27/01/2025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49243FD-614B-686C-934B-3E202BB00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72452C2-B0A6-53CD-F177-139BCB09D1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740E6-8BBE-4236-A1A3-77A132835F7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10667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38B6668-E335-E808-B667-D126C5710C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758FBB-03E5-46D7-AD40-2014F9B9CF15}" type="datetimeFigureOut">
              <a:rPr lang="en-GB" smtClean="0"/>
              <a:t>27/01/2025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3450900-DCC2-4A59-7E7A-12727EADDB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0D8E94-F4B3-C1A3-AE10-40568E74B2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740E6-8BBE-4236-A1A3-77A132835F7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86496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BBC61D-15DC-A429-AAF1-4E597F8612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822DFE-9D7D-4976-FC43-72DD6CD97B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B0CF549-F0C2-9266-E306-6E8885FF81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DAA7A3-D16B-F74D-41F2-DA1BF20344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758FBB-03E5-46D7-AD40-2014F9B9CF15}" type="datetimeFigureOut">
              <a:rPr lang="en-GB" smtClean="0"/>
              <a:t>27/01/2025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33FCB36-B7D8-AAE7-E45E-E8D810D480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29F8BE-1E2D-3E8A-30BB-4E0F348A6F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740E6-8BBE-4236-A1A3-77A132835F7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80983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021A21-E6DA-3379-50AF-1FB7352D8C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2F181F3-01F7-2DAD-7607-FE33C052FBF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277D96D-084D-3C04-C419-EC724FBA8F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99BCB9-4C41-9E51-0F5E-F14EA99D2A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758FBB-03E5-46D7-AD40-2014F9B9CF15}" type="datetimeFigureOut">
              <a:rPr lang="en-GB" smtClean="0"/>
              <a:t>27/01/2025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E5635F-C6F9-3A8B-7B00-D43978922A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3ADBF6-965F-238E-B194-23989AC669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740E6-8BBE-4236-A1A3-77A132835F7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92203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A15A0B7-B9CA-7F9C-79E9-6586C61E7D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854B3C-B39C-94EF-BDFE-5BF0A5CB30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371AA1-ACFA-C973-2743-1DDCBB6CF2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A758FBB-03E5-46D7-AD40-2014F9B9CF15}" type="datetimeFigureOut">
              <a:rPr lang="en-GB" smtClean="0"/>
              <a:t>27/01/2025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C6DEFC-F09F-8161-6D6E-197371FBBE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78F50F-FD12-7152-C364-9F71CAEDEC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97740E6-8BBE-4236-A1A3-77A132835F7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59945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1.weba"/><Relationship Id="rId1" Type="http://schemas.microsoft.com/office/2007/relationships/media" Target="../media/media1.weba"/><Relationship Id="rId6" Type="http://schemas.openxmlformats.org/officeDocument/2006/relationships/image" Target="../media/image3.gif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4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4.png"/><Relationship Id="rId5" Type="http://schemas.openxmlformats.org/officeDocument/2006/relationships/image" Target="../media/image23.gif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gif"/><Relationship Id="rId3" Type="http://schemas.microsoft.com/office/2007/relationships/media" Target="../media/media13.m4a"/><Relationship Id="rId7" Type="http://schemas.openxmlformats.org/officeDocument/2006/relationships/image" Target="../media/image24.png"/><Relationship Id="rId2" Type="http://schemas.openxmlformats.org/officeDocument/2006/relationships/audio" Target="../media/media12.weba"/><Relationship Id="rId1" Type="http://schemas.microsoft.com/office/2007/relationships/media" Target="../media/media12.weba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3.m4a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28.gif"/><Relationship Id="rId5" Type="http://schemas.openxmlformats.org/officeDocument/2006/relationships/image" Target="../media/image27.gif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4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4.png"/><Relationship Id="rId5" Type="http://schemas.openxmlformats.org/officeDocument/2006/relationships/image" Target="../media/image32.gif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2.gif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28.gif"/><Relationship Id="rId5" Type="http://schemas.openxmlformats.org/officeDocument/2006/relationships/image" Target="../media/image34.gif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6.gif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25.gif"/><Relationship Id="rId5" Type="http://schemas.openxmlformats.org/officeDocument/2006/relationships/image" Target="../media/image35.png"/><Relationship Id="rId4" Type="http://schemas.openxmlformats.org/officeDocument/2006/relationships/notesSlide" Target="../notesSlides/notesSlide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4.png"/><Relationship Id="rId5" Type="http://schemas.openxmlformats.org/officeDocument/2006/relationships/image" Target="../media/image38.gif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4.png"/><Relationship Id="rId5" Type="http://schemas.openxmlformats.org/officeDocument/2006/relationships/image" Target="../media/image40.gif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4.png"/><Relationship Id="rId5" Type="http://schemas.openxmlformats.org/officeDocument/2006/relationships/image" Target="../media/image6.gif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4.png"/><Relationship Id="rId5" Type="http://schemas.openxmlformats.org/officeDocument/2006/relationships/image" Target="../media/image42.gif"/><Relationship Id="rId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4.png"/><Relationship Id="rId4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27.gif"/><Relationship Id="rId5" Type="http://schemas.openxmlformats.org/officeDocument/2006/relationships/image" Target="../media/image28.gif"/><Relationship Id="rId4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gif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4.png"/><Relationship Id="rId5" Type="http://schemas.openxmlformats.org/officeDocument/2006/relationships/image" Target="../media/image8.gif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4.png"/><Relationship Id="rId5" Type="http://schemas.openxmlformats.org/officeDocument/2006/relationships/image" Target="../media/image8.gif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4.png"/><Relationship Id="rId5" Type="http://schemas.openxmlformats.org/officeDocument/2006/relationships/image" Target="../media/image8.gif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4.png"/><Relationship Id="rId5" Type="http://schemas.openxmlformats.org/officeDocument/2006/relationships/image" Target="../media/image12.gif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4.png"/><Relationship Id="rId5" Type="http://schemas.openxmlformats.org/officeDocument/2006/relationships/image" Target="../media/image14.gif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gif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7.gif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0.gif"/><Relationship Id="rId5" Type="http://schemas.openxmlformats.org/officeDocument/2006/relationships/image" Target="../media/image19.gif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F396D54-7EE6-E389-BC21-B137F8C2CB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401121" y="196899"/>
            <a:ext cx="11549874" cy="10119640"/>
          </a:xfrm>
          <a:prstGeom prst="rect">
            <a:avLst/>
          </a:prstGeom>
        </p:spPr>
      </p:pic>
      <p:pic>
        <p:nvPicPr>
          <p:cNvPr id="1026" name="Picture 2" descr="Jack and the Beanstalk - Information">
            <a:extLst>
              <a:ext uri="{FF2B5EF4-FFF2-40B4-BE49-F238E27FC236}">
                <a16:creationId xmlns:a16="http://schemas.microsoft.com/office/drawing/2014/main" id="{94C36B9E-FF64-8F42-85D6-1554CADD46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07" y="495965"/>
            <a:ext cx="9832901" cy="1630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GIF transparent clouds - animated GIF on GIFER - by Ragefire">
            <a:extLst>
              <a:ext uri="{FF2B5EF4-FFF2-40B4-BE49-F238E27FC236}">
                <a16:creationId xmlns:a16="http://schemas.microsoft.com/office/drawing/2014/main" id="{FC9DAB51-5939-3087-F5CD-296C33DF32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461" y="1249547"/>
            <a:ext cx="3810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GIF transparent clouds - animated GIF on GIFER - by Ragefire">
            <a:extLst>
              <a:ext uri="{FF2B5EF4-FFF2-40B4-BE49-F238E27FC236}">
                <a16:creationId xmlns:a16="http://schemas.microsoft.com/office/drawing/2014/main" id="{63744227-1A77-DB96-BB53-09A80A39CE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0994" y="1524000"/>
            <a:ext cx="3810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GIF transparent clouds - animated GIF on GIFER - by Ragefire">
            <a:extLst>
              <a:ext uri="{FF2B5EF4-FFF2-40B4-BE49-F238E27FC236}">
                <a16:creationId xmlns:a16="http://schemas.microsoft.com/office/drawing/2014/main" id="{02C3220D-06D7-7128-C857-AA156D573A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3539" y="3154547"/>
            <a:ext cx="3810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GIF transparent clouds - animated GIF on GIFER - by Ragefire">
            <a:extLst>
              <a:ext uri="{FF2B5EF4-FFF2-40B4-BE49-F238E27FC236}">
                <a16:creationId xmlns:a16="http://schemas.microsoft.com/office/drawing/2014/main" id="{06C6E318-EFB0-4A4E-B8C3-D7789FB985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461" y="3048000"/>
            <a:ext cx="3810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videoplayback">
            <a:hlinkClick r:id="" action="ppaction://media"/>
            <a:extLst>
              <a:ext uri="{FF2B5EF4-FFF2-40B4-BE49-F238E27FC236}">
                <a16:creationId xmlns:a16="http://schemas.microsoft.com/office/drawing/2014/main" id="{39F93E14-F7A4-CEB0-CE27-04D8E2B2C5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466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1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61A682-B91F-BC77-A346-9DDCD54170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8CAB3D-ABE8-5893-913E-470296D873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F393DDF-AFA2-4FAC-A2F4-61B86E0AB7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844131" cy="10796977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956FD50-59F2-FD6F-7CB6-6100EF81AE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493250" y="1606551"/>
            <a:ext cx="2127250" cy="212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216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5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FA1E6C-2D40-CC55-034F-EE5FB121C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534908-0387-E6D2-7268-61F8A46C50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5B6BBD5-60CD-5D72-B490-2A9D39BF0A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144" y="152401"/>
            <a:ext cx="12610214" cy="10603514"/>
          </a:xfrm>
          <a:prstGeom prst="rect">
            <a:avLst/>
          </a:prstGeom>
        </p:spPr>
      </p:pic>
      <p:pic>
        <p:nvPicPr>
          <p:cNvPr id="5122" name="Picture 2" descr="Door Open GIFs | Tenor">
            <a:extLst>
              <a:ext uri="{FF2B5EF4-FFF2-40B4-BE49-F238E27FC236}">
                <a16:creationId xmlns:a16="http://schemas.microsoft.com/office/drawing/2014/main" id="{B6EF62B1-83EB-C2D8-CCD1-6093C987E2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7250" y="1117203"/>
            <a:ext cx="5614749" cy="4623594"/>
          </a:xfrm>
          <a:prstGeom prst="rect">
            <a:avLst/>
          </a:prstGeom>
          <a:noFill/>
          <a:effectLst>
            <a:glow rad="850900">
              <a:schemeClr val="accent1">
                <a:alpha val="0"/>
              </a:schemeClr>
            </a:glow>
            <a:reflection stA="17000" endPos="65000" dist="50800" dir="5400000" sy="-100000" algn="bl" rotWithShape="0"/>
            <a:softEdge rad="254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9C22CDB-8D0D-5DAA-CA5E-B26D5EDF60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790774" y="3860308"/>
            <a:ext cx="1593850" cy="1593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36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8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17B516-6B6F-6402-E93B-20D2E9D910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videoplayback (1)">
            <a:hlinkClick r:id="" action="ppaction://media"/>
            <a:extLst>
              <a:ext uri="{FF2B5EF4-FFF2-40B4-BE49-F238E27FC236}">
                <a16:creationId xmlns:a16="http://schemas.microsoft.com/office/drawing/2014/main" id="{35FF2F4D-6AE0-9AFC-A463-94B5DCDD2245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92800" y="2343150"/>
            <a:ext cx="1860550" cy="1860550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BEA99A4-DFCF-D7D6-B54B-FEC9688A42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1"/>
            <a:ext cx="12588949" cy="10603514"/>
          </a:xfrm>
          <a:prstGeom prst="rect">
            <a:avLst/>
          </a:prstGeom>
        </p:spPr>
      </p:pic>
      <p:pic>
        <p:nvPicPr>
          <p:cNvPr id="6146" name="Picture 2" descr="Evil Giant - Walking by LionXavier on DeviantArt">
            <a:extLst>
              <a:ext uri="{FF2B5EF4-FFF2-40B4-BE49-F238E27FC236}">
                <a16:creationId xmlns:a16="http://schemas.microsoft.com/office/drawing/2014/main" id="{0AF21E0F-7FAF-6E72-E147-E7E359A625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263951"/>
            <a:ext cx="10956242" cy="4883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FAB5FBE-7D59-38C5-432D-339D1859D84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97559" y="1825625"/>
            <a:ext cx="1517650" cy="1517650"/>
          </a:xfrm>
          <a:prstGeom prst="rect">
            <a:avLst/>
          </a:prstGeom>
        </p:spPr>
      </p:pic>
      <p:pic>
        <p:nvPicPr>
          <p:cNvPr id="7" name="videoplayback (1)">
            <a:hlinkClick r:id="" action="ppaction://media"/>
            <a:extLst>
              <a:ext uri="{FF2B5EF4-FFF2-40B4-BE49-F238E27FC236}">
                <a16:creationId xmlns:a16="http://schemas.microsoft.com/office/drawing/2014/main" id="{83950E02-73BA-44D9-FD3A-397AED3EA2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445750" y="2055812"/>
            <a:ext cx="1517650" cy="1517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931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6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10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10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4B767F-50EB-7102-1F0D-BE4B9ABE3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12B901-5B8E-7A60-3538-A2359F422C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B78DC40-FC81-5872-899D-7CC602E420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717" y="365125"/>
            <a:ext cx="12478292" cy="10483700"/>
          </a:xfrm>
          <a:prstGeom prst="rect">
            <a:avLst/>
          </a:prstGeom>
        </p:spPr>
      </p:pic>
      <p:pic>
        <p:nvPicPr>
          <p:cNvPr id="7176" name="Picture 8" descr="Harp | Funkipedia Mods Wiki | Fandom">
            <a:extLst>
              <a:ext uri="{FF2B5EF4-FFF2-40B4-BE49-F238E27FC236}">
                <a16:creationId xmlns:a16="http://schemas.microsoft.com/office/drawing/2014/main" id="{0CC403C8-BF27-EDF1-854A-33E3650092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2187575"/>
            <a:ext cx="3429000" cy="4124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Chicken Hen Sticker - Find &amp; Share on GIPHY">
            <a:extLst>
              <a:ext uri="{FF2B5EF4-FFF2-40B4-BE49-F238E27FC236}">
                <a16:creationId xmlns:a16="http://schemas.microsoft.com/office/drawing/2014/main" id="{346F81B3-F4A0-01D4-3E02-F512E6884E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" y="2343150"/>
            <a:ext cx="5295900" cy="529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00B3DB2-0A7E-E81B-8C62-9F11591B74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17733" y="4991100"/>
            <a:ext cx="1270000" cy="127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660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5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FEB9D0-DD38-6F3C-AFF9-EAB125893C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ADB2A0-535F-9876-1D62-89140B2A27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6278834-4A93-64E8-5DAB-2BDF587B11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5413" y="221325"/>
            <a:ext cx="11576502" cy="6451389"/>
          </a:xfrm>
          <a:prstGeom prst="rect">
            <a:avLst/>
          </a:prstGeom>
        </p:spPr>
      </p:pic>
      <p:pic>
        <p:nvPicPr>
          <p:cNvPr id="8208" name="Picture 16" descr="The Golden Hen (with Golden Eggs) by KHWarrior on DeviantArt">
            <a:extLst>
              <a:ext uri="{FF2B5EF4-FFF2-40B4-BE49-F238E27FC236}">
                <a16:creationId xmlns:a16="http://schemas.microsoft.com/office/drawing/2014/main" id="{2C970FD5-F649-2782-5D56-406C7DC552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6050" y="1529214"/>
            <a:ext cx="51435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BA88BA1-C0DF-982B-B352-5873076389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96157" y="1825625"/>
            <a:ext cx="2089150" cy="2089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283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9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A87B15-289E-79F8-BB57-A262BB87AF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E28E27-8C57-663C-B3D5-31E5DF27D7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5535168-EC81-7565-15EA-E8E80067D5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456" y="66232"/>
            <a:ext cx="12136544" cy="6344535"/>
          </a:xfrm>
          <a:prstGeom prst="rect">
            <a:avLst/>
          </a:prstGeom>
        </p:spPr>
      </p:pic>
      <p:pic>
        <p:nvPicPr>
          <p:cNvPr id="9218" name="Picture 2" descr="Pin page">
            <a:extLst>
              <a:ext uri="{FF2B5EF4-FFF2-40B4-BE49-F238E27FC236}">
                <a16:creationId xmlns:a16="http://schemas.microsoft.com/office/drawing/2014/main" id="{B72A86CB-8B3C-A2F4-3E73-951EAB7683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6246" y="1591821"/>
            <a:ext cx="5414963" cy="4352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D8FDFE4-597C-0205-7649-DACCC87855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476554" y="1695009"/>
            <a:ext cx="1231900" cy="123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228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8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E47562-E5EB-E532-EDE6-E886A952C8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D3E7D3-623D-297A-CEEF-FB467D51E7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DE79DDA-0809-7433-6952-9E95825E89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09074"/>
            <a:ext cx="12127017" cy="6639852"/>
          </a:xfrm>
          <a:prstGeom prst="rect">
            <a:avLst/>
          </a:prstGeom>
        </p:spPr>
      </p:pic>
      <p:pic>
        <p:nvPicPr>
          <p:cNvPr id="10246" name="Picture 6" descr="Muslim Cartoon for kids: Muslim Boy Running">
            <a:extLst>
              <a:ext uri="{FF2B5EF4-FFF2-40B4-BE49-F238E27FC236}">
                <a16:creationId xmlns:a16="http://schemas.microsoft.com/office/drawing/2014/main" id="{7FB38C78-6FA1-7914-CB2A-D8718A20F4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310813"/>
            <a:ext cx="57150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0" descr="Chicken Hen Sticker - Find &amp; Share on GIPHY">
            <a:extLst>
              <a:ext uri="{FF2B5EF4-FFF2-40B4-BE49-F238E27FC236}">
                <a16:creationId xmlns:a16="http://schemas.microsoft.com/office/drawing/2014/main" id="{19141E24-1EBA-0152-82AB-C866631B11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42950" y="1825625"/>
            <a:ext cx="5295900" cy="529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Pin page">
            <a:extLst>
              <a:ext uri="{FF2B5EF4-FFF2-40B4-BE49-F238E27FC236}">
                <a16:creationId xmlns:a16="http://schemas.microsoft.com/office/drawing/2014/main" id="{93713E1F-7284-3234-FD16-2602F848AD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4896" y="1825625"/>
            <a:ext cx="5414963" cy="4352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EA9CEFB-D578-21E8-25AB-58F98FFF0A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202809" y="1690688"/>
            <a:ext cx="995824" cy="995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500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5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7BEE24-D90C-9A6A-FD60-9D4CBBAD6F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8900"/>
            <a:ext cx="10515600" cy="1325563"/>
          </a:xfrm>
        </p:spPr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4819B1-D424-BBD5-7DD0-A4A55245A1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4597C94-3996-288F-833F-27CE1E4A2B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596" y="256732"/>
            <a:ext cx="12050807" cy="6344535"/>
          </a:xfrm>
          <a:prstGeom prst="rect">
            <a:avLst/>
          </a:prstGeom>
        </p:spPr>
      </p:pic>
      <p:pic>
        <p:nvPicPr>
          <p:cNvPr id="8" name="Picture 2" descr="Evil Giant - Walking by LionXavier on DeviantArt">
            <a:extLst>
              <a:ext uri="{FF2B5EF4-FFF2-40B4-BE49-F238E27FC236}">
                <a16:creationId xmlns:a16="http://schemas.microsoft.com/office/drawing/2014/main" id="{046ADD9D-762C-BCB8-3473-E1EEA28414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3350" y="2037777"/>
            <a:ext cx="9763024" cy="4351338"/>
          </a:xfrm>
          <a:prstGeom prst="rect">
            <a:avLst/>
          </a:prstGeom>
          <a:noFill/>
          <a:effectLst>
            <a:glow rad="127000">
              <a:schemeClr val="accent1">
                <a:alpha val="99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Boy Running Sticker - Boy Running - Discover &amp; Share GIFs">
            <a:extLst>
              <a:ext uri="{FF2B5EF4-FFF2-40B4-BE49-F238E27FC236}">
                <a16:creationId xmlns:a16="http://schemas.microsoft.com/office/drawing/2014/main" id="{52872E25-83F4-A708-C268-35102AEBD5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549" y="2037777"/>
            <a:ext cx="2381250" cy="2790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6821F5E-C37D-2E7C-6BC7-D2CC87ABAE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219450" y="2398296"/>
            <a:ext cx="1594423" cy="1594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084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2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0D839E-C6B1-36CB-903A-379392503D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842C98-24FF-CDBB-CB73-51C7C1ABEA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56847D9-F4D2-6F7C-5F85-094A49FC75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"/>
            <a:ext cx="12723628" cy="10526484"/>
          </a:xfrm>
          <a:prstGeom prst="rect">
            <a:avLst/>
          </a:prstGeom>
        </p:spPr>
      </p:pic>
      <p:pic>
        <p:nvPicPr>
          <p:cNvPr id="12290" name="Picture 2" descr="King's Quest I Part #5 - Graham and the Beanstalk">
            <a:extLst>
              <a:ext uri="{FF2B5EF4-FFF2-40B4-BE49-F238E27FC236}">
                <a16:creationId xmlns:a16="http://schemas.microsoft.com/office/drawing/2014/main" id="{ABCFA0F1-1E50-AC29-5D49-31BDB8FAD5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300" y="1219915"/>
            <a:ext cx="7881939" cy="5272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D65945E-D6B5-489E-00F7-FD94BF3C63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242550" y="1788999"/>
            <a:ext cx="1384300" cy="138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663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2FB9D8-42A8-89A3-DF93-F2018362E4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022E60-ADC1-17FD-62E7-0FE7094445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011199A-ED55-CE0A-6752-894BDD7DF0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-1"/>
            <a:ext cx="12737806" cy="11201247"/>
          </a:xfrm>
          <a:prstGeom prst="rect">
            <a:avLst/>
          </a:prstGeom>
        </p:spPr>
      </p:pic>
      <p:pic>
        <p:nvPicPr>
          <p:cNvPr id="13314" name="Picture 2" descr="Help Me Please Sticker by Florens Debora - Find &amp; Share on GIPHY">
            <a:extLst>
              <a:ext uri="{FF2B5EF4-FFF2-40B4-BE49-F238E27FC236}">
                <a16:creationId xmlns:a16="http://schemas.microsoft.com/office/drawing/2014/main" id="{CB8A24AE-63F4-E01D-DE4C-48B51F3CD5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9550" y="857250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elp Me Please Sticker by Florens Debora - Find &amp; Share on GIPHY">
            <a:extLst>
              <a:ext uri="{FF2B5EF4-FFF2-40B4-BE49-F238E27FC236}">
                <a16:creationId xmlns:a16="http://schemas.microsoft.com/office/drawing/2014/main" id="{6383A86E-AB97-5877-0138-8AA4B373FB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5251" y="857250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517BD56-7924-92DA-7C7A-6DFADFEDD9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93050" y="3714750"/>
            <a:ext cx="1651000" cy="165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24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2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288335-E399-D330-45DF-D44030935E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3E49A3-F614-9760-E7C6-068F009D98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231AF36-2A2B-C926-6B40-02E4894DA5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145" y="273967"/>
            <a:ext cx="11313041" cy="6310065"/>
          </a:xfrm>
          <a:prstGeom prst="rect">
            <a:avLst/>
          </a:prstGeom>
        </p:spPr>
      </p:pic>
      <p:pic>
        <p:nvPicPr>
          <p:cNvPr id="2050" name="Picture 2" descr="Happy Sunshine GIFs - Find &amp; Share on GIPHY">
            <a:extLst>
              <a:ext uri="{FF2B5EF4-FFF2-40B4-BE49-F238E27FC236}">
                <a16:creationId xmlns:a16="http://schemas.microsoft.com/office/drawing/2014/main" id="{46887E3D-34A2-E079-AF1B-9C3696352A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2493" y="1299940"/>
            <a:ext cx="2388780" cy="1791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story">
            <a:hlinkClick r:id="" action="ppaction://media"/>
            <a:extLst>
              <a:ext uri="{FF2B5EF4-FFF2-40B4-BE49-F238E27FC236}">
                <a16:creationId xmlns:a16="http://schemas.microsoft.com/office/drawing/2014/main" id="{3CEF467B-D4C1-C239-2D61-2E2597DA42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99680" y="2878671"/>
            <a:ext cx="3092892" cy="3092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759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8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C9EA43-4890-4E79-0E0A-8246F93568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28E03C-68CC-7EE5-B1CE-9EBA231DDF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81DFE02-D300-B975-0322-4C3B6AEEAA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33350"/>
            <a:ext cx="12695274" cy="10872799"/>
          </a:xfrm>
          <a:prstGeom prst="rect">
            <a:avLst/>
          </a:prstGeom>
        </p:spPr>
      </p:pic>
      <p:pic>
        <p:nvPicPr>
          <p:cNvPr id="14340" name="Picture 4" descr="Find &amp; Share on GIPHY">
            <a:extLst>
              <a:ext uri="{FF2B5EF4-FFF2-40B4-BE49-F238E27FC236}">
                <a16:creationId xmlns:a16="http://schemas.microsoft.com/office/drawing/2014/main" id="{BB647994-635B-CC67-ADE6-A04AF88690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4874" y="1649412"/>
            <a:ext cx="3559175" cy="3559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64BFE7B-612E-1FCA-0B86-78CDC01E80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35863" y="2089157"/>
            <a:ext cx="2016123" cy="2016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261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8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F29BEB-3B9C-7AF5-F7F6-6692B33C3E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F4E5FB-7FD9-3495-048B-915D998744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131EC8E-24E7-17BD-D1B5-806C05C300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977" y="85061"/>
            <a:ext cx="12340855" cy="10603514"/>
          </a:xfrm>
          <a:prstGeom prst="rect">
            <a:avLst/>
          </a:prstGeom>
        </p:spPr>
      </p:pic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E1B050F-4B04-C46D-EB9F-2A0F57EADE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2800" y="2038350"/>
            <a:ext cx="1593850" cy="1593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395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8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F3B0B9-A59C-3BC2-A7C2-73959DD96B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9CE56C-92DB-7280-B68F-397AAF43D3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6E0318E-0D6B-5C71-D630-537C9DF660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623243" cy="10696907"/>
          </a:xfrm>
          <a:prstGeom prst="rect">
            <a:avLst/>
          </a:prstGeom>
        </p:spPr>
      </p:pic>
      <p:pic>
        <p:nvPicPr>
          <p:cNvPr id="4" name="Picture 10" descr="Chicken Hen Sticker - Find &amp; Share on GIPHY">
            <a:extLst>
              <a:ext uri="{FF2B5EF4-FFF2-40B4-BE49-F238E27FC236}">
                <a16:creationId xmlns:a16="http://schemas.microsoft.com/office/drawing/2014/main" id="{EEFB9FFE-31FA-2C5A-356B-162CFADE1D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1243" y="1690688"/>
            <a:ext cx="5295900" cy="529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Harp | Funkipedia Mods Wiki | Fandom">
            <a:extLst>
              <a:ext uri="{FF2B5EF4-FFF2-40B4-BE49-F238E27FC236}">
                <a16:creationId xmlns:a16="http://schemas.microsoft.com/office/drawing/2014/main" id="{C2890400-42F3-1BEA-E465-3C5046486C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9522" y="1825625"/>
            <a:ext cx="3429000" cy="4124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55DE2B1-4704-8C23-E232-7B66A045AD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8312" y="4742418"/>
            <a:ext cx="1434545" cy="1434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738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0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ECAFBA-FBE2-E3AD-6C15-10A30203F0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4B2BFF-D15F-6AC5-2CF8-B43BE609AB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2464431-2A9F-345A-EB60-27CAA25806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075" y="523781"/>
            <a:ext cx="12121117" cy="10458819"/>
          </a:xfrm>
          <a:prstGeom prst="rect">
            <a:avLst/>
          </a:prstGeom>
        </p:spPr>
      </p:pic>
      <p:pic>
        <p:nvPicPr>
          <p:cNvPr id="15362" name="Picture 2" descr="Stars Glitter Gifs">
            <a:extLst>
              <a:ext uri="{FF2B5EF4-FFF2-40B4-BE49-F238E27FC236}">
                <a16:creationId xmlns:a16="http://schemas.microsoft.com/office/drawing/2014/main" id="{2AFEE8B9-F591-DA5A-5AF9-5630AEB910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" y="681037"/>
            <a:ext cx="2609850" cy="2609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Stars Glitter Gifs">
            <a:extLst>
              <a:ext uri="{FF2B5EF4-FFF2-40B4-BE49-F238E27FC236}">
                <a16:creationId xmlns:a16="http://schemas.microsoft.com/office/drawing/2014/main" id="{BB8F7B99-239E-298A-EA7A-6CF53C46BA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8250" y="4001294"/>
            <a:ext cx="2609850" cy="2609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Stars Glitter Gifs">
            <a:extLst>
              <a:ext uri="{FF2B5EF4-FFF2-40B4-BE49-F238E27FC236}">
                <a16:creationId xmlns:a16="http://schemas.microsoft.com/office/drawing/2014/main" id="{936324F0-C978-5BEC-3D23-E264B8CF70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00" y="5467349"/>
            <a:ext cx="1076509" cy="1076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Stars Glitter Gifs">
            <a:extLst>
              <a:ext uri="{FF2B5EF4-FFF2-40B4-BE49-F238E27FC236}">
                <a16:creationId xmlns:a16="http://schemas.microsoft.com/office/drawing/2014/main" id="{620732F1-B957-23A7-6C4C-31641C7255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3462" y="2887569"/>
            <a:ext cx="1076509" cy="1076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Stars Glitter Gifs">
            <a:extLst>
              <a:ext uri="{FF2B5EF4-FFF2-40B4-BE49-F238E27FC236}">
                <a16:creationId xmlns:a16="http://schemas.microsoft.com/office/drawing/2014/main" id="{4CB2B023-407B-687B-7868-2380681669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7162" y="866590"/>
            <a:ext cx="1076509" cy="1076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Stars Glitter Gifs">
            <a:extLst>
              <a:ext uri="{FF2B5EF4-FFF2-40B4-BE49-F238E27FC236}">
                <a16:creationId xmlns:a16="http://schemas.microsoft.com/office/drawing/2014/main" id="{78D21132-2601-F630-B684-1C004FA948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1848" y="3312318"/>
            <a:ext cx="1076509" cy="1076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The End GIFs | Tenor">
            <a:extLst>
              <a:ext uri="{FF2B5EF4-FFF2-40B4-BE49-F238E27FC236}">
                <a16:creationId xmlns:a16="http://schemas.microsoft.com/office/drawing/2014/main" id="{EA37AC0A-7CC5-F2F9-2D8C-A9F89B1FDD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433294"/>
            <a:ext cx="6534150" cy="209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47997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9B0AC4-2BE5-770E-5121-DF7DCCEC5A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1452C0-040F-6AD1-9352-D86065A009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85D82AF-5746-F50C-7756-7E36426B9C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447" y="0"/>
            <a:ext cx="12192000" cy="10473070"/>
          </a:xfrm>
          <a:prstGeom prst="rect">
            <a:avLst/>
          </a:prstGeom>
        </p:spPr>
      </p:pic>
      <p:pic>
        <p:nvPicPr>
          <p:cNvPr id="3074" name="Picture 2" descr="Cows Stickers - Find &amp; Share on GIPHY">
            <a:extLst>
              <a:ext uri="{FF2B5EF4-FFF2-40B4-BE49-F238E27FC236}">
                <a16:creationId xmlns:a16="http://schemas.microsoft.com/office/drawing/2014/main" id="{2097D24E-A81E-D8C2-1BE5-E0CC29BDDD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690688"/>
            <a:ext cx="52578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124CCB4-F63E-708C-A70F-B61AB14D4B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657752" y="4076700"/>
            <a:ext cx="1363035" cy="1363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771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8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4782D4-A40F-70B6-F6CF-5E1E499675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9EF21A-6D2A-F76B-79BC-313FE0C446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5CF0551-303E-04C0-5279-A9A5C5D01A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6065" y="0"/>
            <a:ext cx="12418828" cy="10448463"/>
          </a:xfrm>
          <a:prstGeom prst="rect">
            <a:avLst/>
          </a:prstGeom>
        </p:spPr>
      </p:pic>
      <p:pic>
        <p:nvPicPr>
          <p:cNvPr id="4098" name="Picture 2" descr="Cows Stickers - Find &amp; Share on GIPHY">
            <a:extLst>
              <a:ext uri="{FF2B5EF4-FFF2-40B4-BE49-F238E27FC236}">
                <a16:creationId xmlns:a16="http://schemas.microsoft.com/office/drawing/2014/main" id="{C86936A5-2192-43F2-57E3-86C1A01C50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4217" y="2055813"/>
            <a:ext cx="6461048" cy="4802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1AE14BC-F214-DA98-FB0F-DD7FE1FA1F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417932" y="1430427"/>
            <a:ext cx="2774067" cy="2774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559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5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EA914C-737A-6B33-9579-610DDEB3E6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C866F2-3A3C-2D91-D731-9166756963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F35E9E4-9D19-49D1-9642-1ED60948AB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610214" cy="10533214"/>
          </a:xfrm>
          <a:prstGeom prst="rect">
            <a:avLst/>
          </a:prstGeom>
        </p:spPr>
      </p:pic>
      <p:pic>
        <p:nvPicPr>
          <p:cNvPr id="5122" name="Picture 2" descr="Cows Stickers - Find &amp; Share on GIPHY">
            <a:extLst>
              <a:ext uri="{FF2B5EF4-FFF2-40B4-BE49-F238E27FC236}">
                <a16:creationId xmlns:a16="http://schemas.microsoft.com/office/drawing/2014/main" id="{3318437F-4FCB-E8F8-451C-D11EDFAE4E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1830" y="1679943"/>
            <a:ext cx="6469025" cy="5084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C24D55A-AF82-DC99-3434-EDC178DC96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607550" y="1259256"/>
            <a:ext cx="1746250" cy="174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653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2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B19A1A-3E31-D962-B0A9-B56EB1D759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60953F-9604-FA36-63CC-D2933DE3FA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DB8A387-F7F4-FB15-F3C4-F8F6791188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"/>
            <a:ext cx="12588949" cy="10760702"/>
          </a:xfrm>
          <a:prstGeom prst="rect">
            <a:avLst/>
          </a:prstGeom>
        </p:spPr>
      </p:pic>
      <p:pic>
        <p:nvPicPr>
          <p:cNvPr id="6146" name="Picture 2" descr="Magic Beans Pool Area GIF - Magic Beans Pool Area - Discover &amp; Share GIFs">
            <a:extLst>
              <a:ext uri="{FF2B5EF4-FFF2-40B4-BE49-F238E27FC236}">
                <a16:creationId xmlns:a16="http://schemas.microsoft.com/office/drawing/2014/main" id="{F986F638-6170-30E5-1754-A5C4739CF4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8790" y="2508841"/>
            <a:ext cx="991043" cy="991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2A35CF5-DDAE-8A35-95EA-6A70731879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417050" y="1540466"/>
            <a:ext cx="1936750" cy="1936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604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E1B4E2-B00A-4A77-204C-557125CDE7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67DCDD-4D52-2CE7-0EAB-90390AD822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2D91119-0224-119E-0255-0A9E78BC84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2304"/>
            <a:ext cx="12652744" cy="10651431"/>
          </a:xfrm>
          <a:prstGeom prst="rect">
            <a:avLst/>
          </a:prstGeom>
        </p:spPr>
      </p:pic>
      <p:pic>
        <p:nvPicPr>
          <p:cNvPr id="1028" name="Picture 4" descr="Clouds passing on Make a GIF">
            <a:extLst>
              <a:ext uri="{FF2B5EF4-FFF2-40B4-BE49-F238E27FC236}">
                <a16:creationId xmlns:a16="http://schemas.microsoft.com/office/drawing/2014/main" id="{B0ECE915-5D6F-E5E2-22C5-4CBE62C7F1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6671" y="1349299"/>
            <a:ext cx="2869407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Clouds passing on Make a GIF">
            <a:extLst>
              <a:ext uri="{FF2B5EF4-FFF2-40B4-BE49-F238E27FC236}">
                <a16:creationId xmlns:a16="http://schemas.microsoft.com/office/drawing/2014/main" id="{858CA8AF-3048-238F-A8BE-FFA9DB5BDD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264" y="1275769"/>
            <a:ext cx="2869407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6065EFB-5EA1-B69E-B7D9-2858B0DB42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890271" y="3458029"/>
            <a:ext cx="2853871" cy="2853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964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3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B765BC-BA5E-66E2-218D-9A7BE18782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6E235E-AE05-A4F4-CA36-77B20400F0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951A6C0-209E-4656-EE4A-365A0C8647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0"/>
            <a:ext cx="12191999" cy="1049955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BE3A07B-6C92-FF9C-CD8E-C269AF053E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200" y="0"/>
            <a:ext cx="9368061" cy="1109514"/>
          </a:xfrm>
          <a:prstGeom prst="rect">
            <a:avLst/>
          </a:prstGeom>
        </p:spPr>
      </p:pic>
      <p:pic>
        <p:nvPicPr>
          <p:cNvPr id="4" name="Picture 2" descr="All that and a big old bag of magic beans (March 2023)">
            <a:extLst>
              <a:ext uri="{FF2B5EF4-FFF2-40B4-BE49-F238E27FC236}">
                <a16:creationId xmlns:a16="http://schemas.microsoft.com/office/drawing/2014/main" id="{D129A7AA-5872-FDBB-0C95-6EAAB75A35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8302" y="1109514"/>
            <a:ext cx="6438369" cy="5514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louds passing on Make a GIF">
            <a:extLst>
              <a:ext uri="{FF2B5EF4-FFF2-40B4-BE49-F238E27FC236}">
                <a16:creationId xmlns:a16="http://schemas.microsoft.com/office/drawing/2014/main" id="{FD479DEC-053A-FB26-5FEB-399ABB1D61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171" y="1134074"/>
            <a:ext cx="5134565" cy="780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louds passing on Make a GIF">
            <a:extLst>
              <a:ext uri="{FF2B5EF4-FFF2-40B4-BE49-F238E27FC236}">
                <a16:creationId xmlns:a16="http://schemas.microsoft.com/office/drawing/2014/main" id="{63E141AB-EC15-3D56-5EDF-04EE1D6D87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4617" y="1127519"/>
            <a:ext cx="5134565" cy="780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louds passing on Make a GIF">
            <a:extLst>
              <a:ext uri="{FF2B5EF4-FFF2-40B4-BE49-F238E27FC236}">
                <a16:creationId xmlns:a16="http://schemas.microsoft.com/office/drawing/2014/main" id="{6E09C655-D398-9241-4FA7-3B5C3B0BF8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7552" y="1435603"/>
            <a:ext cx="3205277" cy="780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Clouds passing on Make a GIF">
            <a:extLst>
              <a:ext uri="{FF2B5EF4-FFF2-40B4-BE49-F238E27FC236}">
                <a16:creationId xmlns:a16="http://schemas.microsoft.com/office/drawing/2014/main" id="{013345B7-2ECA-235D-FB1F-16FB5A24B4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669" y="1747526"/>
            <a:ext cx="2294053" cy="780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2432718-4D77-441F-70F7-B55A0FAC1F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160617" y="2560844"/>
            <a:ext cx="1779237" cy="1779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010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6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D65058-AAB9-23E5-35A3-4769BE1CCA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617E18-E8CB-EA2C-ABCD-9F084B97B9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255671E-D2D9-59BB-9776-B70559A291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820" y="52661"/>
            <a:ext cx="12096180" cy="6647859"/>
          </a:xfrm>
          <a:prstGeom prst="rect">
            <a:avLst/>
          </a:prstGeom>
        </p:spPr>
      </p:pic>
      <p:pic>
        <p:nvPicPr>
          <p:cNvPr id="2050" name="Picture 2" descr="Animated GIFs graphic">
            <a:extLst>
              <a:ext uri="{FF2B5EF4-FFF2-40B4-BE49-F238E27FC236}">
                <a16:creationId xmlns:a16="http://schemas.microsoft.com/office/drawing/2014/main" id="{BB5372AF-42E2-4948-9056-903D108994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9522" y="1557338"/>
            <a:ext cx="7995424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louds background video on Make a GIF">
            <a:extLst>
              <a:ext uri="{FF2B5EF4-FFF2-40B4-BE49-F238E27FC236}">
                <a16:creationId xmlns:a16="http://schemas.microsoft.com/office/drawing/2014/main" id="{97F22DF6-5200-CEFB-4EEE-2D3B34DB39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368472" y="4627756"/>
            <a:ext cx="19464652" cy="2072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louds background video on Make a GIF">
            <a:extLst>
              <a:ext uri="{FF2B5EF4-FFF2-40B4-BE49-F238E27FC236}">
                <a16:creationId xmlns:a16="http://schemas.microsoft.com/office/drawing/2014/main" id="{9759A9C3-35CA-14FB-E9F9-71604A2DE6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7824" y="2116408"/>
            <a:ext cx="2694878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8" descr="Clouds background video on Make a GIF">
            <a:extLst>
              <a:ext uri="{FF2B5EF4-FFF2-40B4-BE49-F238E27FC236}">
                <a16:creationId xmlns:a16="http://schemas.microsoft.com/office/drawing/2014/main" id="{0141FDEF-C73A-4100-807C-76B9911588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7365" y="2090715"/>
            <a:ext cx="2694878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4FF814E-82EA-5FA0-8941-27A8FAF38C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456746" y="832678"/>
            <a:ext cx="1735254" cy="1735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936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5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c04e4f33-a8e0-4e68-a693-b0d1e10db1bb" xsi:nil="true"/>
    <lcf76f155ced4ddcb4097134ff3c332f xmlns="f8839480-3d18-46e1-8b86-de35e04c35bf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40263D7D5FB5742AA472A307AAF3609" ma:contentTypeVersion="15" ma:contentTypeDescription="Create a new document." ma:contentTypeScope="" ma:versionID="ae61443d9b1b089ea4e1ce41e7bc88a0">
  <xsd:schema xmlns:xsd="http://www.w3.org/2001/XMLSchema" xmlns:xs="http://www.w3.org/2001/XMLSchema" xmlns:p="http://schemas.microsoft.com/office/2006/metadata/properties" xmlns:ns2="f8839480-3d18-46e1-8b86-de35e04c35bf" xmlns:ns3="c04e4f33-a8e0-4e68-a693-b0d1e10db1bb" targetNamespace="http://schemas.microsoft.com/office/2006/metadata/properties" ma:root="true" ma:fieldsID="799ed44e5c8f5ba16a5630b73e951f22" ns2:_="" ns3:_="">
    <xsd:import namespace="f8839480-3d18-46e1-8b86-de35e04c35bf"/>
    <xsd:import namespace="c04e4f33-a8e0-4e68-a693-b0d1e10db1b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8839480-3d18-46e1-8b86-de35e04c35b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8fb13cc0-2f76-4f7e-8d0f-bc2c90aa2ab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8" nillable="true" ma:displayName="Location" ma:description="" ma:indexed="true" ma:internalName="MediaServiceLocation" ma:readOnly="true">
      <xsd:simpleType>
        <xsd:restriction base="dms:Text"/>
      </xsd:simpleType>
    </xsd:element>
    <xsd:element name="MediaServiceObjectDetectorVersions" ma:index="2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04e4f33-a8e0-4e68-a693-b0d1e10db1bb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a9eae236-86a7-4cd7-8080-05d6029747da}" ma:internalName="TaxCatchAll" ma:showField="CatchAllData" ma:web="c04e4f33-a8e0-4e68-a693-b0d1e10db1b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D96D20A-8CDD-4CCE-8E66-F2D08298474D}">
  <ds:schemaRefs>
    <ds:schemaRef ds:uri="http://schemas.microsoft.com/office/2006/metadata/properties"/>
    <ds:schemaRef ds:uri="http://schemas.microsoft.com/office/infopath/2007/PartnerControls"/>
    <ds:schemaRef ds:uri="c04e4f33-a8e0-4e68-a693-b0d1e10db1bb"/>
    <ds:schemaRef ds:uri="f8839480-3d18-46e1-8b86-de35e04c35bf"/>
  </ds:schemaRefs>
</ds:datastoreItem>
</file>

<file path=customXml/itemProps2.xml><?xml version="1.0" encoding="utf-8"?>
<ds:datastoreItem xmlns:ds="http://schemas.openxmlformats.org/officeDocument/2006/customXml" ds:itemID="{13718227-FD2C-4E6D-B207-79EE0FB9874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2AD07AB-C120-428C-A425-9FB45FC89D9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8839480-3d18-46e1-8b86-de35e04c35bf"/>
    <ds:schemaRef ds:uri="c04e4f33-a8e0-4e68-a693-b0d1e10db1b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394</TotalTime>
  <Words>1</Words>
  <Application>Microsoft Office PowerPoint</Application>
  <PresentationFormat>Widescreen</PresentationFormat>
  <Paragraphs>1</Paragraphs>
  <Slides>23</Slides>
  <Notes>1</Notes>
  <HiddenSlides>0</HiddenSlides>
  <MMClips>25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Ickburgh School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Jaharana Begum</dc:creator>
  <cp:lastModifiedBy>Jaharana Begum</cp:lastModifiedBy>
  <cp:revision>16</cp:revision>
  <dcterms:created xsi:type="dcterms:W3CDTF">2025-01-16T13:49:32Z</dcterms:created>
  <dcterms:modified xsi:type="dcterms:W3CDTF">2025-01-27T09:57:27Z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0x010100240263D7D5FB5742AA472A307AAF3609</vt:lpwstr>
  </property>
  <property fmtid="{D5CDD505-2E9C-101B-9397-08002B2CF9AE}" pid="3" name="MediaServiceImageTags">
    <vt:lpwstr/>
  </property>
</Properties>
</file>