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Override1.xml" ContentType="application/vnd.openxmlformats-officedocument.themeOverride+xml"/>
  <Override PartName="/ppt/theme/themeOverride2.xml" ContentType="application/vnd.openxmlformats-officedocument.themeOverrid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2.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3.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omments/modernComment_170_0.xml" ContentType="application/vnd.ms-powerpoint.comments+xml"/>
  <Override PartName="/ppt/comments/modernComment_172_0.xml" ContentType="application/vnd.ms-powerpoint.comment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omments/modernComment_238_0.xml" ContentType="application/vnd.ms-powerpoint.comment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omments/modernComment_232_0.xml" ContentType="application/vnd.ms-powerpoint.comment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omments/modernComment_22B_0.xml" ContentType="application/vnd.ms-powerpoint.comment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omments/modernComment_23A_87EB884C.xml" ContentType="application/vnd.ms-powerpoint.comments+xml"/>
  <Override PartName="/ppt/notesSlides/notesSlide15.xml" ContentType="application/vnd.openxmlformats-officedocument.presentationml.notesSlide+xml"/>
  <Override PartName="/ppt/comments/modernComment_237_0.xml" ContentType="application/vnd.ms-powerpoint.comment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399" r:id="rId5"/>
    <p:sldMasterId id="2147483772" r:id="rId6"/>
    <p:sldMasterId id="2147484163" r:id="rId7"/>
    <p:sldMasterId id="2147483648" r:id="rId8"/>
  </p:sldMasterIdLst>
  <p:notesMasterIdLst>
    <p:notesMasterId r:id="rId48"/>
  </p:notesMasterIdLst>
  <p:handoutMasterIdLst>
    <p:handoutMasterId r:id="rId49"/>
  </p:handoutMasterIdLst>
  <p:sldIdLst>
    <p:sldId id="335" r:id="rId9"/>
    <p:sldId id="337" r:id="rId10"/>
    <p:sldId id="368" r:id="rId11"/>
    <p:sldId id="369" r:id="rId12"/>
    <p:sldId id="370" r:id="rId13"/>
    <p:sldId id="371" r:id="rId14"/>
    <p:sldId id="539" r:id="rId15"/>
    <p:sldId id="568" r:id="rId16"/>
    <p:sldId id="544" r:id="rId17"/>
    <p:sldId id="512" r:id="rId18"/>
    <p:sldId id="545" r:id="rId19"/>
    <p:sldId id="546" r:id="rId20"/>
    <p:sldId id="547" r:id="rId21"/>
    <p:sldId id="574" r:id="rId22"/>
    <p:sldId id="548" r:id="rId23"/>
    <p:sldId id="360" r:id="rId24"/>
    <p:sldId id="549" r:id="rId25"/>
    <p:sldId id="550" r:id="rId26"/>
    <p:sldId id="552" r:id="rId27"/>
    <p:sldId id="562" r:id="rId28"/>
    <p:sldId id="535" r:id="rId29"/>
    <p:sldId id="573" r:id="rId30"/>
    <p:sldId id="554" r:id="rId31"/>
    <p:sldId id="555" r:id="rId32"/>
    <p:sldId id="564" r:id="rId33"/>
    <p:sldId id="557" r:id="rId34"/>
    <p:sldId id="558" r:id="rId35"/>
    <p:sldId id="559" r:id="rId36"/>
    <p:sldId id="560" r:id="rId37"/>
    <p:sldId id="565" r:id="rId38"/>
    <p:sldId id="570" r:id="rId39"/>
    <p:sldId id="566" r:id="rId40"/>
    <p:sldId id="567" r:id="rId41"/>
    <p:sldId id="572" r:id="rId42"/>
    <p:sldId id="571" r:id="rId43"/>
    <p:sldId id="448" r:id="rId44"/>
    <p:sldId id="505" r:id="rId45"/>
    <p:sldId id="456" r:id="rId46"/>
    <p:sldId id="338" r:id="rId47"/>
  </p:sldIdLst>
  <p:sldSz cx="20104100" cy="11309350"/>
  <p:notesSz cx="20104100" cy="11309350"/>
  <p:defaultTextStyle>
    <a:defPPr>
      <a:defRPr lang="en-US"/>
    </a:defPPr>
    <a:lvl1pPr algn="l" rtl="0" eaLnBrk="0" fontAlgn="base" hangingPunct="0">
      <a:spcBef>
        <a:spcPct val="0"/>
      </a:spcBef>
      <a:spcAft>
        <a:spcPct val="0"/>
      </a:spcAft>
      <a:defRPr kern="1200">
        <a:solidFill>
          <a:schemeClr val="tx1"/>
        </a:solidFill>
        <a:latin typeface="Barlow" panose="00000500000000000000" pitchFamily="2" charset="0"/>
        <a:ea typeface="+mn-ea"/>
        <a:cs typeface="+mn-cs"/>
      </a:defRPr>
    </a:lvl1pPr>
    <a:lvl2pPr marL="457200" algn="l" rtl="0" eaLnBrk="0" fontAlgn="base" hangingPunct="0">
      <a:spcBef>
        <a:spcPct val="0"/>
      </a:spcBef>
      <a:spcAft>
        <a:spcPct val="0"/>
      </a:spcAft>
      <a:defRPr kern="1200">
        <a:solidFill>
          <a:schemeClr val="tx1"/>
        </a:solidFill>
        <a:latin typeface="Barlow" panose="00000500000000000000" pitchFamily="2" charset="0"/>
        <a:ea typeface="+mn-ea"/>
        <a:cs typeface="+mn-cs"/>
      </a:defRPr>
    </a:lvl2pPr>
    <a:lvl3pPr marL="914400" algn="l" rtl="0" eaLnBrk="0" fontAlgn="base" hangingPunct="0">
      <a:spcBef>
        <a:spcPct val="0"/>
      </a:spcBef>
      <a:spcAft>
        <a:spcPct val="0"/>
      </a:spcAft>
      <a:defRPr kern="1200">
        <a:solidFill>
          <a:schemeClr val="tx1"/>
        </a:solidFill>
        <a:latin typeface="Barlow" panose="00000500000000000000" pitchFamily="2" charset="0"/>
        <a:ea typeface="+mn-ea"/>
        <a:cs typeface="+mn-cs"/>
      </a:defRPr>
    </a:lvl3pPr>
    <a:lvl4pPr marL="1371600" algn="l" rtl="0" eaLnBrk="0" fontAlgn="base" hangingPunct="0">
      <a:spcBef>
        <a:spcPct val="0"/>
      </a:spcBef>
      <a:spcAft>
        <a:spcPct val="0"/>
      </a:spcAft>
      <a:defRPr kern="1200">
        <a:solidFill>
          <a:schemeClr val="tx1"/>
        </a:solidFill>
        <a:latin typeface="Barlow" panose="00000500000000000000" pitchFamily="2" charset="0"/>
        <a:ea typeface="+mn-ea"/>
        <a:cs typeface="+mn-cs"/>
      </a:defRPr>
    </a:lvl4pPr>
    <a:lvl5pPr marL="1828800" algn="l" rtl="0" eaLnBrk="0" fontAlgn="base" hangingPunct="0">
      <a:spcBef>
        <a:spcPct val="0"/>
      </a:spcBef>
      <a:spcAft>
        <a:spcPct val="0"/>
      </a:spcAft>
      <a:defRPr kern="1200">
        <a:solidFill>
          <a:schemeClr val="tx1"/>
        </a:solidFill>
        <a:latin typeface="Barlow" panose="00000500000000000000" pitchFamily="2" charset="0"/>
        <a:ea typeface="+mn-ea"/>
        <a:cs typeface="+mn-cs"/>
      </a:defRPr>
    </a:lvl5pPr>
    <a:lvl6pPr marL="2286000" algn="l" defTabSz="914400" rtl="0" eaLnBrk="1" latinLnBrk="0" hangingPunct="1">
      <a:defRPr kern="1200">
        <a:solidFill>
          <a:schemeClr val="tx1"/>
        </a:solidFill>
        <a:latin typeface="Barlow" panose="00000500000000000000" pitchFamily="2" charset="0"/>
        <a:ea typeface="+mn-ea"/>
        <a:cs typeface="+mn-cs"/>
      </a:defRPr>
    </a:lvl6pPr>
    <a:lvl7pPr marL="2743200" algn="l" defTabSz="914400" rtl="0" eaLnBrk="1" latinLnBrk="0" hangingPunct="1">
      <a:defRPr kern="1200">
        <a:solidFill>
          <a:schemeClr val="tx1"/>
        </a:solidFill>
        <a:latin typeface="Barlow" panose="00000500000000000000" pitchFamily="2" charset="0"/>
        <a:ea typeface="+mn-ea"/>
        <a:cs typeface="+mn-cs"/>
      </a:defRPr>
    </a:lvl7pPr>
    <a:lvl8pPr marL="3200400" algn="l" defTabSz="914400" rtl="0" eaLnBrk="1" latinLnBrk="0" hangingPunct="1">
      <a:defRPr kern="1200">
        <a:solidFill>
          <a:schemeClr val="tx1"/>
        </a:solidFill>
        <a:latin typeface="Barlow" panose="00000500000000000000" pitchFamily="2" charset="0"/>
        <a:ea typeface="+mn-ea"/>
        <a:cs typeface="+mn-cs"/>
      </a:defRPr>
    </a:lvl8pPr>
    <a:lvl9pPr marL="3657600" algn="l" defTabSz="914400" rtl="0" eaLnBrk="1" latinLnBrk="0" hangingPunct="1">
      <a:defRPr kern="1200">
        <a:solidFill>
          <a:schemeClr val="tx1"/>
        </a:solidFill>
        <a:latin typeface="Barlow" panose="00000500000000000000" pitchFamily="2" charset="0"/>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A0A1C2B-E74D-A8B6-2289-CE7D6225745C}" name="Julia Pena Guardia" initials="JG" userId="S::julia_pena-guardia@shelter.org.uk::65144ec1-76cc-44dd-b18d-2dc7431cadfb" providerId="AD"/>
  <p188:author id="{0592CEBE-47BE-B905-606A-2BBD1A9C6066}" name="Nicholas Brown" initials="NB" userId="S::nic_brown@shelter.org.uk::fe99b2fe-ea22-4b62-995a-f290e4b20c85" providerId="AD"/>
  <p188:author id="{C5CA87F1-D237-E5E8-5628-E8D8F1DEE39B}" name="Julia Pena Guardia" initials="JPG" userId="S::Julia_Pena-Guardia@shelter.org.uk::65144ec1-76cc-44dd-b18d-2dc7431cadf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17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0F7755A-8F36-6A78-504E-4F5D10AEA1AF}" v="445" dt="2023-11-07T14:27:39.281"/>
    <p1510:client id="{200AEFDC-FCA6-D450-0575-43D08DA1C4EE}" v="8" dt="2023-06-09T10:01:44.208"/>
    <p1510:client id="{429A9A51-1278-A0F3-52DF-8DAA85F8C16B}" v="115" dt="2023-06-12T10:40:17"/>
    <p1510:client id="{4A50C068-0824-A7F8-2D6E-5B5757347817}" v="461" dt="2023-06-05T13:58:56.028"/>
    <p1510:client id="{563C2D13-A446-67A2-D9D3-3DA842714EE2}" v="10" dt="2023-06-30T11:07:28.628"/>
    <p1510:client id="{62FBFE16-2F4D-8CCF-5927-7B621CA391D5}" v="2" dt="2023-06-27T08:05:43.632"/>
    <p1510:client id="{6B78848A-9BBA-FCB0-2E00-D7DFE7BB0B44}" v="2" dt="2023-06-05T15:18:08.652"/>
    <p1510:client id="{998A3276-52E8-1587-4F48-0C5A050B6B1A}" v="1121" dt="2023-11-07T19:10:03.927"/>
    <p1510:client id="{9A04BE3F-18A6-8C1D-13EA-2CF799C4CF14}" v="2" dt="2023-06-02T09:42:47.699"/>
    <p1510:client id="{B4F1A4BD-2729-DFBE-D56B-18EACB826801}" v="607" dt="2023-11-07T14:59:08.152"/>
    <p1510:client id="{D4D0B695-AE1F-0D17-09CD-98CD790F66BC}" v="11" dt="2023-06-20T14:33:32.028"/>
    <p1510:client id="{F3F20CCD-C963-5610-7664-ACFAB75E0335}" v="103" dt="2023-06-27T11:42:33.161"/>
  </p1510:revLst>
</p1510:revInfo>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306799F8-075E-4A3A-A7F6-7FBC6576F1A4}" styleName="Themed Style 2 - Accent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41" d="100"/>
          <a:sy n="41" d="100"/>
        </p:scale>
        <p:origin x="82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slide" Target="slides/slide39.xml"/><Relationship Id="rId50" Type="http://schemas.openxmlformats.org/officeDocument/2006/relationships/presProps" Target="presProps.xml"/><Relationship Id="rId55" Type="http://schemas.microsoft.com/office/2018/10/relationships/authors" Target="authors.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tableStyles" Target="tableStyles.xml"/><Relationship Id="rId5" Type="http://schemas.openxmlformats.org/officeDocument/2006/relationships/slideMaster" Target="slideMasters/slideMaster1.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theme" Target="theme/theme1.xml"/><Relationship Id="rId4" Type="http://schemas.openxmlformats.org/officeDocument/2006/relationships/customXml" Target="../customXml/item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notesMaster" Target="notesMasters/notesMaster1.xml"/><Relationship Id="rId8" Type="http://schemas.openxmlformats.org/officeDocument/2006/relationships/slideMaster" Target="slideMasters/slideMaster4.xml"/><Relationship Id="rId51"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20" Type="http://schemas.openxmlformats.org/officeDocument/2006/relationships/slide" Target="slides/slide12.xml"/><Relationship Id="rId41" Type="http://schemas.openxmlformats.org/officeDocument/2006/relationships/slide" Target="slides/slide33.xml"/><Relationship Id="rId54"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2.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handoutMaster" Target="handoutMasters/handoutMaster1.xml"/></Relationships>
</file>

<file path=ppt/comments/modernComment_170_0.xml><?xml version="1.0" encoding="utf-8"?>
<p188:cmLst xmlns:a="http://schemas.openxmlformats.org/drawingml/2006/main" xmlns:r="http://schemas.openxmlformats.org/officeDocument/2006/relationships" xmlns:p188="http://schemas.microsoft.com/office/powerpoint/2018/8/main">
  <p188:cm id="{98D8758A-3440-4F74-B561-51C25175B1B8}" authorId="{CA0A1C2B-E74D-A8B6-2289-CE7D6225745C}" created="2023-06-05T11:59:16.503">
    <ac:deMkLst xmlns:ac="http://schemas.microsoft.com/office/drawing/2013/main/command">
      <pc:docMk xmlns:pc="http://schemas.microsoft.com/office/powerpoint/2013/main/command"/>
      <pc:sldMk xmlns:pc="http://schemas.microsoft.com/office/powerpoint/2013/main/command" cId="0" sldId="368"/>
      <ac:picMk id="3" creationId="{A9D8A54D-3734-F8D5-9735-445A2FF7121A}"/>
    </ac:deMkLst>
    <p188:txBody>
      <a:bodyPr/>
      <a:lstStyle/>
      <a:p>
        <a:r>
          <a:rPr lang="en-US"/>
          <a:t>Taken from Bristol slides</a:t>
        </a:r>
      </a:p>
    </p188:txBody>
  </p188:cm>
</p188:cmLst>
</file>

<file path=ppt/comments/modernComment_172_0.xml><?xml version="1.0" encoding="utf-8"?>
<p188:cmLst xmlns:a="http://schemas.openxmlformats.org/drawingml/2006/main" xmlns:r="http://schemas.openxmlformats.org/officeDocument/2006/relationships" xmlns:p188="http://schemas.microsoft.com/office/powerpoint/2018/8/main">
  <p188:cm id="{46D7BAEA-A0CD-4BD3-8FCA-27D90F36F891}" authorId="{C5CA87F1-D237-E5E8-5628-E8D8F1DEE39B}" created="2023-06-02T09:10:24.100">
    <ac:txMkLst xmlns:ac="http://schemas.microsoft.com/office/drawing/2013/main/command">
      <pc:docMk xmlns:pc="http://schemas.microsoft.com/office/powerpoint/2013/main/command"/>
      <pc:sldMk xmlns:pc="http://schemas.microsoft.com/office/powerpoint/2013/main/command" cId="0" sldId="370"/>
      <ac:spMk id="2" creationId="{FC75BE08-0F94-0DB3-AC4E-87F4339CD807}"/>
      <ac:txMk cp="8" len="10">
        <ac:context len="19" hash="823337471"/>
      </ac:txMk>
    </ac:txMkLst>
    <p188:pos x="6299666" y="936812"/>
    <p188:txBody>
      <a:bodyPr/>
      <a:lstStyle/>
      <a:p>
        <a:r>
          <a:rPr lang="en-GB"/>
          <a:t>These pictures were taken from NK's slides</a:t>
        </a:r>
      </a:p>
    </p188:txBody>
  </p188:cm>
</p188:cmLst>
</file>

<file path=ppt/comments/modernComment_22B_0.xml><?xml version="1.0" encoding="utf-8"?>
<p188:cmLst xmlns:a="http://schemas.openxmlformats.org/drawingml/2006/main" xmlns:r="http://schemas.openxmlformats.org/officeDocument/2006/relationships" xmlns:p188="http://schemas.microsoft.com/office/powerpoint/2018/8/main">
  <p188:cm id="{D2F3D54B-D7BC-4EE0-9513-480E478C94EB}" authorId="{0592CEBE-47BE-B905-606A-2BBD1A9C6066}" created="2023-06-30T11:06:48.142">
    <pc:sldMkLst xmlns:pc="http://schemas.microsoft.com/office/powerpoint/2013/main/command">
      <pc:docMk/>
      <pc:sldMk cId="0" sldId="555"/>
    </pc:sldMkLst>
    <p188:txBody>
      <a:bodyPr/>
      <a:lstStyle/>
      <a:p>
        <a:r>
          <a:rPr lang="en-US"/>
          <a:t>Needs localising [@Jessica Licorish] [@Tracey Flint] could one of you add this?</a:t>
        </a:r>
      </a:p>
    </p188:txBody>
  </p188:cm>
</p188:cmLst>
</file>

<file path=ppt/comments/modernComment_232_0.xml><?xml version="1.0" encoding="utf-8"?>
<p188:cmLst xmlns:a="http://schemas.openxmlformats.org/drawingml/2006/main" xmlns:r="http://schemas.openxmlformats.org/officeDocument/2006/relationships" xmlns:p188="http://schemas.microsoft.com/office/powerpoint/2018/8/main">
  <p188:cm id="{0327E51D-8F2D-49E9-8C11-7157C014752E}" authorId="{0592CEBE-47BE-B905-606A-2BBD1A9C6066}" created="2023-06-30T11:06:17.079">
    <pc:sldMkLst xmlns:pc="http://schemas.microsoft.com/office/powerpoint/2013/main/command">
      <pc:docMk/>
      <pc:sldMk cId="0" sldId="562"/>
    </pc:sldMkLst>
    <p188:txBody>
      <a:bodyPr/>
      <a:lstStyle/>
      <a:p>
        <a:r>
          <a:rPr lang="en-US"/>
          <a:t>Needs localising [@Jessica Licorish] [@Tracey Flint] could one of you add this?</a:t>
        </a:r>
      </a:p>
    </p188:txBody>
  </p188:cm>
</p188:cmLst>
</file>

<file path=ppt/comments/modernComment_237_0.xml><?xml version="1.0" encoding="utf-8"?>
<p188:cmLst xmlns:a="http://schemas.openxmlformats.org/drawingml/2006/main" xmlns:r="http://schemas.openxmlformats.org/officeDocument/2006/relationships" xmlns:p188="http://schemas.microsoft.com/office/powerpoint/2018/8/main">
  <p188:cm id="{D6E26F7A-8FBB-4D13-A76F-66A856BB0035}" authorId="{0592CEBE-47BE-B905-606A-2BBD1A9C6066}" created="2023-06-30T11:07:28.628">
    <pc:sldMkLst xmlns:pc="http://schemas.microsoft.com/office/powerpoint/2013/main/command">
      <pc:docMk/>
      <pc:sldMk cId="0" sldId="567"/>
    </pc:sldMkLst>
    <p188:txBody>
      <a:bodyPr/>
      <a:lstStyle/>
      <a:p>
        <a:r>
          <a:rPr lang="en-US"/>
          <a:t>Needs localising [@Jessica Licorish] [@Tracey Flint] could one of you add this?</a:t>
        </a:r>
      </a:p>
    </p188:txBody>
  </p188:cm>
</p188:cmLst>
</file>

<file path=ppt/comments/modernComment_238_0.xml><?xml version="1.0" encoding="utf-8"?>
<p188:cmLst xmlns:a="http://schemas.openxmlformats.org/drawingml/2006/main" xmlns:r="http://schemas.openxmlformats.org/officeDocument/2006/relationships" xmlns:p188="http://schemas.microsoft.com/office/powerpoint/2018/8/main">
  <p188:cm id="{76F02545-1911-4E27-9598-FB8CDCB7BD10}" authorId="{CA0A1C2B-E74D-A8B6-2289-CE7D6225745C}" status="resolved" created="2023-06-05T11:28:09.537" complete="100000">
    <ac:deMkLst xmlns:ac="http://schemas.microsoft.com/office/drawing/2013/main/command">
      <pc:docMk xmlns:pc="http://schemas.microsoft.com/office/powerpoint/2013/main/command"/>
      <pc:sldMk xmlns:pc="http://schemas.microsoft.com/office/powerpoint/2013/main/command" cId="0" sldId="568"/>
      <ac:picMk id="8" creationId="{9274BF7E-79CC-6859-720C-FF92DEF23D22}"/>
    </ac:deMkLst>
    <p188:txBody>
      <a:bodyPr/>
      <a:lstStyle/>
      <a:p>
        <a:r>
          <a:rPr lang="en-US"/>
          <a:t>This picture is taken from Sheffield slides</a:t>
        </a:r>
      </a:p>
    </p188:txBody>
  </p188:cm>
</p188:cmLst>
</file>

<file path=ppt/comments/modernComment_23A_87EB884C.xml><?xml version="1.0" encoding="utf-8"?>
<p188:cmLst xmlns:a="http://schemas.openxmlformats.org/drawingml/2006/main" xmlns:r="http://schemas.openxmlformats.org/officeDocument/2006/relationships" xmlns:p188="http://schemas.microsoft.com/office/powerpoint/2018/8/main">
  <p188:cm id="{54EA263B-0D16-45CD-BAF1-AFEAFD54F359}" authorId="{CA0A1C2B-E74D-A8B6-2289-CE7D6225745C}" created="2023-06-05T15:18:08.652">
    <ac:deMkLst xmlns:ac="http://schemas.microsoft.com/office/drawing/2013/main/command">
      <pc:docMk xmlns:pc="http://schemas.microsoft.com/office/powerpoint/2013/main/command"/>
      <pc:sldMk xmlns:pc="http://schemas.microsoft.com/office/powerpoint/2013/main/command" cId="2280360012" sldId="570"/>
      <ac:picMk id="6" creationId="{9F8FDBF8-270B-FF9E-8EC8-447455CD5A91}"/>
    </ac:deMkLst>
    <p188:txBody>
      <a:bodyPr/>
      <a:lstStyle/>
      <a:p>
        <a:r>
          <a:rPr lang="en-US"/>
          <a:t>Taken from Sheffield slides</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3CFA060-EFE2-BA72-6703-DC293EE01E3E}"/>
              </a:ext>
            </a:extLst>
          </p:cNvPr>
          <p:cNvSpPr>
            <a:spLocks noGrp="1"/>
          </p:cNvSpPr>
          <p:nvPr>
            <p:ph type="hdr" sz="quarter"/>
          </p:nvPr>
        </p:nvSpPr>
        <p:spPr>
          <a:xfrm>
            <a:off x="0" y="0"/>
            <a:ext cx="8712200" cy="566738"/>
          </a:xfrm>
          <a:prstGeom prst="rect">
            <a:avLst/>
          </a:prstGeom>
        </p:spPr>
        <p:txBody>
          <a:bodyPr vert="horz" lIns="91440" tIns="45720" rIns="91440" bIns="45720" rtlCol="0"/>
          <a:lstStyle>
            <a:lvl1pPr algn="l" eaLnBrk="1" fontAlgn="auto" hangingPunct="1">
              <a:spcBef>
                <a:spcPts val="0"/>
              </a:spcBef>
              <a:spcAft>
                <a:spcPts val="0"/>
              </a:spcAft>
              <a:defRPr sz="1200">
                <a:latin typeface="+mn-lt"/>
              </a:defRPr>
            </a:lvl1pPr>
          </a:lstStyle>
          <a:p>
            <a:pPr>
              <a:defRPr/>
            </a:pPr>
            <a:endParaRPr lang="en-GB"/>
          </a:p>
        </p:txBody>
      </p:sp>
      <p:sp>
        <p:nvSpPr>
          <p:cNvPr id="3" name="Date Placeholder 2">
            <a:extLst>
              <a:ext uri="{FF2B5EF4-FFF2-40B4-BE49-F238E27FC236}">
                <a16:creationId xmlns:a16="http://schemas.microsoft.com/office/drawing/2014/main" id="{BAC88D6E-A3AE-5923-3EA9-E0F1F76738E9}"/>
              </a:ext>
            </a:extLst>
          </p:cNvPr>
          <p:cNvSpPr>
            <a:spLocks noGrp="1"/>
          </p:cNvSpPr>
          <p:nvPr>
            <p:ph type="dt" sz="quarter" idx="1"/>
          </p:nvPr>
        </p:nvSpPr>
        <p:spPr>
          <a:xfrm>
            <a:off x="11387138" y="0"/>
            <a:ext cx="8712200" cy="566738"/>
          </a:xfrm>
          <a:prstGeom prst="rect">
            <a:avLst/>
          </a:prstGeom>
        </p:spPr>
        <p:txBody>
          <a:bodyPr vert="horz" lIns="91440" tIns="45720" rIns="91440" bIns="45720" rtlCol="0"/>
          <a:lstStyle>
            <a:lvl1pPr algn="r" eaLnBrk="1" fontAlgn="auto" hangingPunct="1">
              <a:spcBef>
                <a:spcPts val="0"/>
              </a:spcBef>
              <a:spcAft>
                <a:spcPts val="0"/>
              </a:spcAft>
              <a:defRPr sz="1200">
                <a:latin typeface="+mn-lt"/>
              </a:defRPr>
            </a:lvl1pPr>
          </a:lstStyle>
          <a:p>
            <a:pPr>
              <a:defRPr/>
            </a:pPr>
            <a:fld id="{A7149F20-9F72-49A6-B742-D31E9A97F4EE}" type="datetime1">
              <a:rPr lang="en-GB"/>
              <a:pPr>
                <a:defRPr/>
              </a:pPr>
              <a:t>13/11/2023</a:t>
            </a:fld>
            <a:endParaRPr lang="en-GB"/>
          </a:p>
        </p:txBody>
      </p:sp>
      <p:sp>
        <p:nvSpPr>
          <p:cNvPr id="4" name="Footer Placeholder 3">
            <a:extLst>
              <a:ext uri="{FF2B5EF4-FFF2-40B4-BE49-F238E27FC236}">
                <a16:creationId xmlns:a16="http://schemas.microsoft.com/office/drawing/2014/main" id="{47FF9807-A1CE-A041-C90D-58FC602C1D4A}"/>
              </a:ext>
            </a:extLst>
          </p:cNvPr>
          <p:cNvSpPr>
            <a:spLocks noGrp="1"/>
          </p:cNvSpPr>
          <p:nvPr>
            <p:ph type="ftr" sz="quarter" idx="2"/>
          </p:nvPr>
        </p:nvSpPr>
        <p:spPr>
          <a:xfrm>
            <a:off x="0" y="10742613"/>
            <a:ext cx="8712200" cy="566737"/>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defRPr>
            </a:lvl1pPr>
          </a:lstStyle>
          <a:p>
            <a:pPr>
              <a:defRPr/>
            </a:pPr>
            <a:endParaRPr lang="en-GB"/>
          </a:p>
        </p:txBody>
      </p:sp>
      <p:sp>
        <p:nvSpPr>
          <p:cNvPr id="5" name="Slide Number Placeholder 4">
            <a:extLst>
              <a:ext uri="{FF2B5EF4-FFF2-40B4-BE49-F238E27FC236}">
                <a16:creationId xmlns:a16="http://schemas.microsoft.com/office/drawing/2014/main" id="{FC19A588-5A90-A67F-62BC-212D38871DAE}"/>
              </a:ext>
            </a:extLst>
          </p:cNvPr>
          <p:cNvSpPr>
            <a:spLocks noGrp="1"/>
          </p:cNvSpPr>
          <p:nvPr>
            <p:ph type="sldNum" sz="quarter" idx="3"/>
          </p:nvPr>
        </p:nvSpPr>
        <p:spPr>
          <a:xfrm>
            <a:off x="11387138" y="10742613"/>
            <a:ext cx="8712200" cy="566737"/>
          </a:xfrm>
          <a:prstGeom prst="rect">
            <a:avLst/>
          </a:prstGeom>
        </p:spPr>
        <p:txBody>
          <a:bodyPr vert="horz" lIns="91440" tIns="45720" rIns="91440" bIns="45720" rtlCol="0" anchor="b"/>
          <a:lstStyle>
            <a:lvl1pPr algn="r" eaLnBrk="1" fontAlgn="auto" hangingPunct="1">
              <a:spcBef>
                <a:spcPts val="0"/>
              </a:spcBef>
              <a:spcAft>
                <a:spcPts val="0"/>
              </a:spcAft>
              <a:defRPr sz="1200">
                <a:latin typeface="+mn-lt"/>
              </a:defRPr>
            </a:lvl1pPr>
          </a:lstStyle>
          <a:p>
            <a:pPr>
              <a:defRPr/>
            </a:pPr>
            <a:fld id="{03F77AE8-D96F-4A2F-B013-9CF3545D012E}" type="slidenum">
              <a:rPr lang="en-GB"/>
              <a:pPr>
                <a:defRPr/>
              </a:pPr>
              <a:t>‹#›</a:t>
            </a:fld>
            <a:endParaRPr lang="en-GB"/>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f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79C09086-FB1E-F6ED-1890-9FE140A4725A}"/>
              </a:ext>
            </a:extLst>
          </p:cNvPr>
          <p:cNvSpPr>
            <a:spLocks noGrp="1"/>
          </p:cNvSpPr>
          <p:nvPr>
            <p:ph type="hdr" sz="quarter"/>
          </p:nvPr>
        </p:nvSpPr>
        <p:spPr>
          <a:xfrm>
            <a:off x="0" y="0"/>
            <a:ext cx="8712200" cy="566738"/>
          </a:xfrm>
          <a:prstGeom prst="rect">
            <a:avLst/>
          </a:prstGeom>
        </p:spPr>
        <p:txBody>
          <a:bodyPr vert="horz" lIns="91440" tIns="45720" rIns="91440" bIns="45720" rtlCol="0"/>
          <a:lstStyle>
            <a:lvl1pPr algn="l" eaLnBrk="1" fontAlgn="auto" hangingPunct="1">
              <a:spcBef>
                <a:spcPts val="0"/>
              </a:spcBef>
              <a:spcAft>
                <a:spcPts val="0"/>
              </a:spcAft>
              <a:defRPr sz="1200">
                <a:latin typeface="+mn-lt"/>
              </a:defRPr>
            </a:lvl1pPr>
          </a:lstStyle>
          <a:p>
            <a:pPr>
              <a:defRPr/>
            </a:pPr>
            <a:endParaRPr lang="en-GB"/>
          </a:p>
        </p:txBody>
      </p:sp>
      <p:sp>
        <p:nvSpPr>
          <p:cNvPr id="3" name="Date Placeholder 2">
            <a:extLst>
              <a:ext uri="{FF2B5EF4-FFF2-40B4-BE49-F238E27FC236}">
                <a16:creationId xmlns:a16="http://schemas.microsoft.com/office/drawing/2014/main" id="{A58FE622-49A8-DF50-AC8B-21DA7B01A475}"/>
              </a:ext>
            </a:extLst>
          </p:cNvPr>
          <p:cNvSpPr>
            <a:spLocks noGrp="1"/>
          </p:cNvSpPr>
          <p:nvPr>
            <p:ph type="dt" idx="1"/>
          </p:nvPr>
        </p:nvSpPr>
        <p:spPr>
          <a:xfrm>
            <a:off x="11387138" y="0"/>
            <a:ext cx="8712200" cy="566738"/>
          </a:xfrm>
          <a:prstGeom prst="rect">
            <a:avLst/>
          </a:prstGeom>
        </p:spPr>
        <p:txBody>
          <a:bodyPr vert="horz" lIns="91440" tIns="45720" rIns="91440" bIns="45720" rtlCol="0"/>
          <a:lstStyle>
            <a:lvl1pPr algn="r" eaLnBrk="1" fontAlgn="auto" hangingPunct="1">
              <a:spcBef>
                <a:spcPts val="0"/>
              </a:spcBef>
              <a:spcAft>
                <a:spcPts val="0"/>
              </a:spcAft>
              <a:defRPr sz="1200">
                <a:latin typeface="+mn-lt"/>
              </a:defRPr>
            </a:lvl1pPr>
          </a:lstStyle>
          <a:p>
            <a:pPr>
              <a:defRPr/>
            </a:pPr>
            <a:fld id="{0EEB9001-30D3-4D05-BE91-73EB13CF01D0}" type="datetime1">
              <a:rPr lang="en-GB"/>
              <a:pPr>
                <a:defRPr/>
              </a:pPr>
              <a:t>13/11/2023</a:t>
            </a:fld>
            <a:endParaRPr lang="en-GB"/>
          </a:p>
        </p:txBody>
      </p:sp>
      <p:sp>
        <p:nvSpPr>
          <p:cNvPr id="4" name="Slide Image Placeholder 3">
            <a:extLst>
              <a:ext uri="{FF2B5EF4-FFF2-40B4-BE49-F238E27FC236}">
                <a16:creationId xmlns:a16="http://schemas.microsoft.com/office/drawing/2014/main" id="{3C6CA74D-817C-E8FF-6860-B438CC13E6A9}"/>
              </a:ext>
            </a:extLst>
          </p:cNvPr>
          <p:cNvSpPr>
            <a:spLocks noGrp="1" noRot="1" noChangeAspect="1"/>
          </p:cNvSpPr>
          <p:nvPr>
            <p:ph type="sldImg" idx="2"/>
          </p:nvPr>
        </p:nvSpPr>
        <p:spPr>
          <a:xfrm>
            <a:off x="6659563" y="1414463"/>
            <a:ext cx="6784975" cy="3816350"/>
          </a:xfrm>
          <a:prstGeom prst="rect">
            <a:avLst/>
          </a:prstGeom>
          <a:noFill/>
          <a:ln w="12700">
            <a:solidFill>
              <a:prstClr val="black"/>
            </a:solidFill>
          </a:ln>
        </p:spPr>
        <p:txBody>
          <a:bodyPr vert="horz" lIns="91440" tIns="45720" rIns="91440" bIns="45720" rtlCol="0" anchor="ctr"/>
          <a:lstStyle/>
          <a:p>
            <a:pPr lvl="0"/>
            <a:endParaRPr lang="en-GB" noProof="0"/>
          </a:p>
        </p:txBody>
      </p:sp>
      <p:sp>
        <p:nvSpPr>
          <p:cNvPr id="5" name="Notes Placeholder 4">
            <a:extLst>
              <a:ext uri="{FF2B5EF4-FFF2-40B4-BE49-F238E27FC236}">
                <a16:creationId xmlns:a16="http://schemas.microsoft.com/office/drawing/2014/main" id="{A5C6770B-5ED0-9459-F4AD-5D4A76E77E19}"/>
              </a:ext>
            </a:extLst>
          </p:cNvPr>
          <p:cNvSpPr>
            <a:spLocks noGrp="1"/>
          </p:cNvSpPr>
          <p:nvPr>
            <p:ph type="body" sz="quarter" idx="3"/>
          </p:nvPr>
        </p:nvSpPr>
        <p:spPr>
          <a:xfrm>
            <a:off x="2009775" y="5441950"/>
            <a:ext cx="16084550" cy="4454525"/>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a:p>
        </p:txBody>
      </p:sp>
      <p:sp>
        <p:nvSpPr>
          <p:cNvPr id="6" name="Footer Placeholder 5">
            <a:extLst>
              <a:ext uri="{FF2B5EF4-FFF2-40B4-BE49-F238E27FC236}">
                <a16:creationId xmlns:a16="http://schemas.microsoft.com/office/drawing/2014/main" id="{DD49807D-B714-99E1-54D5-98FB060124FB}"/>
              </a:ext>
            </a:extLst>
          </p:cNvPr>
          <p:cNvSpPr>
            <a:spLocks noGrp="1"/>
          </p:cNvSpPr>
          <p:nvPr>
            <p:ph type="ftr" sz="quarter" idx="4"/>
          </p:nvPr>
        </p:nvSpPr>
        <p:spPr>
          <a:xfrm>
            <a:off x="0" y="10742613"/>
            <a:ext cx="8712200" cy="566737"/>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defRPr>
            </a:lvl1pPr>
          </a:lstStyle>
          <a:p>
            <a:pPr>
              <a:defRPr/>
            </a:pPr>
            <a:endParaRPr lang="en-GB"/>
          </a:p>
        </p:txBody>
      </p:sp>
      <p:sp>
        <p:nvSpPr>
          <p:cNvPr id="7" name="Slide Number Placeholder 6">
            <a:extLst>
              <a:ext uri="{FF2B5EF4-FFF2-40B4-BE49-F238E27FC236}">
                <a16:creationId xmlns:a16="http://schemas.microsoft.com/office/drawing/2014/main" id="{3E01C89C-E0B5-D36A-6185-150DC5C909DA}"/>
              </a:ext>
            </a:extLst>
          </p:cNvPr>
          <p:cNvSpPr>
            <a:spLocks noGrp="1"/>
          </p:cNvSpPr>
          <p:nvPr>
            <p:ph type="sldNum" sz="quarter" idx="5"/>
          </p:nvPr>
        </p:nvSpPr>
        <p:spPr>
          <a:xfrm>
            <a:off x="11387138" y="10742613"/>
            <a:ext cx="8712200" cy="566737"/>
          </a:xfrm>
          <a:prstGeom prst="rect">
            <a:avLst/>
          </a:prstGeom>
        </p:spPr>
        <p:txBody>
          <a:bodyPr vert="horz" lIns="91440" tIns="45720" rIns="91440" bIns="45720" rtlCol="0" anchor="b"/>
          <a:lstStyle>
            <a:lvl1pPr algn="r" eaLnBrk="1" fontAlgn="auto" hangingPunct="1">
              <a:spcBef>
                <a:spcPts val="0"/>
              </a:spcBef>
              <a:spcAft>
                <a:spcPts val="0"/>
              </a:spcAft>
              <a:defRPr sz="1200">
                <a:latin typeface="+mn-lt"/>
              </a:defRPr>
            </a:lvl1pPr>
          </a:lstStyle>
          <a:p>
            <a:pPr>
              <a:defRPr/>
            </a:pPr>
            <a:fld id="{1DBCEFE4-ABB8-4024-850F-F8A3D7BB1C96}" type="slidenum">
              <a:rPr lang="en-GB"/>
              <a:pPr>
                <a:defRPr/>
              </a:pPr>
              <a:t>‹#›</a:t>
            </a:fld>
            <a:endParaRPr lang="en-GB"/>
          </a:p>
        </p:txBody>
      </p:sp>
    </p:spTree>
  </p:cSld>
  <p:clrMap bg1="lt1" tx1="dk1" bg2="lt2" tx2="dk2" accent1="accent1" accent2="accent2" accent3="accent3" accent4="accent4" accent5="accent5" accent6="accent6" hlink="hlink" folHlink="folHlink"/>
  <p:hf ftr="0"/>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england.shelter.org.uk/housing_advice/eviction/eviction_of_assured_shorthold_tenants" TargetMode="External"/><Relationship Id="rId2" Type="http://schemas.openxmlformats.org/officeDocument/2006/relationships/slide" Target="../slides/slide22.xml"/><Relationship Id="rId1" Type="http://schemas.openxmlformats.org/officeDocument/2006/relationships/notesMaster" Target="../notesMasters/notesMaster1.xml"/><Relationship Id="rId4" Type="http://schemas.openxmlformats.org/officeDocument/2006/relationships/hyperlink" Target="https://england.shelter.org.uk/housing_advice/eviction/eviction_of_lodgers_and_other_excluded_occupiers" TargetMode="Externa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Image Placeholder 1">
            <a:extLst>
              <a:ext uri="{FF2B5EF4-FFF2-40B4-BE49-F238E27FC236}">
                <a16:creationId xmlns:a16="http://schemas.microsoft.com/office/drawing/2014/main" id="{DD4594EB-0C1A-7ADD-DB17-7F02D6DD8E1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7283" name="Notes Placeholder 2">
            <a:extLst>
              <a:ext uri="{FF2B5EF4-FFF2-40B4-BE49-F238E27FC236}">
                <a16:creationId xmlns:a16="http://schemas.microsoft.com/office/drawing/2014/main" id="{6F355B50-670A-3446-E218-4D1EF13D80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GB" altLang="en-US">
              <a:cs typeface="Calibri"/>
            </a:endParaRPr>
          </a:p>
          <a:p>
            <a:pPr eaLnBrk="1" hangingPunct="1"/>
            <a:endParaRPr lang="en-GB" altLang="en-US">
              <a:cs typeface="Calibri" panose="020F0502020204030204" pitchFamily="34" charset="0"/>
            </a:endParaRPr>
          </a:p>
        </p:txBody>
      </p:sp>
      <p:sp>
        <p:nvSpPr>
          <p:cNvPr id="4" name="Slide Number Placeholder 3">
            <a:extLst>
              <a:ext uri="{FF2B5EF4-FFF2-40B4-BE49-F238E27FC236}">
                <a16:creationId xmlns:a16="http://schemas.microsoft.com/office/drawing/2014/main" id="{17C5E3BF-BC2C-7691-D03F-785C27E9862F}"/>
              </a:ext>
            </a:extLst>
          </p:cNvPr>
          <p:cNvSpPr>
            <a:spLocks noGrp="1"/>
          </p:cNvSpPr>
          <p:nvPr>
            <p:ph type="sldNum" sz="quarter" idx="5"/>
          </p:nvPr>
        </p:nvSpPr>
        <p:spPr/>
        <p:txBody>
          <a:bodyPr/>
          <a:lstStyle/>
          <a:p>
            <a:pPr>
              <a:defRPr/>
            </a:pPr>
            <a:fld id="{25D2FE59-A059-4641-BAB2-28D273770469}" type="slidenum">
              <a:rPr lang="en-GB" smtClean="0"/>
              <a:pPr>
                <a:defRPr/>
              </a:pPr>
              <a:t>1</a:t>
            </a:fld>
            <a:endParaRPr lang="en-GB"/>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a:extLst>
              <a:ext uri="{FF2B5EF4-FFF2-40B4-BE49-F238E27FC236}">
                <a16:creationId xmlns:a16="http://schemas.microsoft.com/office/drawing/2014/main" id="{B997C79D-ABF1-6AA2-2996-07C36980AC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BEF07CFC-6D3C-87A7-13A0-1E91877A83DF}"/>
              </a:ext>
            </a:extLst>
          </p:cNvPr>
          <p:cNvSpPr>
            <a:spLocks noGrp="1"/>
          </p:cNvSpPr>
          <p:nvPr>
            <p:ph type="body" idx="1"/>
          </p:nvPr>
        </p:nvSpPr>
        <p:spPr/>
        <p:txBody>
          <a:bodyPr/>
          <a:lstStyle/>
          <a:p>
            <a:pPr eaLnBrk="1" hangingPunct="1">
              <a:defRPr/>
            </a:pPr>
            <a:r>
              <a:rPr lang="en-GB">
                <a:ea typeface="Calibri"/>
                <a:cs typeface="Calibri"/>
              </a:rPr>
              <a:t>Who is responsible for what? Split audience into groups to discuss this together. Choose number of groups depending on number of attendees. Give 5 minutes and then discuss answers together.</a:t>
            </a:r>
            <a:endParaRPr lang="en-GB">
              <a:cs typeface="Calibri"/>
            </a:endParaRPr>
          </a:p>
          <a:p>
            <a:pPr eaLnBrk="1" hangingPunct="1">
              <a:defRPr/>
            </a:pPr>
            <a:endParaRPr lang="en-GB">
              <a:ea typeface="Calibri"/>
              <a:cs typeface="Calibri"/>
            </a:endParaRPr>
          </a:p>
          <a:p>
            <a:pPr eaLnBrk="1" hangingPunct="1">
              <a:defRPr/>
            </a:pPr>
            <a:r>
              <a:rPr lang="en-GB" b="1"/>
              <a:t>Answer 1:</a:t>
            </a:r>
            <a:r>
              <a:rPr lang="en-GB"/>
              <a:t> Contact Environmental Health (EH) and request and inspection.</a:t>
            </a:r>
            <a:endParaRPr lang="en-GB">
              <a:cs typeface="Calibri"/>
            </a:endParaRPr>
          </a:p>
          <a:p>
            <a:pPr eaLnBrk="1" hangingPunct="1">
              <a:defRPr/>
            </a:pPr>
            <a:r>
              <a:rPr lang="en-GB">
                <a:latin typeface="Barlow"/>
              </a:rPr>
              <a:t>The Shelter caseworker referred the matter to Environmental Health (EH) but after a few weeks, there had been no response.</a:t>
            </a:r>
          </a:p>
          <a:p>
            <a:pPr>
              <a:defRPr/>
            </a:pPr>
            <a:endParaRPr lang="en-GB">
              <a:latin typeface="Barlow"/>
            </a:endParaRPr>
          </a:p>
          <a:p>
            <a:pPr>
              <a:defRPr/>
            </a:pPr>
            <a:r>
              <a:rPr lang="en-GB" b="1">
                <a:latin typeface="Barlow"/>
              </a:rPr>
              <a:t>What can we do if we don't get a response? Answer 2:</a:t>
            </a:r>
            <a:r>
              <a:rPr lang="en-GB">
                <a:latin typeface="Barlow"/>
              </a:rPr>
              <a:t> Chase EH and make a complaint if they don't respond.</a:t>
            </a:r>
          </a:p>
          <a:p>
            <a:pPr eaLnBrk="1" hangingPunct="1">
              <a:defRPr/>
            </a:pPr>
            <a:r>
              <a:rPr lang="en-GB">
                <a:latin typeface="Barlow"/>
              </a:rPr>
              <a:t>The support worker then contacted EH again and stated they would make a complaint unless contact made. EH then inspected the property and served a prohibition order on the property. </a:t>
            </a:r>
            <a:endParaRPr lang="en-GB">
              <a:latin typeface="Barlow" panose="00000500000000000000" pitchFamily="2" charset="0"/>
            </a:endParaRPr>
          </a:p>
          <a:p>
            <a:pPr eaLnBrk="1" hangingPunct="1">
              <a:defRPr/>
            </a:pPr>
            <a:r>
              <a:rPr lang="en-GB">
                <a:latin typeface="Barlow"/>
              </a:rPr>
              <a:t>With a copy of the order and supporting medical evidence the support worker was able to convince the council to take a homeless application and move them.</a:t>
            </a:r>
            <a:endParaRPr lang="en-GB">
              <a:latin typeface="Barlow"/>
              <a:ea typeface="Calibri" panose="020F0502020204030204"/>
              <a:cs typeface="Calibri" panose="020F0502020204030204"/>
            </a:endParaRPr>
          </a:p>
          <a:p>
            <a:pPr eaLnBrk="1" hangingPunct="1">
              <a:defRPr/>
            </a:pPr>
            <a:endParaRPr lang="en-GB">
              <a:latin typeface="Barlow"/>
            </a:endParaRPr>
          </a:p>
          <a:p>
            <a:pPr eaLnBrk="1" hangingPunct="1">
              <a:defRPr/>
            </a:pPr>
            <a:r>
              <a:rPr lang="en-GB">
                <a:latin typeface="Barlow"/>
              </a:rPr>
              <a:t>Does anyone have any questions?</a:t>
            </a:r>
          </a:p>
        </p:txBody>
      </p:sp>
      <p:sp>
        <p:nvSpPr>
          <p:cNvPr id="4" name="Slide Number Placeholder 3">
            <a:extLst>
              <a:ext uri="{FF2B5EF4-FFF2-40B4-BE49-F238E27FC236}">
                <a16:creationId xmlns:a16="http://schemas.microsoft.com/office/drawing/2014/main" id="{D3CDAC0D-E065-B1D1-F9AD-FDA60573F730}"/>
              </a:ext>
            </a:extLst>
          </p:cNvPr>
          <p:cNvSpPr>
            <a:spLocks noGrp="1"/>
          </p:cNvSpPr>
          <p:nvPr>
            <p:ph type="sldNum" sz="quarter" idx="5"/>
          </p:nvPr>
        </p:nvSpPr>
        <p:spPr/>
        <p:txBody>
          <a:bodyPr/>
          <a:lstStyle/>
          <a:p>
            <a:pPr>
              <a:defRPr/>
            </a:pPr>
            <a:fld id="{1FA29CF5-E75A-4036-BF15-39ABD7667C86}" type="slidenum">
              <a:rPr lang="en-GB" smtClean="0"/>
              <a:pPr>
                <a:defRPr/>
              </a:pPr>
              <a:t>21</a:t>
            </a:fld>
            <a:endParaRPr lang="en-GB"/>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Retaliatory evictions are often also known as revenge evictions. People often fear that if they report a disrepair or if they go to the council for support with disrepairs, the landlord will evict them as a result.</a:t>
            </a:r>
          </a:p>
          <a:p>
            <a:r>
              <a:rPr lang="en-US">
                <a:cs typeface="Calibri"/>
              </a:rPr>
              <a:t>People living in the private renting sector are particularly vulnerable to this kind of eviction:</a:t>
            </a:r>
          </a:p>
          <a:p>
            <a:pPr marL="171450" indent="-171450">
              <a:buFont typeface="Arial"/>
              <a:buChar char="•"/>
            </a:pPr>
            <a:r>
              <a:rPr lang="en-US" u="sng">
                <a:hlinkClick r:id="rId3"/>
              </a:rPr>
              <a:t>Assured shorthold tenants</a:t>
            </a:r>
            <a:r>
              <a:rPr lang="en-US"/>
              <a:t> are most at risk of revenge eviction. Your landlord can use the section 21 eviction process without giving a reason. But you could have a </a:t>
            </a:r>
            <a:r>
              <a:rPr lang="en-US" err="1"/>
              <a:t>defence</a:t>
            </a:r>
            <a:r>
              <a:rPr lang="en-US"/>
              <a:t> in some situations.</a:t>
            </a:r>
          </a:p>
          <a:p>
            <a:pPr marL="171450" indent="-171450">
              <a:buFont typeface="Arial"/>
              <a:buChar char="•"/>
            </a:pPr>
            <a:r>
              <a:rPr lang="en-US" u="sng">
                <a:hlinkClick r:id="rId4"/>
              </a:rPr>
              <a:t>Lodgers</a:t>
            </a:r>
            <a:r>
              <a:rPr lang="en-US"/>
              <a:t> have less protection from eviction than tenants. You can be evicted without a reason.</a:t>
            </a:r>
            <a:endParaRPr lang="en-US">
              <a:cs typeface="Calibri"/>
            </a:endParaRPr>
          </a:p>
          <a:p>
            <a:pPr marL="171450" indent="-171450">
              <a:buFont typeface="Arial"/>
              <a:buChar char="•"/>
            </a:pPr>
            <a:endParaRPr lang="en-US">
              <a:cs typeface="Calibri"/>
            </a:endParaRPr>
          </a:p>
          <a:p>
            <a:r>
              <a:rPr lang="en-US">
                <a:cs typeface="Calibri"/>
              </a:rPr>
              <a:t>In this case, we will focus on section 21 revenge evictions for ASTs as there are a few limited ways to protect tenants from them.</a:t>
            </a:r>
          </a:p>
          <a:p>
            <a:r>
              <a:rPr lang="en-US"/>
              <a:t>If your landlord has been given an </a:t>
            </a:r>
            <a:r>
              <a:rPr lang="en-US" b="1"/>
              <a:t>improvement or emergency works notice </a:t>
            </a:r>
            <a:r>
              <a:rPr lang="en-US"/>
              <a:t>by Environmental Health, they cannot give you a section 21 notice for </a:t>
            </a:r>
            <a:r>
              <a:rPr lang="en-US" b="1"/>
              <a:t>6 months</a:t>
            </a:r>
            <a:r>
              <a:rPr lang="en-US"/>
              <a:t>.</a:t>
            </a:r>
            <a:endParaRPr lang="en-US">
              <a:cs typeface="Calibri"/>
            </a:endParaRPr>
          </a:p>
          <a:p>
            <a:endParaRPr lang="en-US">
              <a:cs typeface="Calibri"/>
            </a:endParaRPr>
          </a:p>
          <a:p>
            <a:r>
              <a:rPr lang="en-US"/>
              <a:t>If you are served a section 21 notice before Environmental Health has taken action, you may still be able to challenge the eviction as long as:</a:t>
            </a:r>
            <a:endParaRPr lang="en-US">
              <a:cs typeface="Calibri"/>
            </a:endParaRPr>
          </a:p>
          <a:p>
            <a:pPr marL="171450" indent="-171450">
              <a:buFont typeface="Arial"/>
              <a:buChar char="•"/>
            </a:pPr>
            <a:r>
              <a:rPr lang="en-US"/>
              <a:t>you complained to your landlord in writing about your housing conditions before the section 21</a:t>
            </a:r>
            <a:endParaRPr lang="en-US">
              <a:cs typeface="Calibri"/>
            </a:endParaRPr>
          </a:p>
          <a:p>
            <a:pPr marL="171450" indent="-171450">
              <a:buFont typeface="Arial"/>
              <a:buChar char="•"/>
            </a:pPr>
            <a:r>
              <a:rPr lang="en-US"/>
              <a:t>your landlord did not properly deal with your complaint within 14 days</a:t>
            </a:r>
            <a:endParaRPr lang="en-US">
              <a:cs typeface="Calibri"/>
            </a:endParaRPr>
          </a:p>
          <a:p>
            <a:pPr marL="171450" indent="-171450">
              <a:buFont typeface="Arial"/>
              <a:buChar char="•"/>
            </a:pPr>
            <a:r>
              <a:rPr lang="en-US"/>
              <a:t>you then complained to the council's environmental health team about the problem</a:t>
            </a:r>
          </a:p>
          <a:p>
            <a:pPr marL="171450" indent="-171450">
              <a:buFont typeface="Arial"/>
              <a:buChar char="•"/>
            </a:pPr>
            <a:r>
              <a:rPr lang="en-US"/>
              <a:t>an improvement or emergency works notice is served before the possession hearing</a:t>
            </a:r>
            <a:endParaRPr lang="en-US">
              <a:cs typeface="Calibri"/>
            </a:endParaRPr>
          </a:p>
          <a:p>
            <a:endParaRPr lang="en-US">
              <a:cs typeface="Calibri"/>
            </a:endParaRPr>
          </a:p>
          <a:p>
            <a:r>
              <a:rPr lang="en-US"/>
              <a:t>Your landlord could still give you a valid section 21 if the council:</a:t>
            </a:r>
            <a:endParaRPr lang="en-US">
              <a:cs typeface="Calibri"/>
            </a:endParaRPr>
          </a:p>
          <a:p>
            <a:pPr marL="171450" indent="-171450">
              <a:buFont typeface="Arial"/>
              <a:buChar char="•"/>
            </a:pPr>
            <a:r>
              <a:rPr lang="en-US"/>
              <a:t>take no action or informal action</a:t>
            </a:r>
            <a:endParaRPr lang="en-US">
              <a:cs typeface="Calibri"/>
            </a:endParaRPr>
          </a:p>
          <a:p>
            <a:pPr marL="171450" indent="-171450">
              <a:buFont typeface="Arial"/>
              <a:buChar char="•"/>
            </a:pPr>
            <a:r>
              <a:rPr lang="en-US"/>
              <a:t>suspend or withdraw their notice</a:t>
            </a:r>
            <a:endParaRPr lang="en-US">
              <a:cs typeface="Calibri"/>
            </a:endParaRPr>
          </a:p>
          <a:p>
            <a:pPr marL="171450" indent="-171450">
              <a:buFont typeface="Arial"/>
              <a:buChar char="•"/>
            </a:pPr>
            <a:r>
              <a:rPr lang="en-US"/>
              <a:t>only give your landlord a hazard awareness notice</a:t>
            </a:r>
            <a:endParaRPr lang="en-US">
              <a:cs typeface="Calibri"/>
            </a:endParaRPr>
          </a:p>
          <a:p>
            <a:pPr marL="171450" indent="-171450">
              <a:buFont typeface="Arial"/>
              <a:buChar char="•"/>
            </a:pPr>
            <a:r>
              <a:rPr lang="en-US"/>
              <a:t>give a notice because of damage you caused</a:t>
            </a:r>
            <a:endParaRPr lang="en-US">
              <a:cs typeface="Calibri"/>
            </a:endParaRPr>
          </a:p>
          <a:p>
            <a:endParaRPr lang="en-US"/>
          </a:p>
          <a:p>
            <a:pPr>
              <a:buFont typeface="Arial"/>
            </a:pPr>
            <a:r>
              <a:rPr lang="en-US"/>
              <a:t>Your landlord can also use a section 21 if the property is on the market.</a:t>
            </a:r>
            <a:endParaRPr lang="en-US">
              <a:cs typeface="Calibri"/>
            </a:endParaRPr>
          </a:p>
          <a:p>
            <a:r>
              <a:rPr lang="en-US"/>
              <a:t>Your landlord's mortgage lender can give a section 21 if the property has been repossessed or a receiver has been appointed.</a:t>
            </a:r>
            <a:endParaRPr lang="en-US">
              <a:cs typeface="Calibri" panose="020F0502020204030204"/>
            </a:endParaRPr>
          </a:p>
          <a:p>
            <a:r>
              <a:rPr lang="en-US"/>
              <a:t>Even if the notice is valid, the full eviction process takes a few months.</a:t>
            </a:r>
            <a:endParaRPr lang="en-US">
              <a:cs typeface="Calibri"/>
            </a:endParaRPr>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22</a:t>
            </a:fld>
            <a:endParaRPr lang="en-GB"/>
          </a:p>
        </p:txBody>
      </p:sp>
    </p:spTree>
    <p:extLst>
      <p:ext uri="{BB962C8B-B14F-4D97-AF65-F5344CB8AC3E}">
        <p14:creationId xmlns:p14="http://schemas.microsoft.com/office/powerpoint/2010/main" val="18414596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0"/>
              </a:spcBef>
              <a:spcAft>
                <a:spcPts val="0"/>
              </a:spcAft>
            </a:pPr>
            <a:r>
              <a:rPr lang="en-US" b="1"/>
              <a:t>*Important:</a:t>
            </a:r>
            <a:r>
              <a:rPr lang="en-US"/>
              <a:t> for housing associations you </a:t>
            </a:r>
            <a:r>
              <a:rPr lang="en-US" u="sng"/>
              <a:t>must</a:t>
            </a:r>
            <a:r>
              <a:rPr lang="en-US"/>
              <a:t> follow the formal complaints procedure via the housing association’s website (then following that, if dissatisfied with the conclusion of the complaints procedure, escalate to ombudsman). There have been instances where individuals thought they had complained, but because it wasn’t through the proper HA procedure it wasn’t treated as such.</a:t>
            </a:r>
          </a:p>
          <a:p>
            <a:endParaRPr lang="en-US">
              <a:ea typeface="Calibri"/>
              <a:cs typeface="Calibri"/>
            </a:endParaRPr>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25</a:t>
            </a:fld>
            <a:endParaRPr lang="en-GB"/>
          </a:p>
        </p:txBody>
      </p:sp>
    </p:spTree>
    <p:extLst>
      <p:ext uri="{BB962C8B-B14F-4D97-AF65-F5344CB8AC3E}">
        <p14:creationId xmlns:p14="http://schemas.microsoft.com/office/powerpoint/2010/main" val="233685625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Additional information:</a:t>
            </a:r>
          </a:p>
          <a:p>
            <a:r>
              <a:rPr lang="en-GB"/>
              <a:t>Repairs team can be slow to respond or repairs are not carried out properly. Ensure strong paper trail of communications for reporting issues so this can be used in evidence for a complaint process if needed </a:t>
            </a:r>
            <a:endParaRPr lang="en-US"/>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28</a:t>
            </a:fld>
            <a:endParaRPr lang="en-GB"/>
          </a:p>
        </p:txBody>
      </p:sp>
    </p:spTree>
    <p:extLst>
      <p:ext uri="{BB962C8B-B14F-4D97-AF65-F5344CB8AC3E}">
        <p14:creationId xmlns:p14="http://schemas.microsoft.com/office/powerpoint/2010/main" val="11888138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Additional notes:</a:t>
            </a:r>
          </a:p>
          <a:p>
            <a:pPr marL="171450" indent="-171450">
              <a:buFont typeface="Calibri"/>
              <a:buChar char="-"/>
            </a:pPr>
            <a:r>
              <a:rPr lang="en-US">
                <a:cs typeface="Calibri"/>
              </a:rPr>
              <a:t>You may be able to get a deduction in rent for future months if a disrepair has taken longer than it was supposed to or there has been lack of action.</a:t>
            </a:r>
          </a:p>
          <a:p>
            <a:pPr marL="171450" indent="-171450">
              <a:buFont typeface="Calibri"/>
              <a:buChar char="-"/>
            </a:pPr>
            <a:r>
              <a:rPr lang="en-US">
                <a:cs typeface="Calibri"/>
              </a:rPr>
              <a:t>You should agree on this with the landlord and have evidence in writing if you reach an agreement.</a:t>
            </a:r>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31</a:t>
            </a:fld>
            <a:endParaRPr lang="en-GB"/>
          </a:p>
        </p:txBody>
      </p:sp>
    </p:spTree>
    <p:extLst>
      <p:ext uri="{BB962C8B-B14F-4D97-AF65-F5344CB8AC3E}">
        <p14:creationId xmlns:p14="http://schemas.microsoft.com/office/powerpoint/2010/main" val="257132362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Additional information:</a:t>
            </a:r>
          </a:p>
          <a:p>
            <a:pPr marL="171450" indent="-171450">
              <a:buFont typeface="Calibri"/>
              <a:buChar char="-"/>
            </a:pPr>
            <a:r>
              <a:rPr lang="en-US">
                <a:cs typeface="Calibri"/>
              </a:rPr>
              <a:t>If resorting to legal action you </a:t>
            </a:r>
            <a:r>
              <a:rPr lang="en-US"/>
              <a:t>will</a:t>
            </a:r>
            <a:r>
              <a:rPr lang="en-GB"/>
              <a:t> need to show what other steps you took to try and get the landlord to resolve the problem. </a:t>
            </a:r>
            <a:endParaRPr lang="en-GB">
              <a:ea typeface="Calibri"/>
              <a:cs typeface="Calibri"/>
            </a:endParaRPr>
          </a:p>
          <a:p>
            <a:pPr marL="171450" indent="-171450">
              <a:buFont typeface="Calibri"/>
              <a:buChar char="-"/>
            </a:pPr>
            <a:r>
              <a:rPr lang="en-GB"/>
              <a:t>There must be a serious risk to your health or safety in your home to access legal aid. This will need to be evidenced </a:t>
            </a:r>
            <a:r>
              <a:rPr lang="en-GB" err="1"/>
              <a:t>eg.</a:t>
            </a:r>
            <a:r>
              <a:rPr lang="en-GB"/>
              <a:t> GP letters, hospital letters, etc.</a:t>
            </a:r>
          </a:p>
          <a:p>
            <a:pPr marL="171450" indent="-171450">
              <a:buFont typeface="Calibri"/>
              <a:buChar char="-"/>
            </a:pPr>
            <a:r>
              <a:rPr lang="en-GB"/>
              <a:t>Legal aid is only available where, as well as there being a serious threat to health and safety, the tenant is also asking the court to order the landlord to carry out repair works. There is no legal aid for a compensation claim only.</a:t>
            </a:r>
            <a:endParaRPr lang="en-GB">
              <a:ea typeface="Calibri"/>
              <a:cs typeface="Calibri"/>
            </a:endParaRPr>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32</a:t>
            </a:fld>
            <a:endParaRPr lang="en-GB"/>
          </a:p>
        </p:txBody>
      </p:sp>
    </p:spTree>
    <p:extLst>
      <p:ext uri="{BB962C8B-B14F-4D97-AF65-F5344CB8AC3E}">
        <p14:creationId xmlns:p14="http://schemas.microsoft.com/office/powerpoint/2010/main" val="18244228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p:nvPr>
        </p:nvSpPr>
        <p:spPr/>
        <p:txBody>
          <a:bodyPr/>
          <a:lstStyle/>
          <a:p>
            <a:endParaRPr lang="en-GB"/>
          </a:p>
        </p:txBody>
      </p:sp>
      <p:sp>
        <p:nvSpPr>
          <p:cNvPr id="5" name="Date Placeholder 4"/>
          <p:cNvSpPr>
            <a:spLocks noGrp="1"/>
          </p:cNvSpPr>
          <p:nvPr>
            <p:ph type="dt" idx="1"/>
          </p:nvPr>
        </p:nvSpPr>
        <p:spPr/>
        <p:txBody>
          <a:bodyPr/>
          <a:lstStyle/>
          <a:p>
            <a:fld id="{AA02ECEF-5DCB-4B43-95FA-C9171C80A893}" type="datetime1">
              <a:rPr lang="en-GB" smtClean="0"/>
              <a:t>13/11/2023</a:t>
            </a:fld>
            <a:endParaRPr lang="en-GB"/>
          </a:p>
        </p:txBody>
      </p:sp>
      <p:sp>
        <p:nvSpPr>
          <p:cNvPr id="6" name="Slide Number Placeholder 5"/>
          <p:cNvSpPr>
            <a:spLocks noGrp="1"/>
          </p:cNvSpPr>
          <p:nvPr>
            <p:ph type="sldNum" sz="quarter" idx="5"/>
          </p:nvPr>
        </p:nvSpPr>
        <p:spPr/>
        <p:txBody>
          <a:bodyPr/>
          <a:lstStyle/>
          <a:p>
            <a:fld id="{B1C3580C-0687-420D-817E-7C2BD359AB73}" type="slidenum">
              <a:rPr lang="en-GB" smtClean="0"/>
              <a:t>35</a:t>
            </a:fld>
            <a:endParaRPr lang="en-GB"/>
          </a:p>
        </p:txBody>
      </p:sp>
    </p:spTree>
    <p:extLst>
      <p:ext uri="{BB962C8B-B14F-4D97-AF65-F5344CB8AC3E}">
        <p14:creationId xmlns:p14="http://schemas.microsoft.com/office/powerpoint/2010/main" val="67504458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a:extLst>
              <a:ext uri="{FF2B5EF4-FFF2-40B4-BE49-F238E27FC236}">
                <a16:creationId xmlns:a16="http://schemas.microsoft.com/office/drawing/2014/main" id="{2594D44D-83B7-70EA-986D-1291CFC24D5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6195" name="Notes Placeholder 2">
            <a:extLst>
              <a:ext uri="{FF2B5EF4-FFF2-40B4-BE49-F238E27FC236}">
                <a16:creationId xmlns:a16="http://schemas.microsoft.com/office/drawing/2014/main" id="{95F9D3A1-3EE4-F245-6789-CB8A37C9F3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GB" altLang="en-US"/>
              <a:t>For the end of training presentation.</a:t>
            </a:r>
          </a:p>
          <a:p>
            <a:pPr eaLnBrk="1" hangingPunct="1"/>
            <a:r>
              <a:rPr lang="en-GB" altLang="en-US"/>
              <a:t>Attendees can call out, raise hand or put in chat; your call as trainers on how to manage! </a:t>
            </a:r>
          </a:p>
          <a:p>
            <a:pPr eaLnBrk="1" hangingPunct="1"/>
            <a:endParaRPr lang="en-GB" altLang="en-US"/>
          </a:p>
        </p:txBody>
      </p:sp>
      <p:sp>
        <p:nvSpPr>
          <p:cNvPr id="4" name="Slide Number Placeholder 3">
            <a:extLst>
              <a:ext uri="{FF2B5EF4-FFF2-40B4-BE49-F238E27FC236}">
                <a16:creationId xmlns:a16="http://schemas.microsoft.com/office/drawing/2014/main" id="{BB77CFF3-D521-20FC-BE67-7583CB921047}"/>
              </a:ext>
            </a:extLst>
          </p:cNvPr>
          <p:cNvSpPr>
            <a:spLocks noGrp="1"/>
          </p:cNvSpPr>
          <p:nvPr>
            <p:ph type="sldNum" sz="quarter" idx="5"/>
          </p:nvPr>
        </p:nvSpPr>
        <p:spPr/>
        <p:txBody>
          <a:bodyPr/>
          <a:lstStyle/>
          <a:p>
            <a:pPr>
              <a:defRPr/>
            </a:pPr>
            <a:fld id="{8FA5A880-3AC7-41CD-9194-C3BA192DCE31}" type="slidenum">
              <a:rPr lang="en-GB" smtClean="0"/>
              <a:pPr>
                <a:defRPr/>
              </a:pPr>
              <a:t>36</a:t>
            </a:fld>
            <a:endParaRPr lang="en-GB"/>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a:extLst>
              <a:ext uri="{FF2B5EF4-FFF2-40B4-BE49-F238E27FC236}">
                <a16:creationId xmlns:a16="http://schemas.microsoft.com/office/drawing/2014/main" id="{2925F79B-FB82-59DF-706D-7E32060171B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3A8D1948-FD3D-9509-C28C-2F9544B25CF0}"/>
              </a:ext>
            </a:extLst>
          </p:cNvPr>
          <p:cNvSpPr>
            <a:spLocks noGrp="1"/>
          </p:cNvSpPr>
          <p:nvPr>
            <p:ph type="body" idx="1"/>
          </p:nvPr>
        </p:nvSpPr>
        <p:spPr/>
        <p:txBody>
          <a:bodyPr/>
          <a:lstStyle/>
          <a:p>
            <a:pPr eaLnBrk="1" hangingPunct="1">
              <a:defRPr/>
            </a:pPr>
            <a:endParaRPr lang="en-GB">
              <a:highlight>
                <a:srgbClr val="FFFF00"/>
              </a:highlight>
            </a:endParaRPr>
          </a:p>
        </p:txBody>
      </p:sp>
      <p:sp>
        <p:nvSpPr>
          <p:cNvPr id="4" name="Slide Number Placeholder 3">
            <a:extLst>
              <a:ext uri="{FF2B5EF4-FFF2-40B4-BE49-F238E27FC236}">
                <a16:creationId xmlns:a16="http://schemas.microsoft.com/office/drawing/2014/main" id="{DA7E16D5-AD1D-47DA-BCC4-22F1205B455F}"/>
              </a:ext>
            </a:extLst>
          </p:cNvPr>
          <p:cNvSpPr>
            <a:spLocks noGrp="1"/>
          </p:cNvSpPr>
          <p:nvPr>
            <p:ph type="sldNum" sz="quarter" idx="5"/>
          </p:nvPr>
        </p:nvSpPr>
        <p:spPr/>
        <p:txBody>
          <a:bodyPr/>
          <a:lstStyle/>
          <a:p>
            <a:pPr>
              <a:defRPr/>
            </a:pPr>
            <a:fld id="{2287E727-5A5E-4DC2-9852-4AA7DA8DDDC9}" type="slidenum">
              <a:rPr lang="en-GB" smtClean="0"/>
              <a:pPr>
                <a:defRPr/>
              </a:pPr>
              <a:t>37</a:t>
            </a:fld>
            <a:endParaRPr lang="en-GB"/>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Introductions:</a:t>
            </a:r>
          </a:p>
          <a:p>
            <a:pPr marL="171450" indent="-171450">
              <a:buFont typeface="Calibri"/>
              <a:buChar char="-"/>
            </a:pPr>
            <a:r>
              <a:rPr lang="en-GB"/>
              <a:t>Introduce ourselves and our roles</a:t>
            </a:r>
            <a:endParaRPr lang="en-US"/>
          </a:p>
          <a:p>
            <a:pPr marL="171450" indent="-171450">
              <a:buFont typeface="Calibri"/>
              <a:buChar char="-"/>
            </a:pPr>
            <a:r>
              <a:rPr lang="en-GB"/>
              <a:t>Training will last </a:t>
            </a:r>
            <a:r>
              <a:rPr lang="en-GB" b="1"/>
              <a:t>an hour</a:t>
            </a:r>
            <a:r>
              <a:rPr lang="en-GB"/>
              <a:t>, and there will be a couple of case studies so you can see how we would deal with disrepair cases</a:t>
            </a:r>
            <a:endParaRPr lang="en-US">
              <a:cs typeface="Calibri"/>
            </a:endParaRPr>
          </a:p>
          <a:p>
            <a:pPr marL="171450" indent="-171450">
              <a:buFont typeface="Calibri"/>
              <a:buChar char="-"/>
            </a:pPr>
            <a:r>
              <a:rPr lang="en-GB"/>
              <a:t>Intro into services in London</a:t>
            </a:r>
            <a:endParaRPr lang="en-GB">
              <a:cs typeface="Calibri"/>
            </a:endParaRPr>
          </a:p>
          <a:p>
            <a:pPr marL="171450" indent="-171450">
              <a:buFont typeface="Calibri"/>
              <a:buChar char="-"/>
            </a:pPr>
            <a:r>
              <a:rPr lang="en-GB">
                <a:cs typeface="Calibri"/>
              </a:rPr>
              <a:t>Encourage to ask questions throughout the session to make sure that workshop is most relevant to the audience. If training for other organisations, they can ask general questions but refrain from sharing confidential information.</a:t>
            </a:r>
          </a:p>
          <a:p>
            <a:endParaRPr lang="en-US">
              <a:cs typeface="Calibri"/>
            </a:endParaRPr>
          </a:p>
          <a:p>
            <a:r>
              <a:rPr lang="en-US">
                <a:cs typeface="Calibri"/>
              </a:rPr>
              <a:t>Leading questions:</a:t>
            </a:r>
            <a:endParaRPr lang="en-US"/>
          </a:p>
          <a:p>
            <a:pPr marL="171450" indent="-171450">
              <a:buFont typeface="Calibri"/>
              <a:buChar char="-"/>
            </a:pPr>
            <a:r>
              <a:rPr lang="en-GB"/>
              <a:t>What do you hope to get from the workshop today?</a:t>
            </a:r>
            <a:endParaRPr lang="en-GB">
              <a:cs typeface="Calibri"/>
            </a:endParaRPr>
          </a:p>
          <a:p>
            <a:pPr marL="171450" indent="-171450">
              <a:buFont typeface="Calibri"/>
              <a:buChar char="-"/>
            </a:pPr>
            <a:r>
              <a:rPr lang="en-GB">
                <a:cs typeface="Calibri"/>
              </a:rPr>
              <a:t>How long have you been renting in Newham for? - this for service users only</a:t>
            </a:r>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3</a:t>
            </a:fld>
            <a:endParaRPr lang="en-GB"/>
          </a:p>
        </p:txBody>
      </p:sp>
    </p:spTree>
    <p:extLst>
      <p:ext uri="{BB962C8B-B14F-4D97-AF65-F5344CB8AC3E}">
        <p14:creationId xmlns:p14="http://schemas.microsoft.com/office/powerpoint/2010/main" val="357925260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Image Placeholder 1">
            <a:extLst>
              <a:ext uri="{FF2B5EF4-FFF2-40B4-BE49-F238E27FC236}">
                <a16:creationId xmlns:a16="http://schemas.microsoft.com/office/drawing/2014/main" id="{D3BC0908-7645-6F3B-3F2C-B2BD812996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0291" name="Notes Placeholder 2">
            <a:extLst>
              <a:ext uri="{FF2B5EF4-FFF2-40B4-BE49-F238E27FC236}">
                <a16:creationId xmlns:a16="http://schemas.microsoft.com/office/drawing/2014/main" id="{421C9E99-DD30-B316-70EA-E2DDC30021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GB" altLang="en-US"/>
              <a:t>LC: We have compiled some resources that will be useful for you if you want to learn more about disrepair.</a:t>
            </a:r>
          </a:p>
        </p:txBody>
      </p:sp>
      <p:sp>
        <p:nvSpPr>
          <p:cNvPr id="4" name="Slide Number Placeholder 3">
            <a:extLst>
              <a:ext uri="{FF2B5EF4-FFF2-40B4-BE49-F238E27FC236}">
                <a16:creationId xmlns:a16="http://schemas.microsoft.com/office/drawing/2014/main" id="{986F13BD-C05F-3D63-AE5D-D7801A8803EE}"/>
              </a:ext>
            </a:extLst>
          </p:cNvPr>
          <p:cNvSpPr>
            <a:spLocks noGrp="1"/>
          </p:cNvSpPr>
          <p:nvPr>
            <p:ph type="sldNum" sz="quarter" idx="5"/>
          </p:nvPr>
        </p:nvSpPr>
        <p:spPr/>
        <p:txBody>
          <a:bodyPr/>
          <a:lstStyle/>
          <a:p>
            <a:pPr>
              <a:defRPr/>
            </a:pPr>
            <a:fld id="{4E5A592D-AD54-4A4D-80FC-0CFB19884D05}" type="slidenum">
              <a:rPr lang="en-GB" smtClean="0"/>
              <a:pPr>
                <a:defRPr/>
              </a:pPr>
              <a:t>38</a:t>
            </a:fld>
            <a:endParaRPr lang="en-GB"/>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Other bits of explanation:</a:t>
            </a:r>
          </a:p>
          <a:p>
            <a:r>
              <a:rPr lang="en-GB"/>
              <a:t>Problems must be reported to the landlord who then has to carry out the repair in a reasonable amount of time. If landlord doesn’t take actions then the tenant can take further actions, which we will be discussing today.</a:t>
            </a:r>
            <a:endParaRPr lang="en-US"/>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6</a:t>
            </a:fld>
            <a:endParaRPr lang="en-GB"/>
          </a:p>
        </p:txBody>
      </p:sp>
    </p:spTree>
    <p:extLst>
      <p:ext uri="{BB962C8B-B14F-4D97-AF65-F5344CB8AC3E}">
        <p14:creationId xmlns:p14="http://schemas.microsoft.com/office/powerpoint/2010/main" val="22959869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Additional information:</a:t>
            </a:r>
          </a:p>
          <a:p>
            <a:pPr marL="171450" indent="-171450">
              <a:buFont typeface="Calibri"/>
              <a:buChar char="-"/>
            </a:pPr>
            <a:r>
              <a:rPr lang="en-GB"/>
              <a:t>Your landlord is always responsible for these repairs even if your tenancy agreement says something different. Those responsibilities are implied terms under section 11 of the Landlord and Tenant Act 1985.</a:t>
            </a:r>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7</a:t>
            </a:fld>
            <a:endParaRPr lang="en-GB"/>
          </a:p>
        </p:txBody>
      </p:sp>
    </p:spTree>
    <p:extLst>
      <p:ext uri="{BB962C8B-B14F-4D97-AF65-F5344CB8AC3E}">
        <p14:creationId xmlns:p14="http://schemas.microsoft.com/office/powerpoint/2010/main" val="16219431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Additional notes:</a:t>
            </a:r>
          </a:p>
          <a:p>
            <a:pPr marL="13970">
              <a:lnSpc>
                <a:spcPts val="2640"/>
              </a:lnSpc>
              <a:spcBef>
                <a:spcPts val="459"/>
              </a:spcBef>
              <a:spcAft>
                <a:spcPts val="0"/>
              </a:spcAft>
            </a:pPr>
            <a:r>
              <a:rPr lang="en-GB"/>
              <a:t>Mould is caused by damp conditions. Sometimes it's easy to spot the cause of damp. Your landlord might need a damp expert if they don't know what's causing the problem.</a:t>
            </a:r>
            <a:endParaRPr lang="en-US">
              <a:cs typeface="Calibri"/>
            </a:endParaRPr>
          </a:p>
          <a:p>
            <a:pPr marL="13970">
              <a:lnSpc>
                <a:spcPts val="2640"/>
              </a:lnSpc>
              <a:spcBef>
                <a:spcPts val="459"/>
              </a:spcBef>
              <a:spcAft>
                <a:spcPts val="0"/>
              </a:spcAft>
            </a:pPr>
            <a:endParaRPr lang="en-GB"/>
          </a:p>
          <a:p>
            <a:pPr marL="13970">
              <a:lnSpc>
                <a:spcPts val="2640"/>
              </a:lnSpc>
              <a:spcBef>
                <a:spcPts val="459"/>
              </a:spcBef>
              <a:spcAft>
                <a:spcPts val="0"/>
              </a:spcAft>
            </a:pPr>
            <a:r>
              <a:rPr lang="en-GB"/>
              <a:t>Types of Damp: </a:t>
            </a:r>
            <a:endParaRPr lang="en-US"/>
          </a:p>
          <a:p>
            <a:pPr marL="171450" indent="-171450">
              <a:lnSpc>
                <a:spcPts val="2640"/>
              </a:lnSpc>
              <a:spcBef>
                <a:spcPts val="459"/>
              </a:spcBef>
              <a:spcAft>
                <a:spcPts val="0"/>
              </a:spcAft>
              <a:buFont typeface="Arial"/>
              <a:buChar char="•"/>
            </a:pPr>
            <a:r>
              <a:rPr lang="en-GB"/>
              <a:t>Condensation</a:t>
            </a:r>
            <a:endParaRPr lang="en-US"/>
          </a:p>
          <a:p>
            <a:pPr marL="171450" indent="-171450">
              <a:lnSpc>
                <a:spcPts val="2640"/>
              </a:lnSpc>
              <a:spcBef>
                <a:spcPts val="459"/>
              </a:spcBef>
              <a:spcAft>
                <a:spcPts val="0"/>
              </a:spcAft>
              <a:buFont typeface="Arial"/>
              <a:buChar char="•"/>
            </a:pPr>
            <a:r>
              <a:rPr lang="en-GB"/>
              <a:t>Penetrating damp</a:t>
            </a:r>
            <a:endParaRPr lang="en-US"/>
          </a:p>
          <a:p>
            <a:pPr marL="171450" indent="-171450">
              <a:lnSpc>
                <a:spcPts val="2640"/>
              </a:lnSpc>
              <a:spcBef>
                <a:spcPts val="459"/>
              </a:spcBef>
              <a:spcAft>
                <a:spcPts val="0"/>
              </a:spcAft>
              <a:buFont typeface="Arial"/>
              <a:buChar char="•"/>
            </a:pPr>
            <a:r>
              <a:rPr lang="en-GB"/>
              <a:t>Rising damp</a:t>
            </a:r>
          </a:p>
          <a:p>
            <a:pPr marL="171450" indent="-171450">
              <a:lnSpc>
                <a:spcPts val="2640"/>
              </a:lnSpc>
              <a:spcBef>
                <a:spcPts val="459"/>
              </a:spcBef>
              <a:spcAft>
                <a:spcPts val="0"/>
              </a:spcAft>
              <a:buFont typeface="Arial"/>
              <a:buChar char="•"/>
            </a:pPr>
            <a:endParaRPr lang="en-GB">
              <a:cs typeface="Calibri"/>
            </a:endParaRPr>
          </a:p>
          <a:p>
            <a:pPr>
              <a:lnSpc>
                <a:spcPts val="2640"/>
              </a:lnSpc>
              <a:spcBef>
                <a:spcPts val="459"/>
              </a:spcBef>
              <a:spcAft>
                <a:spcPts val="0"/>
              </a:spcAft>
            </a:pPr>
            <a:r>
              <a:rPr lang="en-GB">
                <a:cs typeface="Calibri"/>
              </a:rPr>
              <a:t>Damp is technically not contemplated as a landlord responsibility under s11 of the Landlord and Tenant Act unless it is caused by a structural problem. This is why the tenant is expected to have some responsibility in preventing damp and mould.</a:t>
            </a:r>
          </a:p>
          <a:p>
            <a:pPr>
              <a:lnSpc>
                <a:spcPts val="2640"/>
              </a:lnSpc>
              <a:spcBef>
                <a:spcPts val="459"/>
              </a:spcBef>
              <a:spcAft>
                <a:spcPts val="0"/>
              </a:spcAft>
            </a:pPr>
            <a:r>
              <a:rPr lang="en-GB">
                <a:cs typeface="Calibri"/>
              </a:rPr>
              <a:t>However, </a:t>
            </a:r>
            <a:r>
              <a:rPr lang="en-GB"/>
              <a:t>your landlord should not make unreasonable demands. For example, asking you to dry your clothes outside when you don’t have access to outdoor space. </a:t>
            </a:r>
            <a:r>
              <a:rPr lang="en-GB">
                <a:cs typeface="Calibri"/>
              </a:rPr>
              <a:t> </a:t>
            </a:r>
            <a:endParaRPr lang="en-GB"/>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8</a:t>
            </a:fld>
            <a:endParaRPr lang="en-GB"/>
          </a:p>
        </p:txBody>
      </p:sp>
    </p:spTree>
    <p:extLst>
      <p:ext uri="{BB962C8B-B14F-4D97-AF65-F5344CB8AC3E}">
        <p14:creationId xmlns:p14="http://schemas.microsoft.com/office/powerpoint/2010/main" val="2617818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a:extLst>
              <a:ext uri="{FF2B5EF4-FFF2-40B4-BE49-F238E27FC236}">
                <a16:creationId xmlns:a16="http://schemas.microsoft.com/office/drawing/2014/main" id="{7D92C8F7-6315-AA93-5CFB-77552B2115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9420A2A4-68FF-F7E6-32BD-1A62C2ECF00D}"/>
              </a:ext>
            </a:extLst>
          </p:cNvPr>
          <p:cNvSpPr>
            <a:spLocks noGrp="1"/>
          </p:cNvSpPr>
          <p:nvPr>
            <p:ph type="body" idx="1"/>
          </p:nvPr>
        </p:nvSpPr>
        <p:spPr/>
        <p:txBody>
          <a:bodyPr/>
          <a:lstStyle/>
          <a:p>
            <a:pPr eaLnBrk="1" hangingPunct="1">
              <a:defRPr/>
            </a:pPr>
            <a:r>
              <a:rPr lang="en-GB">
                <a:cs typeface="Calibri"/>
              </a:rPr>
              <a:t>Additional notes:</a:t>
            </a:r>
          </a:p>
          <a:p>
            <a:pPr marL="171450" indent="-171450">
              <a:buFont typeface="Calibri"/>
              <a:buChar char="-"/>
              <a:defRPr/>
            </a:pPr>
            <a:r>
              <a:rPr lang="en-GB">
                <a:cs typeface="Calibri"/>
              </a:rPr>
              <a:t>You can report a disrepair in a way but it is recommended that you do this in writing.</a:t>
            </a:r>
            <a:endParaRPr lang="en-GB"/>
          </a:p>
          <a:p>
            <a:pPr marL="171450" indent="-171450">
              <a:buFont typeface="Calibri"/>
              <a:buChar char="-"/>
              <a:defRPr/>
            </a:pPr>
            <a:r>
              <a:rPr lang="en-GB"/>
              <a:t>There is no guidance or definition of what a reasonable time is. It will depend on the circumstances and the urgency of the repair. However, if the landlord fails to act, then the tenant can take next steps</a:t>
            </a:r>
            <a:endParaRPr lang="en-GB">
              <a:cs typeface="Calibri"/>
            </a:endParaRPr>
          </a:p>
          <a:p>
            <a:pPr marL="171450" indent="-171450">
              <a:buFont typeface="Calibri"/>
              <a:buChar char="-"/>
              <a:defRPr/>
            </a:pPr>
            <a:endParaRPr lang="en-GB">
              <a:cs typeface="Calibri"/>
            </a:endParaRPr>
          </a:p>
        </p:txBody>
      </p:sp>
      <p:sp>
        <p:nvSpPr>
          <p:cNvPr id="4" name="Slide Number Placeholder 3">
            <a:extLst>
              <a:ext uri="{FF2B5EF4-FFF2-40B4-BE49-F238E27FC236}">
                <a16:creationId xmlns:a16="http://schemas.microsoft.com/office/drawing/2014/main" id="{B24F057B-347E-CDAA-C779-1C5E86F99BA1}"/>
              </a:ext>
            </a:extLst>
          </p:cNvPr>
          <p:cNvSpPr>
            <a:spLocks noGrp="1"/>
          </p:cNvSpPr>
          <p:nvPr>
            <p:ph type="sldNum" sz="quarter" idx="5"/>
          </p:nvPr>
        </p:nvSpPr>
        <p:spPr/>
        <p:txBody>
          <a:bodyPr/>
          <a:lstStyle/>
          <a:p>
            <a:pPr>
              <a:defRPr/>
            </a:pPr>
            <a:fld id="{1608B634-C4B3-4BB8-A438-210E2B9A611C}" type="slidenum">
              <a:rPr lang="en-GB" smtClean="0"/>
              <a:pPr>
                <a:defRPr/>
              </a:pPr>
              <a:t>9</a:t>
            </a:fld>
            <a:endParaRPr lang="en-GB"/>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a:extLst>
              <a:ext uri="{FF2B5EF4-FFF2-40B4-BE49-F238E27FC236}">
                <a16:creationId xmlns:a16="http://schemas.microsoft.com/office/drawing/2014/main" id="{96F8F455-A608-EA03-1536-0A361EC1E6F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27DA589F-254C-5CCB-2EED-FDA500102D71}"/>
              </a:ext>
            </a:extLst>
          </p:cNvPr>
          <p:cNvSpPr>
            <a:spLocks noGrp="1"/>
          </p:cNvSpPr>
          <p:nvPr>
            <p:ph type="body" idx="1"/>
          </p:nvPr>
        </p:nvSpPr>
        <p:spPr/>
        <p:txBody>
          <a:bodyPr/>
          <a:lstStyle/>
          <a:p>
            <a:pPr eaLnBrk="1" hangingPunct="1">
              <a:defRPr/>
            </a:pPr>
            <a:endParaRPr lang="en-GB">
              <a:highlight>
                <a:srgbClr val="FFFF00"/>
              </a:highlight>
            </a:endParaRPr>
          </a:p>
        </p:txBody>
      </p:sp>
      <p:sp>
        <p:nvSpPr>
          <p:cNvPr id="4" name="Slide Number Placeholder 3">
            <a:extLst>
              <a:ext uri="{FF2B5EF4-FFF2-40B4-BE49-F238E27FC236}">
                <a16:creationId xmlns:a16="http://schemas.microsoft.com/office/drawing/2014/main" id="{F713BBE7-714F-CB5B-B84F-F6BAAC23BD51}"/>
              </a:ext>
            </a:extLst>
          </p:cNvPr>
          <p:cNvSpPr>
            <a:spLocks noGrp="1"/>
          </p:cNvSpPr>
          <p:nvPr>
            <p:ph type="sldNum" sz="quarter" idx="5"/>
          </p:nvPr>
        </p:nvSpPr>
        <p:spPr/>
        <p:txBody>
          <a:bodyPr/>
          <a:lstStyle/>
          <a:p>
            <a:pPr>
              <a:defRPr/>
            </a:pPr>
            <a:fld id="{2CA61903-532D-4A0E-8546-6FA5FAF7B601}" type="slidenum">
              <a:rPr lang="en-GB" smtClean="0"/>
              <a:pPr>
                <a:defRPr/>
              </a:pPr>
              <a:t>10</a:t>
            </a:fld>
            <a:endParaRPr lang="en-GB"/>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Introduce the Act first:</a:t>
            </a:r>
          </a:p>
          <a:p>
            <a:pPr>
              <a:spcBef>
                <a:spcPct val="20000"/>
              </a:spcBef>
              <a:spcAft>
                <a:spcPts val="600"/>
              </a:spcAft>
            </a:pPr>
            <a:r>
              <a:rPr lang="en-GB"/>
              <a:t>On March 20th 2019, The Fitness for Human Habitation Act was introduced to ensure rented houses and flats are fit to live in. This only applies to tenants </a:t>
            </a:r>
            <a:r>
              <a:rPr lang="en-GB" b="1"/>
              <a:t>living in social or privately rented </a:t>
            </a:r>
            <a:r>
              <a:rPr lang="en-GB"/>
              <a:t>homes. As we said just now, your home is only unfit if the problems in the property makes it unsuitable to live while in that condition. </a:t>
            </a:r>
            <a:endParaRPr lang="en-US">
              <a:cs typeface="Calibri"/>
            </a:endParaRPr>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11</a:t>
            </a:fld>
            <a:endParaRPr lang="en-GB"/>
          </a:p>
        </p:txBody>
      </p:sp>
    </p:spTree>
    <p:extLst>
      <p:ext uri="{BB962C8B-B14F-4D97-AF65-F5344CB8AC3E}">
        <p14:creationId xmlns:p14="http://schemas.microsoft.com/office/powerpoint/2010/main" val="13771159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a:buChar char="•"/>
            </a:pPr>
            <a:r>
              <a:rPr lang="en-US">
                <a:ea typeface="Calibri"/>
                <a:cs typeface="Calibri"/>
              </a:rPr>
              <a:t>The only exception to this is electrical safety </a:t>
            </a:r>
            <a:r>
              <a:rPr lang="en-US"/>
              <a:t>as they do apply to temporary accommodation, unless it is a hostel or refuge run by a social landlord.</a:t>
            </a:r>
            <a:endParaRPr lang="en-US">
              <a:ea typeface="Calibri"/>
              <a:cs typeface="Calibri"/>
            </a:endParaRPr>
          </a:p>
          <a:p>
            <a:endParaRPr lang="en-US">
              <a:ea typeface="Calibri"/>
              <a:cs typeface="Calibri"/>
            </a:endParaRPr>
          </a:p>
        </p:txBody>
      </p:sp>
      <p:sp>
        <p:nvSpPr>
          <p:cNvPr id="4" name="Header Placeholder 3"/>
          <p:cNvSpPr>
            <a:spLocks noGrp="1"/>
          </p:cNvSpPr>
          <p:nvPr>
            <p:ph type="hdr" sz="quarter"/>
          </p:nvPr>
        </p:nvSpPr>
        <p:spPr/>
        <p:txBody>
          <a:bodyPr/>
          <a:lstStyle/>
          <a:p>
            <a:pPr>
              <a:defRPr/>
            </a:pPr>
            <a:endParaRPr lang="en-GB"/>
          </a:p>
        </p:txBody>
      </p:sp>
      <p:sp>
        <p:nvSpPr>
          <p:cNvPr id="5" name="Date Placeholder 4"/>
          <p:cNvSpPr>
            <a:spLocks noGrp="1"/>
          </p:cNvSpPr>
          <p:nvPr>
            <p:ph type="dt" idx="1"/>
          </p:nvPr>
        </p:nvSpPr>
        <p:spPr/>
        <p:txBody>
          <a:bodyPr/>
          <a:lstStyle/>
          <a:p>
            <a:pPr>
              <a:defRPr/>
            </a:pPr>
            <a:fld id="{0EEB9001-30D3-4D05-BE91-73EB13CF01D0}" type="datetime1">
              <a:rPr lang="en-GB"/>
              <a:pPr>
                <a:defRPr/>
              </a:pPr>
              <a:t>13/11/2023</a:t>
            </a:fld>
            <a:endParaRPr lang="en-GB"/>
          </a:p>
        </p:txBody>
      </p:sp>
      <p:sp>
        <p:nvSpPr>
          <p:cNvPr id="6" name="Slide Number Placeholder 5"/>
          <p:cNvSpPr>
            <a:spLocks noGrp="1"/>
          </p:cNvSpPr>
          <p:nvPr>
            <p:ph type="sldNum" sz="quarter" idx="5"/>
          </p:nvPr>
        </p:nvSpPr>
        <p:spPr/>
        <p:txBody>
          <a:bodyPr/>
          <a:lstStyle/>
          <a:p>
            <a:pPr>
              <a:defRPr/>
            </a:pPr>
            <a:fld id="{1DBCEFE4-ABB8-4024-850F-F8A3D7BB1C96}" type="slidenum">
              <a:rPr lang="en-GB"/>
              <a:pPr>
                <a:defRPr/>
              </a:pPr>
              <a:t>13</a:t>
            </a:fld>
            <a:endParaRPr lang="en-GB"/>
          </a:p>
        </p:txBody>
      </p:sp>
    </p:spTree>
    <p:extLst>
      <p:ext uri="{BB962C8B-B14F-4D97-AF65-F5344CB8AC3E}">
        <p14:creationId xmlns:p14="http://schemas.microsoft.com/office/powerpoint/2010/main" val="230121592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1.xml"/><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2.xml"/><Relationship Id="rId4" Type="http://schemas.openxmlformats.org/officeDocument/2006/relationships/image" Target="../media/image3.png"/></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LOGO">
    <p:bg>
      <p:bgPr>
        <a:solidFill>
          <a:schemeClr val="bg1"/>
        </a:solidFill>
        <a:effectLst/>
      </p:bgPr>
    </p:bg>
    <p:spTree>
      <p:nvGrpSpPr>
        <p:cNvPr id="1" name=""/>
        <p:cNvGrpSpPr/>
        <p:nvPr/>
      </p:nvGrpSpPr>
      <p:grpSpPr>
        <a:xfrm>
          <a:off x="0" y="0"/>
          <a:ext cx="0" cy="0"/>
          <a:chOff x="0" y="0"/>
          <a:chExt cx="0" cy="0"/>
        </a:xfrm>
      </p:grpSpPr>
      <p:pic>
        <p:nvPicPr>
          <p:cNvPr id="2" name="Picture 6" descr="Logo&#10;&#10;Description automatically generated">
            <a:extLst>
              <a:ext uri="{FF2B5EF4-FFF2-40B4-BE49-F238E27FC236}">
                <a16:creationId xmlns:a16="http://schemas.microsoft.com/office/drawing/2014/main" id="{2EF1ADC5-2B9C-3C85-7B7E-186B31DE6C0C}"/>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623300" y="8348663"/>
            <a:ext cx="2855913" cy="233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3"/>
          <p:cNvSpPr>
            <a:spLocks noGrp="1"/>
          </p:cNvSpPr>
          <p:nvPr>
            <p:ph type="title"/>
          </p:nvPr>
        </p:nvSpPr>
        <p:spPr>
          <a:xfrm>
            <a:off x="2312050" y="1540800"/>
            <a:ext cx="15480000" cy="5821200"/>
          </a:xfrm>
          <a:prstGeom prst="rect">
            <a:avLst/>
          </a:prstGeom>
        </p:spPr>
        <p:txBody>
          <a:bodyPr/>
          <a:lstStyle>
            <a:lvl1pPr marL="14400" algn="ctr">
              <a:lnSpc>
                <a:spcPts val="15000"/>
              </a:lnSpc>
              <a:spcBef>
                <a:spcPts val="135"/>
              </a:spcBef>
              <a:defRPr sz="19000" baseline="0">
                <a:solidFill>
                  <a:schemeClr val="tx1"/>
                </a:solidFill>
              </a:defRPr>
            </a:lvl1pPr>
          </a:lstStyle>
          <a:p>
            <a:r>
              <a:rPr lang="en-US"/>
              <a:t>Click to edit Master title style</a:t>
            </a:r>
            <a:endParaRPr lang="en-GB"/>
          </a:p>
        </p:txBody>
      </p:sp>
    </p:spTree>
    <p:extLst>
      <p:ext uri="{BB962C8B-B14F-4D97-AF65-F5344CB8AC3E}">
        <p14:creationId xmlns:p14="http://schemas.microsoft.com/office/powerpoint/2010/main" val="380095271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NTENTS &amp; ARROW LOWERCASE BLACK">
    <p:bg>
      <p:bgPr>
        <a:solidFill>
          <a:schemeClr val="bg1"/>
        </a:solidFill>
        <a:effectLst/>
      </p:bgPr>
    </p:bg>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57E2F524-F20A-4907-65A6-967BFBEF8775}"/>
              </a:ext>
            </a:extLst>
          </p:cNvPr>
          <p:cNvGrpSpPr>
            <a:grpSpLocks/>
          </p:cNvGrpSpPr>
          <p:nvPr userDrawn="1"/>
        </p:nvGrpSpPr>
        <p:grpSpPr bwMode="auto">
          <a:xfrm>
            <a:off x="11811000" y="5514975"/>
            <a:ext cx="7061200" cy="5029200"/>
            <a:chOff x="11811158" y="5515025"/>
            <a:chExt cx="7061834" cy="5029200"/>
          </a:xfrm>
        </p:grpSpPr>
        <p:pic>
          <p:nvPicPr>
            <p:cNvPr id="3" name="object 5">
              <a:extLst>
                <a:ext uri="{FF2B5EF4-FFF2-40B4-BE49-F238E27FC236}">
                  <a16:creationId xmlns:a16="http://schemas.microsoft.com/office/drawing/2014/main" id="{7E5FAE72-C2DA-5738-50A0-546E0598F25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bject 6">
              <a:extLst>
                <a:ext uri="{FF2B5EF4-FFF2-40B4-BE49-F238E27FC236}">
                  <a16:creationId xmlns:a16="http://schemas.microsoft.com/office/drawing/2014/main" id="{94C8F451-0F86-8C52-4EAC-C40F0DF8AEFD}"/>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7" name="Text Placeholder 2"/>
          <p:cNvSpPr>
            <a:spLocks noGrp="1"/>
          </p:cNvSpPr>
          <p:nvPr>
            <p:ph type="body" sz="quarter" idx="10"/>
          </p:nvPr>
        </p:nvSpPr>
        <p:spPr>
          <a:xfrm>
            <a:off x="1028553" y="2202751"/>
            <a:ext cx="9023497" cy="6894323"/>
          </a:xfrm>
        </p:spPr>
        <p:txBody>
          <a:bodyPr lIns="0" tIns="0" rIns="0" bIns="0">
            <a:noAutofit/>
          </a:bodyPr>
          <a:lstStyle>
            <a:lvl1pPr marL="914400" marR="0" indent="-914400" defTabSz="914400" eaLnBrk="1" fontAlgn="auto" latinLnBrk="0" hangingPunct="1">
              <a:lnSpc>
                <a:spcPts val="5400"/>
              </a:lnSpc>
              <a:spcBef>
                <a:spcPts val="0"/>
              </a:spcBef>
              <a:spcAft>
                <a:spcPts val="1200"/>
              </a:spcAft>
              <a:buClrTx/>
              <a:buSzTx/>
              <a:buFont typeface="+mj-lt"/>
              <a:buAutoNum type="arabicPeriod"/>
              <a:tabLst/>
              <a:defRPr sz="5400" b="0" i="0" cap="none" baseline="0">
                <a:solidFill>
                  <a:schemeClr val="tx1"/>
                </a:solidFill>
                <a:latin typeface="Barlow SemiBold" panose="00000700000000000000" pitchFamily="2" charset="0"/>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Slide Number Placeholder 3">
            <a:extLst>
              <a:ext uri="{FF2B5EF4-FFF2-40B4-BE49-F238E27FC236}">
                <a16:creationId xmlns:a16="http://schemas.microsoft.com/office/drawing/2014/main" id="{EA78427D-B1CB-D8F8-1C0E-DB33351E97FC}"/>
              </a:ext>
            </a:extLst>
          </p:cNvPr>
          <p:cNvSpPr>
            <a:spLocks noGrp="1"/>
          </p:cNvSpPr>
          <p:nvPr>
            <p:ph type="sldNum" sz="quarter" idx="11"/>
          </p:nvPr>
        </p:nvSpPr>
        <p:spPr/>
        <p:txBody>
          <a:bodyPr/>
          <a:lstStyle>
            <a:lvl1pPr>
              <a:defRPr>
                <a:solidFill>
                  <a:schemeClr val="tx1"/>
                </a:solidFill>
              </a:defRPr>
            </a:lvl1pPr>
          </a:lstStyle>
          <a:p>
            <a:pPr>
              <a:defRPr/>
            </a:pPr>
            <a:fld id="{4D2600E7-D12E-4243-8BF8-F5A6B54BDB54}" type="slidenum">
              <a:rPr lang="en-GB"/>
              <a:pPr>
                <a:defRPr/>
              </a:pPr>
              <a:t>‹#›</a:t>
            </a:fld>
            <a:endParaRPr lang="en-GB"/>
          </a:p>
        </p:txBody>
      </p:sp>
    </p:spTree>
    <p:extLst>
      <p:ext uri="{BB962C8B-B14F-4D97-AF65-F5344CB8AC3E}">
        <p14:creationId xmlns:p14="http://schemas.microsoft.com/office/powerpoint/2010/main" val="141031382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CONTENT NO SUB COPY">
    <p:bg>
      <p:bgPr>
        <a:solidFill>
          <a:schemeClr val="tx1"/>
        </a:solidFill>
        <a:effectLst/>
      </p:bgPr>
    </p:bg>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1C409184-FB98-3348-A8EC-72736FFAF24A}"/>
              </a:ext>
            </a:extLst>
          </p:cNvPr>
          <p:cNvSpPr>
            <a:spLocks noGrp="1"/>
          </p:cNvSpPr>
          <p:nvPr>
            <p:ph type="title"/>
          </p:nvPr>
        </p:nvSpPr>
        <p:spPr>
          <a:xfrm>
            <a:off x="1033201" y="1447202"/>
            <a:ext cx="8010739" cy="1818000"/>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95473523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WHITE CONTENT &amp; PIC">
    <p:bg>
      <p:bgPr>
        <a:solidFill>
          <a:schemeClr val="tx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840773-8378-4730-9B7C-EB986FFBE2D3}"/>
              </a:ext>
            </a:extLst>
          </p:cNvPr>
          <p:cNvSpPr>
            <a:spLocks noGrp="1"/>
          </p:cNvSpPr>
          <p:nvPr>
            <p:ph type="title"/>
          </p:nvPr>
        </p:nvSpPr>
        <p:spPr>
          <a:xfrm>
            <a:off x="1033201" y="1447202"/>
            <a:ext cx="8010739" cy="1818000"/>
          </a:xfrm>
          <a:prstGeom prst="rect">
            <a:avLst/>
          </a:prstGeom>
        </p:spPr>
        <p:txBody>
          <a:bodyPr/>
          <a:lstStyle/>
          <a:p>
            <a:r>
              <a:rPr lang="en-US"/>
              <a:t>Click to edit Master title style</a:t>
            </a:r>
            <a:endParaRPr lang="en-GB"/>
          </a:p>
        </p:txBody>
      </p:sp>
      <p:sp>
        <p:nvSpPr>
          <p:cNvPr id="4" name="Text Placeholder 3">
            <a:extLst>
              <a:ext uri="{FF2B5EF4-FFF2-40B4-BE49-F238E27FC236}">
                <a16:creationId xmlns:a16="http://schemas.microsoft.com/office/drawing/2014/main" id="{B42C6DE5-CAB3-42EB-9503-1B7D3B5CF09B}"/>
              </a:ext>
            </a:extLst>
          </p:cNvPr>
          <p:cNvSpPr>
            <a:spLocks noGrp="1"/>
          </p:cNvSpPr>
          <p:nvPr>
            <p:ph type="body" sz="quarter" idx="10"/>
          </p:nvPr>
        </p:nvSpPr>
        <p:spPr>
          <a:xfrm>
            <a:off x="1033201" y="3758401"/>
            <a:ext cx="8010739" cy="6103749"/>
          </a:xfrm>
        </p:spPr>
        <p:txBody>
          <a:bodyPr wrap="square" lIns="0" tIns="0" rIns="0" bIns="0">
            <a:noAutofit/>
          </a:bodyPr>
          <a:lstStyle>
            <a:lvl1pPr marL="267963" indent="-257163" algn="l">
              <a:lnSpc>
                <a:spcPts val="1980"/>
              </a:lnSpc>
              <a:spcBef>
                <a:spcPts val="345"/>
              </a:spcBef>
              <a:buFont typeface="Arial" panose="020B0604020202020204" pitchFamily="34" charset="0"/>
              <a:buChar char="•"/>
              <a:defRPr/>
            </a:lvl1pPr>
          </a:lstStyle>
          <a:p>
            <a:pPr lvl="0"/>
            <a:r>
              <a:rPr lang="en-US"/>
              <a:t>Click to edit Master text styles</a:t>
            </a:r>
          </a:p>
        </p:txBody>
      </p:sp>
      <p:sp>
        <p:nvSpPr>
          <p:cNvPr id="6" name="Picture Placeholder 5">
            <a:extLst>
              <a:ext uri="{FF2B5EF4-FFF2-40B4-BE49-F238E27FC236}">
                <a16:creationId xmlns:a16="http://schemas.microsoft.com/office/drawing/2014/main" id="{13B23DFE-205E-4132-9220-41E76C21FCCA}"/>
              </a:ext>
            </a:extLst>
          </p:cNvPr>
          <p:cNvSpPr>
            <a:spLocks noGrp="1"/>
          </p:cNvSpPr>
          <p:nvPr>
            <p:ph type="pic" sz="quarter" idx="11"/>
          </p:nvPr>
        </p:nvSpPr>
        <p:spPr>
          <a:xfrm>
            <a:off x="10509251" y="3"/>
            <a:ext cx="9594852" cy="11307600"/>
          </a:xfrm>
          <a:solidFill>
            <a:schemeClr val="tx1">
              <a:lumMod val="95000"/>
            </a:schemeClr>
          </a:solidFill>
        </p:spPr>
        <p:txBody>
          <a:bodyPr/>
          <a:lstStyle/>
          <a:p>
            <a:r>
              <a:rPr lang="en-US"/>
              <a:t>Click icon to add picture</a:t>
            </a:r>
            <a:endParaRPr lang="en-GB"/>
          </a:p>
        </p:txBody>
      </p:sp>
    </p:spTree>
    <p:extLst>
      <p:ext uri="{BB962C8B-B14F-4D97-AF65-F5344CB8AC3E}">
        <p14:creationId xmlns:p14="http://schemas.microsoft.com/office/powerpoint/2010/main" val="229640401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STATISTICS">
    <p:bg>
      <p:bgPr>
        <a:solidFill>
          <a:schemeClr val="tx1"/>
        </a:solidFill>
        <a:effectLst/>
      </p:bgPr>
    </p:bg>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1C409184-FB98-3348-A8EC-72736FFAF24A}"/>
              </a:ext>
            </a:extLst>
          </p:cNvPr>
          <p:cNvSpPr>
            <a:spLocks noGrp="1"/>
          </p:cNvSpPr>
          <p:nvPr>
            <p:ph type="title"/>
          </p:nvPr>
        </p:nvSpPr>
        <p:spPr>
          <a:xfrm>
            <a:off x="1033202" y="1447202"/>
            <a:ext cx="6282546" cy="1818000"/>
          </a:xfrm>
          <a:prstGeom prst="rect">
            <a:avLst/>
          </a:prstGeom>
        </p:spPr>
        <p:txBody>
          <a:bodyPr/>
          <a:lstStyle/>
          <a:p>
            <a:r>
              <a:rPr lang="en-US"/>
              <a:t>Click to edit Master title style</a:t>
            </a:r>
            <a:endParaRPr lang="en-GB"/>
          </a:p>
        </p:txBody>
      </p:sp>
      <p:sp>
        <p:nvSpPr>
          <p:cNvPr id="6" name="Text Placeholder 3">
            <a:extLst>
              <a:ext uri="{FF2B5EF4-FFF2-40B4-BE49-F238E27FC236}">
                <a16:creationId xmlns:a16="http://schemas.microsoft.com/office/drawing/2014/main" id="{72C04BEB-E66F-5740-AB9D-E8A24F94DF63}"/>
              </a:ext>
            </a:extLst>
          </p:cNvPr>
          <p:cNvSpPr>
            <a:spLocks noGrp="1"/>
          </p:cNvSpPr>
          <p:nvPr>
            <p:ph type="body" sz="quarter" idx="10"/>
          </p:nvPr>
        </p:nvSpPr>
        <p:spPr>
          <a:xfrm>
            <a:off x="1033202" y="3758401"/>
            <a:ext cx="6282546" cy="6103749"/>
          </a:xfrm>
        </p:spPr>
        <p:txBody>
          <a:bodyPr wrap="square" lIns="0" tIns="0" rIns="0" bIns="0">
            <a:noAutofit/>
          </a:bodyPr>
          <a:lstStyle>
            <a:lvl1pPr marL="267963" indent="-257163" algn="l">
              <a:lnSpc>
                <a:spcPts val="1980"/>
              </a:lnSpc>
              <a:spcBef>
                <a:spcPts val="345"/>
              </a:spcBef>
              <a:buFont typeface="Arial" panose="020B0604020202020204" pitchFamily="34" charset="0"/>
              <a:buChar char="•"/>
              <a:defRPr/>
            </a:lvl1pPr>
          </a:lstStyle>
          <a:p>
            <a:pPr lvl="0"/>
            <a:r>
              <a:rPr lang="en-US"/>
              <a:t>Click to edit Master text styles</a:t>
            </a:r>
          </a:p>
        </p:txBody>
      </p:sp>
      <p:sp>
        <p:nvSpPr>
          <p:cNvPr id="13" name="Text Placeholder 12">
            <a:extLst>
              <a:ext uri="{FF2B5EF4-FFF2-40B4-BE49-F238E27FC236}">
                <a16:creationId xmlns:a16="http://schemas.microsoft.com/office/drawing/2014/main" id="{6E12CF49-75C0-8249-9153-1E21D445E925}"/>
              </a:ext>
            </a:extLst>
          </p:cNvPr>
          <p:cNvSpPr>
            <a:spLocks noGrp="1"/>
          </p:cNvSpPr>
          <p:nvPr>
            <p:ph type="body" sz="quarter" idx="12" hasCustomPrompt="1"/>
          </p:nvPr>
        </p:nvSpPr>
        <p:spPr>
          <a:xfrm>
            <a:off x="8179843" y="3591179"/>
            <a:ext cx="5651500" cy="623337"/>
          </a:xfrm>
        </p:spPr>
        <p:txBody>
          <a:bodyPr lIns="36000" tIns="0" rIns="0" bIns="0">
            <a:noAutofit/>
          </a:bodyPr>
          <a:lstStyle>
            <a:lvl1pPr>
              <a:defRPr sz="2803">
                <a:latin typeface="+mn-lt"/>
              </a:defRPr>
            </a:lvl1pPr>
          </a:lstStyle>
          <a:p>
            <a:pPr lvl="0"/>
            <a:r>
              <a:rPr lang="en-GB"/>
              <a:t>Explanation</a:t>
            </a:r>
            <a:endParaRPr lang="en-US"/>
          </a:p>
        </p:txBody>
      </p:sp>
      <p:sp>
        <p:nvSpPr>
          <p:cNvPr id="3" name="Text Placeholder 2">
            <a:extLst>
              <a:ext uri="{FF2B5EF4-FFF2-40B4-BE49-F238E27FC236}">
                <a16:creationId xmlns:a16="http://schemas.microsoft.com/office/drawing/2014/main" id="{79191503-4CF7-9640-AEFB-A2FBD51B7CB2}"/>
              </a:ext>
            </a:extLst>
          </p:cNvPr>
          <p:cNvSpPr>
            <a:spLocks noGrp="1"/>
          </p:cNvSpPr>
          <p:nvPr>
            <p:ph type="body" sz="quarter" idx="11" hasCustomPrompt="1"/>
          </p:nvPr>
        </p:nvSpPr>
        <p:spPr>
          <a:xfrm>
            <a:off x="8179843" y="1737395"/>
            <a:ext cx="5651500" cy="2189091"/>
          </a:xfrm>
        </p:spPr>
        <p:txBody>
          <a:bodyPr lIns="0" tIns="0" rIns="0" bIns="0" anchor="b" anchorCtr="0">
            <a:noAutofit/>
          </a:bodyPr>
          <a:lstStyle>
            <a:lvl1pPr>
              <a:defRPr sz="12697" b="1" i="0">
                <a:solidFill>
                  <a:schemeClr val="bg1"/>
                </a:solidFill>
                <a:latin typeface="Barlow Condensed" pitchFamily="2" charset="77"/>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a:t>Value</a:t>
            </a:r>
            <a:endParaRPr lang="en-US"/>
          </a:p>
        </p:txBody>
      </p:sp>
      <p:sp>
        <p:nvSpPr>
          <p:cNvPr id="26" name="Text Placeholder 12">
            <a:extLst>
              <a:ext uri="{FF2B5EF4-FFF2-40B4-BE49-F238E27FC236}">
                <a16:creationId xmlns:a16="http://schemas.microsoft.com/office/drawing/2014/main" id="{7B46E1CA-4FEE-D44F-BC3B-55B9AA9A3D6E}"/>
              </a:ext>
            </a:extLst>
          </p:cNvPr>
          <p:cNvSpPr>
            <a:spLocks noGrp="1"/>
          </p:cNvSpPr>
          <p:nvPr>
            <p:ph type="body" sz="quarter" idx="13" hasCustomPrompt="1"/>
          </p:nvPr>
        </p:nvSpPr>
        <p:spPr>
          <a:xfrm>
            <a:off x="8179843" y="6450289"/>
            <a:ext cx="5651500" cy="623337"/>
          </a:xfrm>
        </p:spPr>
        <p:txBody>
          <a:bodyPr lIns="36000" tIns="0" rIns="0" bIns="0">
            <a:noAutofit/>
          </a:bodyPr>
          <a:lstStyle>
            <a:lvl1pPr>
              <a:defRPr sz="2803">
                <a:latin typeface="+mn-lt"/>
              </a:defRPr>
            </a:lvl1pPr>
          </a:lstStyle>
          <a:p>
            <a:pPr lvl="0"/>
            <a:r>
              <a:rPr lang="en-GB"/>
              <a:t>Explanation</a:t>
            </a:r>
            <a:endParaRPr lang="en-US"/>
          </a:p>
        </p:txBody>
      </p:sp>
      <p:sp>
        <p:nvSpPr>
          <p:cNvPr id="27" name="Text Placeholder 2">
            <a:extLst>
              <a:ext uri="{FF2B5EF4-FFF2-40B4-BE49-F238E27FC236}">
                <a16:creationId xmlns:a16="http://schemas.microsoft.com/office/drawing/2014/main" id="{40F5ACB4-B919-484D-AC0A-15701B743661}"/>
              </a:ext>
            </a:extLst>
          </p:cNvPr>
          <p:cNvSpPr>
            <a:spLocks noGrp="1"/>
          </p:cNvSpPr>
          <p:nvPr>
            <p:ph type="body" sz="quarter" idx="14" hasCustomPrompt="1"/>
          </p:nvPr>
        </p:nvSpPr>
        <p:spPr>
          <a:xfrm>
            <a:off x="8179843" y="4545707"/>
            <a:ext cx="5651500" cy="2189091"/>
          </a:xfrm>
        </p:spPr>
        <p:txBody>
          <a:bodyPr lIns="0" tIns="0" rIns="0" bIns="0" anchor="b" anchorCtr="0">
            <a:noAutofit/>
          </a:bodyPr>
          <a:lstStyle>
            <a:lvl1pPr>
              <a:defRPr sz="12697" b="1" i="0">
                <a:solidFill>
                  <a:schemeClr val="bg1"/>
                </a:solidFill>
                <a:latin typeface="Barlow Condensed" pitchFamily="2" charset="77"/>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a:t>Value</a:t>
            </a:r>
            <a:endParaRPr lang="en-US"/>
          </a:p>
        </p:txBody>
      </p:sp>
      <p:sp>
        <p:nvSpPr>
          <p:cNvPr id="28" name="Text Placeholder 12">
            <a:extLst>
              <a:ext uri="{FF2B5EF4-FFF2-40B4-BE49-F238E27FC236}">
                <a16:creationId xmlns:a16="http://schemas.microsoft.com/office/drawing/2014/main" id="{1B0D3CB7-7273-5A4B-A64A-D1D4FF10A661}"/>
              </a:ext>
            </a:extLst>
          </p:cNvPr>
          <p:cNvSpPr>
            <a:spLocks noGrp="1"/>
          </p:cNvSpPr>
          <p:nvPr>
            <p:ph type="body" sz="quarter" idx="15" hasCustomPrompt="1"/>
          </p:nvPr>
        </p:nvSpPr>
        <p:spPr>
          <a:xfrm>
            <a:off x="8179843" y="9257884"/>
            <a:ext cx="5651500" cy="623337"/>
          </a:xfrm>
        </p:spPr>
        <p:txBody>
          <a:bodyPr lIns="36000" tIns="0" rIns="0" bIns="0">
            <a:noAutofit/>
          </a:bodyPr>
          <a:lstStyle>
            <a:lvl1pPr>
              <a:defRPr sz="2803">
                <a:latin typeface="+mn-lt"/>
              </a:defRPr>
            </a:lvl1pPr>
          </a:lstStyle>
          <a:p>
            <a:pPr lvl="0"/>
            <a:r>
              <a:rPr lang="en-GB"/>
              <a:t>Explanation</a:t>
            </a:r>
            <a:endParaRPr lang="en-US"/>
          </a:p>
        </p:txBody>
      </p:sp>
      <p:sp>
        <p:nvSpPr>
          <p:cNvPr id="29" name="Text Placeholder 2">
            <a:extLst>
              <a:ext uri="{FF2B5EF4-FFF2-40B4-BE49-F238E27FC236}">
                <a16:creationId xmlns:a16="http://schemas.microsoft.com/office/drawing/2014/main" id="{26DCCB4C-E600-3548-8F47-D58A94F1A913}"/>
              </a:ext>
            </a:extLst>
          </p:cNvPr>
          <p:cNvSpPr>
            <a:spLocks noGrp="1"/>
          </p:cNvSpPr>
          <p:nvPr>
            <p:ph type="body" sz="quarter" idx="16" hasCustomPrompt="1"/>
          </p:nvPr>
        </p:nvSpPr>
        <p:spPr>
          <a:xfrm>
            <a:off x="8179843" y="7354019"/>
            <a:ext cx="5651500" cy="2189091"/>
          </a:xfrm>
        </p:spPr>
        <p:txBody>
          <a:bodyPr lIns="0" tIns="0" rIns="0" bIns="0" anchor="b" anchorCtr="0">
            <a:noAutofit/>
          </a:bodyPr>
          <a:lstStyle>
            <a:lvl1pPr>
              <a:defRPr sz="12697" b="1" i="0">
                <a:solidFill>
                  <a:schemeClr val="bg1"/>
                </a:solidFill>
                <a:latin typeface="Barlow Condensed" pitchFamily="2" charset="77"/>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a:t>Value</a:t>
            </a:r>
            <a:endParaRPr lang="en-US"/>
          </a:p>
        </p:txBody>
      </p:sp>
    </p:spTree>
    <p:extLst>
      <p:ext uri="{BB962C8B-B14F-4D97-AF65-F5344CB8AC3E}">
        <p14:creationId xmlns:p14="http://schemas.microsoft.com/office/powerpoint/2010/main" val="342856842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CHARTS">
    <p:bg>
      <p:bgPr>
        <a:solidFill>
          <a:schemeClr val="tx1"/>
        </a:solidFill>
        <a:effectLst/>
      </p:bgPr>
    </p:bg>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1C409184-FB98-3348-A8EC-72736FFAF24A}"/>
              </a:ext>
            </a:extLst>
          </p:cNvPr>
          <p:cNvSpPr>
            <a:spLocks noGrp="1"/>
          </p:cNvSpPr>
          <p:nvPr>
            <p:ph type="title"/>
          </p:nvPr>
        </p:nvSpPr>
        <p:spPr>
          <a:xfrm>
            <a:off x="1033199" y="1447202"/>
            <a:ext cx="5778491" cy="1818000"/>
          </a:xfrm>
          <a:prstGeom prst="rect">
            <a:avLst/>
          </a:prstGeom>
        </p:spPr>
        <p:txBody>
          <a:bodyPr/>
          <a:lstStyle/>
          <a:p>
            <a:r>
              <a:rPr lang="en-US"/>
              <a:t>Click to edit Master title style</a:t>
            </a:r>
            <a:endParaRPr lang="en-GB"/>
          </a:p>
        </p:txBody>
      </p:sp>
      <p:sp>
        <p:nvSpPr>
          <p:cNvPr id="6" name="Text Placeholder 3">
            <a:extLst>
              <a:ext uri="{FF2B5EF4-FFF2-40B4-BE49-F238E27FC236}">
                <a16:creationId xmlns:a16="http://schemas.microsoft.com/office/drawing/2014/main" id="{72C04BEB-E66F-5740-AB9D-E8A24F94DF63}"/>
              </a:ext>
            </a:extLst>
          </p:cNvPr>
          <p:cNvSpPr>
            <a:spLocks noGrp="1"/>
          </p:cNvSpPr>
          <p:nvPr>
            <p:ph type="body" sz="quarter" idx="10"/>
          </p:nvPr>
        </p:nvSpPr>
        <p:spPr>
          <a:xfrm>
            <a:off x="1033199" y="3758402"/>
            <a:ext cx="5778491" cy="6432779"/>
          </a:xfrm>
        </p:spPr>
        <p:txBody>
          <a:bodyPr wrap="square" lIns="0" tIns="0" rIns="0" bIns="0">
            <a:noAutofit/>
          </a:bodyPr>
          <a:lstStyle>
            <a:lvl1pPr marL="267963" indent="-257163" algn="l">
              <a:lnSpc>
                <a:spcPts val="1980"/>
              </a:lnSpc>
              <a:spcBef>
                <a:spcPts val="345"/>
              </a:spcBef>
              <a:buFont typeface="Arial" panose="020B0604020202020204" pitchFamily="34" charset="0"/>
              <a:buChar char="•"/>
              <a:defRPr/>
            </a:lvl1pPr>
          </a:lstStyle>
          <a:p>
            <a:pPr lvl="0"/>
            <a:r>
              <a:rPr lang="en-US"/>
              <a:t>Click to edit Master text styles</a:t>
            </a:r>
          </a:p>
        </p:txBody>
      </p:sp>
      <p:sp>
        <p:nvSpPr>
          <p:cNvPr id="3" name="Chart Placeholder 2">
            <a:extLst>
              <a:ext uri="{FF2B5EF4-FFF2-40B4-BE49-F238E27FC236}">
                <a16:creationId xmlns:a16="http://schemas.microsoft.com/office/drawing/2014/main" id="{2B53538B-84DE-E74D-983E-ECFC190236EA}"/>
              </a:ext>
            </a:extLst>
          </p:cNvPr>
          <p:cNvSpPr>
            <a:spLocks noGrp="1"/>
          </p:cNvSpPr>
          <p:nvPr>
            <p:ph type="chart" sz="quarter" idx="12"/>
          </p:nvPr>
        </p:nvSpPr>
        <p:spPr>
          <a:xfrm>
            <a:off x="6955708" y="1447202"/>
            <a:ext cx="13148396" cy="9862151"/>
          </a:xfrm>
          <a:solidFill>
            <a:schemeClr val="tx1">
              <a:lumMod val="95000"/>
            </a:schemeClr>
          </a:solidFill>
        </p:spPr>
        <p:txBody>
          <a:bodyPr lIns="0" tIns="0" rIns="0" bIns="0"/>
          <a:lstStyle/>
          <a:p>
            <a:r>
              <a:rPr lang="en-US"/>
              <a:t>Click icon to add chart</a:t>
            </a:r>
          </a:p>
        </p:txBody>
      </p:sp>
    </p:spTree>
    <p:extLst>
      <p:ext uri="{BB962C8B-B14F-4D97-AF65-F5344CB8AC3E}">
        <p14:creationId xmlns:p14="http://schemas.microsoft.com/office/powerpoint/2010/main" val="332874327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CHARTS 2">
    <p:bg>
      <p:bgPr>
        <a:solidFill>
          <a:schemeClr val="tx1"/>
        </a:solidFill>
        <a:effectLst/>
      </p:bgPr>
    </p:bg>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1C409184-FB98-3348-A8EC-72736FFAF24A}"/>
              </a:ext>
            </a:extLst>
          </p:cNvPr>
          <p:cNvSpPr>
            <a:spLocks noGrp="1"/>
          </p:cNvSpPr>
          <p:nvPr>
            <p:ph type="title"/>
          </p:nvPr>
        </p:nvSpPr>
        <p:spPr>
          <a:xfrm>
            <a:off x="1033201" y="1447202"/>
            <a:ext cx="8010739" cy="1818000"/>
          </a:xfrm>
          <a:prstGeom prst="rect">
            <a:avLst/>
          </a:prstGeom>
        </p:spPr>
        <p:txBody>
          <a:bodyPr/>
          <a:lstStyle/>
          <a:p>
            <a:r>
              <a:rPr lang="en-US"/>
              <a:t>Click to edit Master title style</a:t>
            </a:r>
            <a:endParaRPr lang="en-GB"/>
          </a:p>
        </p:txBody>
      </p:sp>
      <p:sp>
        <p:nvSpPr>
          <p:cNvPr id="43" name="object 39">
            <a:extLst>
              <a:ext uri="{FF2B5EF4-FFF2-40B4-BE49-F238E27FC236}">
                <a16:creationId xmlns:a16="http://schemas.microsoft.com/office/drawing/2014/main" id="{C5CF1E23-C9B3-104A-9D4B-9579408EA35E}"/>
              </a:ext>
            </a:extLst>
          </p:cNvPr>
          <p:cNvSpPr txBox="1"/>
          <p:nvPr userDrawn="1"/>
        </p:nvSpPr>
        <p:spPr>
          <a:xfrm>
            <a:off x="3663145" y="6112768"/>
            <a:ext cx="1403349" cy="290722"/>
          </a:xfrm>
          <a:prstGeom prst="rect">
            <a:avLst/>
          </a:prstGeom>
        </p:spPr>
        <p:txBody>
          <a:bodyPr vert="horz" wrap="square" lIns="0" tIns="11431" rIns="0" bIns="0" rtlCol="0">
            <a:spAutoFit/>
          </a:bodyPr>
          <a:lstStyle/>
          <a:p>
            <a:pPr marL="9525">
              <a:lnSpc>
                <a:spcPct val="100000"/>
              </a:lnSpc>
              <a:spcBef>
                <a:spcPts val="91"/>
              </a:spcBef>
            </a:pPr>
            <a:r>
              <a:rPr sz="1814" b="1" spc="-23">
                <a:latin typeface="Barlow Condensed"/>
                <a:cs typeface="Barlow Condensed"/>
              </a:rPr>
              <a:t>TOTAL</a:t>
            </a:r>
            <a:r>
              <a:rPr sz="1814" b="1" spc="-49">
                <a:latin typeface="Barlow Condensed"/>
                <a:cs typeface="Barlow Condensed"/>
              </a:rPr>
              <a:t> </a:t>
            </a:r>
            <a:r>
              <a:rPr sz="1814" b="1" spc="8">
                <a:latin typeface="Barlow Condensed"/>
                <a:cs typeface="Barlow Condensed"/>
              </a:rPr>
              <a:t>£XXX</a:t>
            </a:r>
            <a:endParaRPr sz="1814">
              <a:latin typeface="Barlow Condensed"/>
              <a:cs typeface="Barlow Condensed"/>
            </a:endParaRPr>
          </a:p>
        </p:txBody>
      </p:sp>
      <p:sp>
        <p:nvSpPr>
          <p:cNvPr id="3" name="Text Placeholder 2">
            <a:extLst>
              <a:ext uri="{FF2B5EF4-FFF2-40B4-BE49-F238E27FC236}">
                <a16:creationId xmlns:a16="http://schemas.microsoft.com/office/drawing/2014/main" id="{44D8A541-C2A2-AE40-A10E-7109496E9B5B}"/>
              </a:ext>
            </a:extLst>
          </p:cNvPr>
          <p:cNvSpPr>
            <a:spLocks noGrp="1"/>
          </p:cNvSpPr>
          <p:nvPr>
            <p:ph type="body" sz="quarter" idx="10" hasCustomPrompt="1"/>
          </p:nvPr>
        </p:nvSpPr>
        <p:spPr>
          <a:xfrm>
            <a:off x="7265483" y="3348455"/>
            <a:ext cx="2464296" cy="3168650"/>
          </a:xfrm>
        </p:spPr>
        <p:txBody>
          <a:bodyPr lIns="0" tIns="0" rIns="0" bIns="0">
            <a:noAutofit/>
          </a:bodyPr>
          <a:lstStyle>
            <a:lvl1pPr>
              <a:spcAft>
                <a:spcPts val="1575"/>
              </a:spcAft>
              <a:defRPr sz="2474" b="1" i="0">
                <a:latin typeface="Barlow" pitchFamily="2" charset="77"/>
              </a:defRPr>
            </a:lvl1pPr>
            <a:lvl2pPr marL="9525" indent="0">
              <a:lnSpc>
                <a:spcPts val="1980"/>
              </a:lnSpc>
              <a:tabLst/>
              <a:defRPr sz="1484"/>
            </a:lvl2pPr>
          </a:lstStyle>
          <a:p>
            <a:pPr lvl="0"/>
            <a:r>
              <a:rPr lang="en-GB"/>
              <a:t>HEADER</a:t>
            </a:r>
          </a:p>
          <a:p>
            <a:pPr lvl="1"/>
            <a:r>
              <a:rPr lang="en-GB"/>
              <a:t>Bar header</a:t>
            </a:r>
            <a:endParaRPr lang="en-US"/>
          </a:p>
        </p:txBody>
      </p:sp>
      <p:sp>
        <p:nvSpPr>
          <p:cNvPr id="59" name="Text Placeholder 58">
            <a:extLst>
              <a:ext uri="{FF2B5EF4-FFF2-40B4-BE49-F238E27FC236}">
                <a16:creationId xmlns:a16="http://schemas.microsoft.com/office/drawing/2014/main" id="{3DDD98E1-5D4C-E441-8033-1BE0AFD9ED9F}"/>
              </a:ext>
            </a:extLst>
          </p:cNvPr>
          <p:cNvSpPr>
            <a:spLocks noGrp="1"/>
          </p:cNvSpPr>
          <p:nvPr>
            <p:ph type="body" sz="quarter" idx="11" hasCustomPrompt="1"/>
          </p:nvPr>
        </p:nvSpPr>
        <p:spPr>
          <a:xfrm>
            <a:off x="10810135" y="6125518"/>
            <a:ext cx="1825951" cy="402590"/>
          </a:xfrm>
        </p:spPr>
        <p:txBody>
          <a:bodyPr lIns="0" tIns="0" rIns="0" bIns="0">
            <a:noAutofit/>
          </a:bodyPr>
          <a:lstStyle>
            <a:lvl1pPr>
              <a:defRPr b="1" i="0">
                <a:latin typeface="Barlow" pitchFamily="2" charset="77"/>
              </a:defRPr>
            </a:lvl1pPr>
          </a:lstStyle>
          <a:p>
            <a:pPr lvl="0"/>
            <a:r>
              <a:rPr lang="en-GB"/>
              <a:t>£XXX</a:t>
            </a:r>
            <a:endParaRPr lang="en-US"/>
          </a:p>
        </p:txBody>
      </p:sp>
      <p:sp>
        <p:nvSpPr>
          <p:cNvPr id="60" name="TextBox 59">
            <a:extLst>
              <a:ext uri="{FF2B5EF4-FFF2-40B4-BE49-F238E27FC236}">
                <a16:creationId xmlns:a16="http://schemas.microsoft.com/office/drawing/2014/main" id="{7A5E44C0-353A-3849-A2C2-A380368040E4}"/>
              </a:ext>
            </a:extLst>
          </p:cNvPr>
          <p:cNvSpPr txBox="1"/>
          <p:nvPr userDrawn="1"/>
        </p:nvSpPr>
        <p:spPr>
          <a:xfrm>
            <a:off x="9786130" y="6124360"/>
            <a:ext cx="998255" cy="402590"/>
          </a:xfrm>
          <a:prstGeom prst="rect">
            <a:avLst/>
          </a:prstGeom>
          <a:noFill/>
        </p:spPr>
        <p:txBody>
          <a:bodyPr wrap="square" lIns="0" tIns="0" rIns="0" bIns="0" rtlCol="0">
            <a:noAutofit/>
          </a:bodyPr>
          <a:lstStyle/>
          <a:p>
            <a:r>
              <a:rPr lang="en-US" sz="1814" b="1" i="0">
                <a:solidFill>
                  <a:schemeClr val="bg1"/>
                </a:solidFill>
                <a:latin typeface="Barlow" pitchFamily="2" charset="77"/>
              </a:rPr>
              <a:t>TOTAL</a:t>
            </a:r>
          </a:p>
        </p:txBody>
      </p:sp>
      <p:sp>
        <p:nvSpPr>
          <p:cNvPr id="62" name="Chart Placeholder 61">
            <a:extLst>
              <a:ext uri="{FF2B5EF4-FFF2-40B4-BE49-F238E27FC236}">
                <a16:creationId xmlns:a16="http://schemas.microsoft.com/office/drawing/2014/main" id="{28F898E3-5DF2-ED44-A450-F226561432AD}"/>
              </a:ext>
            </a:extLst>
          </p:cNvPr>
          <p:cNvSpPr>
            <a:spLocks noGrp="1"/>
          </p:cNvSpPr>
          <p:nvPr>
            <p:ph type="chart" sz="quarter" idx="12"/>
          </p:nvPr>
        </p:nvSpPr>
        <p:spPr>
          <a:xfrm>
            <a:off x="9787450" y="4155259"/>
            <a:ext cx="2822885" cy="1720190"/>
          </a:xfrm>
          <a:solidFill>
            <a:schemeClr val="tx1">
              <a:lumMod val="95000"/>
            </a:schemeClr>
          </a:solidFill>
        </p:spPr>
        <p:txBody>
          <a:bodyPr lIns="0" tIns="0" rIns="0" bIns="0"/>
          <a:lstStyle/>
          <a:p>
            <a:r>
              <a:rPr lang="en-US"/>
              <a:t>Click icon to add chart</a:t>
            </a:r>
          </a:p>
        </p:txBody>
      </p:sp>
      <p:sp>
        <p:nvSpPr>
          <p:cNvPr id="63" name="Text Placeholder 2">
            <a:extLst>
              <a:ext uri="{FF2B5EF4-FFF2-40B4-BE49-F238E27FC236}">
                <a16:creationId xmlns:a16="http://schemas.microsoft.com/office/drawing/2014/main" id="{20327B7A-4691-D24F-836B-83028CCD8824}"/>
              </a:ext>
            </a:extLst>
          </p:cNvPr>
          <p:cNvSpPr>
            <a:spLocks noGrp="1"/>
          </p:cNvSpPr>
          <p:nvPr>
            <p:ph type="body" sz="quarter" idx="13" hasCustomPrompt="1"/>
          </p:nvPr>
        </p:nvSpPr>
        <p:spPr>
          <a:xfrm>
            <a:off x="1123058" y="3348455"/>
            <a:ext cx="2464296" cy="3168650"/>
          </a:xfrm>
        </p:spPr>
        <p:txBody>
          <a:bodyPr lIns="0" tIns="0" rIns="0" bIns="0">
            <a:noAutofit/>
          </a:bodyPr>
          <a:lstStyle>
            <a:lvl1pPr>
              <a:spcAft>
                <a:spcPts val="1575"/>
              </a:spcAft>
              <a:defRPr sz="2474" b="1" i="0">
                <a:latin typeface="Barlow" pitchFamily="2" charset="77"/>
              </a:defRPr>
            </a:lvl1pPr>
            <a:lvl2pPr marL="9525" indent="0">
              <a:lnSpc>
                <a:spcPts val="1980"/>
              </a:lnSpc>
              <a:tabLst/>
              <a:defRPr sz="1484"/>
            </a:lvl2pPr>
          </a:lstStyle>
          <a:p>
            <a:pPr lvl="0"/>
            <a:r>
              <a:rPr lang="en-GB"/>
              <a:t>HEADER</a:t>
            </a:r>
          </a:p>
          <a:p>
            <a:pPr lvl="1"/>
            <a:r>
              <a:rPr lang="en-GB"/>
              <a:t>Bar header</a:t>
            </a:r>
            <a:endParaRPr lang="en-US"/>
          </a:p>
        </p:txBody>
      </p:sp>
      <p:sp>
        <p:nvSpPr>
          <p:cNvPr id="64" name="Text Placeholder 58">
            <a:extLst>
              <a:ext uri="{FF2B5EF4-FFF2-40B4-BE49-F238E27FC236}">
                <a16:creationId xmlns:a16="http://schemas.microsoft.com/office/drawing/2014/main" id="{4CAE1A17-F3AE-2843-9595-30E06609FFFA}"/>
              </a:ext>
            </a:extLst>
          </p:cNvPr>
          <p:cNvSpPr>
            <a:spLocks noGrp="1"/>
          </p:cNvSpPr>
          <p:nvPr>
            <p:ph type="body" sz="quarter" idx="14" hasCustomPrompt="1"/>
          </p:nvPr>
        </p:nvSpPr>
        <p:spPr>
          <a:xfrm>
            <a:off x="4667711" y="6125518"/>
            <a:ext cx="1825951" cy="402590"/>
          </a:xfrm>
        </p:spPr>
        <p:txBody>
          <a:bodyPr lIns="0" tIns="0" rIns="0" bIns="0">
            <a:noAutofit/>
          </a:bodyPr>
          <a:lstStyle>
            <a:lvl1pPr>
              <a:defRPr b="1" i="0">
                <a:latin typeface="Barlow" pitchFamily="2" charset="77"/>
              </a:defRPr>
            </a:lvl1pPr>
          </a:lstStyle>
          <a:p>
            <a:pPr lvl="0"/>
            <a:r>
              <a:rPr lang="en-GB"/>
              <a:t>£XXX</a:t>
            </a:r>
            <a:endParaRPr lang="en-US"/>
          </a:p>
        </p:txBody>
      </p:sp>
      <p:sp>
        <p:nvSpPr>
          <p:cNvPr id="65" name="TextBox 64">
            <a:extLst>
              <a:ext uri="{FF2B5EF4-FFF2-40B4-BE49-F238E27FC236}">
                <a16:creationId xmlns:a16="http://schemas.microsoft.com/office/drawing/2014/main" id="{CCC7CC97-82F2-D346-8261-AFBEBC54D03F}"/>
              </a:ext>
            </a:extLst>
          </p:cNvPr>
          <p:cNvSpPr txBox="1"/>
          <p:nvPr userDrawn="1"/>
        </p:nvSpPr>
        <p:spPr>
          <a:xfrm>
            <a:off x="3643706" y="6124360"/>
            <a:ext cx="998255" cy="402590"/>
          </a:xfrm>
          <a:prstGeom prst="rect">
            <a:avLst/>
          </a:prstGeom>
          <a:noFill/>
        </p:spPr>
        <p:txBody>
          <a:bodyPr wrap="square" lIns="0" tIns="0" rIns="0" bIns="0" rtlCol="0">
            <a:noAutofit/>
          </a:bodyPr>
          <a:lstStyle/>
          <a:p>
            <a:r>
              <a:rPr lang="en-US" sz="1814" b="1" i="0">
                <a:solidFill>
                  <a:schemeClr val="bg1"/>
                </a:solidFill>
                <a:latin typeface="Barlow" pitchFamily="2" charset="77"/>
              </a:rPr>
              <a:t>TOTAL</a:t>
            </a:r>
          </a:p>
        </p:txBody>
      </p:sp>
      <p:sp>
        <p:nvSpPr>
          <p:cNvPr id="66" name="Chart Placeholder 61">
            <a:extLst>
              <a:ext uri="{FF2B5EF4-FFF2-40B4-BE49-F238E27FC236}">
                <a16:creationId xmlns:a16="http://schemas.microsoft.com/office/drawing/2014/main" id="{B57A17DE-97D2-4A49-8A7B-1327DF769821}"/>
              </a:ext>
            </a:extLst>
          </p:cNvPr>
          <p:cNvSpPr>
            <a:spLocks noGrp="1"/>
          </p:cNvSpPr>
          <p:nvPr>
            <p:ph type="chart" sz="quarter" idx="15"/>
          </p:nvPr>
        </p:nvSpPr>
        <p:spPr>
          <a:xfrm>
            <a:off x="3645024" y="4155259"/>
            <a:ext cx="2822885" cy="1720190"/>
          </a:xfrm>
          <a:solidFill>
            <a:schemeClr val="tx1">
              <a:lumMod val="95000"/>
            </a:schemeClr>
          </a:solidFill>
        </p:spPr>
        <p:txBody>
          <a:bodyPr lIns="0" tIns="0" rIns="0" bIns="0"/>
          <a:lstStyle/>
          <a:p>
            <a:r>
              <a:rPr lang="en-US"/>
              <a:t>Click icon to add chart</a:t>
            </a:r>
          </a:p>
        </p:txBody>
      </p:sp>
      <p:sp>
        <p:nvSpPr>
          <p:cNvPr id="67" name="Text Placeholder 2">
            <a:extLst>
              <a:ext uri="{FF2B5EF4-FFF2-40B4-BE49-F238E27FC236}">
                <a16:creationId xmlns:a16="http://schemas.microsoft.com/office/drawing/2014/main" id="{D907179C-C29C-0546-8A7C-0439EE481F40}"/>
              </a:ext>
            </a:extLst>
          </p:cNvPr>
          <p:cNvSpPr>
            <a:spLocks noGrp="1"/>
          </p:cNvSpPr>
          <p:nvPr>
            <p:ph type="body" sz="quarter" idx="16" hasCustomPrompt="1"/>
          </p:nvPr>
        </p:nvSpPr>
        <p:spPr>
          <a:xfrm>
            <a:off x="13447011" y="3348455"/>
            <a:ext cx="2464296" cy="3168650"/>
          </a:xfrm>
        </p:spPr>
        <p:txBody>
          <a:bodyPr lIns="0" tIns="0" rIns="0" bIns="0">
            <a:noAutofit/>
          </a:bodyPr>
          <a:lstStyle>
            <a:lvl1pPr>
              <a:spcAft>
                <a:spcPts val="1575"/>
              </a:spcAft>
              <a:defRPr sz="2474" b="1" i="0">
                <a:latin typeface="Barlow" pitchFamily="2" charset="77"/>
              </a:defRPr>
            </a:lvl1pPr>
            <a:lvl2pPr marL="9525" indent="0">
              <a:lnSpc>
                <a:spcPts val="1980"/>
              </a:lnSpc>
              <a:tabLst/>
              <a:defRPr sz="1484"/>
            </a:lvl2pPr>
          </a:lstStyle>
          <a:p>
            <a:pPr lvl="0"/>
            <a:r>
              <a:rPr lang="en-GB"/>
              <a:t>HEADER</a:t>
            </a:r>
          </a:p>
          <a:p>
            <a:pPr lvl="1"/>
            <a:r>
              <a:rPr lang="en-GB"/>
              <a:t>Bar header</a:t>
            </a:r>
            <a:endParaRPr lang="en-US"/>
          </a:p>
        </p:txBody>
      </p:sp>
      <p:sp>
        <p:nvSpPr>
          <p:cNvPr id="68" name="Text Placeholder 58">
            <a:extLst>
              <a:ext uri="{FF2B5EF4-FFF2-40B4-BE49-F238E27FC236}">
                <a16:creationId xmlns:a16="http://schemas.microsoft.com/office/drawing/2014/main" id="{4EB656CC-5580-1642-A764-6A7EF6BECC25}"/>
              </a:ext>
            </a:extLst>
          </p:cNvPr>
          <p:cNvSpPr>
            <a:spLocks noGrp="1"/>
          </p:cNvSpPr>
          <p:nvPr>
            <p:ph type="body" sz="quarter" idx="17" hasCustomPrompt="1"/>
          </p:nvPr>
        </p:nvSpPr>
        <p:spPr>
          <a:xfrm>
            <a:off x="16991665" y="6125518"/>
            <a:ext cx="1825951" cy="402590"/>
          </a:xfrm>
        </p:spPr>
        <p:txBody>
          <a:bodyPr lIns="0" tIns="0" rIns="0" bIns="0">
            <a:noAutofit/>
          </a:bodyPr>
          <a:lstStyle>
            <a:lvl1pPr>
              <a:defRPr b="1" i="0">
                <a:latin typeface="Barlow" pitchFamily="2" charset="77"/>
              </a:defRPr>
            </a:lvl1pPr>
          </a:lstStyle>
          <a:p>
            <a:pPr lvl="0"/>
            <a:r>
              <a:rPr lang="en-GB"/>
              <a:t>£XXX</a:t>
            </a:r>
            <a:endParaRPr lang="en-US"/>
          </a:p>
        </p:txBody>
      </p:sp>
      <p:sp>
        <p:nvSpPr>
          <p:cNvPr id="69" name="TextBox 68">
            <a:extLst>
              <a:ext uri="{FF2B5EF4-FFF2-40B4-BE49-F238E27FC236}">
                <a16:creationId xmlns:a16="http://schemas.microsoft.com/office/drawing/2014/main" id="{B1A8B87F-289E-EB4C-BB80-217F0CC957F6}"/>
              </a:ext>
            </a:extLst>
          </p:cNvPr>
          <p:cNvSpPr txBox="1"/>
          <p:nvPr userDrawn="1"/>
        </p:nvSpPr>
        <p:spPr>
          <a:xfrm>
            <a:off x="15967659" y="6124360"/>
            <a:ext cx="998255" cy="402590"/>
          </a:xfrm>
          <a:prstGeom prst="rect">
            <a:avLst/>
          </a:prstGeom>
          <a:noFill/>
        </p:spPr>
        <p:txBody>
          <a:bodyPr wrap="square" lIns="0" tIns="0" rIns="0" bIns="0" rtlCol="0">
            <a:noAutofit/>
          </a:bodyPr>
          <a:lstStyle/>
          <a:p>
            <a:r>
              <a:rPr lang="en-US" sz="1814" b="1" i="0">
                <a:solidFill>
                  <a:schemeClr val="bg1"/>
                </a:solidFill>
                <a:latin typeface="Barlow" pitchFamily="2" charset="77"/>
              </a:rPr>
              <a:t>TOTAL</a:t>
            </a:r>
          </a:p>
        </p:txBody>
      </p:sp>
      <p:sp>
        <p:nvSpPr>
          <p:cNvPr id="70" name="Chart Placeholder 61">
            <a:extLst>
              <a:ext uri="{FF2B5EF4-FFF2-40B4-BE49-F238E27FC236}">
                <a16:creationId xmlns:a16="http://schemas.microsoft.com/office/drawing/2014/main" id="{6D463723-A036-AB40-AD04-8BFB54AEED30}"/>
              </a:ext>
            </a:extLst>
          </p:cNvPr>
          <p:cNvSpPr>
            <a:spLocks noGrp="1"/>
          </p:cNvSpPr>
          <p:nvPr>
            <p:ph type="chart" sz="quarter" idx="18"/>
          </p:nvPr>
        </p:nvSpPr>
        <p:spPr>
          <a:xfrm>
            <a:off x="15968979" y="4155259"/>
            <a:ext cx="2822885" cy="1720190"/>
          </a:xfrm>
          <a:solidFill>
            <a:schemeClr val="tx1">
              <a:lumMod val="95000"/>
            </a:schemeClr>
          </a:solidFill>
        </p:spPr>
        <p:txBody>
          <a:bodyPr lIns="0" tIns="0" rIns="0" bIns="0"/>
          <a:lstStyle/>
          <a:p>
            <a:r>
              <a:rPr lang="en-US"/>
              <a:t>Click icon to add chart</a:t>
            </a:r>
          </a:p>
        </p:txBody>
      </p:sp>
      <p:sp>
        <p:nvSpPr>
          <p:cNvPr id="85" name="object 39">
            <a:extLst>
              <a:ext uri="{FF2B5EF4-FFF2-40B4-BE49-F238E27FC236}">
                <a16:creationId xmlns:a16="http://schemas.microsoft.com/office/drawing/2014/main" id="{8928AF33-40F1-C641-8016-B84CAC0EDD81}"/>
              </a:ext>
            </a:extLst>
          </p:cNvPr>
          <p:cNvSpPr txBox="1"/>
          <p:nvPr userDrawn="1"/>
        </p:nvSpPr>
        <p:spPr>
          <a:xfrm>
            <a:off x="3663145" y="9839641"/>
            <a:ext cx="1403349" cy="290722"/>
          </a:xfrm>
          <a:prstGeom prst="rect">
            <a:avLst/>
          </a:prstGeom>
        </p:spPr>
        <p:txBody>
          <a:bodyPr vert="horz" wrap="square" lIns="0" tIns="11431" rIns="0" bIns="0" rtlCol="0">
            <a:spAutoFit/>
          </a:bodyPr>
          <a:lstStyle/>
          <a:p>
            <a:pPr marL="9525">
              <a:lnSpc>
                <a:spcPct val="100000"/>
              </a:lnSpc>
              <a:spcBef>
                <a:spcPts val="91"/>
              </a:spcBef>
            </a:pPr>
            <a:r>
              <a:rPr sz="1814" b="1" spc="-23">
                <a:latin typeface="Barlow Condensed"/>
                <a:cs typeface="Barlow Condensed"/>
              </a:rPr>
              <a:t>TOTAL</a:t>
            </a:r>
            <a:r>
              <a:rPr sz="1814" b="1" spc="-49">
                <a:latin typeface="Barlow Condensed"/>
                <a:cs typeface="Barlow Condensed"/>
              </a:rPr>
              <a:t> </a:t>
            </a:r>
            <a:r>
              <a:rPr sz="1814" b="1" spc="8">
                <a:latin typeface="Barlow Condensed"/>
                <a:cs typeface="Barlow Condensed"/>
              </a:rPr>
              <a:t>£XXX</a:t>
            </a:r>
            <a:endParaRPr sz="1814">
              <a:latin typeface="Barlow Condensed"/>
              <a:cs typeface="Barlow Condensed"/>
            </a:endParaRPr>
          </a:p>
        </p:txBody>
      </p:sp>
      <p:sp>
        <p:nvSpPr>
          <p:cNvPr id="86" name="Text Placeholder 2">
            <a:extLst>
              <a:ext uri="{FF2B5EF4-FFF2-40B4-BE49-F238E27FC236}">
                <a16:creationId xmlns:a16="http://schemas.microsoft.com/office/drawing/2014/main" id="{DA1BA20D-DFB0-1848-AE66-36284F6ECCFD}"/>
              </a:ext>
            </a:extLst>
          </p:cNvPr>
          <p:cNvSpPr>
            <a:spLocks noGrp="1"/>
          </p:cNvSpPr>
          <p:nvPr>
            <p:ph type="body" sz="quarter" idx="19" hasCustomPrompt="1"/>
          </p:nvPr>
        </p:nvSpPr>
        <p:spPr>
          <a:xfrm>
            <a:off x="7265483" y="7075326"/>
            <a:ext cx="2464296" cy="3168650"/>
          </a:xfrm>
        </p:spPr>
        <p:txBody>
          <a:bodyPr lIns="0" tIns="0" rIns="0" bIns="0">
            <a:noAutofit/>
          </a:bodyPr>
          <a:lstStyle>
            <a:lvl1pPr>
              <a:spcAft>
                <a:spcPts val="1575"/>
              </a:spcAft>
              <a:defRPr sz="2474" b="1" i="0">
                <a:latin typeface="Barlow" pitchFamily="2" charset="77"/>
              </a:defRPr>
            </a:lvl1pPr>
            <a:lvl2pPr marL="9525" indent="0">
              <a:lnSpc>
                <a:spcPts val="1980"/>
              </a:lnSpc>
              <a:tabLst/>
              <a:defRPr sz="1484"/>
            </a:lvl2pPr>
          </a:lstStyle>
          <a:p>
            <a:pPr lvl="0"/>
            <a:r>
              <a:rPr lang="en-GB"/>
              <a:t>HEADER</a:t>
            </a:r>
          </a:p>
          <a:p>
            <a:pPr lvl="1"/>
            <a:r>
              <a:rPr lang="en-GB"/>
              <a:t>Bar header</a:t>
            </a:r>
            <a:endParaRPr lang="en-US"/>
          </a:p>
        </p:txBody>
      </p:sp>
      <p:sp>
        <p:nvSpPr>
          <p:cNvPr id="87" name="Text Placeholder 58">
            <a:extLst>
              <a:ext uri="{FF2B5EF4-FFF2-40B4-BE49-F238E27FC236}">
                <a16:creationId xmlns:a16="http://schemas.microsoft.com/office/drawing/2014/main" id="{AA1DA148-530A-FC40-80F4-378F572919D3}"/>
              </a:ext>
            </a:extLst>
          </p:cNvPr>
          <p:cNvSpPr>
            <a:spLocks noGrp="1"/>
          </p:cNvSpPr>
          <p:nvPr>
            <p:ph type="body" sz="quarter" idx="20" hasCustomPrompt="1"/>
          </p:nvPr>
        </p:nvSpPr>
        <p:spPr>
          <a:xfrm>
            <a:off x="10810135" y="9852389"/>
            <a:ext cx="1825951" cy="402590"/>
          </a:xfrm>
        </p:spPr>
        <p:txBody>
          <a:bodyPr lIns="0" tIns="0" rIns="0" bIns="0">
            <a:noAutofit/>
          </a:bodyPr>
          <a:lstStyle>
            <a:lvl1pPr>
              <a:defRPr b="1" i="0">
                <a:latin typeface="Barlow" pitchFamily="2" charset="77"/>
              </a:defRPr>
            </a:lvl1pPr>
          </a:lstStyle>
          <a:p>
            <a:pPr lvl="0"/>
            <a:r>
              <a:rPr lang="en-GB"/>
              <a:t>£XXX</a:t>
            </a:r>
            <a:endParaRPr lang="en-US"/>
          </a:p>
        </p:txBody>
      </p:sp>
      <p:sp>
        <p:nvSpPr>
          <p:cNvPr id="88" name="TextBox 87">
            <a:extLst>
              <a:ext uri="{FF2B5EF4-FFF2-40B4-BE49-F238E27FC236}">
                <a16:creationId xmlns:a16="http://schemas.microsoft.com/office/drawing/2014/main" id="{4E7E9F75-42AB-754C-88EE-1BE26A6AFC8E}"/>
              </a:ext>
            </a:extLst>
          </p:cNvPr>
          <p:cNvSpPr txBox="1"/>
          <p:nvPr userDrawn="1"/>
        </p:nvSpPr>
        <p:spPr>
          <a:xfrm>
            <a:off x="9786130" y="9851233"/>
            <a:ext cx="998255" cy="402590"/>
          </a:xfrm>
          <a:prstGeom prst="rect">
            <a:avLst/>
          </a:prstGeom>
          <a:noFill/>
        </p:spPr>
        <p:txBody>
          <a:bodyPr wrap="square" lIns="0" tIns="0" rIns="0" bIns="0" rtlCol="0">
            <a:noAutofit/>
          </a:bodyPr>
          <a:lstStyle/>
          <a:p>
            <a:r>
              <a:rPr lang="en-US" sz="1814" b="1" i="0">
                <a:solidFill>
                  <a:schemeClr val="bg1"/>
                </a:solidFill>
                <a:latin typeface="Barlow" pitchFamily="2" charset="77"/>
              </a:rPr>
              <a:t>TOTAL</a:t>
            </a:r>
          </a:p>
        </p:txBody>
      </p:sp>
      <p:sp>
        <p:nvSpPr>
          <p:cNvPr id="89" name="Chart Placeholder 61">
            <a:extLst>
              <a:ext uri="{FF2B5EF4-FFF2-40B4-BE49-F238E27FC236}">
                <a16:creationId xmlns:a16="http://schemas.microsoft.com/office/drawing/2014/main" id="{3AE2B017-C103-4347-B8CE-7B6A11EEB722}"/>
              </a:ext>
            </a:extLst>
          </p:cNvPr>
          <p:cNvSpPr>
            <a:spLocks noGrp="1"/>
          </p:cNvSpPr>
          <p:nvPr>
            <p:ph type="chart" sz="quarter" idx="21"/>
          </p:nvPr>
        </p:nvSpPr>
        <p:spPr>
          <a:xfrm>
            <a:off x="9787450" y="7882130"/>
            <a:ext cx="2822885" cy="1720190"/>
          </a:xfrm>
          <a:solidFill>
            <a:schemeClr val="tx1">
              <a:lumMod val="95000"/>
            </a:schemeClr>
          </a:solidFill>
        </p:spPr>
        <p:txBody>
          <a:bodyPr lIns="0" tIns="0" rIns="0" bIns="0"/>
          <a:lstStyle/>
          <a:p>
            <a:r>
              <a:rPr lang="en-US"/>
              <a:t>Click icon to add chart</a:t>
            </a:r>
          </a:p>
        </p:txBody>
      </p:sp>
      <p:sp>
        <p:nvSpPr>
          <p:cNvPr id="90" name="Text Placeholder 2">
            <a:extLst>
              <a:ext uri="{FF2B5EF4-FFF2-40B4-BE49-F238E27FC236}">
                <a16:creationId xmlns:a16="http://schemas.microsoft.com/office/drawing/2014/main" id="{DD3698C6-FB17-D943-8F2D-9227802E1830}"/>
              </a:ext>
            </a:extLst>
          </p:cNvPr>
          <p:cNvSpPr>
            <a:spLocks noGrp="1"/>
          </p:cNvSpPr>
          <p:nvPr>
            <p:ph type="body" sz="quarter" idx="22" hasCustomPrompt="1"/>
          </p:nvPr>
        </p:nvSpPr>
        <p:spPr>
          <a:xfrm>
            <a:off x="1123058" y="7075326"/>
            <a:ext cx="2464296" cy="3168650"/>
          </a:xfrm>
        </p:spPr>
        <p:txBody>
          <a:bodyPr lIns="0" tIns="0" rIns="0" bIns="0">
            <a:noAutofit/>
          </a:bodyPr>
          <a:lstStyle>
            <a:lvl1pPr>
              <a:spcAft>
                <a:spcPts val="1575"/>
              </a:spcAft>
              <a:defRPr sz="2474" b="1" i="0">
                <a:latin typeface="Barlow" pitchFamily="2" charset="77"/>
              </a:defRPr>
            </a:lvl1pPr>
            <a:lvl2pPr marL="9525" indent="0">
              <a:lnSpc>
                <a:spcPts val="1980"/>
              </a:lnSpc>
              <a:tabLst/>
              <a:defRPr sz="1484"/>
            </a:lvl2pPr>
          </a:lstStyle>
          <a:p>
            <a:pPr lvl="0"/>
            <a:r>
              <a:rPr lang="en-GB"/>
              <a:t>HEADER</a:t>
            </a:r>
          </a:p>
          <a:p>
            <a:pPr lvl="1"/>
            <a:r>
              <a:rPr lang="en-GB"/>
              <a:t>Bar header</a:t>
            </a:r>
            <a:endParaRPr lang="en-US"/>
          </a:p>
        </p:txBody>
      </p:sp>
      <p:sp>
        <p:nvSpPr>
          <p:cNvPr id="91" name="Text Placeholder 58">
            <a:extLst>
              <a:ext uri="{FF2B5EF4-FFF2-40B4-BE49-F238E27FC236}">
                <a16:creationId xmlns:a16="http://schemas.microsoft.com/office/drawing/2014/main" id="{3DF53EFA-4306-2F4A-B38D-C5D7AD36A17B}"/>
              </a:ext>
            </a:extLst>
          </p:cNvPr>
          <p:cNvSpPr>
            <a:spLocks noGrp="1"/>
          </p:cNvSpPr>
          <p:nvPr>
            <p:ph type="body" sz="quarter" idx="23" hasCustomPrompt="1"/>
          </p:nvPr>
        </p:nvSpPr>
        <p:spPr>
          <a:xfrm>
            <a:off x="4667711" y="9852389"/>
            <a:ext cx="1825951" cy="402590"/>
          </a:xfrm>
        </p:spPr>
        <p:txBody>
          <a:bodyPr lIns="0" tIns="0" rIns="0" bIns="0">
            <a:noAutofit/>
          </a:bodyPr>
          <a:lstStyle>
            <a:lvl1pPr>
              <a:defRPr b="1" i="0">
                <a:latin typeface="Barlow" pitchFamily="2" charset="77"/>
              </a:defRPr>
            </a:lvl1pPr>
          </a:lstStyle>
          <a:p>
            <a:pPr lvl="0"/>
            <a:r>
              <a:rPr lang="en-GB"/>
              <a:t>£XXX</a:t>
            </a:r>
            <a:endParaRPr lang="en-US"/>
          </a:p>
        </p:txBody>
      </p:sp>
      <p:sp>
        <p:nvSpPr>
          <p:cNvPr id="92" name="TextBox 91">
            <a:extLst>
              <a:ext uri="{FF2B5EF4-FFF2-40B4-BE49-F238E27FC236}">
                <a16:creationId xmlns:a16="http://schemas.microsoft.com/office/drawing/2014/main" id="{4F26F094-3D70-4E4D-B0C1-889E4BE7533B}"/>
              </a:ext>
            </a:extLst>
          </p:cNvPr>
          <p:cNvSpPr txBox="1"/>
          <p:nvPr userDrawn="1"/>
        </p:nvSpPr>
        <p:spPr>
          <a:xfrm>
            <a:off x="3643706" y="9851233"/>
            <a:ext cx="998255" cy="402590"/>
          </a:xfrm>
          <a:prstGeom prst="rect">
            <a:avLst/>
          </a:prstGeom>
          <a:noFill/>
        </p:spPr>
        <p:txBody>
          <a:bodyPr wrap="square" lIns="0" tIns="0" rIns="0" bIns="0" rtlCol="0">
            <a:noAutofit/>
          </a:bodyPr>
          <a:lstStyle/>
          <a:p>
            <a:r>
              <a:rPr lang="en-US" sz="1814" b="1" i="0">
                <a:solidFill>
                  <a:schemeClr val="bg1"/>
                </a:solidFill>
                <a:latin typeface="Barlow" pitchFamily="2" charset="77"/>
              </a:rPr>
              <a:t>TOTAL</a:t>
            </a:r>
          </a:p>
        </p:txBody>
      </p:sp>
      <p:sp>
        <p:nvSpPr>
          <p:cNvPr id="93" name="Chart Placeholder 61">
            <a:extLst>
              <a:ext uri="{FF2B5EF4-FFF2-40B4-BE49-F238E27FC236}">
                <a16:creationId xmlns:a16="http://schemas.microsoft.com/office/drawing/2014/main" id="{643FC3CC-E483-8149-B0F0-CD8F9F9A0363}"/>
              </a:ext>
            </a:extLst>
          </p:cNvPr>
          <p:cNvSpPr>
            <a:spLocks noGrp="1"/>
          </p:cNvSpPr>
          <p:nvPr>
            <p:ph type="chart" sz="quarter" idx="24"/>
          </p:nvPr>
        </p:nvSpPr>
        <p:spPr>
          <a:xfrm>
            <a:off x="3645024" y="7882130"/>
            <a:ext cx="2822885" cy="1720190"/>
          </a:xfrm>
          <a:solidFill>
            <a:schemeClr val="tx1">
              <a:lumMod val="95000"/>
            </a:schemeClr>
          </a:solidFill>
        </p:spPr>
        <p:txBody>
          <a:bodyPr lIns="0" tIns="0" rIns="0" bIns="0"/>
          <a:lstStyle/>
          <a:p>
            <a:r>
              <a:rPr lang="en-US"/>
              <a:t>Click icon to add chart</a:t>
            </a:r>
          </a:p>
        </p:txBody>
      </p:sp>
      <p:sp>
        <p:nvSpPr>
          <p:cNvPr id="94" name="Text Placeholder 2">
            <a:extLst>
              <a:ext uri="{FF2B5EF4-FFF2-40B4-BE49-F238E27FC236}">
                <a16:creationId xmlns:a16="http://schemas.microsoft.com/office/drawing/2014/main" id="{3128ADB7-2E9E-114F-95E2-A279F03A846D}"/>
              </a:ext>
            </a:extLst>
          </p:cNvPr>
          <p:cNvSpPr>
            <a:spLocks noGrp="1"/>
          </p:cNvSpPr>
          <p:nvPr>
            <p:ph type="body" sz="quarter" idx="25" hasCustomPrompt="1"/>
          </p:nvPr>
        </p:nvSpPr>
        <p:spPr>
          <a:xfrm>
            <a:off x="13447011" y="7075326"/>
            <a:ext cx="2464296" cy="3168650"/>
          </a:xfrm>
        </p:spPr>
        <p:txBody>
          <a:bodyPr lIns="0" tIns="0" rIns="0" bIns="0">
            <a:noAutofit/>
          </a:bodyPr>
          <a:lstStyle>
            <a:lvl1pPr>
              <a:spcAft>
                <a:spcPts val="1575"/>
              </a:spcAft>
              <a:defRPr sz="2474" b="1" i="0">
                <a:latin typeface="Barlow" pitchFamily="2" charset="77"/>
              </a:defRPr>
            </a:lvl1pPr>
            <a:lvl2pPr marL="9525" indent="0">
              <a:lnSpc>
                <a:spcPts val="1980"/>
              </a:lnSpc>
              <a:tabLst/>
              <a:defRPr sz="1484"/>
            </a:lvl2pPr>
          </a:lstStyle>
          <a:p>
            <a:pPr lvl="0"/>
            <a:r>
              <a:rPr lang="en-GB"/>
              <a:t>HEADER</a:t>
            </a:r>
          </a:p>
          <a:p>
            <a:pPr lvl="1"/>
            <a:r>
              <a:rPr lang="en-GB"/>
              <a:t>Bar header</a:t>
            </a:r>
            <a:endParaRPr lang="en-US"/>
          </a:p>
        </p:txBody>
      </p:sp>
      <p:sp>
        <p:nvSpPr>
          <p:cNvPr id="95" name="Text Placeholder 58">
            <a:extLst>
              <a:ext uri="{FF2B5EF4-FFF2-40B4-BE49-F238E27FC236}">
                <a16:creationId xmlns:a16="http://schemas.microsoft.com/office/drawing/2014/main" id="{AD0447FB-DA2A-F542-A293-C0D4DA4BA5EC}"/>
              </a:ext>
            </a:extLst>
          </p:cNvPr>
          <p:cNvSpPr>
            <a:spLocks noGrp="1"/>
          </p:cNvSpPr>
          <p:nvPr>
            <p:ph type="body" sz="quarter" idx="26" hasCustomPrompt="1"/>
          </p:nvPr>
        </p:nvSpPr>
        <p:spPr>
          <a:xfrm>
            <a:off x="16991665" y="9852389"/>
            <a:ext cx="1825951" cy="402590"/>
          </a:xfrm>
        </p:spPr>
        <p:txBody>
          <a:bodyPr lIns="0" tIns="0" rIns="0" bIns="0">
            <a:noAutofit/>
          </a:bodyPr>
          <a:lstStyle>
            <a:lvl1pPr>
              <a:defRPr b="1" i="0">
                <a:latin typeface="Barlow" pitchFamily="2" charset="77"/>
              </a:defRPr>
            </a:lvl1pPr>
          </a:lstStyle>
          <a:p>
            <a:pPr lvl="0"/>
            <a:r>
              <a:rPr lang="en-GB"/>
              <a:t>£XXX</a:t>
            </a:r>
            <a:endParaRPr lang="en-US"/>
          </a:p>
        </p:txBody>
      </p:sp>
      <p:sp>
        <p:nvSpPr>
          <p:cNvPr id="96" name="TextBox 95">
            <a:extLst>
              <a:ext uri="{FF2B5EF4-FFF2-40B4-BE49-F238E27FC236}">
                <a16:creationId xmlns:a16="http://schemas.microsoft.com/office/drawing/2014/main" id="{576425A3-2379-7249-BBD3-45ADCF737859}"/>
              </a:ext>
            </a:extLst>
          </p:cNvPr>
          <p:cNvSpPr txBox="1"/>
          <p:nvPr userDrawn="1"/>
        </p:nvSpPr>
        <p:spPr>
          <a:xfrm>
            <a:off x="15967659" y="9851233"/>
            <a:ext cx="998255" cy="402590"/>
          </a:xfrm>
          <a:prstGeom prst="rect">
            <a:avLst/>
          </a:prstGeom>
          <a:noFill/>
        </p:spPr>
        <p:txBody>
          <a:bodyPr wrap="square" lIns="0" tIns="0" rIns="0" bIns="0" rtlCol="0">
            <a:noAutofit/>
          </a:bodyPr>
          <a:lstStyle/>
          <a:p>
            <a:r>
              <a:rPr lang="en-US" sz="1814" b="1" i="0">
                <a:solidFill>
                  <a:schemeClr val="bg1"/>
                </a:solidFill>
                <a:latin typeface="Barlow" pitchFamily="2" charset="77"/>
              </a:rPr>
              <a:t>TOTAL</a:t>
            </a:r>
          </a:p>
        </p:txBody>
      </p:sp>
      <p:sp>
        <p:nvSpPr>
          <p:cNvPr id="97" name="Chart Placeholder 61">
            <a:extLst>
              <a:ext uri="{FF2B5EF4-FFF2-40B4-BE49-F238E27FC236}">
                <a16:creationId xmlns:a16="http://schemas.microsoft.com/office/drawing/2014/main" id="{C80FE24E-19CE-E540-868D-A746ABA3D86F}"/>
              </a:ext>
            </a:extLst>
          </p:cNvPr>
          <p:cNvSpPr>
            <a:spLocks noGrp="1"/>
          </p:cNvSpPr>
          <p:nvPr>
            <p:ph type="chart" sz="quarter" idx="27"/>
          </p:nvPr>
        </p:nvSpPr>
        <p:spPr>
          <a:xfrm>
            <a:off x="15968979" y="7882130"/>
            <a:ext cx="2822885" cy="1720190"/>
          </a:xfrm>
          <a:solidFill>
            <a:schemeClr val="tx1">
              <a:lumMod val="95000"/>
            </a:schemeClr>
          </a:solidFill>
        </p:spPr>
        <p:txBody>
          <a:bodyPr lIns="0" tIns="0" rIns="0" bIns="0"/>
          <a:lstStyle/>
          <a:p>
            <a:r>
              <a:rPr lang="en-US"/>
              <a:t>Click icon to add chart</a:t>
            </a:r>
          </a:p>
        </p:txBody>
      </p:sp>
    </p:spTree>
    <p:extLst>
      <p:ext uri="{BB962C8B-B14F-4D97-AF65-F5344CB8AC3E}">
        <p14:creationId xmlns:p14="http://schemas.microsoft.com/office/powerpoint/2010/main" val="240498371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ABLE">
    <p:bg>
      <p:bgPr>
        <a:solidFill>
          <a:schemeClr val="tx1"/>
        </a:solidFill>
        <a:effectLst/>
      </p:bgPr>
    </p:bg>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1C409184-FB98-3348-A8EC-72736FFAF24A}"/>
              </a:ext>
            </a:extLst>
          </p:cNvPr>
          <p:cNvSpPr>
            <a:spLocks noGrp="1"/>
          </p:cNvSpPr>
          <p:nvPr>
            <p:ph type="title"/>
          </p:nvPr>
        </p:nvSpPr>
        <p:spPr>
          <a:xfrm>
            <a:off x="1033201" y="1447202"/>
            <a:ext cx="8010739" cy="1818000"/>
          </a:xfrm>
          <a:prstGeom prst="rect">
            <a:avLst/>
          </a:prstGeo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7ACA448D-5A88-3644-B3DF-697A36012B92}"/>
              </a:ext>
            </a:extLst>
          </p:cNvPr>
          <p:cNvSpPr>
            <a:spLocks noGrp="1"/>
          </p:cNvSpPr>
          <p:nvPr>
            <p:ph type="body" sz="quarter" idx="10"/>
          </p:nvPr>
        </p:nvSpPr>
        <p:spPr>
          <a:xfrm>
            <a:off x="13278453" y="6590783"/>
            <a:ext cx="4766486" cy="1933119"/>
          </a:xfrm>
        </p:spPr>
        <p:txBody>
          <a:bodyPr lIns="0" tIns="0" rIns="0" bIns="0" anchor="b" anchorCtr="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able Placeholder 7">
            <a:extLst>
              <a:ext uri="{FF2B5EF4-FFF2-40B4-BE49-F238E27FC236}">
                <a16:creationId xmlns:a16="http://schemas.microsoft.com/office/drawing/2014/main" id="{B1F7980A-BA5D-8F47-AE8E-61A67F6A2F3F}"/>
              </a:ext>
            </a:extLst>
          </p:cNvPr>
          <p:cNvSpPr>
            <a:spLocks noGrp="1"/>
          </p:cNvSpPr>
          <p:nvPr>
            <p:ph type="tbl" sz="quarter" idx="11"/>
          </p:nvPr>
        </p:nvSpPr>
        <p:spPr>
          <a:xfrm>
            <a:off x="1047750" y="4754567"/>
            <a:ext cx="10471149" cy="3684587"/>
          </a:xfrm>
          <a:solidFill>
            <a:schemeClr val="tx1">
              <a:lumMod val="95000"/>
            </a:schemeClr>
          </a:solidFill>
        </p:spPr>
        <p:txBody>
          <a:bodyPr lIns="0" tIns="0" rIns="0" bIns="0"/>
          <a:lstStyle/>
          <a:p>
            <a:r>
              <a:rPr lang="en-US"/>
              <a:t>Click icon to add table</a:t>
            </a:r>
          </a:p>
        </p:txBody>
      </p:sp>
    </p:spTree>
    <p:extLst>
      <p:ext uri="{BB962C8B-B14F-4D97-AF65-F5344CB8AC3E}">
        <p14:creationId xmlns:p14="http://schemas.microsoft.com/office/powerpoint/2010/main" val="11912022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LOSING">
    <p:bg>
      <p:bgPr>
        <a:solidFill>
          <a:schemeClr val="tx1"/>
        </a:solidFill>
        <a:effectLst/>
      </p:bgPr>
    </p:bg>
    <p:spTree>
      <p:nvGrpSpPr>
        <p:cNvPr id="1" name=""/>
        <p:cNvGrpSpPr/>
        <p:nvPr/>
      </p:nvGrpSpPr>
      <p:grpSpPr>
        <a:xfrm>
          <a:off x="0" y="0"/>
          <a:ext cx="0" cy="0"/>
          <a:chOff x="0" y="0"/>
          <a:chExt cx="0" cy="0"/>
        </a:xfrm>
      </p:grpSpPr>
      <p:pic>
        <p:nvPicPr>
          <p:cNvPr id="6" name="Picture 5" descr="Logo&#10;&#10;Description automatically generated">
            <a:extLst>
              <a:ext uri="{FF2B5EF4-FFF2-40B4-BE49-F238E27FC236}">
                <a16:creationId xmlns:a16="http://schemas.microsoft.com/office/drawing/2014/main" id="{27028760-E330-49DF-B2F5-9D4541486CF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010340" y="3819757"/>
            <a:ext cx="6083424" cy="4965623"/>
          </a:xfrm>
          <a:prstGeom prst="rect">
            <a:avLst/>
          </a:prstGeom>
        </p:spPr>
      </p:pic>
      <p:sp>
        <p:nvSpPr>
          <p:cNvPr id="2" name="TextBox 1">
            <a:extLst>
              <a:ext uri="{FF2B5EF4-FFF2-40B4-BE49-F238E27FC236}">
                <a16:creationId xmlns:a16="http://schemas.microsoft.com/office/drawing/2014/main" id="{61A49DBE-6812-1E44-831B-8B718E7F057E}"/>
              </a:ext>
            </a:extLst>
          </p:cNvPr>
          <p:cNvSpPr txBox="1"/>
          <p:nvPr userDrawn="1"/>
        </p:nvSpPr>
        <p:spPr>
          <a:xfrm>
            <a:off x="7279742" y="2141033"/>
            <a:ext cx="5544616" cy="853632"/>
          </a:xfrm>
          <a:prstGeom prst="rect">
            <a:avLst/>
          </a:prstGeom>
          <a:noFill/>
        </p:spPr>
        <p:txBody>
          <a:bodyPr wrap="square" rtlCol="0">
            <a:spAutoFit/>
          </a:bodyPr>
          <a:lstStyle/>
          <a:p>
            <a:pPr marL="0" marR="0" indent="0" algn="ctr" defTabSz="685768" rtl="0" eaLnBrk="1" fontAlgn="auto" latinLnBrk="0" hangingPunct="1">
              <a:lnSpc>
                <a:spcPct val="100000"/>
              </a:lnSpc>
              <a:spcBef>
                <a:spcPts val="0"/>
              </a:spcBef>
              <a:spcAft>
                <a:spcPts val="0"/>
              </a:spcAft>
              <a:buClrTx/>
              <a:buSzTx/>
              <a:buFontTx/>
              <a:buNone/>
              <a:tabLst/>
              <a:defRPr/>
            </a:pPr>
            <a:r>
              <a:rPr kumimoji="0" lang="en-GB" sz="4947" b="1" i="0" u="none" strike="noStrike" kern="0" cap="none" spc="-86" normalizeH="0" baseline="0" noProof="0" err="1">
                <a:ln>
                  <a:noFill/>
                </a:ln>
                <a:solidFill>
                  <a:srgbClr val="000000"/>
                </a:solidFill>
                <a:effectLst/>
                <a:uLnTx/>
                <a:uFillTx/>
                <a:latin typeface="Barlow SemiBold" pitchFamily="2" charset="77"/>
                <a:ea typeface="+mj-ea"/>
                <a:cs typeface="Barlow"/>
              </a:rPr>
              <a:t>shelter.org.uk</a:t>
            </a:r>
            <a:endParaRPr lang="en-US" sz="2968"/>
          </a:p>
        </p:txBody>
      </p:sp>
    </p:spTree>
    <p:extLst>
      <p:ext uri="{BB962C8B-B14F-4D97-AF65-F5344CB8AC3E}">
        <p14:creationId xmlns:p14="http://schemas.microsoft.com/office/powerpoint/2010/main" val="138904235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DIVIDER 3">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D469C271-3882-1843-8975-2CA40144BF82}"/>
              </a:ext>
            </a:extLst>
          </p:cNvPr>
          <p:cNvSpPr>
            <a:spLocks noGrp="1"/>
          </p:cNvSpPr>
          <p:nvPr>
            <p:ph type="body" sz="quarter" idx="10" hasCustomPrompt="1"/>
          </p:nvPr>
        </p:nvSpPr>
        <p:spPr>
          <a:xfrm>
            <a:off x="1034391" y="4404763"/>
            <a:ext cx="10817861" cy="5497893"/>
          </a:xfrm>
        </p:spPr>
        <p:txBody>
          <a:bodyPr lIns="0" tIns="0" rIns="0" bIns="0">
            <a:noAutofit/>
          </a:bodyPr>
          <a:lstStyle>
            <a:lvl1pPr>
              <a:lnSpc>
                <a:spcPts val="9000"/>
              </a:lnSpc>
              <a:defRPr sz="11137" b="1" i="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SECTION HEADLINE</a:t>
            </a:r>
            <a:endParaRPr lang="en-US"/>
          </a:p>
        </p:txBody>
      </p:sp>
      <p:pic>
        <p:nvPicPr>
          <p:cNvPr id="6" name="object 2">
            <a:extLst>
              <a:ext uri="{FF2B5EF4-FFF2-40B4-BE49-F238E27FC236}">
                <a16:creationId xmlns:a16="http://schemas.microsoft.com/office/drawing/2014/main" id="{F8FBEE6B-5D19-7040-BC4B-F5468ABA207E}"/>
              </a:ext>
            </a:extLst>
          </p:cNvPr>
          <p:cNvPicPr/>
          <p:nvPr userDrawn="1"/>
        </p:nvPicPr>
        <p:blipFill>
          <a:blip r:embed="rId2" cstate="screen">
            <a:extLst>
              <a:ext uri="{28A0092B-C50C-407E-A947-70E740481C1C}">
                <a14:useLocalDpi xmlns:a14="http://schemas.microsoft.com/office/drawing/2010/main"/>
              </a:ext>
            </a:extLst>
          </a:blip>
          <a:stretch>
            <a:fillRect/>
          </a:stretch>
        </p:blipFill>
        <p:spPr>
          <a:xfrm>
            <a:off x="12628232" y="2"/>
            <a:ext cx="7197822" cy="10095386"/>
          </a:xfrm>
          <a:prstGeom prst="rect">
            <a:avLst/>
          </a:prstGeom>
        </p:spPr>
      </p:pic>
    </p:spTree>
    <p:extLst>
      <p:ext uri="{BB962C8B-B14F-4D97-AF65-F5344CB8AC3E}">
        <p14:creationId xmlns:p14="http://schemas.microsoft.com/office/powerpoint/2010/main" val="260399805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12DA62-2CFB-EA5F-7670-1E2AEF8278B9}"/>
              </a:ext>
            </a:extLst>
          </p:cNvPr>
          <p:cNvSpPr>
            <a:spLocks noGrp="1"/>
          </p:cNvSpPr>
          <p:nvPr>
            <p:ph type="ctrTitle"/>
          </p:nvPr>
        </p:nvSpPr>
        <p:spPr>
          <a:xfrm>
            <a:off x="2513013" y="1850860"/>
            <a:ext cx="15078075" cy="3937329"/>
          </a:xfrm>
        </p:spPr>
        <p:txBody>
          <a:bodyPr anchor="b"/>
          <a:lstStyle>
            <a:lvl1pPr algn="ctr">
              <a:defRPr sz="9894"/>
            </a:lvl1pPr>
          </a:lstStyle>
          <a:p>
            <a:r>
              <a:rPr lang="en-US"/>
              <a:t>Click to edit Master title style</a:t>
            </a:r>
            <a:endParaRPr lang="en-GB"/>
          </a:p>
        </p:txBody>
      </p:sp>
      <p:sp>
        <p:nvSpPr>
          <p:cNvPr id="3" name="Subtitle 2">
            <a:extLst>
              <a:ext uri="{FF2B5EF4-FFF2-40B4-BE49-F238E27FC236}">
                <a16:creationId xmlns:a16="http://schemas.microsoft.com/office/drawing/2014/main" id="{B62AB053-1CED-DF37-AB2F-A30D044FFF0A}"/>
              </a:ext>
            </a:extLst>
          </p:cNvPr>
          <p:cNvSpPr>
            <a:spLocks noGrp="1"/>
          </p:cNvSpPr>
          <p:nvPr>
            <p:ph type="subTitle" idx="1"/>
          </p:nvPr>
        </p:nvSpPr>
        <p:spPr>
          <a:xfrm>
            <a:off x="2513013" y="5940028"/>
            <a:ext cx="15078075" cy="2730474"/>
          </a:xfrm>
        </p:spPr>
        <p:txBody>
          <a:bodyPr/>
          <a:lstStyle>
            <a:lvl1pPr marL="0" indent="0" algn="ctr">
              <a:buNone/>
              <a:defRPr sz="3958"/>
            </a:lvl1pPr>
            <a:lvl2pPr marL="753923" indent="0" algn="ctr">
              <a:buNone/>
              <a:defRPr sz="3298"/>
            </a:lvl2pPr>
            <a:lvl3pPr marL="1507846" indent="0" algn="ctr">
              <a:buNone/>
              <a:defRPr sz="2968"/>
            </a:lvl3pPr>
            <a:lvl4pPr marL="2261768" indent="0" algn="ctr">
              <a:buNone/>
              <a:defRPr sz="2638"/>
            </a:lvl4pPr>
            <a:lvl5pPr marL="3015691" indent="0" algn="ctr">
              <a:buNone/>
              <a:defRPr sz="2638"/>
            </a:lvl5pPr>
            <a:lvl6pPr marL="3769614" indent="0" algn="ctr">
              <a:buNone/>
              <a:defRPr sz="2638"/>
            </a:lvl6pPr>
            <a:lvl7pPr marL="4523537" indent="0" algn="ctr">
              <a:buNone/>
              <a:defRPr sz="2638"/>
            </a:lvl7pPr>
            <a:lvl8pPr marL="5277460" indent="0" algn="ctr">
              <a:buNone/>
              <a:defRPr sz="2638"/>
            </a:lvl8pPr>
            <a:lvl9pPr marL="6031382" indent="0" algn="ctr">
              <a:buNone/>
              <a:defRPr sz="2638"/>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8A9AC725-0A52-8733-3397-4934F46A5664}"/>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5" name="Footer Placeholder 4">
            <a:extLst>
              <a:ext uri="{FF2B5EF4-FFF2-40B4-BE49-F238E27FC236}">
                <a16:creationId xmlns:a16="http://schemas.microsoft.com/office/drawing/2014/main" id="{4640DBEF-6789-B85B-0AED-B2C75D922B0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16BB087-820B-5318-C85F-84778CD7C8D9}"/>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122550465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26C7D0-90C4-7B8B-64CB-9ACF7840DBE8}"/>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2EA77DD6-6FA3-C84B-9F25-7CE231594F6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DBCE04C9-84BA-11D6-C660-EA82CA7C03FB}"/>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5" name="Footer Placeholder 4">
            <a:extLst>
              <a:ext uri="{FF2B5EF4-FFF2-40B4-BE49-F238E27FC236}">
                <a16:creationId xmlns:a16="http://schemas.microsoft.com/office/drawing/2014/main" id="{8AFCD5E5-8057-8971-02BD-581E3DFCE42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311E805D-9592-337C-3187-932F3839D796}"/>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29660417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EXT &amp; ARROW WHITE">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11D2F735-C4E6-6F51-8946-13E85B73DD88}"/>
              </a:ext>
            </a:extLst>
          </p:cNvPr>
          <p:cNvGrpSpPr>
            <a:grpSpLocks/>
          </p:cNvGrpSpPr>
          <p:nvPr userDrawn="1"/>
        </p:nvGrpSpPr>
        <p:grpSpPr bwMode="auto">
          <a:xfrm>
            <a:off x="11811000" y="5514975"/>
            <a:ext cx="7061200" cy="5029200"/>
            <a:chOff x="11811158" y="5515025"/>
            <a:chExt cx="7061834" cy="5029200"/>
          </a:xfrm>
        </p:grpSpPr>
        <p:pic>
          <p:nvPicPr>
            <p:cNvPr id="3" name="object 5">
              <a:extLst>
                <a:ext uri="{FF2B5EF4-FFF2-40B4-BE49-F238E27FC236}">
                  <a16:creationId xmlns:a16="http://schemas.microsoft.com/office/drawing/2014/main" id="{0E9F7A49-B540-1227-85B1-BA0B5726D7C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bject 6">
              <a:extLst>
                <a:ext uri="{FF2B5EF4-FFF2-40B4-BE49-F238E27FC236}">
                  <a16:creationId xmlns:a16="http://schemas.microsoft.com/office/drawing/2014/main" id="{FDE15239-404F-A277-4EE5-D32DF63F40A3}"/>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8" name="Text Placeholder 2"/>
          <p:cNvSpPr>
            <a:spLocks noGrp="1"/>
          </p:cNvSpPr>
          <p:nvPr>
            <p:ph type="body" sz="quarter" idx="14"/>
          </p:nvPr>
        </p:nvSpPr>
        <p:spPr>
          <a:xfrm>
            <a:off x="1051050" y="2763675"/>
            <a:ext cx="9001000" cy="581204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Title 10"/>
          <p:cNvSpPr>
            <a:spLocks noGrp="1"/>
          </p:cNvSpPr>
          <p:nvPr>
            <p:ph type="title"/>
          </p:nvPr>
        </p:nvSpPr>
        <p:spPr>
          <a:xfrm>
            <a:off x="1051051" y="1982267"/>
            <a:ext cx="9001000" cy="805383"/>
          </a:xfrm>
        </p:spPr>
        <p:txBody>
          <a:bodyPr>
            <a:normAutofit/>
          </a:bodyPr>
          <a:lstStyle>
            <a:lvl1pPr>
              <a:defRPr sz="5400">
                <a:solidFill>
                  <a:schemeClr val="bg1"/>
                </a:solidFill>
              </a:defRPr>
            </a:lvl1pPr>
          </a:lstStyle>
          <a:p>
            <a:r>
              <a:rPr lang="en-US"/>
              <a:t>Click to edit Master title style</a:t>
            </a:r>
            <a:endParaRPr lang="en-GB"/>
          </a:p>
        </p:txBody>
      </p:sp>
      <p:sp>
        <p:nvSpPr>
          <p:cNvPr id="5" name="Slide Number Placeholder 3">
            <a:extLst>
              <a:ext uri="{FF2B5EF4-FFF2-40B4-BE49-F238E27FC236}">
                <a16:creationId xmlns:a16="http://schemas.microsoft.com/office/drawing/2014/main" id="{A6EFDC88-E9A1-1D7C-A36C-DE59B00533E3}"/>
              </a:ext>
            </a:extLst>
          </p:cNvPr>
          <p:cNvSpPr>
            <a:spLocks noGrp="1"/>
          </p:cNvSpPr>
          <p:nvPr>
            <p:ph type="sldNum" sz="quarter" idx="15"/>
          </p:nvPr>
        </p:nvSpPr>
        <p:spPr/>
        <p:txBody>
          <a:bodyPr/>
          <a:lstStyle>
            <a:lvl1pPr>
              <a:defRPr/>
            </a:lvl1pPr>
          </a:lstStyle>
          <a:p>
            <a:pPr>
              <a:defRPr/>
            </a:pPr>
            <a:fld id="{BF01995F-A174-44F1-BAA2-3BC55466EC9A}" type="slidenum">
              <a:rPr lang="en-GB"/>
              <a:pPr>
                <a:defRPr/>
              </a:pPr>
              <a:t>‹#›</a:t>
            </a:fld>
            <a:endParaRPr lang="en-GB"/>
          </a:p>
        </p:txBody>
      </p:sp>
    </p:spTree>
    <p:extLst>
      <p:ext uri="{BB962C8B-B14F-4D97-AF65-F5344CB8AC3E}">
        <p14:creationId xmlns:p14="http://schemas.microsoft.com/office/powerpoint/2010/main" val="86034062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131FFE-63B5-6AAA-2FC0-3A8407764820}"/>
              </a:ext>
            </a:extLst>
          </p:cNvPr>
          <p:cNvSpPr>
            <a:spLocks noGrp="1"/>
          </p:cNvSpPr>
          <p:nvPr>
            <p:ph type="title"/>
          </p:nvPr>
        </p:nvSpPr>
        <p:spPr>
          <a:xfrm>
            <a:off x="1371686" y="2819485"/>
            <a:ext cx="17339786" cy="4704375"/>
          </a:xfrm>
        </p:spPr>
        <p:txBody>
          <a:bodyPr anchor="b"/>
          <a:lstStyle>
            <a:lvl1pPr>
              <a:defRPr sz="9894"/>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0A801399-185B-F06B-EC4C-C5FEFE184665}"/>
              </a:ext>
            </a:extLst>
          </p:cNvPr>
          <p:cNvSpPr>
            <a:spLocks noGrp="1"/>
          </p:cNvSpPr>
          <p:nvPr>
            <p:ph type="body" idx="1"/>
          </p:nvPr>
        </p:nvSpPr>
        <p:spPr>
          <a:xfrm>
            <a:off x="1371686" y="7568366"/>
            <a:ext cx="17339786" cy="2473919"/>
          </a:xfrm>
        </p:spPr>
        <p:txBody>
          <a:bodyPr/>
          <a:lstStyle>
            <a:lvl1pPr marL="0" indent="0">
              <a:buNone/>
              <a:defRPr sz="3958">
                <a:solidFill>
                  <a:schemeClr val="tx1">
                    <a:tint val="75000"/>
                  </a:schemeClr>
                </a:solidFill>
              </a:defRPr>
            </a:lvl1pPr>
            <a:lvl2pPr marL="753923" indent="0">
              <a:buNone/>
              <a:defRPr sz="3298">
                <a:solidFill>
                  <a:schemeClr val="tx1">
                    <a:tint val="75000"/>
                  </a:schemeClr>
                </a:solidFill>
              </a:defRPr>
            </a:lvl2pPr>
            <a:lvl3pPr marL="1507846" indent="0">
              <a:buNone/>
              <a:defRPr sz="2968">
                <a:solidFill>
                  <a:schemeClr val="tx1">
                    <a:tint val="75000"/>
                  </a:schemeClr>
                </a:solidFill>
              </a:defRPr>
            </a:lvl3pPr>
            <a:lvl4pPr marL="2261768" indent="0">
              <a:buNone/>
              <a:defRPr sz="2638">
                <a:solidFill>
                  <a:schemeClr val="tx1">
                    <a:tint val="75000"/>
                  </a:schemeClr>
                </a:solidFill>
              </a:defRPr>
            </a:lvl4pPr>
            <a:lvl5pPr marL="3015691" indent="0">
              <a:buNone/>
              <a:defRPr sz="2638">
                <a:solidFill>
                  <a:schemeClr val="tx1">
                    <a:tint val="75000"/>
                  </a:schemeClr>
                </a:solidFill>
              </a:defRPr>
            </a:lvl5pPr>
            <a:lvl6pPr marL="3769614" indent="0">
              <a:buNone/>
              <a:defRPr sz="2638">
                <a:solidFill>
                  <a:schemeClr val="tx1">
                    <a:tint val="75000"/>
                  </a:schemeClr>
                </a:solidFill>
              </a:defRPr>
            </a:lvl6pPr>
            <a:lvl7pPr marL="4523537" indent="0">
              <a:buNone/>
              <a:defRPr sz="2638">
                <a:solidFill>
                  <a:schemeClr val="tx1">
                    <a:tint val="75000"/>
                  </a:schemeClr>
                </a:solidFill>
              </a:defRPr>
            </a:lvl7pPr>
            <a:lvl8pPr marL="5277460" indent="0">
              <a:buNone/>
              <a:defRPr sz="2638">
                <a:solidFill>
                  <a:schemeClr val="tx1">
                    <a:tint val="75000"/>
                  </a:schemeClr>
                </a:solidFill>
              </a:defRPr>
            </a:lvl8pPr>
            <a:lvl9pPr marL="6031382" indent="0">
              <a:buNone/>
              <a:defRPr sz="2638">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4823387-E697-C1DD-B3E5-AC8D22AB4DDA}"/>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5" name="Footer Placeholder 4">
            <a:extLst>
              <a:ext uri="{FF2B5EF4-FFF2-40B4-BE49-F238E27FC236}">
                <a16:creationId xmlns:a16="http://schemas.microsoft.com/office/drawing/2014/main" id="{AB826342-E3FA-9403-4BBF-D89EBD1CAF0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AAF404C-B928-8442-EACB-00043B8467D0}"/>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22073906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DA131C-584C-4E07-C300-9ECE558685F6}"/>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57EF341C-B98C-810D-6113-E276C9FE3158}"/>
              </a:ext>
            </a:extLst>
          </p:cNvPr>
          <p:cNvSpPr>
            <a:spLocks noGrp="1"/>
          </p:cNvSpPr>
          <p:nvPr>
            <p:ph sz="half" idx="1"/>
          </p:nvPr>
        </p:nvSpPr>
        <p:spPr>
          <a:xfrm>
            <a:off x="1382157" y="3010591"/>
            <a:ext cx="8544243" cy="717567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F60BBF74-CB7A-14FA-A36B-907E93107B35}"/>
              </a:ext>
            </a:extLst>
          </p:cNvPr>
          <p:cNvSpPr>
            <a:spLocks noGrp="1"/>
          </p:cNvSpPr>
          <p:nvPr>
            <p:ph sz="half" idx="2"/>
          </p:nvPr>
        </p:nvSpPr>
        <p:spPr>
          <a:xfrm>
            <a:off x="10177700" y="3010591"/>
            <a:ext cx="8544243" cy="717567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D12A67F0-38D9-F252-A8EB-6C4D2361F103}"/>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6" name="Footer Placeholder 5">
            <a:extLst>
              <a:ext uri="{FF2B5EF4-FFF2-40B4-BE49-F238E27FC236}">
                <a16:creationId xmlns:a16="http://schemas.microsoft.com/office/drawing/2014/main" id="{6273A3B9-3172-A1A6-FF64-A59143F34950}"/>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BC666FFD-94BC-C8A5-5EF2-CCFA1A27A69B}"/>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272075851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8463A9-88C5-2E46-D922-EC0EAA65718B}"/>
              </a:ext>
            </a:extLst>
          </p:cNvPr>
          <p:cNvSpPr>
            <a:spLocks noGrp="1"/>
          </p:cNvSpPr>
          <p:nvPr>
            <p:ph type="title"/>
          </p:nvPr>
        </p:nvSpPr>
        <p:spPr>
          <a:xfrm>
            <a:off x="1384776" y="602119"/>
            <a:ext cx="17339786" cy="2185952"/>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8FA0FCC1-2566-5C93-310D-2EAB4D51FE0B}"/>
              </a:ext>
            </a:extLst>
          </p:cNvPr>
          <p:cNvSpPr>
            <a:spLocks noGrp="1"/>
          </p:cNvSpPr>
          <p:nvPr>
            <p:ph type="body" idx="1"/>
          </p:nvPr>
        </p:nvSpPr>
        <p:spPr>
          <a:xfrm>
            <a:off x="1384776" y="2772362"/>
            <a:ext cx="8504976" cy="1358692"/>
          </a:xfrm>
        </p:spPr>
        <p:txBody>
          <a:bodyPr anchor="b"/>
          <a:lstStyle>
            <a:lvl1pPr marL="0" indent="0">
              <a:buNone/>
              <a:defRPr sz="3958" b="1"/>
            </a:lvl1pPr>
            <a:lvl2pPr marL="753923" indent="0">
              <a:buNone/>
              <a:defRPr sz="3298" b="1"/>
            </a:lvl2pPr>
            <a:lvl3pPr marL="1507846" indent="0">
              <a:buNone/>
              <a:defRPr sz="2968" b="1"/>
            </a:lvl3pPr>
            <a:lvl4pPr marL="2261768" indent="0">
              <a:buNone/>
              <a:defRPr sz="2638" b="1"/>
            </a:lvl4pPr>
            <a:lvl5pPr marL="3015691" indent="0">
              <a:buNone/>
              <a:defRPr sz="2638" b="1"/>
            </a:lvl5pPr>
            <a:lvl6pPr marL="3769614" indent="0">
              <a:buNone/>
              <a:defRPr sz="2638" b="1"/>
            </a:lvl6pPr>
            <a:lvl7pPr marL="4523537" indent="0">
              <a:buNone/>
              <a:defRPr sz="2638" b="1"/>
            </a:lvl7pPr>
            <a:lvl8pPr marL="5277460" indent="0">
              <a:buNone/>
              <a:defRPr sz="2638" b="1"/>
            </a:lvl8pPr>
            <a:lvl9pPr marL="6031382" indent="0">
              <a:buNone/>
              <a:defRPr sz="2638" b="1"/>
            </a:lvl9pPr>
          </a:lstStyle>
          <a:p>
            <a:pPr lvl="0"/>
            <a:r>
              <a:rPr lang="en-US"/>
              <a:t>Click to edit Master text styles</a:t>
            </a:r>
          </a:p>
        </p:txBody>
      </p:sp>
      <p:sp>
        <p:nvSpPr>
          <p:cNvPr id="4" name="Content Placeholder 3">
            <a:extLst>
              <a:ext uri="{FF2B5EF4-FFF2-40B4-BE49-F238E27FC236}">
                <a16:creationId xmlns:a16="http://schemas.microsoft.com/office/drawing/2014/main" id="{E671936A-2C8F-D725-B533-5EC95AA97AB1}"/>
              </a:ext>
            </a:extLst>
          </p:cNvPr>
          <p:cNvSpPr>
            <a:spLocks noGrp="1"/>
          </p:cNvSpPr>
          <p:nvPr>
            <p:ph sz="half" idx="2"/>
          </p:nvPr>
        </p:nvSpPr>
        <p:spPr>
          <a:xfrm>
            <a:off x="1384776" y="4131054"/>
            <a:ext cx="8504976" cy="607615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71096145-1F12-46F5-7EFF-000704601663}"/>
              </a:ext>
            </a:extLst>
          </p:cNvPr>
          <p:cNvSpPr>
            <a:spLocks noGrp="1"/>
          </p:cNvSpPr>
          <p:nvPr>
            <p:ph type="body" sz="quarter" idx="3"/>
          </p:nvPr>
        </p:nvSpPr>
        <p:spPr>
          <a:xfrm>
            <a:off x="10177701" y="2772362"/>
            <a:ext cx="8546861" cy="1358692"/>
          </a:xfrm>
        </p:spPr>
        <p:txBody>
          <a:bodyPr anchor="b"/>
          <a:lstStyle>
            <a:lvl1pPr marL="0" indent="0">
              <a:buNone/>
              <a:defRPr sz="3958" b="1"/>
            </a:lvl1pPr>
            <a:lvl2pPr marL="753923" indent="0">
              <a:buNone/>
              <a:defRPr sz="3298" b="1"/>
            </a:lvl2pPr>
            <a:lvl3pPr marL="1507846" indent="0">
              <a:buNone/>
              <a:defRPr sz="2968" b="1"/>
            </a:lvl3pPr>
            <a:lvl4pPr marL="2261768" indent="0">
              <a:buNone/>
              <a:defRPr sz="2638" b="1"/>
            </a:lvl4pPr>
            <a:lvl5pPr marL="3015691" indent="0">
              <a:buNone/>
              <a:defRPr sz="2638" b="1"/>
            </a:lvl5pPr>
            <a:lvl6pPr marL="3769614" indent="0">
              <a:buNone/>
              <a:defRPr sz="2638" b="1"/>
            </a:lvl6pPr>
            <a:lvl7pPr marL="4523537" indent="0">
              <a:buNone/>
              <a:defRPr sz="2638" b="1"/>
            </a:lvl7pPr>
            <a:lvl8pPr marL="5277460" indent="0">
              <a:buNone/>
              <a:defRPr sz="2638" b="1"/>
            </a:lvl8pPr>
            <a:lvl9pPr marL="6031382" indent="0">
              <a:buNone/>
              <a:defRPr sz="2638" b="1"/>
            </a:lvl9pPr>
          </a:lstStyle>
          <a:p>
            <a:pPr lvl="0"/>
            <a:r>
              <a:rPr lang="en-US"/>
              <a:t>Click to edit Master text styles</a:t>
            </a:r>
          </a:p>
        </p:txBody>
      </p:sp>
      <p:sp>
        <p:nvSpPr>
          <p:cNvPr id="6" name="Content Placeholder 5">
            <a:extLst>
              <a:ext uri="{FF2B5EF4-FFF2-40B4-BE49-F238E27FC236}">
                <a16:creationId xmlns:a16="http://schemas.microsoft.com/office/drawing/2014/main" id="{D0784496-7CB6-386E-CC15-DD494F9D5574}"/>
              </a:ext>
            </a:extLst>
          </p:cNvPr>
          <p:cNvSpPr>
            <a:spLocks noGrp="1"/>
          </p:cNvSpPr>
          <p:nvPr>
            <p:ph sz="quarter" idx="4"/>
          </p:nvPr>
        </p:nvSpPr>
        <p:spPr>
          <a:xfrm>
            <a:off x="10177701" y="4131054"/>
            <a:ext cx="8546861" cy="607615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383923F9-A986-01CC-7458-0EFEDDA1D020}"/>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8" name="Footer Placeholder 7">
            <a:extLst>
              <a:ext uri="{FF2B5EF4-FFF2-40B4-BE49-F238E27FC236}">
                <a16:creationId xmlns:a16="http://schemas.microsoft.com/office/drawing/2014/main" id="{BC788DFE-0F43-6F59-2BCC-0F03B46AF977}"/>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D3C3D719-DB57-7787-A740-C89EF5135A79}"/>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401868772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7ACE5E-87C7-BF51-CDD6-A6697F2D64CE}"/>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F6DBEBB1-A864-0B57-17FC-28F7525EA4F1}"/>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4" name="Footer Placeholder 3">
            <a:extLst>
              <a:ext uri="{FF2B5EF4-FFF2-40B4-BE49-F238E27FC236}">
                <a16:creationId xmlns:a16="http://schemas.microsoft.com/office/drawing/2014/main" id="{08C20118-E313-2940-C506-3F1CD5673DC6}"/>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F4D04164-BAD4-232A-B4A9-00A9013261A2}"/>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295550138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6911691-C254-63B0-7D6F-33B7B2E68BF8}"/>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3" name="Footer Placeholder 2">
            <a:extLst>
              <a:ext uri="{FF2B5EF4-FFF2-40B4-BE49-F238E27FC236}">
                <a16:creationId xmlns:a16="http://schemas.microsoft.com/office/drawing/2014/main" id="{15924735-16E2-3736-BE1A-910E3648B87E}"/>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8674F47C-7C10-B4E5-4383-6A88E5A6D176}"/>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150522310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E90786-E1A5-E222-9D8F-46DF6A8CE45D}"/>
              </a:ext>
            </a:extLst>
          </p:cNvPr>
          <p:cNvSpPr>
            <a:spLocks noGrp="1"/>
          </p:cNvSpPr>
          <p:nvPr>
            <p:ph type="title"/>
          </p:nvPr>
        </p:nvSpPr>
        <p:spPr>
          <a:xfrm>
            <a:off x="1384776" y="753957"/>
            <a:ext cx="6484095" cy="2638848"/>
          </a:xfrm>
        </p:spPr>
        <p:txBody>
          <a:bodyPr anchor="b"/>
          <a:lstStyle>
            <a:lvl1pPr>
              <a:defRPr sz="5277"/>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B4D81C94-FAB0-B18A-F206-D26A8A9A208C}"/>
              </a:ext>
            </a:extLst>
          </p:cNvPr>
          <p:cNvSpPr>
            <a:spLocks noGrp="1"/>
          </p:cNvSpPr>
          <p:nvPr>
            <p:ph idx="1"/>
          </p:nvPr>
        </p:nvSpPr>
        <p:spPr>
          <a:xfrm>
            <a:off x="8546861" y="1628338"/>
            <a:ext cx="10177701" cy="8036969"/>
          </a:xfrm>
        </p:spPr>
        <p:txBody>
          <a:bodyPr/>
          <a:lstStyle>
            <a:lvl1pPr>
              <a:defRPr sz="5277"/>
            </a:lvl1pPr>
            <a:lvl2pPr>
              <a:defRPr sz="4617"/>
            </a:lvl2pPr>
            <a:lvl3pPr>
              <a:defRPr sz="3958"/>
            </a:lvl3pPr>
            <a:lvl4pPr>
              <a:defRPr sz="3298"/>
            </a:lvl4pPr>
            <a:lvl5pPr>
              <a:defRPr sz="3298"/>
            </a:lvl5pPr>
            <a:lvl6pPr>
              <a:defRPr sz="3298"/>
            </a:lvl6pPr>
            <a:lvl7pPr>
              <a:defRPr sz="3298"/>
            </a:lvl7pPr>
            <a:lvl8pPr>
              <a:defRPr sz="3298"/>
            </a:lvl8pPr>
            <a:lvl9pPr>
              <a:defRPr sz="32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954E33EB-AA79-3638-91DF-2B42F7527727}"/>
              </a:ext>
            </a:extLst>
          </p:cNvPr>
          <p:cNvSpPr>
            <a:spLocks noGrp="1"/>
          </p:cNvSpPr>
          <p:nvPr>
            <p:ph type="body" sz="half" idx="2"/>
          </p:nvPr>
        </p:nvSpPr>
        <p:spPr>
          <a:xfrm>
            <a:off x="1384776" y="3392805"/>
            <a:ext cx="6484095" cy="6285591"/>
          </a:xfrm>
        </p:spPr>
        <p:txBody>
          <a:bodyPr/>
          <a:lstStyle>
            <a:lvl1pPr marL="0" indent="0">
              <a:buNone/>
              <a:defRPr sz="2638"/>
            </a:lvl1pPr>
            <a:lvl2pPr marL="753923" indent="0">
              <a:buNone/>
              <a:defRPr sz="2309"/>
            </a:lvl2pPr>
            <a:lvl3pPr marL="1507846" indent="0">
              <a:buNone/>
              <a:defRPr sz="1979"/>
            </a:lvl3pPr>
            <a:lvl4pPr marL="2261768" indent="0">
              <a:buNone/>
              <a:defRPr sz="1649"/>
            </a:lvl4pPr>
            <a:lvl5pPr marL="3015691" indent="0">
              <a:buNone/>
              <a:defRPr sz="1649"/>
            </a:lvl5pPr>
            <a:lvl6pPr marL="3769614" indent="0">
              <a:buNone/>
              <a:defRPr sz="1649"/>
            </a:lvl6pPr>
            <a:lvl7pPr marL="4523537" indent="0">
              <a:buNone/>
              <a:defRPr sz="1649"/>
            </a:lvl7pPr>
            <a:lvl8pPr marL="5277460" indent="0">
              <a:buNone/>
              <a:defRPr sz="1649"/>
            </a:lvl8pPr>
            <a:lvl9pPr marL="6031382" indent="0">
              <a:buNone/>
              <a:defRPr sz="1649"/>
            </a:lvl9pPr>
          </a:lstStyle>
          <a:p>
            <a:pPr lvl="0"/>
            <a:r>
              <a:rPr lang="en-US"/>
              <a:t>Click to edit Master text styles</a:t>
            </a:r>
          </a:p>
        </p:txBody>
      </p:sp>
      <p:sp>
        <p:nvSpPr>
          <p:cNvPr id="5" name="Date Placeholder 4">
            <a:extLst>
              <a:ext uri="{FF2B5EF4-FFF2-40B4-BE49-F238E27FC236}">
                <a16:creationId xmlns:a16="http://schemas.microsoft.com/office/drawing/2014/main" id="{6889F69C-8B44-BB8C-9B97-6007B4E60431}"/>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6" name="Footer Placeholder 5">
            <a:extLst>
              <a:ext uri="{FF2B5EF4-FFF2-40B4-BE49-F238E27FC236}">
                <a16:creationId xmlns:a16="http://schemas.microsoft.com/office/drawing/2014/main" id="{C6EC2E05-2B8D-BB8E-A3E9-D27AE9A1552B}"/>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BF4189B7-39CF-DE53-FCEA-4FB007D15C1D}"/>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314796805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AE6ECD-E31E-F271-8194-1D01CB381FC4}"/>
              </a:ext>
            </a:extLst>
          </p:cNvPr>
          <p:cNvSpPr>
            <a:spLocks noGrp="1"/>
          </p:cNvSpPr>
          <p:nvPr>
            <p:ph type="title"/>
          </p:nvPr>
        </p:nvSpPr>
        <p:spPr>
          <a:xfrm>
            <a:off x="1384776" y="753957"/>
            <a:ext cx="6484095" cy="2638848"/>
          </a:xfrm>
        </p:spPr>
        <p:txBody>
          <a:bodyPr anchor="b"/>
          <a:lstStyle>
            <a:lvl1pPr>
              <a:defRPr sz="5277"/>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09A24B30-2FAC-538B-17A9-9568EDCF1C0F}"/>
              </a:ext>
            </a:extLst>
          </p:cNvPr>
          <p:cNvSpPr>
            <a:spLocks noGrp="1"/>
          </p:cNvSpPr>
          <p:nvPr>
            <p:ph type="pic" idx="1"/>
          </p:nvPr>
        </p:nvSpPr>
        <p:spPr>
          <a:xfrm>
            <a:off x="8546861" y="1628338"/>
            <a:ext cx="10177701" cy="8036969"/>
          </a:xfrm>
        </p:spPr>
        <p:txBody>
          <a:bodyPr/>
          <a:lstStyle>
            <a:lvl1pPr marL="0" indent="0">
              <a:buNone/>
              <a:defRPr sz="5277"/>
            </a:lvl1pPr>
            <a:lvl2pPr marL="753923" indent="0">
              <a:buNone/>
              <a:defRPr sz="4617"/>
            </a:lvl2pPr>
            <a:lvl3pPr marL="1507846" indent="0">
              <a:buNone/>
              <a:defRPr sz="3958"/>
            </a:lvl3pPr>
            <a:lvl4pPr marL="2261768" indent="0">
              <a:buNone/>
              <a:defRPr sz="3298"/>
            </a:lvl4pPr>
            <a:lvl5pPr marL="3015691" indent="0">
              <a:buNone/>
              <a:defRPr sz="3298"/>
            </a:lvl5pPr>
            <a:lvl6pPr marL="3769614" indent="0">
              <a:buNone/>
              <a:defRPr sz="3298"/>
            </a:lvl6pPr>
            <a:lvl7pPr marL="4523537" indent="0">
              <a:buNone/>
              <a:defRPr sz="3298"/>
            </a:lvl7pPr>
            <a:lvl8pPr marL="5277460" indent="0">
              <a:buNone/>
              <a:defRPr sz="3298"/>
            </a:lvl8pPr>
            <a:lvl9pPr marL="6031382" indent="0">
              <a:buNone/>
              <a:defRPr sz="3298"/>
            </a:lvl9pPr>
          </a:lstStyle>
          <a:p>
            <a:endParaRPr lang="en-GB"/>
          </a:p>
        </p:txBody>
      </p:sp>
      <p:sp>
        <p:nvSpPr>
          <p:cNvPr id="4" name="Text Placeholder 3">
            <a:extLst>
              <a:ext uri="{FF2B5EF4-FFF2-40B4-BE49-F238E27FC236}">
                <a16:creationId xmlns:a16="http://schemas.microsoft.com/office/drawing/2014/main" id="{7C6FA7D5-856E-5A3B-9F83-D4A722C8DA6D}"/>
              </a:ext>
            </a:extLst>
          </p:cNvPr>
          <p:cNvSpPr>
            <a:spLocks noGrp="1"/>
          </p:cNvSpPr>
          <p:nvPr>
            <p:ph type="body" sz="half" idx="2"/>
          </p:nvPr>
        </p:nvSpPr>
        <p:spPr>
          <a:xfrm>
            <a:off x="1384776" y="3392805"/>
            <a:ext cx="6484095" cy="6285591"/>
          </a:xfrm>
        </p:spPr>
        <p:txBody>
          <a:bodyPr/>
          <a:lstStyle>
            <a:lvl1pPr marL="0" indent="0">
              <a:buNone/>
              <a:defRPr sz="2638"/>
            </a:lvl1pPr>
            <a:lvl2pPr marL="753923" indent="0">
              <a:buNone/>
              <a:defRPr sz="2309"/>
            </a:lvl2pPr>
            <a:lvl3pPr marL="1507846" indent="0">
              <a:buNone/>
              <a:defRPr sz="1979"/>
            </a:lvl3pPr>
            <a:lvl4pPr marL="2261768" indent="0">
              <a:buNone/>
              <a:defRPr sz="1649"/>
            </a:lvl4pPr>
            <a:lvl5pPr marL="3015691" indent="0">
              <a:buNone/>
              <a:defRPr sz="1649"/>
            </a:lvl5pPr>
            <a:lvl6pPr marL="3769614" indent="0">
              <a:buNone/>
              <a:defRPr sz="1649"/>
            </a:lvl6pPr>
            <a:lvl7pPr marL="4523537" indent="0">
              <a:buNone/>
              <a:defRPr sz="1649"/>
            </a:lvl7pPr>
            <a:lvl8pPr marL="5277460" indent="0">
              <a:buNone/>
              <a:defRPr sz="1649"/>
            </a:lvl8pPr>
            <a:lvl9pPr marL="6031382" indent="0">
              <a:buNone/>
              <a:defRPr sz="1649"/>
            </a:lvl9pPr>
          </a:lstStyle>
          <a:p>
            <a:pPr lvl="0"/>
            <a:r>
              <a:rPr lang="en-US"/>
              <a:t>Click to edit Master text styles</a:t>
            </a:r>
          </a:p>
        </p:txBody>
      </p:sp>
      <p:sp>
        <p:nvSpPr>
          <p:cNvPr id="5" name="Date Placeholder 4">
            <a:extLst>
              <a:ext uri="{FF2B5EF4-FFF2-40B4-BE49-F238E27FC236}">
                <a16:creationId xmlns:a16="http://schemas.microsoft.com/office/drawing/2014/main" id="{5EFA10F1-2642-1DD9-B91D-020094BF1074}"/>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6" name="Footer Placeholder 5">
            <a:extLst>
              <a:ext uri="{FF2B5EF4-FFF2-40B4-BE49-F238E27FC236}">
                <a16:creationId xmlns:a16="http://schemas.microsoft.com/office/drawing/2014/main" id="{44D18A5B-79A8-A76B-0286-10FD2B95C494}"/>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D159C333-7054-F846-C0F1-F90D0CFBF0CE}"/>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136469964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B73104-F37F-36F9-9905-5A3B8B562CFC}"/>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2F9AFFFF-67F9-178C-679C-38E835DD12D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A914544-CE5A-3DA5-3368-A8242BA9BEFD}"/>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5" name="Footer Placeholder 4">
            <a:extLst>
              <a:ext uri="{FF2B5EF4-FFF2-40B4-BE49-F238E27FC236}">
                <a16:creationId xmlns:a16="http://schemas.microsoft.com/office/drawing/2014/main" id="{C1A5F051-BC18-E488-691D-41B23B8D73D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30C9881A-0EA3-7887-8513-FB88BD0BADFC}"/>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45880903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93E429A-BD26-D384-CEA2-78B14C48AB54}"/>
              </a:ext>
            </a:extLst>
          </p:cNvPr>
          <p:cNvSpPr>
            <a:spLocks noGrp="1"/>
          </p:cNvSpPr>
          <p:nvPr>
            <p:ph type="title" orient="vert"/>
          </p:nvPr>
        </p:nvSpPr>
        <p:spPr>
          <a:xfrm>
            <a:off x="14386996" y="602118"/>
            <a:ext cx="4334947" cy="9584151"/>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6E3A14A4-7308-65C5-60B8-5DB41DCF8B38}"/>
              </a:ext>
            </a:extLst>
          </p:cNvPr>
          <p:cNvSpPr>
            <a:spLocks noGrp="1"/>
          </p:cNvSpPr>
          <p:nvPr>
            <p:ph type="body" orient="vert" idx="1"/>
          </p:nvPr>
        </p:nvSpPr>
        <p:spPr>
          <a:xfrm>
            <a:off x="1382157" y="602118"/>
            <a:ext cx="12753538" cy="95841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B36B3F4C-B3C8-70A6-329D-07849091690A}"/>
              </a:ext>
            </a:extLst>
          </p:cNvPr>
          <p:cNvSpPr>
            <a:spLocks noGrp="1"/>
          </p:cNvSpPr>
          <p:nvPr>
            <p:ph type="dt" sz="half" idx="10"/>
          </p:nvPr>
        </p:nvSpPr>
        <p:spPr/>
        <p:txBody>
          <a:bodyPr/>
          <a:lstStyle/>
          <a:p>
            <a:fld id="{E1EBF52A-8808-49C9-B98F-B07F1DFD9BFD}" type="datetimeFigureOut">
              <a:rPr lang="en-GB" smtClean="0"/>
              <a:t>13/11/2023</a:t>
            </a:fld>
            <a:endParaRPr lang="en-GB"/>
          </a:p>
        </p:txBody>
      </p:sp>
      <p:sp>
        <p:nvSpPr>
          <p:cNvPr id="5" name="Footer Placeholder 4">
            <a:extLst>
              <a:ext uri="{FF2B5EF4-FFF2-40B4-BE49-F238E27FC236}">
                <a16:creationId xmlns:a16="http://schemas.microsoft.com/office/drawing/2014/main" id="{ED741BCD-1840-7BD4-5FA7-AB2FCAB6860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965C0C5-C034-7DE4-41B6-888E6A709BED}"/>
              </a:ext>
            </a:extLst>
          </p:cNvPr>
          <p:cNvSpPr>
            <a:spLocks noGrp="1"/>
          </p:cNvSpPr>
          <p:nvPr>
            <p:ph type="sldNum" sz="quarter" idx="12"/>
          </p:nvPr>
        </p:nvSpPr>
        <p:spPr/>
        <p:txBody>
          <a:bodyPr/>
          <a:lstStyle/>
          <a:p>
            <a:fld id="{B6A42C8E-3FF3-40A1-94B4-821F208489F8}" type="slidenum">
              <a:rPr lang="en-GB" smtClean="0"/>
              <a:t>‹#›</a:t>
            </a:fld>
            <a:endParaRPr lang="en-GB"/>
          </a:p>
        </p:txBody>
      </p:sp>
    </p:spTree>
    <p:extLst>
      <p:ext uri="{BB962C8B-B14F-4D97-AF65-F5344CB8AC3E}">
        <p14:creationId xmlns:p14="http://schemas.microsoft.com/office/powerpoint/2010/main" val="319412017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SUMMARY BLACK">
    <p:bg>
      <p:bgPr>
        <a:solidFill>
          <a:schemeClr val="bg1"/>
        </a:solidFill>
        <a:effectLst/>
      </p:bgPr>
    </p:bg>
    <p:spTree>
      <p:nvGrpSpPr>
        <p:cNvPr id="1" name=""/>
        <p:cNvGrpSpPr/>
        <p:nvPr/>
      </p:nvGrpSpPr>
      <p:grpSpPr>
        <a:xfrm>
          <a:off x="0" y="0"/>
          <a:ext cx="0" cy="0"/>
          <a:chOff x="0" y="0"/>
          <a:chExt cx="0" cy="0"/>
        </a:xfrm>
      </p:grpSpPr>
      <p:grpSp>
        <p:nvGrpSpPr>
          <p:cNvPr id="49" name="object 17">
            <a:extLst>
              <a:ext uri="{FF2B5EF4-FFF2-40B4-BE49-F238E27FC236}">
                <a16:creationId xmlns:a16="http://schemas.microsoft.com/office/drawing/2014/main" id="{DB04760A-0AB3-4CB1-AE68-FFF97310DFCF}"/>
              </a:ext>
            </a:extLst>
          </p:cNvPr>
          <p:cNvGrpSpPr/>
          <p:nvPr userDrawn="1"/>
        </p:nvGrpSpPr>
        <p:grpSpPr>
          <a:xfrm>
            <a:off x="1177956" y="5347970"/>
            <a:ext cx="4873625" cy="306705"/>
            <a:chOff x="1493167" y="5322844"/>
            <a:chExt cx="4873625" cy="306705"/>
          </a:xfrm>
        </p:grpSpPr>
        <p:sp>
          <p:nvSpPr>
            <p:cNvPr id="50" name="object 18">
              <a:extLst>
                <a:ext uri="{FF2B5EF4-FFF2-40B4-BE49-F238E27FC236}">
                  <a16:creationId xmlns:a16="http://schemas.microsoft.com/office/drawing/2014/main" id="{2DA043F4-313C-4771-97AF-435465D4CA00}"/>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1801"/>
            </a:p>
          </p:txBody>
        </p:sp>
        <p:sp>
          <p:nvSpPr>
            <p:cNvPr id="51" name="object 19">
              <a:extLst>
                <a:ext uri="{FF2B5EF4-FFF2-40B4-BE49-F238E27FC236}">
                  <a16:creationId xmlns:a16="http://schemas.microsoft.com/office/drawing/2014/main" id="{5D462D32-762C-418D-83B7-A34E1DAB8EC8}"/>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1801"/>
            </a:p>
          </p:txBody>
        </p:sp>
        <p:sp>
          <p:nvSpPr>
            <p:cNvPr id="52" name="object 20">
              <a:extLst>
                <a:ext uri="{FF2B5EF4-FFF2-40B4-BE49-F238E27FC236}">
                  <a16:creationId xmlns:a16="http://schemas.microsoft.com/office/drawing/2014/main" id="{4ADA2F41-B9A5-4A03-8AAA-DCB74E73B25E}"/>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1801"/>
            </a:p>
          </p:txBody>
        </p:sp>
        <p:sp>
          <p:nvSpPr>
            <p:cNvPr id="53" name="object 21">
              <a:extLst>
                <a:ext uri="{FF2B5EF4-FFF2-40B4-BE49-F238E27FC236}">
                  <a16:creationId xmlns:a16="http://schemas.microsoft.com/office/drawing/2014/main" id="{374A6330-7ADA-42C4-ABAD-B130E8313EA6}"/>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1801"/>
            </a:p>
          </p:txBody>
        </p:sp>
      </p:grpSp>
      <p:sp>
        <p:nvSpPr>
          <p:cNvPr id="4" name="Text Placeholder 3">
            <a:extLst>
              <a:ext uri="{FF2B5EF4-FFF2-40B4-BE49-F238E27FC236}">
                <a16:creationId xmlns:a16="http://schemas.microsoft.com/office/drawing/2014/main" id="{F85C962B-3E02-413D-96FA-CBDBA62448E9}"/>
              </a:ext>
            </a:extLst>
          </p:cNvPr>
          <p:cNvSpPr>
            <a:spLocks noGrp="1"/>
          </p:cNvSpPr>
          <p:nvPr>
            <p:ph type="body" sz="quarter" idx="10" hasCustomPrompt="1"/>
          </p:nvPr>
        </p:nvSpPr>
        <p:spPr>
          <a:xfrm>
            <a:off x="1123058" y="4622401"/>
            <a:ext cx="4983419" cy="1079049"/>
          </a:xfrm>
        </p:spPr>
        <p:txBody>
          <a:bodyPr wrap="square">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text</a:t>
            </a:r>
          </a:p>
        </p:txBody>
      </p:sp>
      <p:sp>
        <p:nvSpPr>
          <p:cNvPr id="6" name="Text Placeholder 5">
            <a:extLst>
              <a:ext uri="{FF2B5EF4-FFF2-40B4-BE49-F238E27FC236}">
                <a16:creationId xmlns:a16="http://schemas.microsoft.com/office/drawing/2014/main" id="{58A7D3D5-2ABB-430F-BF00-9809FB4204DE}"/>
              </a:ext>
            </a:extLst>
          </p:cNvPr>
          <p:cNvSpPr>
            <a:spLocks noGrp="1"/>
          </p:cNvSpPr>
          <p:nvPr>
            <p:ph type="body" sz="quarter" idx="16" hasCustomPrompt="1"/>
          </p:nvPr>
        </p:nvSpPr>
        <p:spPr>
          <a:xfrm>
            <a:off x="1130769" y="5705256"/>
            <a:ext cx="4968000" cy="863092"/>
          </a:xfrm>
        </p:spPr>
        <p:txBody>
          <a:bodyPr lIns="0" tIns="0" rIns="0" bIns="0">
            <a:noAutofit/>
          </a:bodyPr>
          <a:lstStyle>
            <a:lvl1pPr marL="15875" indent="0" algn="ctr">
              <a:lnSpc>
                <a:spcPts val="2640"/>
              </a:lnSpc>
              <a:spcBef>
                <a:spcPts val="458"/>
              </a:spcBef>
              <a:buNone/>
              <a:tabLst/>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a:t>
            </a:r>
          </a:p>
        </p:txBody>
      </p:sp>
      <p:sp>
        <p:nvSpPr>
          <p:cNvPr id="42" name="Title 2">
            <a:extLst>
              <a:ext uri="{FF2B5EF4-FFF2-40B4-BE49-F238E27FC236}">
                <a16:creationId xmlns:a16="http://schemas.microsoft.com/office/drawing/2014/main" id="{D1ADB988-15A7-7044-98FF-2079AD408D95}"/>
              </a:ext>
            </a:extLst>
          </p:cNvPr>
          <p:cNvSpPr>
            <a:spLocks noGrp="1"/>
          </p:cNvSpPr>
          <p:nvPr>
            <p:ph type="title" hasCustomPrompt="1"/>
          </p:nvPr>
        </p:nvSpPr>
        <p:spPr>
          <a:xfrm>
            <a:off x="1033199" y="1447200"/>
            <a:ext cx="8010739" cy="1818000"/>
          </a:xfrm>
          <a:prstGeom prst="rect">
            <a:avLst/>
          </a:prstGeom>
        </p:spPr>
        <p:txBody>
          <a:bodyPr/>
          <a:lstStyle>
            <a:lvl1pPr>
              <a:defRPr baseline="0">
                <a:solidFill>
                  <a:schemeClr val="tx1"/>
                </a:solidFill>
              </a:defRPr>
            </a:lvl1pPr>
          </a:lstStyle>
          <a:p>
            <a:r>
              <a:rPr lang="en-US"/>
              <a:t>Click to edit summary slide Title</a:t>
            </a:r>
            <a:endParaRPr lang="en-GB"/>
          </a:p>
        </p:txBody>
      </p:sp>
      <p:grpSp>
        <p:nvGrpSpPr>
          <p:cNvPr id="43" name="object 17">
            <a:extLst>
              <a:ext uri="{FF2B5EF4-FFF2-40B4-BE49-F238E27FC236}">
                <a16:creationId xmlns:a16="http://schemas.microsoft.com/office/drawing/2014/main" id="{537858D6-A04F-7C4B-B5A9-B8783BE6BB7B}"/>
              </a:ext>
            </a:extLst>
          </p:cNvPr>
          <p:cNvGrpSpPr/>
          <p:nvPr userDrawn="1"/>
        </p:nvGrpSpPr>
        <p:grpSpPr>
          <a:xfrm>
            <a:off x="7658676" y="5347970"/>
            <a:ext cx="4873625" cy="306705"/>
            <a:chOff x="1493167" y="5322844"/>
            <a:chExt cx="4873625" cy="306705"/>
          </a:xfrm>
        </p:grpSpPr>
        <p:sp>
          <p:nvSpPr>
            <p:cNvPr id="44" name="object 18">
              <a:extLst>
                <a:ext uri="{FF2B5EF4-FFF2-40B4-BE49-F238E27FC236}">
                  <a16:creationId xmlns:a16="http://schemas.microsoft.com/office/drawing/2014/main" id="{0B03CF59-6DD2-524D-A47E-E500A6D15240}"/>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1801"/>
            </a:p>
          </p:txBody>
        </p:sp>
        <p:sp>
          <p:nvSpPr>
            <p:cNvPr id="45" name="object 19">
              <a:extLst>
                <a:ext uri="{FF2B5EF4-FFF2-40B4-BE49-F238E27FC236}">
                  <a16:creationId xmlns:a16="http://schemas.microsoft.com/office/drawing/2014/main" id="{8901083C-92D1-3C4C-98A2-3A0E12F28934}"/>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1801"/>
            </a:p>
          </p:txBody>
        </p:sp>
        <p:sp>
          <p:nvSpPr>
            <p:cNvPr id="46" name="object 20">
              <a:extLst>
                <a:ext uri="{FF2B5EF4-FFF2-40B4-BE49-F238E27FC236}">
                  <a16:creationId xmlns:a16="http://schemas.microsoft.com/office/drawing/2014/main" id="{9DA5DD7E-648A-E445-848E-C5C86A0C6344}"/>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1801"/>
            </a:p>
          </p:txBody>
        </p:sp>
        <p:sp>
          <p:nvSpPr>
            <p:cNvPr id="47" name="object 21">
              <a:extLst>
                <a:ext uri="{FF2B5EF4-FFF2-40B4-BE49-F238E27FC236}">
                  <a16:creationId xmlns:a16="http://schemas.microsoft.com/office/drawing/2014/main" id="{DCCE6283-8EFB-C344-9B85-BE1572421FC8}"/>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1801"/>
            </a:p>
          </p:txBody>
        </p:sp>
      </p:grpSp>
      <p:sp>
        <p:nvSpPr>
          <p:cNvPr id="48" name="Text Placeholder 3">
            <a:extLst>
              <a:ext uri="{FF2B5EF4-FFF2-40B4-BE49-F238E27FC236}">
                <a16:creationId xmlns:a16="http://schemas.microsoft.com/office/drawing/2014/main" id="{1C2FCEEC-CE4B-BD4D-B18F-6C0E5B80BE3C}"/>
              </a:ext>
            </a:extLst>
          </p:cNvPr>
          <p:cNvSpPr>
            <a:spLocks noGrp="1"/>
          </p:cNvSpPr>
          <p:nvPr>
            <p:ph type="body" sz="quarter" idx="26" hasCustomPrompt="1"/>
          </p:nvPr>
        </p:nvSpPr>
        <p:spPr>
          <a:xfrm>
            <a:off x="7603779" y="4622401"/>
            <a:ext cx="4983419" cy="1079049"/>
          </a:xfrm>
        </p:spPr>
        <p:txBody>
          <a:bodyPr wrap="square">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text</a:t>
            </a:r>
          </a:p>
        </p:txBody>
      </p:sp>
      <p:sp>
        <p:nvSpPr>
          <p:cNvPr id="72" name="Text Placeholder 5">
            <a:extLst>
              <a:ext uri="{FF2B5EF4-FFF2-40B4-BE49-F238E27FC236}">
                <a16:creationId xmlns:a16="http://schemas.microsoft.com/office/drawing/2014/main" id="{0528BD5F-5C27-EA44-8604-9160AEAB6749}"/>
              </a:ext>
            </a:extLst>
          </p:cNvPr>
          <p:cNvSpPr>
            <a:spLocks noGrp="1"/>
          </p:cNvSpPr>
          <p:nvPr>
            <p:ph type="body" sz="quarter" idx="27" hasCustomPrompt="1"/>
          </p:nvPr>
        </p:nvSpPr>
        <p:spPr>
          <a:xfrm>
            <a:off x="7611489" y="5705256"/>
            <a:ext cx="4968000" cy="863092"/>
          </a:xfrm>
        </p:spPr>
        <p:txBody>
          <a:bodyPr lIns="0" tIns="0" rIns="0" bIns="0">
            <a:noAutofit/>
          </a:bodyPr>
          <a:lstStyle>
            <a:lvl1pPr marL="14399" indent="0" algn="ctr">
              <a:lnSpc>
                <a:spcPts val="2640"/>
              </a:lnSpc>
              <a:spcBef>
                <a:spcPts val="458"/>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a:t>
            </a:r>
          </a:p>
        </p:txBody>
      </p:sp>
      <p:grpSp>
        <p:nvGrpSpPr>
          <p:cNvPr id="77" name="object 17">
            <a:extLst>
              <a:ext uri="{FF2B5EF4-FFF2-40B4-BE49-F238E27FC236}">
                <a16:creationId xmlns:a16="http://schemas.microsoft.com/office/drawing/2014/main" id="{2304FBB1-D7D3-D44C-8955-1EFB5E95874A}"/>
              </a:ext>
            </a:extLst>
          </p:cNvPr>
          <p:cNvGrpSpPr/>
          <p:nvPr userDrawn="1"/>
        </p:nvGrpSpPr>
        <p:grpSpPr>
          <a:xfrm>
            <a:off x="14211404" y="5347970"/>
            <a:ext cx="4873625" cy="306705"/>
            <a:chOff x="1493167" y="5322844"/>
            <a:chExt cx="4873625" cy="306705"/>
          </a:xfrm>
        </p:grpSpPr>
        <p:sp>
          <p:nvSpPr>
            <p:cNvPr id="78" name="object 18">
              <a:extLst>
                <a:ext uri="{FF2B5EF4-FFF2-40B4-BE49-F238E27FC236}">
                  <a16:creationId xmlns:a16="http://schemas.microsoft.com/office/drawing/2014/main" id="{C40D0EBF-ACD5-404D-BFE1-347EFDA0AA01}"/>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1801"/>
            </a:p>
          </p:txBody>
        </p:sp>
        <p:sp>
          <p:nvSpPr>
            <p:cNvPr id="87" name="object 19">
              <a:extLst>
                <a:ext uri="{FF2B5EF4-FFF2-40B4-BE49-F238E27FC236}">
                  <a16:creationId xmlns:a16="http://schemas.microsoft.com/office/drawing/2014/main" id="{06FC0A2D-5DFB-B240-A2ED-77F0E6017976}"/>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1801"/>
            </a:p>
          </p:txBody>
        </p:sp>
        <p:sp>
          <p:nvSpPr>
            <p:cNvPr id="88" name="object 20">
              <a:extLst>
                <a:ext uri="{FF2B5EF4-FFF2-40B4-BE49-F238E27FC236}">
                  <a16:creationId xmlns:a16="http://schemas.microsoft.com/office/drawing/2014/main" id="{528B6837-F7C6-F946-BDFD-9D3382A90578}"/>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1801"/>
            </a:p>
          </p:txBody>
        </p:sp>
        <p:sp>
          <p:nvSpPr>
            <p:cNvPr id="89" name="object 21">
              <a:extLst>
                <a:ext uri="{FF2B5EF4-FFF2-40B4-BE49-F238E27FC236}">
                  <a16:creationId xmlns:a16="http://schemas.microsoft.com/office/drawing/2014/main" id="{734D6BF5-6975-7243-9122-10A9BE69A18C}"/>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1801"/>
            </a:p>
          </p:txBody>
        </p:sp>
      </p:grpSp>
      <p:sp>
        <p:nvSpPr>
          <p:cNvPr id="90" name="Text Placeholder 3">
            <a:extLst>
              <a:ext uri="{FF2B5EF4-FFF2-40B4-BE49-F238E27FC236}">
                <a16:creationId xmlns:a16="http://schemas.microsoft.com/office/drawing/2014/main" id="{8F3CAD11-C074-E04C-904E-746F5B8202CC}"/>
              </a:ext>
            </a:extLst>
          </p:cNvPr>
          <p:cNvSpPr>
            <a:spLocks noGrp="1"/>
          </p:cNvSpPr>
          <p:nvPr>
            <p:ph type="body" sz="quarter" idx="28" hasCustomPrompt="1"/>
          </p:nvPr>
        </p:nvSpPr>
        <p:spPr>
          <a:xfrm>
            <a:off x="14156507" y="4622401"/>
            <a:ext cx="4983419" cy="1079049"/>
          </a:xfrm>
        </p:spPr>
        <p:txBody>
          <a:bodyPr wrap="square">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a:t>
            </a:r>
            <a:r>
              <a:rPr lang="en-US" err="1"/>
              <a:t>TExt</a:t>
            </a:r>
            <a:endParaRPr lang="en-US"/>
          </a:p>
        </p:txBody>
      </p:sp>
      <p:sp>
        <p:nvSpPr>
          <p:cNvPr id="91" name="Text Placeholder 5">
            <a:extLst>
              <a:ext uri="{FF2B5EF4-FFF2-40B4-BE49-F238E27FC236}">
                <a16:creationId xmlns:a16="http://schemas.microsoft.com/office/drawing/2014/main" id="{FA87E161-E244-9047-BBF9-B05D0D0FA740}"/>
              </a:ext>
            </a:extLst>
          </p:cNvPr>
          <p:cNvSpPr>
            <a:spLocks noGrp="1"/>
          </p:cNvSpPr>
          <p:nvPr>
            <p:ph type="body" sz="quarter" idx="29" hasCustomPrompt="1"/>
          </p:nvPr>
        </p:nvSpPr>
        <p:spPr>
          <a:xfrm>
            <a:off x="14164216" y="5705256"/>
            <a:ext cx="4968000" cy="863092"/>
          </a:xfrm>
        </p:spPr>
        <p:txBody>
          <a:bodyPr lIns="0" tIns="0" rIns="0" bIns="0">
            <a:noAutofit/>
          </a:bodyPr>
          <a:lstStyle>
            <a:lvl1pPr marL="14399" indent="0" algn="ctr">
              <a:lnSpc>
                <a:spcPts val="2640"/>
              </a:lnSpc>
              <a:spcBef>
                <a:spcPts val="458"/>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a:t>
            </a:r>
          </a:p>
        </p:txBody>
      </p:sp>
      <p:grpSp>
        <p:nvGrpSpPr>
          <p:cNvPr id="93" name="object 17">
            <a:extLst>
              <a:ext uri="{FF2B5EF4-FFF2-40B4-BE49-F238E27FC236}">
                <a16:creationId xmlns:a16="http://schemas.microsoft.com/office/drawing/2014/main" id="{44876C94-689E-904A-862F-973E03F3BA3A}"/>
              </a:ext>
            </a:extLst>
          </p:cNvPr>
          <p:cNvGrpSpPr/>
          <p:nvPr userDrawn="1"/>
        </p:nvGrpSpPr>
        <p:grpSpPr>
          <a:xfrm>
            <a:off x="1177956" y="7735571"/>
            <a:ext cx="4873625" cy="306705"/>
            <a:chOff x="1493167" y="5322844"/>
            <a:chExt cx="4873625" cy="306705"/>
          </a:xfrm>
        </p:grpSpPr>
        <p:sp>
          <p:nvSpPr>
            <p:cNvPr id="96" name="object 18">
              <a:extLst>
                <a:ext uri="{FF2B5EF4-FFF2-40B4-BE49-F238E27FC236}">
                  <a16:creationId xmlns:a16="http://schemas.microsoft.com/office/drawing/2014/main" id="{5FD7B6EA-F4D3-B44C-8E29-B47658C4B569}"/>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1801"/>
            </a:p>
          </p:txBody>
        </p:sp>
        <p:sp>
          <p:nvSpPr>
            <p:cNvPr id="97" name="object 19">
              <a:extLst>
                <a:ext uri="{FF2B5EF4-FFF2-40B4-BE49-F238E27FC236}">
                  <a16:creationId xmlns:a16="http://schemas.microsoft.com/office/drawing/2014/main" id="{265E2780-2E72-4A43-BBF3-A3BE42EEFC2A}"/>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1801"/>
            </a:p>
          </p:txBody>
        </p:sp>
        <p:sp>
          <p:nvSpPr>
            <p:cNvPr id="98" name="object 20">
              <a:extLst>
                <a:ext uri="{FF2B5EF4-FFF2-40B4-BE49-F238E27FC236}">
                  <a16:creationId xmlns:a16="http://schemas.microsoft.com/office/drawing/2014/main" id="{4350CB9F-72A3-5F45-A6FD-C91A9E89D0A6}"/>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1801"/>
            </a:p>
          </p:txBody>
        </p:sp>
        <p:sp>
          <p:nvSpPr>
            <p:cNvPr id="99" name="object 21">
              <a:extLst>
                <a:ext uri="{FF2B5EF4-FFF2-40B4-BE49-F238E27FC236}">
                  <a16:creationId xmlns:a16="http://schemas.microsoft.com/office/drawing/2014/main" id="{E7AF3F3F-E7D8-F74B-A062-114D4FDBA497}"/>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1801"/>
            </a:p>
          </p:txBody>
        </p:sp>
      </p:grpSp>
      <p:sp>
        <p:nvSpPr>
          <p:cNvPr id="100" name="Text Placeholder 3">
            <a:extLst>
              <a:ext uri="{FF2B5EF4-FFF2-40B4-BE49-F238E27FC236}">
                <a16:creationId xmlns:a16="http://schemas.microsoft.com/office/drawing/2014/main" id="{FD55FBB0-43A6-3E46-A004-650380DD8854}"/>
              </a:ext>
            </a:extLst>
          </p:cNvPr>
          <p:cNvSpPr>
            <a:spLocks noGrp="1"/>
          </p:cNvSpPr>
          <p:nvPr>
            <p:ph type="body" sz="quarter" idx="30" hasCustomPrompt="1"/>
          </p:nvPr>
        </p:nvSpPr>
        <p:spPr>
          <a:xfrm>
            <a:off x="1123058" y="7010001"/>
            <a:ext cx="4983419" cy="1079049"/>
          </a:xfrm>
        </p:spPr>
        <p:txBody>
          <a:bodyPr wrap="square">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text</a:t>
            </a:r>
          </a:p>
        </p:txBody>
      </p:sp>
      <p:sp>
        <p:nvSpPr>
          <p:cNvPr id="101" name="Text Placeholder 5">
            <a:extLst>
              <a:ext uri="{FF2B5EF4-FFF2-40B4-BE49-F238E27FC236}">
                <a16:creationId xmlns:a16="http://schemas.microsoft.com/office/drawing/2014/main" id="{8EE02F60-0EBE-DC44-9D09-7CC7BFD18A0B}"/>
              </a:ext>
            </a:extLst>
          </p:cNvPr>
          <p:cNvSpPr>
            <a:spLocks noGrp="1"/>
          </p:cNvSpPr>
          <p:nvPr>
            <p:ph type="body" sz="quarter" idx="31" hasCustomPrompt="1"/>
          </p:nvPr>
        </p:nvSpPr>
        <p:spPr>
          <a:xfrm>
            <a:off x="1130769" y="8092856"/>
            <a:ext cx="4968000" cy="863092"/>
          </a:xfrm>
        </p:spPr>
        <p:txBody>
          <a:bodyPr lIns="0" tIns="0" rIns="0" bIns="0">
            <a:noAutofit/>
          </a:bodyPr>
          <a:lstStyle>
            <a:lvl1pPr marL="14399" indent="0" algn="ctr">
              <a:lnSpc>
                <a:spcPts val="2640"/>
              </a:lnSpc>
              <a:spcBef>
                <a:spcPts val="458"/>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a:t>
            </a:r>
          </a:p>
        </p:txBody>
      </p:sp>
      <p:grpSp>
        <p:nvGrpSpPr>
          <p:cNvPr id="102" name="object 17">
            <a:extLst>
              <a:ext uri="{FF2B5EF4-FFF2-40B4-BE49-F238E27FC236}">
                <a16:creationId xmlns:a16="http://schemas.microsoft.com/office/drawing/2014/main" id="{0725D8D2-273E-1846-BF98-943323010B2C}"/>
              </a:ext>
            </a:extLst>
          </p:cNvPr>
          <p:cNvGrpSpPr/>
          <p:nvPr userDrawn="1"/>
        </p:nvGrpSpPr>
        <p:grpSpPr>
          <a:xfrm>
            <a:off x="7658676" y="7735571"/>
            <a:ext cx="4873625" cy="306705"/>
            <a:chOff x="1493167" y="5322844"/>
            <a:chExt cx="4873625" cy="306705"/>
          </a:xfrm>
        </p:grpSpPr>
        <p:sp>
          <p:nvSpPr>
            <p:cNvPr id="103" name="object 18">
              <a:extLst>
                <a:ext uri="{FF2B5EF4-FFF2-40B4-BE49-F238E27FC236}">
                  <a16:creationId xmlns:a16="http://schemas.microsoft.com/office/drawing/2014/main" id="{0D5952FD-F658-7441-A2E6-70576BD16FCE}"/>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1801"/>
            </a:p>
          </p:txBody>
        </p:sp>
        <p:sp>
          <p:nvSpPr>
            <p:cNvPr id="104" name="object 19">
              <a:extLst>
                <a:ext uri="{FF2B5EF4-FFF2-40B4-BE49-F238E27FC236}">
                  <a16:creationId xmlns:a16="http://schemas.microsoft.com/office/drawing/2014/main" id="{A3799A88-9418-BF4C-839B-31A7463D64E7}"/>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1801"/>
            </a:p>
          </p:txBody>
        </p:sp>
        <p:sp>
          <p:nvSpPr>
            <p:cNvPr id="105" name="object 20">
              <a:extLst>
                <a:ext uri="{FF2B5EF4-FFF2-40B4-BE49-F238E27FC236}">
                  <a16:creationId xmlns:a16="http://schemas.microsoft.com/office/drawing/2014/main" id="{0247345F-E3B9-C640-B755-8ED2773E3CAB}"/>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1801"/>
            </a:p>
          </p:txBody>
        </p:sp>
        <p:sp>
          <p:nvSpPr>
            <p:cNvPr id="106" name="object 21">
              <a:extLst>
                <a:ext uri="{FF2B5EF4-FFF2-40B4-BE49-F238E27FC236}">
                  <a16:creationId xmlns:a16="http://schemas.microsoft.com/office/drawing/2014/main" id="{F4CFCF87-4788-E744-9B72-6A75EF66C6C1}"/>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1801"/>
            </a:p>
          </p:txBody>
        </p:sp>
      </p:grpSp>
      <p:sp>
        <p:nvSpPr>
          <p:cNvPr id="107" name="Text Placeholder 3">
            <a:extLst>
              <a:ext uri="{FF2B5EF4-FFF2-40B4-BE49-F238E27FC236}">
                <a16:creationId xmlns:a16="http://schemas.microsoft.com/office/drawing/2014/main" id="{D287A9A1-42A1-A846-8FEA-75C627CA569B}"/>
              </a:ext>
            </a:extLst>
          </p:cNvPr>
          <p:cNvSpPr>
            <a:spLocks noGrp="1"/>
          </p:cNvSpPr>
          <p:nvPr>
            <p:ph type="body" sz="quarter" idx="32" hasCustomPrompt="1"/>
          </p:nvPr>
        </p:nvSpPr>
        <p:spPr>
          <a:xfrm>
            <a:off x="7603779" y="7010001"/>
            <a:ext cx="4983419" cy="1079049"/>
          </a:xfrm>
        </p:spPr>
        <p:txBody>
          <a:bodyPr wrap="square">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text</a:t>
            </a:r>
          </a:p>
        </p:txBody>
      </p:sp>
      <p:sp>
        <p:nvSpPr>
          <p:cNvPr id="108" name="Text Placeholder 5">
            <a:extLst>
              <a:ext uri="{FF2B5EF4-FFF2-40B4-BE49-F238E27FC236}">
                <a16:creationId xmlns:a16="http://schemas.microsoft.com/office/drawing/2014/main" id="{1A80C0B8-D2A0-8646-8B33-D9B709FA9972}"/>
              </a:ext>
            </a:extLst>
          </p:cNvPr>
          <p:cNvSpPr>
            <a:spLocks noGrp="1"/>
          </p:cNvSpPr>
          <p:nvPr>
            <p:ph type="body" sz="quarter" idx="33" hasCustomPrompt="1"/>
          </p:nvPr>
        </p:nvSpPr>
        <p:spPr>
          <a:xfrm>
            <a:off x="7611489" y="8092856"/>
            <a:ext cx="4968000" cy="863092"/>
          </a:xfrm>
        </p:spPr>
        <p:txBody>
          <a:bodyPr lIns="0" tIns="0" rIns="0" bIns="0">
            <a:noAutofit/>
          </a:bodyPr>
          <a:lstStyle>
            <a:lvl1pPr marL="14399" indent="0" algn="ctr">
              <a:lnSpc>
                <a:spcPts val="2640"/>
              </a:lnSpc>
              <a:spcBef>
                <a:spcPts val="458"/>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a:t>
            </a:r>
          </a:p>
        </p:txBody>
      </p:sp>
      <p:grpSp>
        <p:nvGrpSpPr>
          <p:cNvPr id="109" name="object 17">
            <a:extLst>
              <a:ext uri="{FF2B5EF4-FFF2-40B4-BE49-F238E27FC236}">
                <a16:creationId xmlns:a16="http://schemas.microsoft.com/office/drawing/2014/main" id="{3A781493-021B-9F44-A5CD-1EEDC321F13E}"/>
              </a:ext>
            </a:extLst>
          </p:cNvPr>
          <p:cNvGrpSpPr/>
          <p:nvPr userDrawn="1"/>
        </p:nvGrpSpPr>
        <p:grpSpPr>
          <a:xfrm>
            <a:off x="14211404" y="7735571"/>
            <a:ext cx="4873625" cy="306705"/>
            <a:chOff x="1493167" y="5322844"/>
            <a:chExt cx="4873625" cy="306705"/>
          </a:xfrm>
        </p:grpSpPr>
        <p:sp>
          <p:nvSpPr>
            <p:cNvPr id="110" name="object 18">
              <a:extLst>
                <a:ext uri="{FF2B5EF4-FFF2-40B4-BE49-F238E27FC236}">
                  <a16:creationId xmlns:a16="http://schemas.microsoft.com/office/drawing/2014/main" id="{659217E6-1B05-144E-A7AE-BD363580B855}"/>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1801"/>
            </a:p>
          </p:txBody>
        </p:sp>
        <p:sp>
          <p:nvSpPr>
            <p:cNvPr id="111" name="object 19">
              <a:extLst>
                <a:ext uri="{FF2B5EF4-FFF2-40B4-BE49-F238E27FC236}">
                  <a16:creationId xmlns:a16="http://schemas.microsoft.com/office/drawing/2014/main" id="{CACF8ADC-B845-7440-AE23-CC23B73A8D9D}"/>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1801"/>
            </a:p>
          </p:txBody>
        </p:sp>
        <p:sp>
          <p:nvSpPr>
            <p:cNvPr id="112" name="object 20">
              <a:extLst>
                <a:ext uri="{FF2B5EF4-FFF2-40B4-BE49-F238E27FC236}">
                  <a16:creationId xmlns:a16="http://schemas.microsoft.com/office/drawing/2014/main" id="{8A73DC08-65D7-B049-8FD8-DD4D87B8A1AE}"/>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1801"/>
            </a:p>
          </p:txBody>
        </p:sp>
        <p:sp>
          <p:nvSpPr>
            <p:cNvPr id="113" name="object 21">
              <a:extLst>
                <a:ext uri="{FF2B5EF4-FFF2-40B4-BE49-F238E27FC236}">
                  <a16:creationId xmlns:a16="http://schemas.microsoft.com/office/drawing/2014/main" id="{EFC0D9B3-09AC-4D47-A6EC-22CDB76E463A}"/>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1801"/>
            </a:p>
          </p:txBody>
        </p:sp>
      </p:grpSp>
      <p:sp>
        <p:nvSpPr>
          <p:cNvPr id="114" name="Text Placeholder 3">
            <a:extLst>
              <a:ext uri="{FF2B5EF4-FFF2-40B4-BE49-F238E27FC236}">
                <a16:creationId xmlns:a16="http://schemas.microsoft.com/office/drawing/2014/main" id="{7A1783A2-6E93-304A-B939-3D3FCE775654}"/>
              </a:ext>
            </a:extLst>
          </p:cNvPr>
          <p:cNvSpPr>
            <a:spLocks noGrp="1"/>
          </p:cNvSpPr>
          <p:nvPr>
            <p:ph type="body" sz="quarter" idx="34" hasCustomPrompt="1"/>
          </p:nvPr>
        </p:nvSpPr>
        <p:spPr>
          <a:xfrm>
            <a:off x="14156507" y="7010001"/>
            <a:ext cx="4983419" cy="1079049"/>
          </a:xfrm>
        </p:spPr>
        <p:txBody>
          <a:bodyPr wrap="square">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text</a:t>
            </a:r>
          </a:p>
        </p:txBody>
      </p:sp>
      <p:sp>
        <p:nvSpPr>
          <p:cNvPr id="115" name="Text Placeholder 5">
            <a:extLst>
              <a:ext uri="{FF2B5EF4-FFF2-40B4-BE49-F238E27FC236}">
                <a16:creationId xmlns:a16="http://schemas.microsoft.com/office/drawing/2014/main" id="{43CF8CD6-8F3C-B040-9972-CBBC76839C9C}"/>
              </a:ext>
            </a:extLst>
          </p:cNvPr>
          <p:cNvSpPr>
            <a:spLocks noGrp="1"/>
          </p:cNvSpPr>
          <p:nvPr>
            <p:ph type="body" sz="quarter" idx="35" hasCustomPrompt="1"/>
          </p:nvPr>
        </p:nvSpPr>
        <p:spPr>
          <a:xfrm>
            <a:off x="14164216" y="8092856"/>
            <a:ext cx="4968000" cy="863092"/>
          </a:xfrm>
        </p:spPr>
        <p:txBody>
          <a:bodyPr lIns="0" tIns="0" rIns="0" bIns="0">
            <a:noAutofit/>
          </a:bodyPr>
          <a:lstStyle>
            <a:lvl1pPr marL="14399" indent="0" algn="ctr">
              <a:lnSpc>
                <a:spcPts val="2640"/>
              </a:lnSpc>
              <a:spcBef>
                <a:spcPts val="458"/>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text</a:t>
            </a:r>
          </a:p>
        </p:txBody>
      </p:sp>
      <p:sp>
        <p:nvSpPr>
          <p:cNvPr id="5" name="Slide Number Placeholder 4">
            <a:extLst>
              <a:ext uri="{FF2B5EF4-FFF2-40B4-BE49-F238E27FC236}">
                <a16:creationId xmlns:a16="http://schemas.microsoft.com/office/drawing/2014/main" id="{F77475BA-9F66-4729-A03E-C40513838AA1}"/>
              </a:ext>
            </a:extLst>
          </p:cNvPr>
          <p:cNvSpPr>
            <a:spLocks noGrp="1"/>
          </p:cNvSpPr>
          <p:nvPr>
            <p:ph type="sldNum" sz="quarter" idx="38"/>
          </p:nvPr>
        </p:nvSpPr>
        <p:spPr/>
        <p:txBody>
          <a:bodyPr/>
          <a:lstStyle>
            <a:lvl1pPr>
              <a:defRPr>
                <a:solidFill>
                  <a:schemeClr val="tx1"/>
                </a:solidFill>
              </a:defRPr>
            </a:lvl1pPr>
          </a:lstStyle>
          <a:p>
            <a:fld id="{B90F9CBB-4563-4BE2-B3E1-4A9E8EA05CDE}" type="slidenum">
              <a:rPr lang="en-GB" smtClean="0"/>
              <a:pPr/>
              <a:t>‹#›</a:t>
            </a:fld>
            <a:endParaRPr lang="en-GB"/>
          </a:p>
        </p:txBody>
      </p:sp>
    </p:spTree>
    <p:extLst>
      <p:ext uri="{BB962C8B-B14F-4D97-AF65-F5344CB8AC3E}">
        <p14:creationId xmlns:p14="http://schemas.microsoft.com/office/powerpoint/2010/main" val="24968849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EXT &amp; ARROW BLACK">
    <p:bg>
      <p:bgPr>
        <a:solidFill>
          <a:schemeClr val="bg1"/>
        </a:solidFill>
        <a:effectLst/>
      </p:bgPr>
    </p:bg>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1B023FEF-66FB-0A28-C935-FA4608BE3EC4}"/>
              </a:ext>
            </a:extLst>
          </p:cNvPr>
          <p:cNvGrpSpPr>
            <a:grpSpLocks/>
          </p:cNvGrpSpPr>
          <p:nvPr userDrawn="1"/>
        </p:nvGrpSpPr>
        <p:grpSpPr bwMode="auto">
          <a:xfrm>
            <a:off x="11811000" y="5514975"/>
            <a:ext cx="7061200" cy="5029200"/>
            <a:chOff x="11811158" y="5515025"/>
            <a:chExt cx="7061834" cy="5029200"/>
          </a:xfrm>
        </p:grpSpPr>
        <p:pic>
          <p:nvPicPr>
            <p:cNvPr id="3" name="object 5">
              <a:extLst>
                <a:ext uri="{FF2B5EF4-FFF2-40B4-BE49-F238E27FC236}">
                  <a16:creationId xmlns:a16="http://schemas.microsoft.com/office/drawing/2014/main" id="{2E3078AB-84A2-B1CB-6065-3BF2525C7C1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bject 6">
              <a:extLst>
                <a:ext uri="{FF2B5EF4-FFF2-40B4-BE49-F238E27FC236}">
                  <a16:creationId xmlns:a16="http://schemas.microsoft.com/office/drawing/2014/main" id="{B655BB5E-6B57-282F-0908-2A5B9C2EB497}"/>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8" name="Text Placeholder 2"/>
          <p:cNvSpPr>
            <a:spLocks noGrp="1"/>
          </p:cNvSpPr>
          <p:nvPr>
            <p:ph type="body" sz="quarter" idx="14"/>
          </p:nvPr>
        </p:nvSpPr>
        <p:spPr>
          <a:xfrm>
            <a:off x="1051050" y="2763675"/>
            <a:ext cx="9001000" cy="5812049"/>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Title 10"/>
          <p:cNvSpPr>
            <a:spLocks noGrp="1"/>
          </p:cNvSpPr>
          <p:nvPr>
            <p:ph type="title"/>
          </p:nvPr>
        </p:nvSpPr>
        <p:spPr>
          <a:xfrm>
            <a:off x="1051051" y="1982267"/>
            <a:ext cx="9001000" cy="805383"/>
          </a:xfrm>
        </p:spPr>
        <p:txBody>
          <a:bodyPr>
            <a:normAutofit/>
          </a:bodyPr>
          <a:lstStyle>
            <a:lvl1pPr>
              <a:defRPr sz="5400">
                <a:solidFill>
                  <a:schemeClr val="tx1"/>
                </a:solidFill>
              </a:defRPr>
            </a:lvl1pPr>
          </a:lstStyle>
          <a:p>
            <a:r>
              <a:rPr lang="en-US"/>
              <a:t>Click to edit Master title style</a:t>
            </a:r>
            <a:endParaRPr lang="en-GB"/>
          </a:p>
        </p:txBody>
      </p:sp>
      <p:sp>
        <p:nvSpPr>
          <p:cNvPr id="5" name="Slide Number Placeholder 3">
            <a:extLst>
              <a:ext uri="{FF2B5EF4-FFF2-40B4-BE49-F238E27FC236}">
                <a16:creationId xmlns:a16="http://schemas.microsoft.com/office/drawing/2014/main" id="{3AAC96BA-83BB-EFF2-5604-3D370DA57F06}"/>
              </a:ext>
            </a:extLst>
          </p:cNvPr>
          <p:cNvSpPr>
            <a:spLocks noGrp="1"/>
          </p:cNvSpPr>
          <p:nvPr>
            <p:ph type="sldNum" sz="quarter" idx="15"/>
          </p:nvPr>
        </p:nvSpPr>
        <p:spPr/>
        <p:txBody>
          <a:bodyPr/>
          <a:lstStyle>
            <a:lvl1pPr>
              <a:defRPr>
                <a:solidFill>
                  <a:schemeClr val="tx1"/>
                </a:solidFill>
              </a:defRPr>
            </a:lvl1pPr>
          </a:lstStyle>
          <a:p>
            <a:pPr>
              <a:defRPr/>
            </a:pPr>
            <a:fld id="{E96A0C80-65EE-40AF-A4AB-D1DBC9363B90}" type="slidenum">
              <a:rPr lang="en-GB"/>
              <a:pPr>
                <a:defRPr/>
              </a:pPr>
              <a:t>‹#›</a:t>
            </a:fld>
            <a:endParaRPr lang="en-GB"/>
          </a:p>
        </p:txBody>
      </p:sp>
    </p:spTree>
    <p:extLst>
      <p:ext uri="{BB962C8B-B14F-4D97-AF65-F5344CB8AC3E}">
        <p14:creationId xmlns:p14="http://schemas.microsoft.com/office/powerpoint/2010/main" val="10145780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userDrawn="1">
  <p:cSld name="TEXT &amp; PIC BLACK">
    <p:bg>
      <p:bgPr>
        <a:solidFill>
          <a:schemeClr val="bg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840773-8378-4730-9B7C-EB986FFBE2D3}"/>
              </a:ext>
            </a:extLst>
          </p:cNvPr>
          <p:cNvSpPr>
            <a:spLocks noGrp="1"/>
          </p:cNvSpPr>
          <p:nvPr>
            <p:ph type="title" hasCustomPrompt="1"/>
          </p:nvPr>
        </p:nvSpPr>
        <p:spPr>
          <a:xfrm>
            <a:off x="1033199" y="1447200"/>
            <a:ext cx="8010739" cy="1818000"/>
          </a:xfrm>
          <a:prstGeom prst="rect">
            <a:avLst/>
          </a:prstGeom>
        </p:spPr>
        <p:txBody>
          <a:bodyPr/>
          <a:lstStyle>
            <a:lvl1pPr>
              <a:defRPr baseline="0">
                <a:solidFill>
                  <a:schemeClr val="tx1"/>
                </a:solidFill>
              </a:defRPr>
            </a:lvl1pPr>
          </a:lstStyle>
          <a:p>
            <a:r>
              <a:rPr lang="en-US"/>
              <a:t>Click to edit your own title text</a:t>
            </a:r>
            <a:endParaRPr lang="en-GB"/>
          </a:p>
        </p:txBody>
      </p:sp>
      <p:sp>
        <p:nvSpPr>
          <p:cNvPr id="6" name="Picture Placeholder 5">
            <a:extLst>
              <a:ext uri="{FF2B5EF4-FFF2-40B4-BE49-F238E27FC236}">
                <a16:creationId xmlns:a16="http://schemas.microsoft.com/office/drawing/2014/main" id="{13B23DFE-205E-4132-9220-41E76C21FCCA}"/>
              </a:ext>
            </a:extLst>
          </p:cNvPr>
          <p:cNvSpPr>
            <a:spLocks noGrp="1"/>
          </p:cNvSpPr>
          <p:nvPr>
            <p:ph type="pic" sz="quarter" idx="11"/>
          </p:nvPr>
        </p:nvSpPr>
        <p:spPr>
          <a:xfrm>
            <a:off x="10509250" y="3"/>
            <a:ext cx="9594850" cy="11307600"/>
          </a:xfrm>
          <a:solidFill>
            <a:schemeClr val="tx1">
              <a:lumMod val="95000"/>
            </a:schemeClr>
          </a:solidFill>
        </p:spPr>
        <p:txBody>
          <a:bodyPr/>
          <a:lstStyle>
            <a:lvl1pPr marL="0" indent="0">
              <a:buNone/>
              <a:defRPr/>
            </a:lvl1pPr>
          </a:lstStyle>
          <a:p>
            <a:r>
              <a:rPr lang="en-US"/>
              <a:t>Click icon to add picture</a:t>
            </a:r>
            <a:endParaRPr lang="en-GB"/>
          </a:p>
        </p:txBody>
      </p:sp>
      <p:sp>
        <p:nvSpPr>
          <p:cNvPr id="5" name="Text Placeholder 4">
            <a:extLst>
              <a:ext uri="{FF2B5EF4-FFF2-40B4-BE49-F238E27FC236}">
                <a16:creationId xmlns:a16="http://schemas.microsoft.com/office/drawing/2014/main" id="{A2E1E702-00CE-4780-A3F9-8D9770358ADE}"/>
              </a:ext>
            </a:extLst>
          </p:cNvPr>
          <p:cNvSpPr>
            <a:spLocks noGrp="1"/>
          </p:cNvSpPr>
          <p:nvPr>
            <p:ph type="body" sz="quarter" idx="12" hasCustomPrompt="1"/>
          </p:nvPr>
        </p:nvSpPr>
        <p:spPr>
          <a:xfrm>
            <a:off x="1033200" y="3740750"/>
            <a:ext cx="8010526" cy="6121399"/>
          </a:xfrm>
        </p:spPr>
        <p:txBody>
          <a:bodyPr/>
          <a:lstStyle>
            <a:lvl1pPr marL="457157" indent="-457157">
              <a:buFontTx/>
              <a:buBlip>
                <a:blip r:embed="rId2"/>
              </a:buBlip>
              <a:defRPr>
                <a:solidFill>
                  <a:schemeClr val="tx1"/>
                </a:solidFill>
              </a:defRPr>
            </a:lvl1pPr>
            <a:lvl2pPr marL="800026" indent="-342868">
              <a:buFontTx/>
              <a:buBlip>
                <a:blip r:embed="rId2"/>
              </a:buBlip>
              <a:defRPr>
                <a:solidFill>
                  <a:schemeClr val="tx1"/>
                </a:solidFill>
              </a:defRPr>
            </a:lvl2pPr>
            <a:lvl3pPr marL="1257184" indent="-342868">
              <a:buFontTx/>
              <a:buBlip>
                <a:blip r:embed="rId2"/>
              </a:buBlip>
              <a:defRPr>
                <a:solidFill>
                  <a:schemeClr val="tx1"/>
                </a:solidFill>
              </a:defRPr>
            </a:lvl3pPr>
            <a:lvl4pPr marL="1657196" indent="-285724">
              <a:buFontTx/>
              <a:buBlip>
                <a:blip r:embed="rId2"/>
              </a:buBlip>
              <a:defRPr>
                <a:solidFill>
                  <a:schemeClr val="tx1"/>
                </a:solidFill>
              </a:defRPr>
            </a:lvl4pPr>
            <a:lvl5pPr marL="2114354" indent="-285724">
              <a:buFontTx/>
              <a:buBlip>
                <a:blip r:embed="rId2"/>
              </a:buBlip>
              <a:defRPr>
                <a:solidFill>
                  <a:schemeClr val="tx1"/>
                </a:solidFill>
              </a:defRPr>
            </a:lvl5p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endParaRPr lang="en-GB"/>
          </a:p>
        </p:txBody>
      </p:sp>
      <p:sp>
        <p:nvSpPr>
          <p:cNvPr id="7" name="Slide Number Placeholder 6">
            <a:extLst>
              <a:ext uri="{FF2B5EF4-FFF2-40B4-BE49-F238E27FC236}">
                <a16:creationId xmlns:a16="http://schemas.microsoft.com/office/drawing/2014/main" id="{B81C56C0-A489-4690-9283-258DA58CA7C3}"/>
              </a:ext>
            </a:extLst>
          </p:cNvPr>
          <p:cNvSpPr>
            <a:spLocks noGrp="1"/>
          </p:cNvSpPr>
          <p:nvPr>
            <p:ph type="sldNum" sz="quarter" idx="15"/>
          </p:nvPr>
        </p:nvSpPr>
        <p:spPr/>
        <p:txBody>
          <a:bodyPr/>
          <a:lstStyle/>
          <a:p>
            <a:fld id="{B90F9CBB-4563-4BE2-B3E1-4A9E8EA05CDE}" type="slidenum">
              <a:rPr lang="en-GB" smtClean="0"/>
              <a:pPr/>
              <a:t>‹#›</a:t>
            </a:fld>
            <a:endParaRPr lang="en-GB"/>
          </a:p>
        </p:txBody>
      </p:sp>
    </p:spTree>
    <p:extLst>
      <p:ext uri="{BB962C8B-B14F-4D97-AF65-F5344CB8AC3E}">
        <p14:creationId xmlns:p14="http://schemas.microsoft.com/office/powerpoint/2010/main" val="418295066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TATEMENT &amp; UP ARROW BLACK">
    <p:bg>
      <p:bgPr>
        <a:solidFill>
          <a:schemeClr val="bg1"/>
        </a:solidFill>
        <a:effectLst/>
      </p:bgPr>
    </p:bg>
    <p:spTree>
      <p:nvGrpSpPr>
        <p:cNvPr id="1" name=""/>
        <p:cNvGrpSpPr/>
        <p:nvPr/>
      </p:nvGrpSpPr>
      <p:grpSpPr>
        <a:xfrm>
          <a:off x="0" y="0"/>
          <a:ext cx="0" cy="0"/>
          <a:chOff x="0" y="0"/>
          <a:chExt cx="0" cy="0"/>
        </a:xfrm>
      </p:grpSpPr>
      <p:grpSp>
        <p:nvGrpSpPr>
          <p:cNvPr id="2" name="object 5">
            <a:extLst>
              <a:ext uri="{FF2B5EF4-FFF2-40B4-BE49-F238E27FC236}">
                <a16:creationId xmlns:a16="http://schemas.microsoft.com/office/drawing/2014/main" id="{55957503-6BE5-316E-75F2-62EFFB91F248}"/>
              </a:ext>
            </a:extLst>
          </p:cNvPr>
          <p:cNvGrpSpPr>
            <a:grpSpLocks/>
          </p:cNvGrpSpPr>
          <p:nvPr userDrawn="1"/>
        </p:nvGrpSpPr>
        <p:grpSpPr bwMode="auto">
          <a:xfrm>
            <a:off x="8839200" y="7764463"/>
            <a:ext cx="2432050" cy="3543300"/>
            <a:chOff x="8835831" y="7765256"/>
            <a:chExt cx="2432685" cy="3543300"/>
          </a:xfrm>
        </p:grpSpPr>
        <p:sp>
          <p:nvSpPr>
            <p:cNvPr id="3" name="object 6">
              <a:extLst>
                <a:ext uri="{FF2B5EF4-FFF2-40B4-BE49-F238E27FC236}">
                  <a16:creationId xmlns:a16="http://schemas.microsoft.com/office/drawing/2014/main" id="{5A9BB913-182D-0DD3-4D27-7911D56E9F1B}"/>
                </a:ext>
              </a:extLst>
            </p:cNvPr>
            <p:cNvSpPr>
              <a:spLocks/>
            </p:cNvSpPr>
            <p:nvPr/>
          </p:nvSpPr>
          <p:spPr bwMode="auto">
            <a:xfrm>
              <a:off x="8835821" y="7765268"/>
              <a:ext cx="2432685" cy="3543300"/>
            </a:xfrm>
            <a:custGeom>
              <a:avLst/>
              <a:gdLst>
                <a:gd name="T0" fmla="*/ 523455 w 2432684"/>
                <a:gd name="T1" fmla="*/ 663917 h 3543300"/>
                <a:gd name="T2" fmla="*/ 725004 w 2432684"/>
                <a:gd name="T3" fmla="*/ 471246 h 3543300"/>
                <a:gd name="T4" fmla="*/ 925601 w 2432684"/>
                <a:gd name="T5" fmla="*/ 3233648 h 3543300"/>
                <a:gd name="T6" fmla="*/ 935482 w 2432684"/>
                <a:gd name="T7" fmla="*/ 3064662 h 3543300"/>
                <a:gd name="T8" fmla="*/ 927950 w 2432684"/>
                <a:gd name="T9" fmla="*/ 2752483 h 3543300"/>
                <a:gd name="T10" fmla="*/ 935075 w 2432684"/>
                <a:gd name="T11" fmla="*/ 275932 h 3543300"/>
                <a:gd name="T12" fmla="*/ 955040 w 2432684"/>
                <a:gd name="T13" fmla="*/ 2266975 h 3543300"/>
                <a:gd name="T14" fmla="*/ 979538 w 2432684"/>
                <a:gd name="T15" fmla="*/ 245656 h 3543300"/>
                <a:gd name="T16" fmla="*/ 1463677 w 2432684"/>
                <a:gd name="T17" fmla="*/ 3225800 h 3543300"/>
                <a:gd name="T18" fmla="*/ 1463829 w 2432684"/>
                <a:gd name="T19" fmla="*/ 3041129 h 3543300"/>
                <a:gd name="T20" fmla="*/ 1463816 w 2432684"/>
                <a:gd name="T21" fmla="*/ 2555532 h 3543300"/>
                <a:gd name="T22" fmla="*/ 1486029 w 2432684"/>
                <a:gd name="T23" fmla="*/ 2330005 h 3543300"/>
                <a:gd name="T24" fmla="*/ 1488099 w 2432684"/>
                <a:gd name="T25" fmla="*/ 900239 h 3543300"/>
                <a:gd name="T26" fmla="*/ 1595858 w 2432684"/>
                <a:gd name="T27" fmla="*/ 319455 h 3543300"/>
                <a:gd name="T28" fmla="*/ 2251496 w 2432684"/>
                <a:gd name="T29" fmla="*/ 990600 h 3543300"/>
                <a:gd name="T30" fmla="*/ 2093444 w 2432684"/>
                <a:gd name="T31" fmla="*/ 800100 h 3543300"/>
                <a:gd name="T32" fmla="*/ 1992505 w 2432684"/>
                <a:gd name="T33" fmla="*/ 876300 h 3543300"/>
                <a:gd name="T34" fmla="*/ 1901268 w 2432684"/>
                <a:gd name="T35" fmla="*/ 774700 h 3543300"/>
                <a:gd name="T36" fmla="*/ 1783844 w 2432684"/>
                <a:gd name="T37" fmla="*/ 660400 h 3543300"/>
                <a:gd name="T38" fmla="*/ 1695655 w 2432684"/>
                <a:gd name="T39" fmla="*/ 419100 h 3543300"/>
                <a:gd name="T40" fmla="*/ 1620585 w 2432684"/>
                <a:gd name="T41" fmla="*/ 355600 h 3543300"/>
                <a:gd name="T42" fmla="*/ 1459828 w 2432684"/>
                <a:gd name="T43" fmla="*/ 1295400 h 3543300"/>
                <a:gd name="T44" fmla="*/ 1433324 w 2432684"/>
                <a:gd name="T45" fmla="*/ 2413000 h 3543300"/>
                <a:gd name="T46" fmla="*/ 1430110 w 2432684"/>
                <a:gd name="T47" fmla="*/ 2463800 h 3543300"/>
                <a:gd name="T48" fmla="*/ 1436753 w 2432684"/>
                <a:gd name="T49" fmla="*/ 190500 h 3543300"/>
                <a:gd name="T50" fmla="*/ 1363131 w 2432684"/>
                <a:gd name="T51" fmla="*/ 127000 h 3543300"/>
                <a:gd name="T52" fmla="*/ 1306768 w 2432684"/>
                <a:gd name="T53" fmla="*/ 2286000 h 3543300"/>
                <a:gd name="T54" fmla="*/ 1278130 w 2432684"/>
                <a:gd name="T55" fmla="*/ 3314700 h 3543300"/>
                <a:gd name="T56" fmla="*/ 1275437 w 2432684"/>
                <a:gd name="T57" fmla="*/ 2895600 h 3543300"/>
                <a:gd name="T58" fmla="*/ 1305892 w 2432684"/>
                <a:gd name="T59" fmla="*/ 2108200 h 3543300"/>
                <a:gd name="T60" fmla="*/ 1306489 w 2432684"/>
                <a:gd name="T61" fmla="*/ 1790700 h 3543300"/>
                <a:gd name="T62" fmla="*/ 1289687 w 2432684"/>
                <a:gd name="T63" fmla="*/ 1130300 h 3543300"/>
                <a:gd name="T64" fmla="*/ 1108113 w 2432684"/>
                <a:gd name="T65" fmla="*/ 3263900 h 3543300"/>
                <a:gd name="T66" fmla="*/ 1116863 w 2432684"/>
                <a:gd name="T67" fmla="*/ 2476500 h 3543300"/>
                <a:gd name="T68" fmla="*/ 1134313 w 2432684"/>
                <a:gd name="T69" fmla="*/ 1841500 h 3543300"/>
                <a:gd name="T70" fmla="*/ 1129792 w 2432684"/>
                <a:gd name="T71" fmla="*/ 92316 h 3543300"/>
                <a:gd name="T72" fmla="*/ 1105293 w 2432684"/>
                <a:gd name="T73" fmla="*/ 127660 h 3543300"/>
                <a:gd name="T74" fmla="*/ 1077391 w 2432684"/>
                <a:gd name="T75" fmla="*/ 2984500 h 3543300"/>
                <a:gd name="T76" fmla="*/ 1104417 w 2432684"/>
                <a:gd name="T77" fmla="*/ 2298700 h 3543300"/>
                <a:gd name="T78" fmla="*/ 1078306 w 2432684"/>
                <a:gd name="T79" fmla="*/ 165100 h 3543300"/>
                <a:gd name="T80" fmla="*/ 980490 w 2432684"/>
                <a:gd name="T81" fmla="*/ 3429000 h 3543300"/>
                <a:gd name="T82" fmla="*/ 990587 w 2432684"/>
                <a:gd name="T83" fmla="*/ 2590800 h 3543300"/>
                <a:gd name="T84" fmla="*/ 1000747 w 2432684"/>
                <a:gd name="T85" fmla="*/ 1574800 h 3543300"/>
                <a:gd name="T86" fmla="*/ 1009815 w 2432684"/>
                <a:gd name="T87" fmla="*/ 1524000 h 3543300"/>
                <a:gd name="T88" fmla="*/ 979449 w 2432684"/>
                <a:gd name="T89" fmla="*/ 1117600 h 3543300"/>
                <a:gd name="T90" fmla="*/ 879462 w 2432684"/>
                <a:gd name="T91" fmla="*/ 355600 h 3543300"/>
                <a:gd name="T92" fmla="*/ 667893 w 2432684"/>
                <a:gd name="T93" fmla="*/ 685800 h 3543300"/>
                <a:gd name="T94" fmla="*/ 332447 w 2432684"/>
                <a:gd name="T95" fmla="*/ 850900 h 3543300"/>
                <a:gd name="T96" fmla="*/ 165887 w 2432684"/>
                <a:gd name="T97" fmla="*/ 1358900 h 3543300"/>
                <a:gd name="T98" fmla="*/ 952373 w 2432684"/>
                <a:gd name="T99" fmla="*/ 1104900 h 3543300"/>
                <a:gd name="T100" fmla="*/ 971550 w 2432684"/>
                <a:gd name="T101" fmla="*/ 2120900 h 3543300"/>
                <a:gd name="T102" fmla="*/ 938834 w 2432684"/>
                <a:gd name="T103" fmla="*/ 3200400 h 3543300"/>
                <a:gd name="T104" fmla="*/ 1336994 w 2432684"/>
                <a:gd name="T105" fmla="*/ 3149600 h 3543300"/>
                <a:gd name="T106" fmla="*/ 1379564 w 2432684"/>
                <a:gd name="T107" fmla="*/ 2171700 h 3543300"/>
                <a:gd name="T108" fmla="*/ 1367969 w 2432684"/>
                <a:gd name="T109" fmla="*/ 1270000 h 3543300"/>
                <a:gd name="T110" fmla="*/ 1384175 w 2432684"/>
                <a:gd name="T111" fmla="*/ 2209800 h 3543300"/>
                <a:gd name="T112" fmla="*/ 1358343 w 2432684"/>
                <a:gd name="T113" fmla="*/ 2997200 h 3543300"/>
                <a:gd name="T114" fmla="*/ 1434517 w 2432684"/>
                <a:gd name="T115" fmla="*/ 3263900 h 3543300"/>
                <a:gd name="T116" fmla="*/ 1465937 w 2432684"/>
                <a:gd name="T117" fmla="*/ 2362200 h 3543300"/>
                <a:gd name="T118" fmla="*/ 1482777 w 2432684"/>
                <a:gd name="T119" fmla="*/ 1934540 h 3543300"/>
                <a:gd name="T120" fmla="*/ 1494411 w 2432684"/>
                <a:gd name="T121" fmla="*/ 1938070 h 3543300"/>
                <a:gd name="T122" fmla="*/ 1478751 w 2432684"/>
                <a:gd name="T123" fmla="*/ 1295400 h 3543300"/>
                <a:gd name="T124" fmla="*/ 1858278 w 2432684"/>
                <a:gd name="T125" fmla="*/ 1181100 h 3543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2684" h="3543300">
                  <a:moveTo>
                    <a:pt x="230949" y="949121"/>
                  </a:moveTo>
                  <a:lnTo>
                    <a:pt x="230543" y="947089"/>
                  </a:lnTo>
                  <a:lnTo>
                    <a:pt x="229120" y="945756"/>
                  </a:lnTo>
                  <a:lnTo>
                    <a:pt x="226999" y="945489"/>
                  </a:lnTo>
                  <a:lnTo>
                    <a:pt x="222415" y="949566"/>
                  </a:lnTo>
                  <a:lnTo>
                    <a:pt x="213626" y="958380"/>
                  </a:lnTo>
                  <a:lnTo>
                    <a:pt x="213550" y="961567"/>
                  </a:lnTo>
                  <a:lnTo>
                    <a:pt x="215950" y="965200"/>
                  </a:lnTo>
                  <a:lnTo>
                    <a:pt x="217906" y="964222"/>
                  </a:lnTo>
                  <a:lnTo>
                    <a:pt x="219583" y="964260"/>
                  </a:lnTo>
                  <a:lnTo>
                    <a:pt x="222034" y="961783"/>
                  </a:lnTo>
                  <a:lnTo>
                    <a:pt x="222338" y="961478"/>
                  </a:lnTo>
                  <a:lnTo>
                    <a:pt x="221932" y="961783"/>
                  </a:lnTo>
                  <a:lnTo>
                    <a:pt x="224802" y="957834"/>
                  </a:lnTo>
                  <a:lnTo>
                    <a:pt x="227799" y="953960"/>
                  </a:lnTo>
                  <a:lnTo>
                    <a:pt x="230949" y="949121"/>
                  </a:lnTo>
                  <a:close/>
                </a:path>
                <a:path w="2432684" h="3543300">
                  <a:moveTo>
                    <a:pt x="260578" y="920419"/>
                  </a:moveTo>
                  <a:lnTo>
                    <a:pt x="260337" y="920610"/>
                  </a:lnTo>
                  <a:lnTo>
                    <a:pt x="260273" y="920813"/>
                  </a:lnTo>
                  <a:lnTo>
                    <a:pt x="260578" y="920419"/>
                  </a:lnTo>
                  <a:close/>
                </a:path>
                <a:path w="2432684" h="3543300">
                  <a:moveTo>
                    <a:pt x="263372" y="917702"/>
                  </a:moveTo>
                  <a:lnTo>
                    <a:pt x="263093" y="917778"/>
                  </a:lnTo>
                  <a:lnTo>
                    <a:pt x="263017" y="918070"/>
                  </a:lnTo>
                  <a:lnTo>
                    <a:pt x="263372" y="917702"/>
                  </a:lnTo>
                  <a:close/>
                </a:path>
                <a:path w="2432684" h="3543300">
                  <a:moveTo>
                    <a:pt x="265125" y="909561"/>
                  </a:moveTo>
                  <a:lnTo>
                    <a:pt x="264718" y="908710"/>
                  </a:lnTo>
                  <a:lnTo>
                    <a:pt x="264553" y="907923"/>
                  </a:lnTo>
                  <a:lnTo>
                    <a:pt x="264210" y="907986"/>
                  </a:lnTo>
                  <a:lnTo>
                    <a:pt x="251637" y="917778"/>
                  </a:lnTo>
                  <a:lnTo>
                    <a:pt x="249796" y="920610"/>
                  </a:lnTo>
                  <a:lnTo>
                    <a:pt x="248462" y="922578"/>
                  </a:lnTo>
                  <a:lnTo>
                    <a:pt x="246037" y="926363"/>
                  </a:lnTo>
                  <a:lnTo>
                    <a:pt x="246176" y="928255"/>
                  </a:lnTo>
                  <a:lnTo>
                    <a:pt x="248539" y="928268"/>
                  </a:lnTo>
                  <a:lnTo>
                    <a:pt x="250101" y="928408"/>
                  </a:lnTo>
                  <a:lnTo>
                    <a:pt x="254342" y="925474"/>
                  </a:lnTo>
                  <a:lnTo>
                    <a:pt x="257416" y="922896"/>
                  </a:lnTo>
                  <a:lnTo>
                    <a:pt x="260337" y="920610"/>
                  </a:lnTo>
                  <a:lnTo>
                    <a:pt x="260769" y="919238"/>
                  </a:lnTo>
                  <a:lnTo>
                    <a:pt x="261708" y="918121"/>
                  </a:lnTo>
                  <a:lnTo>
                    <a:pt x="263093" y="917778"/>
                  </a:lnTo>
                  <a:lnTo>
                    <a:pt x="263677" y="915492"/>
                  </a:lnTo>
                  <a:lnTo>
                    <a:pt x="264414" y="912914"/>
                  </a:lnTo>
                  <a:lnTo>
                    <a:pt x="265125" y="909561"/>
                  </a:lnTo>
                  <a:close/>
                </a:path>
                <a:path w="2432684" h="3543300">
                  <a:moveTo>
                    <a:pt x="291414" y="883907"/>
                  </a:moveTo>
                  <a:lnTo>
                    <a:pt x="290626" y="882853"/>
                  </a:lnTo>
                  <a:lnTo>
                    <a:pt x="289941" y="881875"/>
                  </a:lnTo>
                  <a:lnTo>
                    <a:pt x="289331" y="881697"/>
                  </a:lnTo>
                  <a:lnTo>
                    <a:pt x="288074" y="881875"/>
                  </a:lnTo>
                  <a:lnTo>
                    <a:pt x="286994" y="881888"/>
                  </a:lnTo>
                  <a:lnTo>
                    <a:pt x="281635" y="886536"/>
                  </a:lnTo>
                  <a:lnTo>
                    <a:pt x="276936" y="890739"/>
                  </a:lnTo>
                  <a:lnTo>
                    <a:pt x="271805" y="895515"/>
                  </a:lnTo>
                  <a:lnTo>
                    <a:pt x="271932" y="896708"/>
                  </a:lnTo>
                  <a:lnTo>
                    <a:pt x="271754" y="897572"/>
                  </a:lnTo>
                  <a:lnTo>
                    <a:pt x="272148" y="898347"/>
                  </a:lnTo>
                  <a:lnTo>
                    <a:pt x="272351" y="899363"/>
                  </a:lnTo>
                  <a:lnTo>
                    <a:pt x="273558" y="900315"/>
                  </a:lnTo>
                  <a:lnTo>
                    <a:pt x="274904" y="900709"/>
                  </a:lnTo>
                  <a:lnTo>
                    <a:pt x="283895" y="893813"/>
                  </a:lnTo>
                  <a:lnTo>
                    <a:pt x="289420" y="888733"/>
                  </a:lnTo>
                  <a:lnTo>
                    <a:pt x="290283" y="886434"/>
                  </a:lnTo>
                  <a:lnTo>
                    <a:pt x="291414" y="883907"/>
                  </a:lnTo>
                  <a:close/>
                </a:path>
                <a:path w="2432684" h="3543300">
                  <a:moveTo>
                    <a:pt x="312547" y="863841"/>
                  </a:moveTo>
                  <a:lnTo>
                    <a:pt x="312280" y="860894"/>
                  </a:lnTo>
                  <a:lnTo>
                    <a:pt x="311492" y="859663"/>
                  </a:lnTo>
                  <a:lnTo>
                    <a:pt x="310451" y="858443"/>
                  </a:lnTo>
                  <a:lnTo>
                    <a:pt x="308838" y="858812"/>
                  </a:lnTo>
                  <a:lnTo>
                    <a:pt x="307594" y="860285"/>
                  </a:lnTo>
                  <a:lnTo>
                    <a:pt x="307200" y="861555"/>
                  </a:lnTo>
                  <a:lnTo>
                    <a:pt x="306489" y="863041"/>
                  </a:lnTo>
                  <a:lnTo>
                    <a:pt x="307428" y="863942"/>
                  </a:lnTo>
                  <a:lnTo>
                    <a:pt x="308127" y="865187"/>
                  </a:lnTo>
                  <a:lnTo>
                    <a:pt x="309105" y="865428"/>
                  </a:lnTo>
                  <a:lnTo>
                    <a:pt x="310553" y="865835"/>
                  </a:lnTo>
                  <a:lnTo>
                    <a:pt x="312547" y="863841"/>
                  </a:lnTo>
                  <a:close/>
                </a:path>
                <a:path w="2432684" h="3543300">
                  <a:moveTo>
                    <a:pt x="344716" y="834478"/>
                  </a:moveTo>
                  <a:lnTo>
                    <a:pt x="344335" y="832104"/>
                  </a:lnTo>
                  <a:lnTo>
                    <a:pt x="343687" y="831659"/>
                  </a:lnTo>
                  <a:lnTo>
                    <a:pt x="343039" y="830808"/>
                  </a:lnTo>
                  <a:lnTo>
                    <a:pt x="340144" y="830834"/>
                  </a:lnTo>
                  <a:lnTo>
                    <a:pt x="338302" y="832751"/>
                  </a:lnTo>
                  <a:lnTo>
                    <a:pt x="338213" y="835240"/>
                  </a:lnTo>
                  <a:lnTo>
                    <a:pt x="338543" y="835761"/>
                  </a:lnTo>
                  <a:lnTo>
                    <a:pt x="341312" y="836841"/>
                  </a:lnTo>
                  <a:lnTo>
                    <a:pt x="344716" y="834478"/>
                  </a:lnTo>
                  <a:close/>
                </a:path>
                <a:path w="2432684" h="3543300">
                  <a:moveTo>
                    <a:pt x="452145" y="727646"/>
                  </a:moveTo>
                  <a:lnTo>
                    <a:pt x="449884" y="726795"/>
                  </a:lnTo>
                  <a:lnTo>
                    <a:pt x="448144" y="726681"/>
                  </a:lnTo>
                  <a:lnTo>
                    <a:pt x="443839" y="730021"/>
                  </a:lnTo>
                  <a:lnTo>
                    <a:pt x="440537" y="732955"/>
                  </a:lnTo>
                  <a:lnTo>
                    <a:pt x="434822" y="736193"/>
                  </a:lnTo>
                  <a:lnTo>
                    <a:pt x="433717" y="738517"/>
                  </a:lnTo>
                  <a:lnTo>
                    <a:pt x="432168" y="741006"/>
                  </a:lnTo>
                  <a:lnTo>
                    <a:pt x="432485" y="742099"/>
                  </a:lnTo>
                  <a:lnTo>
                    <a:pt x="432485" y="743318"/>
                  </a:lnTo>
                  <a:lnTo>
                    <a:pt x="432600" y="744131"/>
                  </a:lnTo>
                  <a:lnTo>
                    <a:pt x="434378" y="745451"/>
                  </a:lnTo>
                  <a:lnTo>
                    <a:pt x="435749" y="745007"/>
                  </a:lnTo>
                  <a:lnTo>
                    <a:pt x="436219" y="745058"/>
                  </a:lnTo>
                  <a:lnTo>
                    <a:pt x="439597" y="743496"/>
                  </a:lnTo>
                  <a:lnTo>
                    <a:pt x="442201" y="741286"/>
                  </a:lnTo>
                  <a:lnTo>
                    <a:pt x="444538" y="734021"/>
                  </a:lnTo>
                  <a:lnTo>
                    <a:pt x="449643" y="735482"/>
                  </a:lnTo>
                  <a:lnTo>
                    <a:pt x="452056" y="730897"/>
                  </a:lnTo>
                  <a:lnTo>
                    <a:pt x="452145" y="727646"/>
                  </a:lnTo>
                  <a:close/>
                </a:path>
                <a:path w="2432684" h="3543300">
                  <a:moveTo>
                    <a:pt x="523608" y="665835"/>
                  </a:moveTo>
                  <a:lnTo>
                    <a:pt x="523379" y="664794"/>
                  </a:lnTo>
                  <a:lnTo>
                    <a:pt x="523455" y="663917"/>
                  </a:lnTo>
                  <a:lnTo>
                    <a:pt x="523265" y="662165"/>
                  </a:lnTo>
                  <a:lnTo>
                    <a:pt x="520928" y="660628"/>
                  </a:lnTo>
                  <a:lnTo>
                    <a:pt x="515200" y="663752"/>
                  </a:lnTo>
                  <a:lnTo>
                    <a:pt x="511581" y="667029"/>
                  </a:lnTo>
                  <a:lnTo>
                    <a:pt x="508241" y="671398"/>
                  </a:lnTo>
                  <a:lnTo>
                    <a:pt x="508647" y="672757"/>
                  </a:lnTo>
                  <a:lnTo>
                    <a:pt x="509612" y="673963"/>
                  </a:lnTo>
                  <a:lnTo>
                    <a:pt x="510730" y="674636"/>
                  </a:lnTo>
                  <a:lnTo>
                    <a:pt x="516178" y="673163"/>
                  </a:lnTo>
                  <a:lnTo>
                    <a:pt x="520395" y="670788"/>
                  </a:lnTo>
                  <a:lnTo>
                    <a:pt x="523608" y="665835"/>
                  </a:lnTo>
                  <a:close/>
                </a:path>
                <a:path w="2432684" h="3543300">
                  <a:moveTo>
                    <a:pt x="536702" y="654304"/>
                  </a:moveTo>
                  <a:lnTo>
                    <a:pt x="535584" y="651281"/>
                  </a:lnTo>
                  <a:lnTo>
                    <a:pt x="533260" y="649439"/>
                  </a:lnTo>
                  <a:lnTo>
                    <a:pt x="531507" y="649554"/>
                  </a:lnTo>
                  <a:lnTo>
                    <a:pt x="528066" y="651802"/>
                  </a:lnTo>
                  <a:lnTo>
                    <a:pt x="527329" y="654735"/>
                  </a:lnTo>
                  <a:lnTo>
                    <a:pt x="528802" y="657098"/>
                  </a:lnTo>
                  <a:lnTo>
                    <a:pt x="529780" y="657364"/>
                  </a:lnTo>
                  <a:lnTo>
                    <a:pt x="530491" y="657809"/>
                  </a:lnTo>
                  <a:lnTo>
                    <a:pt x="533654" y="657847"/>
                  </a:lnTo>
                  <a:lnTo>
                    <a:pt x="536702" y="654304"/>
                  </a:lnTo>
                  <a:close/>
                </a:path>
                <a:path w="2432684" h="3543300">
                  <a:moveTo>
                    <a:pt x="564400" y="624116"/>
                  </a:moveTo>
                  <a:lnTo>
                    <a:pt x="563575" y="623493"/>
                  </a:lnTo>
                  <a:lnTo>
                    <a:pt x="562864" y="622503"/>
                  </a:lnTo>
                  <a:lnTo>
                    <a:pt x="561022" y="622757"/>
                  </a:lnTo>
                  <a:lnTo>
                    <a:pt x="559714" y="623277"/>
                  </a:lnTo>
                  <a:lnTo>
                    <a:pt x="554215" y="626757"/>
                  </a:lnTo>
                  <a:lnTo>
                    <a:pt x="552945" y="631901"/>
                  </a:lnTo>
                  <a:lnTo>
                    <a:pt x="549757" y="636092"/>
                  </a:lnTo>
                  <a:lnTo>
                    <a:pt x="550443" y="637209"/>
                  </a:lnTo>
                  <a:lnTo>
                    <a:pt x="550989" y="638009"/>
                  </a:lnTo>
                  <a:lnTo>
                    <a:pt x="551865" y="637946"/>
                  </a:lnTo>
                  <a:lnTo>
                    <a:pt x="555866" y="634441"/>
                  </a:lnTo>
                  <a:lnTo>
                    <a:pt x="559625" y="631215"/>
                  </a:lnTo>
                  <a:lnTo>
                    <a:pt x="563994" y="626960"/>
                  </a:lnTo>
                  <a:lnTo>
                    <a:pt x="564019" y="625309"/>
                  </a:lnTo>
                  <a:lnTo>
                    <a:pt x="564400" y="624116"/>
                  </a:lnTo>
                  <a:close/>
                </a:path>
                <a:path w="2432684" h="3543300">
                  <a:moveTo>
                    <a:pt x="575081" y="619455"/>
                  </a:moveTo>
                  <a:lnTo>
                    <a:pt x="574763" y="619772"/>
                  </a:lnTo>
                  <a:lnTo>
                    <a:pt x="575081" y="619455"/>
                  </a:lnTo>
                  <a:close/>
                </a:path>
                <a:path w="2432684" h="3543300">
                  <a:moveTo>
                    <a:pt x="583565" y="609676"/>
                  </a:moveTo>
                  <a:lnTo>
                    <a:pt x="583488" y="607364"/>
                  </a:lnTo>
                  <a:lnTo>
                    <a:pt x="581367" y="606844"/>
                  </a:lnTo>
                  <a:lnTo>
                    <a:pt x="579780" y="606729"/>
                  </a:lnTo>
                  <a:lnTo>
                    <a:pt x="574484" y="610412"/>
                  </a:lnTo>
                  <a:lnTo>
                    <a:pt x="570433" y="613981"/>
                  </a:lnTo>
                  <a:lnTo>
                    <a:pt x="567474" y="619391"/>
                  </a:lnTo>
                  <a:lnTo>
                    <a:pt x="567778" y="620649"/>
                  </a:lnTo>
                  <a:lnTo>
                    <a:pt x="568731" y="621804"/>
                  </a:lnTo>
                  <a:lnTo>
                    <a:pt x="569950" y="622414"/>
                  </a:lnTo>
                  <a:lnTo>
                    <a:pt x="572122" y="621487"/>
                  </a:lnTo>
                  <a:lnTo>
                    <a:pt x="573557" y="620395"/>
                  </a:lnTo>
                  <a:lnTo>
                    <a:pt x="574992" y="619506"/>
                  </a:lnTo>
                  <a:lnTo>
                    <a:pt x="580085" y="613714"/>
                  </a:lnTo>
                  <a:lnTo>
                    <a:pt x="583565" y="609676"/>
                  </a:lnTo>
                  <a:close/>
                </a:path>
                <a:path w="2432684" h="3543300">
                  <a:moveTo>
                    <a:pt x="622693" y="572592"/>
                  </a:moveTo>
                  <a:lnTo>
                    <a:pt x="622325" y="570103"/>
                  </a:lnTo>
                  <a:lnTo>
                    <a:pt x="619925" y="567766"/>
                  </a:lnTo>
                  <a:lnTo>
                    <a:pt x="617118" y="567385"/>
                  </a:lnTo>
                  <a:lnTo>
                    <a:pt x="612965" y="572249"/>
                  </a:lnTo>
                  <a:lnTo>
                    <a:pt x="609854" y="576072"/>
                  </a:lnTo>
                  <a:lnTo>
                    <a:pt x="606552" y="580390"/>
                  </a:lnTo>
                  <a:lnTo>
                    <a:pt x="607034" y="581736"/>
                  </a:lnTo>
                  <a:lnTo>
                    <a:pt x="608012" y="583018"/>
                  </a:lnTo>
                  <a:lnTo>
                    <a:pt x="608952" y="583311"/>
                  </a:lnTo>
                  <a:lnTo>
                    <a:pt x="609688" y="583755"/>
                  </a:lnTo>
                  <a:lnTo>
                    <a:pt x="610146" y="583730"/>
                  </a:lnTo>
                  <a:lnTo>
                    <a:pt x="610616" y="583806"/>
                  </a:lnTo>
                  <a:lnTo>
                    <a:pt x="615835" y="581774"/>
                  </a:lnTo>
                  <a:lnTo>
                    <a:pt x="619290" y="578358"/>
                  </a:lnTo>
                  <a:lnTo>
                    <a:pt x="622693" y="572592"/>
                  </a:lnTo>
                  <a:close/>
                </a:path>
                <a:path w="2432684" h="3543300">
                  <a:moveTo>
                    <a:pt x="644321" y="552030"/>
                  </a:moveTo>
                  <a:lnTo>
                    <a:pt x="644245" y="551764"/>
                  </a:lnTo>
                  <a:lnTo>
                    <a:pt x="643991" y="551992"/>
                  </a:lnTo>
                  <a:lnTo>
                    <a:pt x="644321" y="552030"/>
                  </a:lnTo>
                  <a:close/>
                </a:path>
                <a:path w="2432684" h="3543300">
                  <a:moveTo>
                    <a:pt x="650963" y="544283"/>
                  </a:moveTo>
                  <a:lnTo>
                    <a:pt x="649008" y="542963"/>
                  </a:lnTo>
                  <a:lnTo>
                    <a:pt x="647280" y="542848"/>
                  </a:lnTo>
                  <a:lnTo>
                    <a:pt x="643064" y="544804"/>
                  </a:lnTo>
                  <a:lnTo>
                    <a:pt x="642708" y="546874"/>
                  </a:lnTo>
                  <a:lnTo>
                    <a:pt x="644245" y="551764"/>
                  </a:lnTo>
                  <a:lnTo>
                    <a:pt x="645934" y="550291"/>
                  </a:lnTo>
                  <a:lnTo>
                    <a:pt x="647941" y="548640"/>
                  </a:lnTo>
                  <a:lnTo>
                    <a:pt x="650811" y="545871"/>
                  </a:lnTo>
                  <a:lnTo>
                    <a:pt x="650963" y="544283"/>
                  </a:lnTo>
                  <a:close/>
                </a:path>
                <a:path w="2432684" h="3543300">
                  <a:moveTo>
                    <a:pt x="701535" y="499681"/>
                  </a:moveTo>
                  <a:lnTo>
                    <a:pt x="701230" y="499681"/>
                  </a:lnTo>
                  <a:lnTo>
                    <a:pt x="701535" y="499681"/>
                  </a:lnTo>
                  <a:close/>
                </a:path>
                <a:path w="2432684" h="3543300">
                  <a:moveTo>
                    <a:pt x="708444" y="492988"/>
                  </a:moveTo>
                  <a:lnTo>
                    <a:pt x="708367" y="491744"/>
                  </a:lnTo>
                  <a:lnTo>
                    <a:pt x="707478" y="490651"/>
                  </a:lnTo>
                  <a:lnTo>
                    <a:pt x="706374" y="490359"/>
                  </a:lnTo>
                  <a:lnTo>
                    <a:pt x="703656" y="490474"/>
                  </a:lnTo>
                  <a:lnTo>
                    <a:pt x="702233" y="491591"/>
                  </a:lnTo>
                  <a:lnTo>
                    <a:pt x="700430" y="495401"/>
                  </a:lnTo>
                  <a:lnTo>
                    <a:pt x="700290" y="497573"/>
                  </a:lnTo>
                  <a:lnTo>
                    <a:pt x="701471" y="499579"/>
                  </a:lnTo>
                  <a:lnTo>
                    <a:pt x="704215" y="498436"/>
                  </a:lnTo>
                  <a:lnTo>
                    <a:pt x="706666" y="496531"/>
                  </a:lnTo>
                  <a:lnTo>
                    <a:pt x="708444" y="492988"/>
                  </a:lnTo>
                  <a:close/>
                </a:path>
                <a:path w="2432684" h="3543300">
                  <a:moveTo>
                    <a:pt x="733132" y="470001"/>
                  </a:moveTo>
                  <a:lnTo>
                    <a:pt x="732840" y="469430"/>
                  </a:lnTo>
                  <a:lnTo>
                    <a:pt x="732751" y="468998"/>
                  </a:lnTo>
                  <a:lnTo>
                    <a:pt x="732116" y="468426"/>
                  </a:lnTo>
                  <a:lnTo>
                    <a:pt x="731570" y="467588"/>
                  </a:lnTo>
                  <a:lnTo>
                    <a:pt x="730097" y="467144"/>
                  </a:lnTo>
                  <a:lnTo>
                    <a:pt x="728865" y="467220"/>
                  </a:lnTo>
                  <a:lnTo>
                    <a:pt x="725004" y="471246"/>
                  </a:lnTo>
                  <a:lnTo>
                    <a:pt x="721258" y="474306"/>
                  </a:lnTo>
                  <a:lnTo>
                    <a:pt x="715213" y="478015"/>
                  </a:lnTo>
                  <a:lnTo>
                    <a:pt x="713867" y="479983"/>
                  </a:lnTo>
                  <a:lnTo>
                    <a:pt x="711847" y="482320"/>
                  </a:lnTo>
                  <a:lnTo>
                    <a:pt x="711441" y="483247"/>
                  </a:lnTo>
                  <a:lnTo>
                    <a:pt x="711238" y="484898"/>
                  </a:lnTo>
                  <a:lnTo>
                    <a:pt x="711352" y="486143"/>
                  </a:lnTo>
                  <a:lnTo>
                    <a:pt x="712812" y="487260"/>
                  </a:lnTo>
                  <a:lnTo>
                    <a:pt x="714502" y="488226"/>
                  </a:lnTo>
                  <a:lnTo>
                    <a:pt x="722896" y="483819"/>
                  </a:lnTo>
                  <a:lnTo>
                    <a:pt x="728789" y="477888"/>
                  </a:lnTo>
                  <a:lnTo>
                    <a:pt x="733132" y="470001"/>
                  </a:lnTo>
                  <a:close/>
                </a:path>
                <a:path w="2432684" h="3543300">
                  <a:moveTo>
                    <a:pt x="767816" y="436727"/>
                  </a:moveTo>
                  <a:lnTo>
                    <a:pt x="765289" y="434378"/>
                  </a:lnTo>
                  <a:lnTo>
                    <a:pt x="762787" y="435470"/>
                  </a:lnTo>
                  <a:lnTo>
                    <a:pt x="761263" y="435838"/>
                  </a:lnTo>
                  <a:lnTo>
                    <a:pt x="757034" y="440855"/>
                  </a:lnTo>
                  <a:lnTo>
                    <a:pt x="753770" y="445071"/>
                  </a:lnTo>
                  <a:lnTo>
                    <a:pt x="750316" y="449694"/>
                  </a:lnTo>
                  <a:lnTo>
                    <a:pt x="751078" y="450913"/>
                  </a:lnTo>
                  <a:lnTo>
                    <a:pt x="751662" y="451967"/>
                  </a:lnTo>
                  <a:lnTo>
                    <a:pt x="752195" y="452081"/>
                  </a:lnTo>
                  <a:lnTo>
                    <a:pt x="752563" y="452297"/>
                  </a:lnTo>
                  <a:lnTo>
                    <a:pt x="753008" y="452323"/>
                  </a:lnTo>
                  <a:lnTo>
                    <a:pt x="753757" y="452539"/>
                  </a:lnTo>
                  <a:lnTo>
                    <a:pt x="756920" y="447700"/>
                  </a:lnTo>
                  <a:lnTo>
                    <a:pt x="762063" y="445477"/>
                  </a:lnTo>
                  <a:lnTo>
                    <a:pt x="766876" y="441083"/>
                  </a:lnTo>
                  <a:lnTo>
                    <a:pt x="767156" y="439496"/>
                  </a:lnTo>
                  <a:lnTo>
                    <a:pt x="767816" y="436727"/>
                  </a:lnTo>
                  <a:close/>
                </a:path>
                <a:path w="2432684" h="3543300">
                  <a:moveTo>
                    <a:pt x="808939" y="401066"/>
                  </a:moveTo>
                  <a:lnTo>
                    <a:pt x="807935" y="400418"/>
                  </a:lnTo>
                  <a:lnTo>
                    <a:pt x="807161" y="399529"/>
                  </a:lnTo>
                  <a:lnTo>
                    <a:pt x="804443" y="400151"/>
                  </a:lnTo>
                  <a:lnTo>
                    <a:pt x="801852" y="400405"/>
                  </a:lnTo>
                  <a:lnTo>
                    <a:pt x="800290" y="401764"/>
                  </a:lnTo>
                  <a:lnTo>
                    <a:pt x="789254" y="410743"/>
                  </a:lnTo>
                  <a:lnTo>
                    <a:pt x="784059" y="415582"/>
                  </a:lnTo>
                  <a:lnTo>
                    <a:pt x="779602" y="421182"/>
                  </a:lnTo>
                  <a:lnTo>
                    <a:pt x="777405" y="424599"/>
                  </a:lnTo>
                  <a:lnTo>
                    <a:pt x="775169" y="427913"/>
                  </a:lnTo>
                  <a:lnTo>
                    <a:pt x="771283" y="430593"/>
                  </a:lnTo>
                  <a:lnTo>
                    <a:pt x="771105" y="432054"/>
                  </a:lnTo>
                  <a:lnTo>
                    <a:pt x="771817" y="433146"/>
                  </a:lnTo>
                  <a:lnTo>
                    <a:pt x="773239" y="433781"/>
                  </a:lnTo>
                  <a:lnTo>
                    <a:pt x="778192" y="430631"/>
                  </a:lnTo>
                  <a:lnTo>
                    <a:pt x="783056" y="428282"/>
                  </a:lnTo>
                  <a:lnTo>
                    <a:pt x="787006" y="424383"/>
                  </a:lnTo>
                  <a:lnTo>
                    <a:pt x="791883" y="419671"/>
                  </a:lnTo>
                  <a:lnTo>
                    <a:pt x="801852" y="410464"/>
                  </a:lnTo>
                  <a:lnTo>
                    <a:pt x="807948" y="404660"/>
                  </a:lnTo>
                  <a:lnTo>
                    <a:pt x="808266" y="402628"/>
                  </a:lnTo>
                  <a:lnTo>
                    <a:pt x="808939" y="401066"/>
                  </a:lnTo>
                  <a:close/>
                </a:path>
                <a:path w="2432684" h="3543300">
                  <a:moveTo>
                    <a:pt x="825411" y="387299"/>
                  </a:moveTo>
                  <a:lnTo>
                    <a:pt x="823087" y="385318"/>
                  </a:lnTo>
                  <a:lnTo>
                    <a:pt x="818896" y="385203"/>
                  </a:lnTo>
                  <a:lnTo>
                    <a:pt x="816343" y="387743"/>
                  </a:lnTo>
                  <a:lnTo>
                    <a:pt x="816356" y="390359"/>
                  </a:lnTo>
                  <a:lnTo>
                    <a:pt x="816838" y="391033"/>
                  </a:lnTo>
                  <a:lnTo>
                    <a:pt x="817295" y="392252"/>
                  </a:lnTo>
                  <a:lnTo>
                    <a:pt x="819569" y="392404"/>
                  </a:lnTo>
                  <a:lnTo>
                    <a:pt x="821474" y="392455"/>
                  </a:lnTo>
                  <a:lnTo>
                    <a:pt x="824001" y="391426"/>
                  </a:lnTo>
                  <a:lnTo>
                    <a:pt x="824763" y="389826"/>
                  </a:lnTo>
                  <a:lnTo>
                    <a:pt x="825411" y="387299"/>
                  </a:lnTo>
                  <a:close/>
                </a:path>
                <a:path w="2432684" h="3543300">
                  <a:moveTo>
                    <a:pt x="895451" y="323469"/>
                  </a:moveTo>
                  <a:lnTo>
                    <a:pt x="894765" y="320332"/>
                  </a:lnTo>
                  <a:lnTo>
                    <a:pt x="892187" y="319493"/>
                  </a:lnTo>
                  <a:lnTo>
                    <a:pt x="890397" y="319341"/>
                  </a:lnTo>
                  <a:lnTo>
                    <a:pt x="887222" y="321957"/>
                  </a:lnTo>
                  <a:lnTo>
                    <a:pt x="885494" y="324827"/>
                  </a:lnTo>
                  <a:lnTo>
                    <a:pt x="875969" y="331050"/>
                  </a:lnTo>
                  <a:lnTo>
                    <a:pt x="871893" y="338099"/>
                  </a:lnTo>
                  <a:lnTo>
                    <a:pt x="866597" y="344487"/>
                  </a:lnTo>
                  <a:lnTo>
                    <a:pt x="866762" y="344995"/>
                  </a:lnTo>
                  <a:lnTo>
                    <a:pt x="866762" y="345351"/>
                  </a:lnTo>
                  <a:lnTo>
                    <a:pt x="867130" y="345668"/>
                  </a:lnTo>
                  <a:lnTo>
                    <a:pt x="867422" y="346075"/>
                  </a:lnTo>
                  <a:lnTo>
                    <a:pt x="868210" y="346367"/>
                  </a:lnTo>
                  <a:lnTo>
                    <a:pt x="868832" y="346443"/>
                  </a:lnTo>
                  <a:lnTo>
                    <a:pt x="873861" y="342900"/>
                  </a:lnTo>
                  <a:lnTo>
                    <a:pt x="878789" y="339801"/>
                  </a:lnTo>
                  <a:lnTo>
                    <a:pt x="887247" y="332613"/>
                  </a:lnTo>
                  <a:lnTo>
                    <a:pt x="890752" y="328485"/>
                  </a:lnTo>
                  <a:lnTo>
                    <a:pt x="895451" y="323469"/>
                  </a:lnTo>
                  <a:close/>
                </a:path>
                <a:path w="2432684" h="3543300">
                  <a:moveTo>
                    <a:pt x="908862" y="307835"/>
                  </a:moveTo>
                  <a:lnTo>
                    <a:pt x="908634" y="307835"/>
                  </a:lnTo>
                  <a:lnTo>
                    <a:pt x="908862" y="308051"/>
                  </a:lnTo>
                  <a:lnTo>
                    <a:pt x="908862" y="307835"/>
                  </a:lnTo>
                  <a:close/>
                </a:path>
                <a:path w="2432684" h="3543300">
                  <a:moveTo>
                    <a:pt x="917143" y="299694"/>
                  </a:moveTo>
                  <a:lnTo>
                    <a:pt x="916025" y="298246"/>
                  </a:lnTo>
                  <a:lnTo>
                    <a:pt x="914717" y="296951"/>
                  </a:lnTo>
                  <a:lnTo>
                    <a:pt x="913180" y="297014"/>
                  </a:lnTo>
                  <a:lnTo>
                    <a:pt x="911275" y="298564"/>
                  </a:lnTo>
                  <a:lnTo>
                    <a:pt x="909650" y="299834"/>
                  </a:lnTo>
                  <a:lnTo>
                    <a:pt x="908558" y="303441"/>
                  </a:lnTo>
                  <a:lnTo>
                    <a:pt x="908824" y="305193"/>
                  </a:lnTo>
                  <a:lnTo>
                    <a:pt x="908862" y="307835"/>
                  </a:lnTo>
                  <a:lnTo>
                    <a:pt x="913549" y="307936"/>
                  </a:lnTo>
                  <a:lnTo>
                    <a:pt x="916165" y="305193"/>
                  </a:lnTo>
                  <a:lnTo>
                    <a:pt x="917143" y="299694"/>
                  </a:lnTo>
                  <a:close/>
                </a:path>
                <a:path w="2432684" h="3543300">
                  <a:moveTo>
                    <a:pt x="927849" y="3230727"/>
                  </a:moveTo>
                  <a:lnTo>
                    <a:pt x="927455" y="3229216"/>
                  </a:lnTo>
                  <a:lnTo>
                    <a:pt x="924636" y="3227946"/>
                  </a:lnTo>
                  <a:lnTo>
                    <a:pt x="923378" y="3228416"/>
                  </a:lnTo>
                  <a:lnTo>
                    <a:pt x="921766" y="3231477"/>
                  </a:lnTo>
                  <a:lnTo>
                    <a:pt x="922629" y="3233572"/>
                  </a:lnTo>
                  <a:lnTo>
                    <a:pt x="924902" y="3234283"/>
                  </a:lnTo>
                  <a:lnTo>
                    <a:pt x="925601" y="3233648"/>
                  </a:lnTo>
                  <a:lnTo>
                    <a:pt x="926833" y="3233001"/>
                  </a:lnTo>
                  <a:lnTo>
                    <a:pt x="927849" y="3230727"/>
                  </a:lnTo>
                  <a:close/>
                </a:path>
                <a:path w="2432684" h="3543300">
                  <a:moveTo>
                    <a:pt x="927912" y="3261893"/>
                  </a:moveTo>
                  <a:lnTo>
                    <a:pt x="927722" y="3261055"/>
                  </a:lnTo>
                  <a:lnTo>
                    <a:pt x="927582" y="3259658"/>
                  </a:lnTo>
                  <a:lnTo>
                    <a:pt x="926719" y="3257829"/>
                  </a:lnTo>
                  <a:lnTo>
                    <a:pt x="925703" y="3257258"/>
                  </a:lnTo>
                  <a:lnTo>
                    <a:pt x="923505" y="3256915"/>
                  </a:lnTo>
                  <a:lnTo>
                    <a:pt x="921575" y="3258883"/>
                  </a:lnTo>
                  <a:lnTo>
                    <a:pt x="921054" y="3262884"/>
                  </a:lnTo>
                  <a:lnTo>
                    <a:pt x="922604" y="3265474"/>
                  </a:lnTo>
                  <a:lnTo>
                    <a:pt x="926071" y="3266109"/>
                  </a:lnTo>
                  <a:lnTo>
                    <a:pt x="927849" y="3264293"/>
                  </a:lnTo>
                  <a:lnTo>
                    <a:pt x="927912" y="3261893"/>
                  </a:lnTo>
                  <a:close/>
                </a:path>
                <a:path w="2432684" h="3543300">
                  <a:moveTo>
                    <a:pt x="928420" y="3151606"/>
                  </a:moveTo>
                  <a:lnTo>
                    <a:pt x="928255" y="3148609"/>
                  </a:lnTo>
                  <a:lnTo>
                    <a:pt x="926528" y="3144710"/>
                  </a:lnTo>
                  <a:lnTo>
                    <a:pt x="924458" y="3144253"/>
                  </a:lnTo>
                  <a:lnTo>
                    <a:pt x="920648" y="3146920"/>
                  </a:lnTo>
                  <a:lnTo>
                    <a:pt x="919886" y="3149790"/>
                  </a:lnTo>
                  <a:lnTo>
                    <a:pt x="922083" y="3153968"/>
                  </a:lnTo>
                  <a:lnTo>
                    <a:pt x="922807" y="3155073"/>
                  </a:lnTo>
                  <a:lnTo>
                    <a:pt x="923213" y="3155721"/>
                  </a:lnTo>
                  <a:lnTo>
                    <a:pt x="925169" y="3155023"/>
                  </a:lnTo>
                  <a:lnTo>
                    <a:pt x="926325" y="3154984"/>
                  </a:lnTo>
                  <a:lnTo>
                    <a:pt x="928420" y="3151606"/>
                  </a:lnTo>
                  <a:close/>
                </a:path>
                <a:path w="2432684" h="3543300">
                  <a:moveTo>
                    <a:pt x="933513" y="292100"/>
                  </a:moveTo>
                  <a:lnTo>
                    <a:pt x="933145" y="292100"/>
                  </a:lnTo>
                  <a:lnTo>
                    <a:pt x="933424" y="292569"/>
                  </a:lnTo>
                  <a:lnTo>
                    <a:pt x="933513" y="292100"/>
                  </a:lnTo>
                  <a:close/>
                </a:path>
                <a:path w="2432684" h="3543300">
                  <a:moveTo>
                    <a:pt x="933513" y="291312"/>
                  </a:moveTo>
                  <a:lnTo>
                    <a:pt x="933259" y="291350"/>
                  </a:lnTo>
                  <a:lnTo>
                    <a:pt x="933145" y="291680"/>
                  </a:lnTo>
                  <a:lnTo>
                    <a:pt x="933513" y="291312"/>
                  </a:lnTo>
                  <a:close/>
                </a:path>
                <a:path w="2432684" h="3543300">
                  <a:moveTo>
                    <a:pt x="933627" y="2846679"/>
                  </a:moveTo>
                  <a:lnTo>
                    <a:pt x="933488" y="2843746"/>
                  </a:lnTo>
                  <a:lnTo>
                    <a:pt x="933526" y="2841028"/>
                  </a:lnTo>
                  <a:lnTo>
                    <a:pt x="932942" y="2837180"/>
                  </a:lnTo>
                  <a:lnTo>
                    <a:pt x="932002" y="2835999"/>
                  </a:lnTo>
                  <a:lnTo>
                    <a:pt x="930681" y="2834424"/>
                  </a:lnTo>
                  <a:lnTo>
                    <a:pt x="929652" y="2833890"/>
                  </a:lnTo>
                  <a:lnTo>
                    <a:pt x="928230" y="2834132"/>
                  </a:lnTo>
                  <a:lnTo>
                    <a:pt x="927557" y="2834970"/>
                  </a:lnTo>
                  <a:lnTo>
                    <a:pt x="926604" y="2835859"/>
                  </a:lnTo>
                  <a:lnTo>
                    <a:pt x="926299" y="2836278"/>
                  </a:lnTo>
                  <a:lnTo>
                    <a:pt x="925055" y="2841561"/>
                  </a:lnTo>
                  <a:lnTo>
                    <a:pt x="925042" y="2846463"/>
                  </a:lnTo>
                  <a:lnTo>
                    <a:pt x="926312" y="2852166"/>
                  </a:lnTo>
                  <a:lnTo>
                    <a:pt x="926820" y="2853029"/>
                  </a:lnTo>
                  <a:lnTo>
                    <a:pt x="928319" y="2854617"/>
                  </a:lnTo>
                  <a:lnTo>
                    <a:pt x="929424" y="2855569"/>
                  </a:lnTo>
                  <a:lnTo>
                    <a:pt x="931646" y="2854312"/>
                  </a:lnTo>
                  <a:lnTo>
                    <a:pt x="932738" y="2853766"/>
                  </a:lnTo>
                  <a:lnTo>
                    <a:pt x="933335" y="2850921"/>
                  </a:lnTo>
                  <a:lnTo>
                    <a:pt x="933424" y="2848673"/>
                  </a:lnTo>
                  <a:lnTo>
                    <a:pt x="933627" y="2846679"/>
                  </a:lnTo>
                  <a:close/>
                </a:path>
                <a:path w="2432684" h="3543300">
                  <a:moveTo>
                    <a:pt x="933704" y="3172866"/>
                  </a:moveTo>
                  <a:lnTo>
                    <a:pt x="932307" y="3169970"/>
                  </a:lnTo>
                  <a:lnTo>
                    <a:pt x="929335" y="3169234"/>
                  </a:lnTo>
                  <a:lnTo>
                    <a:pt x="927684" y="3168967"/>
                  </a:lnTo>
                  <a:lnTo>
                    <a:pt x="924026" y="3168472"/>
                  </a:lnTo>
                  <a:lnTo>
                    <a:pt x="922629" y="3169805"/>
                  </a:lnTo>
                  <a:lnTo>
                    <a:pt x="921346" y="3178975"/>
                  </a:lnTo>
                  <a:lnTo>
                    <a:pt x="922286" y="3184969"/>
                  </a:lnTo>
                  <a:lnTo>
                    <a:pt x="919924" y="3191421"/>
                  </a:lnTo>
                  <a:lnTo>
                    <a:pt x="920292" y="3192424"/>
                  </a:lnTo>
                  <a:lnTo>
                    <a:pt x="920483" y="3194862"/>
                  </a:lnTo>
                  <a:lnTo>
                    <a:pt x="922451" y="3196831"/>
                  </a:lnTo>
                  <a:lnTo>
                    <a:pt x="925550" y="3197110"/>
                  </a:lnTo>
                  <a:lnTo>
                    <a:pt x="927519" y="3195409"/>
                  </a:lnTo>
                  <a:lnTo>
                    <a:pt x="927811" y="3190532"/>
                  </a:lnTo>
                  <a:lnTo>
                    <a:pt x="928255" y="3187331"/>
                  </a:lnTo>
                  <a:lnTo>
                    <a:pt x="927684" y="3179826"/>
                  </a:lnTo>
                  <a:lnTo>
                    <a:pt x="931837" y="3178175"/>
                  </a:lnTo>
                  <a:lnTo>
                    <a:pt x="933704" y="3172866"/>
                  </a:lnTo>
                  <a:close/>
                </a:path>
                <a:path w="2432684" h="3543300">
                  <a:moveTo>
                    <a:pt x="933894" y="3123806"/>
                  </a:moveTo>
                  <a:lnTo>
                    <a:pt x="933767" y="3121482"/>
                  </a:lnTo>
                  <a:lnTo>
                    <a:pt x="932472" y="3118713"/>
                  </a:lnTo>
                  <a:lnTo>
                    <a:pt x="930427" y="3117926"/>
                  </a:lnTo>
                  <a:lnTo>
                    <a:pt x="928090" y="3119031"/>
                  </a:lnTo>
                  <a:lnTo>
                    <a:pt x="927265" y="3120733"/>
                  </a:lnTo>
                  <a:lnTo>
                    <a:pt x="927671" y="3124504"/>
                  </a:lnTo>
                  <a:lnTo>
                    <a:pt x="928306" y="3126054"/>
                  </a:lnTo>
                  <a:lnTo>
                    <a:pt x="930338" y="3126613"/>
                  </a:lnTo>
                  <a:lnTo>
                    <a:pt x="931037" y="3126333"/>
                  </a:lnTo>
                  <a:lnTo>
                    <a:pt x="932078" y="3126282"/>
                  </a:lnTo>
                  <a:lnTo>
                    <a:pt x="933894" y="3123806"/>
                  </a:lnTo>
                  <a:close/>
                </a:path>
                <a:path w="2432684" h="3543300">
                  <a:moveTo>
                    <a:pt x="935609" y="3001937"/>
                  </a:moveTo>
                  <a:lnTo>
                    <a:pt x="934491" y="2997987"/>
                  </a:lnTo>
                  <a:lnTo>
                    <a:pt x="932865" y="2997225"/>
                  </a:lnTo>
                  <a:lnTo>
                    <a:pt x="929284" y="2996806"/>
                  </a:lnTo>
                  <a:lnTo>
                    <a:pt x="927417" y="2998622"/>
                  </a:lnTo>
                  <a:lnTo>
                    <a:pt x="927506" y="3002000"/>
                  </a:lnTo>
                  <a:lnTo>
                    <a:pt x="929259" y="3003918"/>
                  </a:lnTo>
                  <a:lnTo>
                    <a:pt x="930808" y="3003969"/>
                  </a:lnTo>
                  <a:lnTo>
                    <a:pt x="933297" y="3004058"/>
                  </a:lnTo>
                  <a:lnTo>
                    <a:pt x="935609" y="3001937"/>
                  </a:lnTo>
                  <a:close/>
                </a:path>
                <a:path w="2432684" h="3543300">
                  <a:moveTo>
                    <a:pt x="935786" y="3051822"/>
                  </a:moveTo>
                  <a:lnTo>
                    <a:pt x="934567" y="3051137"/>
                  </a:lnTo>
                  <a:lnTo>
                    <a:pt x="932040" y="3050260"/>
                  </a:lnTo>
                  <a:lnTo>
                    <a:pt x="930567" y="3051352"/>
                  </a:lnTo>
                  <a:lnTo>
                    <a:pt x="930389" y="3055924"/>
                  </a:lnTo>
                  <a:lnTo>
                    <a:pt x="930236" y="3059087"/>
                  </a:lnTo>
                  <a:lnTo>
                    <a:pt x="930287" y="3063036"/>
                  </a:lnTo>
                  <a:lnTo>
                    <a:pt x="930770" y="3064002"/>
                  </a:lnTo>
                  <a:lnTo>
                    <a:pt x="931938" y="3065157"/>
                  </a:lnTo>
                  <a:lnTo>
                    <a:pt x="932929" y="3065640"/>
                  </a:lnTo>
                  <a:lnTo>
                    <a:pt x="934364" y="3065488"/>
                  </a:lnTo>
                  <a:lnTo>
                    <a:pt x="935482" y="3064662"/>
                  </a:lnTo>
                  <a:lnTo>
                    <a:pt x="935659" y="3062325"/>
                  </a:lnTo>
                  <a:lnTo>
                    <a:pt x="935367" y="3060509"/>
                  </a:lnTo>
                  <a:lnTo>
                    <a:pt x="935304" y="3059455"/>
                  </a:lnTo>
                  <a:lnTo>
                    <a:pt x="935520" y="3056940"/>
                  </a:lnTo>
                  <a:lnTo>
                    <a:pt x="935786" y="3055162"/>
                  </a:lnTo>
                  <a:lnTo>
                    <a:pt x="935786" y="3051822"/>
                  </a:lnTo>
                  <a:close/>
                </a:path>
                <a:path w="2432684" h="3543300">
                  <a:moveTo>
                    <a:pt x="935977" y="3354590"/>
                  </a:moveTo>
                  <a:lnTo>
                    <a:pt x="935126" y="3350895"/>
                  </a:lnTo>
                  <a:lnTo>
                    <a:pt x="933678" y="3349536"/>
                  </a:lnTo>
                  <a:lnTo>
                    <a:pt x="932459" y="3347859"/>
                  </a:lnTo>
                  <a:lnTo>
                    <a:pt x="931951" y="3347682"/>
                  </a:lnTo>
                  <a:lnTo>
                    <a:pt x="931202" y="3347770"/>
                  </a:lnTo>
                  <a:lnTo>
                    <a:pt x="930656" y="3347986"/>
                  </a:lnTo>
                  <a:lnTo>
                    <a:pt x="927125" y="3353765"/>
                  </a:lnTo>
                  <a:lnTo>
                    <a:pt x="927620" y="3359251"/>
                  </a:lnTo>
                  <a:lnTo>
                    <a:pt x="930897" y="3365182"/>
                  </a:lnTo>
                  <a:lnTo>
                    <a:pt x="932154" y="3365500"/>
                  </a:lnTo>
                  <a:lnTo>
                    <a:pt x="933665" y="3365373"/>
                  </a:lnTo>
                  <a:lnTo>
                    <a:pt x="934783" y="3364814"/>
                  </a:lnTo>
                  <a:lnTo>
                    <a:pt x="935558" y="3362604"/>
                  </a:lnTo>
                  <a:lnTo>
                    <a:pt x="935736" y="3360864"/>
                  </a:lnTo>
                  <a:lnTo>
                    <a:pt x="935621" y="3361448"/>
                  </a:lnTo>
                  <a:lnTo>
                    <a:pt x="935621" y="3356889"/>
                  </a:lnTo>
                  <a:lnTo>
                    <a:pt x="935977" y="3354590"/>
                  </a:lnTo>
                  <a:close/>
                </a:path>
                <a:path w="2432684" h="3543300">
                  <a:moveTo>
                    <a:pt x="936040" y="3090837"/>
                  </a:moveTo>
                  <a:lnTo>
                    <a:pt x="934173" y="3088817"/>
                  </a:lnTo>
                  <a:lnTo>
                    <a:pt x="932078" y="3086887"/>
                  </a:lnTo>
                  <a:lnTo>
                    <a:pt x="931265" y="3087116"/>
                  </a:lnTo>
                  <a:lnTo>
                    <a:pt x="930363" y="3088360"/>
                  </a:lnTo>
                  <a:lnTo>
                    <a:pt x="929347" y="3089402"/>
                  </a:lnTo>
                  <a:lnTo>
                    <a:pt x="929119" y="3093008"/>
                  </a:lnTo>
                  <a:lnTo>
                    <a:pt x="930579" y="3095040"/>
                  </a:lnTo>
                  <a:lnTo>
                    <a:pt x="932713" y="3095663"/>
                  </a:lnTo>
                  <a:lnTo>
                    <a:pt x="933538" y="3095091"/>
                  </a:lnTo>
                  <a:lnTo>
                    <a:pt x="935228" y="3094532"/>
                  </a:lnTo>
                  <a:lnTo>
                    <a:pt x="936040" y="3090837"/>
                  </a:lnTo>
                  <a:close/>
                </a:path>
                <a:path w="2432684" h="3543300">
                  <a:moveTo>
                    <a:pt x="936053" y="2873006"/>
                  </a:moveTo>
                  <a:lnTo>
                    <a:pt x="934834" y="2872181"/>
                  </a:lnTo>
                  <a:lnTo>
                    <a:pt x="932091" y="2871889"/>
                  </a:lnTo>
                  <a:lnTo>
                    <a:pt x="930656" y="2871533"/>
                  </a:lnTo>
                  <a:lnTo>
                    <a:pt x="928370" y="2872232"/>
                  </a:lnTo>
                  <a:lnTo>
                    <a:pt x="927074" y="2873210"/>
                  </a:lnTo>
                  <a:lnTo>
                    <a:pt x="925969" y="2875813"/>
                  </a:lnTo>
                  <a:lnTo>
                    <a:pt x="925944" y="2877680"/>
                  </a:lnTo>
                  <a:lnTo>
                    <a:pt x="925461" y="2880550"/>
                  </a:lnTo>
                  <a:lnTo>
                    <a:pt x="926287" y="2884373"/>
                  </a:lnTo>
                  <a:lnTo>
                    <a:pt x="927252" y="2889173"/>
                  </a:lnTo>
                  <a:lnTo>
                    <a:pt x="928560" y="2894457"/>
                  </a:lnTo>
                  <a:lnTo>
                    <a:pt x="929754" y="2895092"/>
                  </a:lnTo>
                  <a:lnTo>
                    <a:pt x="931075" y="2895015"/>
                  </a:lnTo>
                  <a:lnTo>
                    <a:pt x="932319" y="2894088"/>
                  </a:lnTo>
                  <a:lnTo>
                    <a:pt x="931481" y="2889478"/>
                  </a:lnTo>
                  <a:lnTo>
                    <a:pt x="933450" y="2886011"/>
                  </a:lnTo>
                  <a:lnTo>
                    <a:pt x="935926" y="2879928"/>
                  </a:lnTo>
                  <a:lnTo>
                    <a:pt x="935888" y="2877083"/>
                  </a:lnTo>
                  <a:lnTo>
                    <a:pt x="936053" y="2873006"/>
                  </a:lnTo>
                  <a:close/>
                </a:path>
                <a:path w="2432684" h="3543300">
                  <a:moveTo>
                    <a:pt x="936282" y="3395370"/>
                  </a:moveTo>
                  <a:lnTo>
                    <a:pt x="935723" y="3392309"/>
                  </a:lnTo>
                  <a:lnTo>
                    <a:pt x="934961" y="3391128"/>
                  </a:lnTo>
                  <a:lnTo>
                    <a:pt x="933653" y="3389807"/>
                  </a:lnTo>
                  <a:lnTo>
                    <a:pt x="932307" y="3389592"/>
                  </a:lnTo>
                  <a:lnTo>
                    <a:pt x="930097" y="3390887"/>
                  </a:lnTo>
                  <a:lnTo>
                    <a:pt x="929525" y="3392690"/>
                  </a:lnTo>
                  <a:lnTo>
                    <a:pt x="930173" y="3395611"/>
                  </a:lnTo>
                  <a:lnTo>
                    <a:pt x="931189" y="3396615"/>
                  </a:lnTo>
                  <a:lnTo>
                    <a:pt x="931824" y="3397593"/>
                  </a:lnTo>
                  <a:lnTo>
                    <a:pt x="932472" y="3397516"/>
                  </a:lnTo>
                  <a:lnTo>
                    <a:pt x="932942" y="3397529"/>
                  </a:lnTo>
                  <a:lnTo>
                    <a:pt x="935164" y="3396729"/>
                  </a:lnTo>
                  <a:lnTo>
                    <a:pt x="936282" y="3395370"/>
                  </a:lnTo>
                  <a:close/>
                </a:path>
                <a:path w="2432684" h="3543300">
                  <a:moveTo>
                    <a:pt x="936840" y="3322142"/>
                  </a:moveTo>
                  <a:lnTo>
                    <a:pt x="936218" y="3318281"/>
                  </a:lnTo>
                  <a:lnTo>
                    <a:pt x="932878" y="3314928"/>
                  </a:lnTo>
                  <a:lnTo>
                    <a:pt x="931506" y="3314458"/>
                  </a:lnTo>
                  <a:lnTo>
                    <a:pt x="928560" y="3316770"/>
                  </a:lnTo>
                  <a:lnTo>
                    <a:pt x="922921" y="3322155"/>
                  </a:lnTo>
                  <a:lnTo>
                    <a:pt x="921816" y="3324987"/>
                  </a:lnTo>
                  <a:lnTo>
                    <a:pt x="921893" y="3328378"/>
                  </a:lnTo>
                  <a:lnTo>
                    <a:pt x="922489" y="3331883"/>
                  </a:lnTo>
                  <a:lnTo>
                    <a:pt x="922985" y="3335401"/>
                  </a:lnTo>
                  <a:lnTo>
                    <a:pt x="923874" y="3339465"/>
                  </a:lnTo>
                  <a:lnTo>
                    <a:pt x="925029" y="3340176"/>
                  </a:lnTo>
                  <a:lnTo>
                    <a:pt x="926388" y="3340290"/>
                  </a:lnTo>
                  <a:lnTo>
                    <a:pt x="927277" y="3339630"/>
                  </a:lnTo>
                  <a:lnTo>
                    <a:pt x="928217" y="3338360"/>
                  </a:lnTo>
                  <a:lnTo>
                    <a:pt x="928662" y="3337356"/>
                  </a:lnTo>
                  <a:lnTo>
                    <a:pt x="928027" y="3332010"/>
                  </a:lnTo>
                  <a:lnTo>
                    <a:pt x="929830" y="3328822"/>
                  </a:lnTo>
                  <a:lnTo>
                    <a:pt x="934427" y="3326155"/>
                  </a:lnTo>
                  <a:lnTo>
                    <a:pt x="934859" y="3325203"/>
                  </a:lnTo>
                  <a:lnTo>
                    <a:pt x="936840" y="3322142"/>
                  </a:lnTo>
                  <a:close/>
                </a:path>
                <a:path w="2432684" h="3543300">
                  <a:moveTo>
                    <a:pt x="936891" y="3286010"/>
                  </a:moveTo>
                  <a:lnTo>
                    <a:pt x="936739" y="3282264"/>
                  </a:lnTo>
                  <a:lnTo>
                    <a:pt x="933843" y="3279508"/>
                  </a:lnTo>
                  <a:lnTo>
                    <a:pt x="931621" y="3279571"/>
                  </a:lnTo>
                  <a:lnTo>
                    <a:pt x="928344" y="3282683"/>
                  </a:lnTo>
                  <a:lnTo>
                    <a:pt x="928293" y="3285896"/>
                  </a:lnTo>
                  <a:lnTo>
                    <a:pt x="931049" y="3289185"/>
                  </a:lnTo>
                  <a:lnTo>
                    <a:pt x="932040" y="3289401"/>
                  </a:lnTo>
                  <a:lnTo>
                    <a:pt x="932802" y="3289795"/>
                  </a:lnTo>
                  <a:lnTo>
                    <a:pt x="933577" y="3289439"/>
                  </a:lnTo>
                  <a:lnTo>
                    <a:pt x="934656" y="3289287"/>
                  </a:lnTo>
                  <a:lnTo>
                    <a:pt x="936891" y="3286010"/>
                  </a:lnTo>
                  <a:close/>
                </a:path>
                <a:path w="2432684" h="3543300">
                  <a:moveTo>
                    <a:pt x="937018" y="2760091"/>
                  </a:moveTo>
                  <a:lnTo>
                    <a:pt x="934961" y="2755557"/>
                  </a:lnTo>
                  <a:lnTo>
                    <a:pt x="932078" y="2750718"/>
                  </a:lnTo>
                  <a:lnTo>
                    <a:pt x="930795" y="2750426"/>
                  </a:lnTo>
                  <a:lnTo>
                    <a:pt x="929373" y="2750769"/>
                  </a:lnTo>
                  <a:lnTo>
                    <a:pt x="927950" y="2752483"/>
                  </a:lnTo>
                  <a:lnTo>
                    <a:pt x="927862" y="2753118"/>
                  </a:lnTo>
                  <a:lnTo>
                    <a:pt x="929906" y="2758605"/>
                  </a:lnTo>
                  <a:lnTo>
                    <a:pt x="929665" y="2764028"/>
                  </a:lnTo>
                  <a:lnTo>
                    <a:pt x="930541" y="2770009"/>
                  </a:lnTo>
                  <a:lnTo>
                    <a:pt x="931722" y="2771165"/>
                  </a:lnTo>
                  <a:lnTo>
                    <a:pt x="933373" y="2770797"/>
                  </a:lnTo>
                  <a:lnTo>
                    <a:pt x="934847" y="2770225"/>
                  </a:lnTo>
                  <a:lnTo>
                    <a:pt x="936218" y="2768269"/>
                  </a:lnTo>
                  <a:lnTo>
                    <a:pt x="936129" y="2766707"/>
                  </a:lnTo>
                  <a:lnTo>
                    <a:pt x="936396" y="2765374"/>
                  </a:lnTo>
                  <a:lnTo>
                    <a:pt x="937018" y="2760091"/>
                  </a:lnTo>
                  <a:close/>
                </a:path>
                <a:path w="2432684" h="3543300">
                  <a:moveTo>
                    <a:pt x="937247" y="3203283"/>
                  </a:moveTo>
                  <a:lnTo>
                    <a:pt x="937082" y="3197809"/>
                  </a:lnTo>
                  <a:lnTo>
                    <a:pt x="932903" y="3195040"/>
                  </a:lnTo>
                  <a:lnTo>
                    <a:pt x="930744" y="3195828"/>
                  </a:lnTo>
                  <a:lnTo>
                    <a:pt x="930427" y="3197707"/>
                  </a:lnTo>
                  <a:lnTo>
                    <a:pt x="930097" y="3200146"/>
                  </a:lnTo>
                  <a:lnTo>
                    <a:pt x="930516" y="3201581"/>
                  </a:lnTo>
                  <a:lnTo>
                    <a:pt x="931011" y="3203689"/>
                  </a:lnTo>
                  <a:lnTo>
                    <a:pt x="931926" y="3206000"/>
                  </a:lnTo>
                  <a:lnTo>
                    <a:pt x="933564" y="3206216"/>
                  </a:lnTo>
                  <a:lnTo>
                    <a:pt x="937247" y="3203283"/>
                  </a:lnTo>
                  <a:close/>
                </a:path>
                <a:path w="2432684" h="3543300">
                  <a:moveTo>
                    <a:pt x="938847" y="3376549"/>
                  </a:moveTo>
                  <a:lnTo>
                    <a:pt x="938491" y="3375025"/>
                  </a:lnTo>
                  <a:lnTo>
                    <a:pt x="936282" y="3372599"/>
                  </a:lnTo>
                  <a:lnTo>
                    <a:pt x="934478" y="3371304"/>
                  </a:lnTo>
                  <a:lnTo>
                    <a:pt x="932230" y="3369856"/>
                  </a:lnTo>
                  <a:lnTo>
                    <a:pt x="930973" y="3370351"/>
                  </a:lnTo>
                  <a:lnTo>
                    <a:pt x="928700" y="3372472"/>
                  </a:lnTo>
                  <a:lnTo>
                    <a:pt x="928230" y="3374542"/>
                  </a:lnTo>
                  <a:lnTo>
                    <a:pt x="929678" y="3379165"/>
                  </a:lnTo>
                  <a:lnTo>
                    <a:pt x="931506" y="3380752"/>
                  </a:lnTo>
                  <a:lnTo>
                    <a:pt x="933602" y="3380930"/>
                  </a:lnTo>
                  <a:lnTo>
                    <a:pt x="935545" y="3381083"/>
                  </a:lnTo>
                  <a:lnTo>
                    <a:pt x="938784" y="3379305"/>
                  </a:lnTo>
                  <a:lnTo>
                    <a:pt x="938847" y="3376549"/>
                  </a:lnTo>
                  <a:close/>
                </a:path>
                <a:path w="2432684" h="3543300">
                  <a:moveTo>
                    <a:pt x="941743" y="2689631"/>
                  </a:moveTo>
                  <a:lnTo>
                    <a:pt x="940066" y="2685326"/>
                  </a:lnTo>
                  <a:lnTo>
                    <a:pt x="939495" y="2683103"/>
                  </a:lnTo>
                  <a:lnTo>
                    <a:pt x="937780" y="2680309"/>
                  </a:lnTo>
                  <a:lnTo>
                    <a:pt x="936167" y="2679827"/>
                  </a:lnTo>
                  <a:lnTo>
                    <a:pt x="934402" y="2679535"/>
                  </a:lnTo>
                  <a:lnTo>
                    <a:pt x="933208" y="2680512"/>
                  </a:lnTo>
                  <a:lnTo>
                    <a:pt x="932180" y="2685072"/>
                  </a:lnTo>
                  <a:lnTo>
                    <a:pt x="931227" y="2690533"/>
                  </a:lnTo>
                  <a:lnTo>
                    <a:pt x="931227" y="2695232"/>
                  </a:lnTo>
                  <a:lnTo>
                    <a:pt x="931113" y="2697467"/>
                  </a:lnTo>
                  <a:lnTo>
                    <a:pt x="931354" y="2700185"/>
                  </a:lnTo>
                  <a:lnTo>
                    <a:pt x="932459" y="2700693"/>
                  </a:lnTo>
                  <a:lnTo>
                    <a:pt x="933475" y="2701201"/>
                  </a:lnTo>
                  <a:lnTo>
                    <a:pt x="934161" y="2701163"/>
                  </a:lnTo>
                  <a:lnTo>
                    <a:pt x="938453" y="2696286"/>
                  </a:lnTo>
                  <a:lnTo>
                    <a:pt x="941730" y="2691879"/>
                  </a:lnTo>
                  <a:lnTo>
                    <a:pt x="941743" y="2689631"/>
                  </a:lnTo>
                  <a:close/>
                </a:path>
                <a:path w="2432684" h="3543300">
                  <a:moveTo>
                    <a:pt x="941933" y="2797403"/>
                  </a:moveTo>
                  <a:lnTo>
                    <a:pt x="940460" y="2793987"/>
                  </a:lnTo>
                  <a:lnTo>
                    <a:pt x="939698" y="2792869"/>
                  </a:lnTo>
                  <a:lnTo>
                    <a:pt x="937983" y="2790482"/>
                  </a:lnTo>
                  <a:lnTo>
                    <a:pt x="936523" y="2790545"/>
                  </a:lnTo>
                  <a:lnTo>
                    <a:pt x="933310" y="2793555"/>
                  </a:lnTo>
                  <a:lnTo>
                    <a:pt x="931227" y="2795854"/>
                  </a:lnTo>
                  <a:lnTo>
                    <a:pt x="928979" y="2798521"/>
                  </a:lnTo>
                  <a:lnTo>
                    <a:pt x="929462" y="2799969"/>
                  </a:lnTo>
                  <a:lnTo>
                    <a:pt x="931049" y="2801048"/>
                  </a:lnTo>
                  <a:lnTo>
                    <a:pt x="932370" y="2801366"/>
                  </a:lnTo>
                  <a:lnTo>
                    <a:pt x="933970" y="2802013"/>
                  </a:lnTo>
                  <a:lnTo>
                    <a:pt x="935431" y="2801620"/>
                  </a:lnTo>
                  <a:lnTo>
                    <a:pt x="937158" y="2801289"/>
                  </a:lnTo>
                  <a:lnTo>
                    <a:pt x="940968" y="2799842"/>
                  </a:lnTo>
                  <a:lnTo>
                    <a:pt x="941933" y="2797403"/>
                  </a:lnTo>
                  <a:close/>
                </a:path>
                <a:path w="2432684" h="3543300">
                  <a:moveTo>
                    <a:pt x="944448" y="280416"/>
                  </a:moveTo>
                  <a:lnTo>
                    <a:pt x="944194" y="280466"/>
                  </a:lnTo>
                  <a:lnTo>
                    <a:pt x="944067" y="280771"/>
                  </a:lnTo>
                  <a:lnTo>
                    <a:pt x="944448" y="280416"/>
                  </a:lnTo>
                  <a:close/>
                </a:path>
                <a:path w="2432684" h="3543300">
                  <a:moveTo>
                    <a:pt x="944854" y="2734221"/>
                  </a:moveTo>
                  <a:lnTo>
                    <a:pt x="944410" y="2731109"/>
                  </a:lnTo>
                  <a:lnTo>
                    <a:pt x="943787" y="2729293"/>
                  </a:lnTo>
                  <a:lnTo>
                    <a:pt x="944537" y="2722410"/>
                  </a:lnTo>
                  <a:lnTo>
                    <a:pt x="941857" y="2717965"/>
                  </a:lnTo>
                  <a:lnTo>
                    <a:pt x="940892" y="2711208"/>
                  </a:lnTo>
                  <a:lnTo>
                    <a:pt x="937374" y="2710408"/>
                  </a:lnTo>
                  <a:lnTo>
                    <a:pt x="934364" y="2712415"/>
                  </a:lnTo>
                  <a:lnTo>
                    <a:pt x="933297" y="2713266"/>
                  </a:lnTo>
                  <a:lnTo>
                    <a:pt x="930490" y="2716060"/>
                  </a:lnTo>
                  <a:lnTo>
                    <a:pt x="930338" y="2717698"/>
                  </a:lnTo>
                  <a:lnTo>
                    <a:pt x="933919" y="2721457"/>
                  </a:lnTo>
                  <a:lnTo>
                    <a:pt x="935278" y="2722257"/>
                  </a:lnTo>
                  <a:lnTo>
                    <a:pt x="929690" y="2723781"/>
                  </a:lnTo>
                  <a:lnTo>
                    <a:pt x="928585" y="2725775"/>
                  </a:lnTo>
                  <a:lnTo>
                    <a:pt x="928611" y="2730246"/>
                  </a:lnTo>
                  <a:lnTo>
                    <a:pt x="929246" y="2732455"/>
                  </a:lnTo>
                  <a:lnTo>
                    <a:pt x="930668" y="2736799"/>
                  </a:lnTo>
                  <a:lnTo>
                    <a:pt x="933234" y="2737193"/>
                  </a:lnTo>
                  <a:lnTo>
                    <a:pt x="936091" y="2734957"/>
                  </a:lnTo>
                  <a:lnTo>
                    <a:pt x="936371" y="2733954"/>
                  </a:lnTo>
                  <a:lnTo>
                    <a:pt x="937641" y="2732697"/>
                  </a:lnTo>
                  <a:lnTo>
                    <a:pt x="937882" y="2733179"/>
                  </a:lnTo>
                  <a:lnTo>
                    <a:pt x="937641" y="2738196"/>
                  </a:lnTo>
                  <a:lnTo>
                    <a:pt x="938174" y="2741180"/>
                  </a:lnTo>
                  <a:lnTo>
                    <a:pt x="938911" y="2742400"/>
                  </a:lnTo>
                  <a:lnTo>
                    <a:pt x="940231" y="2744254"/>
                  </a:lnTo>
                  <a:lnTo>
                    <a:pt x="942835" y="2742590"/>
                  </a:lnTo>
                  <a:lnTo>
                    <a:pt x="944156" y="2738183"/>
                  </a:lnTo>
                  <a:lnTo>
                    <a:pt x="944562" y="2735554"/>
                  </a:lnTo>
                  <a:lnTo>
                    <a:pt x="944854" y="2734221"/>
                  </a:lnTo>
                  <a:close/>
                </a:path>
                <a:path w="2432684" h="3543300">
                  <a:moveTo>
                    <a:pt x="947242" y="273862"/>
                  </a:moveTo>
                  <a:lnTo>
                    <a:pt x="945807" y="270586"/>
                  </a:lnTo>
                  <a:lnTo>
                    <a:pt x="942657" y="270624"/>
                  </a:lnTo>
                  <a:lnTo>
                    <a:pt x="935075" y="275932"/>
                  </a:lnTo>
                  <a:lnTo>
                    <a:pt x="930148" y="279933"/>
                  </a:lnTo>
                  <a:lnTo>
                    <a:pt x="925880" y="287286"/>
                  </a:lnTo>
                  <a:lnTo>
                    <a:pt x="925804" y="289610"/>
                  </a:lnTo>
                  <a:lnTo>
                    <a:pt x="928141" y="291249"/>
                  </a:lnTo>
                  <a:lnTo>
                    <a:pt x="931684" y="291744"/>
                  </a:lnTo>
                  <a:lnTo>
                    <a:pt x="932611" y="291439"/>
                  </a:lnTo>
                  <a:lnTo>
                    <a:pt x="933259" y="291350"/>
                  </a:lnTo>
                  <a:lnTo>
                    <a:pt x="935139" y="286131"/>
                  </a:lnTo>
                  <a:lnTo>
                    <a:pt x="938225" y="281698"/>
                  </a:lnTo>
                  <a:lnTo>
                    <a:pt x="944194" y="280466"/>
                  </a:lnTo>
                  <a:lnTo>
                    <a:pt x="944600" y="279539"/>
                  </a:lnTo>
                  <a:lnTo>
                    <a:pt x="945019" y="278231"/>
                  </a:lnTo>
                  <a:lnTo>
                    <a:pt x="946721" y="275475"/>
                  </a:lnTo>
                  <a:lnTo>
                    <a:pt x="947242" y="273862"/>
                  </a:lnTo>
                  <a:close/>
                </a:path>
                <a:path w="2432684" h="3543300">
                  <a:moveTo>
                    <a:pt x="948258" y="2607830"/>
                  </a:moveTo>
                  <a:lnTo>
                    <a:pt x="947801" y="2604312"/>
                  </a:lnTo>
                  <a:lnTo>
                    <a:pt x="947508" y="2600744"/>
                  </a:lnTo>
                  <a:lnTo>
                    <a:pt x="946556" y="2596413"/>
                  </a:lnTo>
                  <a:lnTo>
                    <a:pt x="944880" y="2595651"/>
                  </a:lnTo>
                  <a:lnTo>
                    <a:pt x="943254" y="2595181"/>
                  </a:lnTo>
                  <a:lnTo>
                    <a:pt x="942022" y="2596121"/>
                  </a:lnTo>
                  <a:lnTo>
                    <a:pt x="939571" y="2602674"/>
                  </a:lnTo>
                  <a:lnTo>
                    <a:pt x="937463" y="2608567"/>
                  </a:lnTo>
                  <a:lnTo>
                    <a:pt x="934567" y="2617063"/>
                  </a:lnTo>
                  <a:lnTo>
                    <a:pt x="934440" y="2619730"/>
                  </a:lnTo>
                  <a:lnTo>
                    <a:pt x="935697" y="2623464"/>
                  </a:lnTo>
                  <a:lnTo>
                    <a:pt x="937450" y="2624798"/>
                  </a:lnTo>
                  <a:lnTo>
                    <a:pt x="939927" y="2623616"/>
                  </a:lnTo>
                  <a:lnTo>
                    <a:pt x="941476" y="2622677"/>
                  </a:lnTo>
                  <a:lnTo>
                    <a:pt x="945934" y="2620899"/>
                  </a:lnTo>
                  <a:lnTo>
                    <a:pt x="947470" y="2618867"/>
                  </a:lnTo>
                  <a:lnTo>
                    <a:pt x="947801" y="2613266"/>
                  </a:lnTo>
                  <a:lnTo>
                    <a:pt x="947686" y="2610574"/>
                  </a:lnTo>
                  <a:lnTo>
                    <a:pt x="947686" y="2607881"/>
                  </a:lnTo>
                  <a:lnTo>
                    <a:pt x="948258" y="2607830"/>
                  </a:lnTo>
                  <a:close/>
                </a:path>
                <a:path w="2432684" h="3543300">
                  <a:moveTo>
                    <a:pt x="950645" y="2533218"/>
                  </a:moveTo>
                  <a:lnTo>
                    <a:pt x="950341" y="2530310"/>
                  </a:lnTo>
                  <a:lnTo>
                    <a:pt x="950125" y="2527135"/>
                  </a:lnTo>
                  <a:lnTo>
                    <a:pt x="949388" y="2522778"/>
                  </a:lnTo>
                  <a:lnTo>
                    <a:pt x="948486" y="2521699"/>
                  </a:lnTo>
                  <a:lnTo>
                    <a:pt x="945730" y="2521267"/>
                  </a:lnTo>
                  <a:lnTo>
                    <a:pt x="944194" y="2522182"/>
                  </a:lnTo>
                  <a:lnTo>
                    <a:pt x="944079" y="2528582"/>
                  </a:lnTo>
                  <a:lnTo>
                    <a:pt x="944130" y="2538971"/>
                  </a:lnTo>
                  <a:lnTo>
                    <a:pt x="944346" y="2539415"/>
                  </a:lnTo>
                  <a:lnTo>
                    <a:pt x="944651" y="2540965"/>
                  </a:lnTo>
                  <a:lnTo>
                    <a:pt x="946658" y="2542286"/>
                  </a:lnTo>
                  <a:lnTo>
                    <a:pt x="948258" y="2541333"/>
                  </a:lnTo>
                  <a:lnTo>
                    <a:pt x="949236" y="2540812"/>
                  </a:lnTo>
                  <a:lnTo>
                    <a:pt x="949985" y="2537993"/>
                  </a:lnTo>
                  <a:lnTo>
                    <a:pt x="950226" y="2535732"/>
                  </a:lnTo>
                  <a:lnTo>
                    <a:pt x="950645" y="2533218"/>
                  </a:lnTo>
                  <a:close/>
                </a:path>
                <a:path w="2432684" h="3543300">
                  <a:moveTo>
                    <a:pt x="950963" y="2565603"/>
                  </a:moveTo>
                  <a:lnTo>
                    <a:pt x="949198" y="2559354"/>
                  </a:lnTo>
                  <a:lnTo>
                    <a:pt x="946505" y="2552357"/>
                  </a:lnTo>
                  <a:lnTo>
                    <a:pt x="945426" y="2551938"/>
                  </a:lnTo>
                  <a:lnTo>
                    <a:pt x="943470" y="2551366"/>
                  </a:lnTo>
                  <a:lnTo>
                    <a:pt x="941908" y="2552738"/>
                  </a:lnTo>
                  <a:lnTo>
                    <a:pt x="941793" y="2554452"/>
                  </a:lnTo>
                  <a:lnTo>
                    <a:pt x="941489" y="2554922"/>
                  </a:lnTo>
                  <a:lnTo>
                    <a:pt x="942860" y="2559799"/>
                  </a:lnTo>
                  <a:lnTo>
                    <a:pt x="942327" y="2564219"/>
                  </a:lnTo>
                  <a:lnTo>
                    <a:pt x="940930" y="2570886"/>
                  </a:lnTo>
                  <a:lnTo>
                    <a:pt x="941006" y="2573197"/>
                  </a:lnTo>
                  <a:lnTo>
                    <a:pt x="945616" y="2590177"/>
                  </a:lnTo>
                  <a:lnTo>
                    <a:pt x="946797" y="2589415"/>
                  </a:lnTo>
                  <a:lnTo>
                    <a:pt x="947496" y="2583535"/>
                  </a:lnTo>
                  <a:lnTo>
                    <a:pt x="947102" y="2577846"/>
                  </a:lnTo>
                  <a:lnTo>
                    <a:pt x="950963" y="2565603"/>
                  </a:lnTo>
                  <a:close/>
                </a:path>
                <a:path w="2432684" h="3543300">
                  <a:moveTo>
                    <a:pt x="957021" y="2430538"/>
                  </a:moveTo>
                  <a:lnTo>
                    <a:pt x="955751" y="2424011"/>
                  </a:lnTo>
                  <a:lnTo>
                    <a:pt x="951725" y="2415857"/>
                  </a:lnTo>
                  <a:lnTo>
                    <a:pt x="949515" y="2416213"/>
                  </a:lnTo>
                  <a:lnTo>
                    <a:pt x="947699" y="2416276"/>
                  </a:lnTo>
                  <a:lnTo>
                    <a:pt x="946162" y="2417635"/>
                  </a:lnTo>
                  <a:lnTo>
                    <a:pt x="946531" y="2420340"/>
                  </a:lnTo>
                  <a:lnTo>
                    <a:pt x="946785" y="2423071"/>
                  </a:lnTo>
                  <a:lnTo>
                    <a:pt x="948042" y="2429751"/>
                  </a:lnTo>
                  <a:lnTo>
                    <a:pt x="948905" y="2433739"/>
                  </a:lnTo>
                  <a:lnTo>
                    <a:pt x="950023" y="2438235"/>
                  </a:lnTo>
                  <a:lnTo>
                    <a:pt x="952055" y="2439022"/>
                  </a:lnTo>
                  <a:lnTo>
                    <a:pt x="953300" y="2438057"/>
                  </a:lnTo>
                  <a:lnTo>
                    <a:pt x="953604" y="2437676"/>
                  </a:lnTo>
                  <a:lnTo>
                    <a:pt x="957021" y="2430538"/>
                  </a:lnTo>
                  <a:close/>
                </a:path>
                <a:path w="2432684" h="3543300">
                  <a:moveTo>
                    <a:pt x="957491" y="2346883"/>
                  </a:moveTo>
                  <a:lnTo>
                    <a:pt x="957440" y="2343035"/>
                  </a:lnTo>
                  <a:lnTo>
                    <a:pt x="956945" y="2342553"/>
                  </a:lnTo>
                  <a:lnTo>
                    <a:pt x="956360" y="2342692"/>
                  </a:lnTo>
                  <a:lnTo>
                    <a:pt x="955878" y="2342934"/>
                  </a:lnTo>
                  <a:lnTo>
                    <a:pt x="954024" y="2345448"/>
                  </a:lnTo>
                  <a:lnTo>
                    <a:pt x="952207" y="2347506"/>
                  </a:lnTo>
                  <a:lnTo>
                    <a:pt x="952461" y="2355024"/>
                  </a:lnTo>
                  <a:lnTo>
                    <a:pt x="952474" y="2359571"/>
                  </a:lnTo>
                  <a:lnTo>
                    <a:pt x="952715" y="2364549"/>
                  </a:lnTo>
                  <a:lnTo>
                    <a:pt x="953960" y="2365413"/>
                  </a:lnTo>
                  <a:lnTo>
                    <a:pt x="954951" y="2364917"/>
                  </a:lnTo>
                  <a:lnTo>
                    <a:pt x="955814" y="2364194"/>
                  </a:lnTo>
                  <a:lnTo>
                    <a:pt x="956589" y="2360384"/>
                  </a:lnTo>
                  <a:lnTo>
                    <a:pt x="956957" y="2357247"/>
                  </a:lnTo>
                  <a:lnTo>
                    <a:pt x="957478" y="2353805"/>
                  </a:lnTo>
                  <a:lnTo>
                    <a:pt x="957491" y="2346883"/>
                  </a:lnTo>
                  <a:close/>
                </a:path>
                <a:path w="2432684" h="3543300">
                  <a:moveTo>
                    <a:pt x="964361" y="2259038"/>
                  </a:moveTo>
                  <a:lnTo>
                    <a:pt x="963764" y="2252002"/>
                  </a:lnTo>
                  <a:lnTo>
                    <a:pt x="962723" y="2250744"/>
                  </a:lnTo>
                  <a:lnTo>
                    <a:pt x="961377" y="2249424"/>
                  </a:lnTo>
                  <a:lnTo>
                    <a:pt x="959739" y="2249436"/>
                  </a:lnTo>
                  <a:lnTo>
                    <a:pt x="957783" y="2252243"/>
                  </a:lnTo>
                  <a:lnTo>
                    <a:pt x="955116" y="2262835"/>
                  </a:lnTo>
                  <a:lnTo>
                    <a:pt x="955040" y="2266975"/>
                  </a:lnTo>
                  <a:lnTo>
                    <a:pt x="955167" y="2267826"/>
                  </a:lnTo>
                  <a:lnTo>
                    <a:pt x="955040" y="2269363"/>
                  </a:lnTo>
                  <a:lnTo>
                    <a:pt x="956310" y="2271433"/>
                  </a:lnTo>
                  <a:lnTo>
                    <a:pt x="957757" y="2272461"/>
                  </a:lnTo>
                  <a:lnTo>
                    <a:pt x="959929" y="2272461"/>
                  </a:lnTo>
                  <a:lnTo>
                    <a:pt x="961682" y="2271445"/>
                  </a:lnTo>
                  <a:lnTo>
                    <a:pt x="963841" y="2264880"/>
                  </a:lnTo>
                  <a:lnTo>
                    <a:pt x="964361" y="2259038"/>
                  </a:lnTo>
                  <a:close/>
                </a:path>
                <a:path w="2432684" h="3543300">
                  <a:moveTo>
                    <a:pt x="966851" y="2174951"/>
                  </a:moveTo>
                  <a:lnTo>
                    <a:pt x="965708" y="2167839"/>
                  </a:lnTo>
                  <a:lnTo>
                    <a:pt x="964336" y="2166086"/>
                  </a:lnTo>
                  <a:lnTo>
                    <a:pt x="963739" y="2166124"/>
                  </a:lnTo>
                  <a:lnTo>
                    <a:pt x="962215" y="2165451"/>
                  </a:lnTo>
                  <a:lnTo>
                    <a:pt x="961529" y="2165781"/>
                  </a:lnTo>
                  <a:lnTo>
                    <a:pt x="960297" y="2175687"/>
                  </a:lnTo>
                  <a:lnTo>
                    <a:pt x="960615" y="2179980"/>
                  </a:lnTo>
                  <a:lnTo>
                    <a:pt x="960805" y="2183587"/>
                  </a:lnTo>
                  <a:lnTo>
                    <a:pt x="961263" y="2187714"/>
                  </a:lnTo>
                  <a:lnTo>
                    <a:pt x="962266" y="2188553"/>
                  </a:lnTo>
                  <a:lnTo>
                    <a:pt x="963536" y="2188553"/>
                  </a:lnTo>
                  <a:lnTo>
                    <a:pt x="964692" y="2187943"/>
                  </a:lnTo>
                  <a:lnTo>
                    <a:pt x="966647" y="2181212"/>
                  </a:lnTo>
                  <a:lnTo>
                    <a:pt x="966851" y="2174951"/>
                  </a:lnTo>
                  <a:close/>
                </a:path>
                <a:path w="2432684" h="3543300">
                  <a:moveTo>
                    <a:pt x="968730" y="1694840"/>
                  </a:moveTo>
                  <a:lnTo>
                    <a:pt x="966406" y="1692592"/>
                  </a:lnTo>
                  <a:lnTo>
                    <a:pt x="964412" y="1692973"/>
                  </a:lnTo>
                  <a:lnTo>
                    <a:pt x="963904" y="1694916"/>
                  </a:lnTo>
                  <a:lnTo>
                    <a:pt x="963866" y="1695780"/>
                  </a:lnTo>
                  <a:lnTo>
                    <a:pt x="963739" y="1696618"/>
                  </a:lnTo>
                  <a:lnTo>
                    <a:pt x="963803" y="1697050"/>
                  </a:lnTo>
                  <a:lnTo>
                    <a:pt x="963714" y="1697609"/>
                  </a:lnTo>
                  <a:lnTo>
                    <a:pt x="964476" y="1698447"/>
                  </a:lnTo>
                  <a:lnTo>
                    <a:pt x="965149" y="1699209"/>
                  </a:lnTo>
                  <a:lnTo>
                    <a:pt x="966482" y="1699285"/>
                  </a:lnTo>
                  <a:lnTo>
                    <a:pt x="967562" y="1698726"/>
                  </a:lnTo>
                  <a:lnTo>
                    <a:pt x="968590" y="1696542"/>
                  </a:lnTo>
                  <a:lnTo>
                    <a:pt x="968730" y="1694840"/>
                  </a:lnTo>
                  <a:close/>
                </a:path>
                <a:path w="2432684" h="3543300">
                  <a:moveTo>
                    <a:pt x="971334" y="1968665"/>
                  </a:moveTo>
                  <a:lnTo>
                    <a:pt x="971042" y="1968487"/>
                  </a:lnTo>
                  <a:lnTo>
                    <a:pt x="971016" y="1968982"/>
                  </a:lnTo>
                  <a:lnTo>
                    <a:pt x="971334" y="1968665"/>
                  </a:lnTo>
                  <a:close/>
                </a:path>
                <a:path w="2432684" h="3543300">
                  <a:moveTo>
                    <a:pt x="971359" y="1960003"/>
                  </a:moveTo>
                  <a:lnTo>
                    <a:pt x="970381" y="1958047"/>
                  </a:lnTo>
                  <a:lnTo>
                    <a:pt x="969759" y="1957806"/>
                  </a:lnTo>
                  <a:lnTo>
                    <a:pt x="968629" y="1958073"/>
                  </a:lnTo>
                  <a:lnTo>
                    <a:pt x="967486" y="1958251"/>
                  </a:lnTo>
                  <a:lnTo>
                    <a:pt x="964857" y="1963585"/>
                  </a:lnTo>
                  <a:lnTo>
                    <a:pt x="967638" y="1966328"/>
                  </a:lnTo>
                  <a:lnTo>
                    <a:pt x="971042" y="1968487"/>
                  </a:lnTo>
                  <a:lnTo>
                    <a:pt x="971156" y="1966264"/>
                  </a:lnTo>
                  <a:lnTo>
                    <a:pt x="971359" y="1963585"/>
                  </a:lnTo>
                  <a:lnTo>
                    <a:pt x="971359" y="1960003"/>
                  </a:lnTo>
                  <a:close/>
                </a:path>
                <a:path w="2432684" h="3543300">
                  <a:moveTo>
                    <a:pt x="971816" y="255905"/>
                  </a:moveTo>
                  <a:lnTo>
                    <a:pt x="971511" y="255892"/>
                  </a:lnTo>
                  <a:lnTo>
                    <a:pt x="971499" y="256197"/>
                  </a:lnTo>
                  <a:lnTo>
                    <a:pt x="971816" y="255905"/>
                  </a:lnTo>
                  <a:close/>
                </a:path>
                <a:path w="2432684" h="3543300">
                  <a:moveTo>
                    <a:pt x="974547" y="253123"/>
                  </a:moveTo>
                  <a:lnTo>
                    <a:pt x="974280" y="253161"/>
                  </a:lnTo>
                  <a:lnTo>
                    <a:pt x="974242" y="253441"/>
                  </a:lnTo>
                  <a:lnTo>
                    <a:pt x="974547" y="253123"/>
                  </a:lnTo>
                  <a:close/>
                </a:path>
                <a:path w="2432684" h="3543300">
                  <a:moveTo>
                    <a:pt x="977290" y="250380"/>
                  </a:moveTo>
                  <a:lnTo>
                    <a:pt x="977011" y="250431"/>
                  </a:lnTo>
                  <a:lnTo>
                    <a:pt x="976972" y="250698"/>
                  </a:lnTo>
                  <a:lnTo>
                    <a:pt x="977290" y="250380"/>
                  </a:lnTo>
                  <a:close/>
                </a:path>
                <a:path w="2432684" h="3543300">
                  <a:moveTo>
                    <a:pt x="980046" y="247637"/>
                  </a:moveTo>
                  <a:lnTo>
                    <a:pt x="979678" y="247650"/>
                  </a:lnTo>
                  <a:lnTo>
                    <a:pt x="979703" y="247992"/>
                  </a:lnTo>
                  <a:lnTo>
                    <a:pt x="980046" y="247637"/>
                  </a:lnTo>
                  <a:close/>
                </a:path>
                <a:path w="2432684" h="3543300">
                  <a:moveTo>
                    <a:pt x="993597" y="163868"/>
                  </a:moveTo>
                  <a:lnTo>
                    <a:pt x="993190" y="159905"/>
                  </a:lnTo>
                  <a:lnTo>
                    <a:pt x="991222" y="157759"/>
                  </a:lnTo>
                  <a:lnTo>
                    <a:pt x="986434" y="156654"/>
                  </a:lnTo>
                  <a:lnTo>
                    <a:pt x="983869" y="157213"/>
                  </a:lnTo>
                  <a:lnTo>
                    <a:pt x="980859" y="159918"/>
                  </a:lnTo>
                  <a:lnTo>
                    <a:pt x="980186" y="161175"/>
                  </a:lnTo>
                  <a:lnTo>
                    <a:pt x="979297" y="163918"/>
                  </a:lnTo>
                  <a:lnTo>
                    <a:pt x="980503" y="165455"/>
                  </a:lnTo>
                  <a:lnTo>
                    <a:pt x="984758" y="166916"/>
                  </a:lnTo>
                  <a:lnTo>
                    <a:pt x="986904" y="167474"/>
                  </a:lnTo>
                  <a:lnTo>
                    <a:pt x="988783" y="168046"/>
                  </a:lnTo>
                  <a:lnTo>
                    <a:pt x="989876" y="167474"/>
                  </a:lnTo>
                  <a:lnTo>
                    <a:pt x="990714" y="167144"/>
                  </a:lnTo>
                  <a:lnTo>
                    <a:pt x="993000" y="165506"/>
                  </a:lnTo>
                  <a:lnTo>
                    <a:pt x="993597" y="163868"/>
                  </a:lnTo>
                  <a:close/>
                </a:path>
                <a:path w="2432684" h="3543300">
                  <a:moveTo>
                    <a:pt x="996289" y="220459"/>
                  </a:moveTo>
                  <a:lnTo>
                    <a:pt x="996200" y="220332"/>
                  </a:lnTo>
                  <a:lnTo>
                    <a:pt x="996162" y="220472"/>
                  </a:lnTo>
                  <a:lnTo>
                    <a:pt x="996289" y="220459"/>
                  </a:lnTo>
                  <a:close/>
                </a:path>
                <a:path w="2432684" h="3543300">
                  <a:moveTo>
                    <a:pt x="997940" y="227380"/>
                  </a:moveTo>
                  <a:lnTo>
                    <a:pt x="996162" y="220472"/>
                  </a:lnTo>
                  <a:lnTo>
                    <a:pt x="992835" y="220738"/>
                  </a:lnTo>
                  <a:lnTo>
                    <a:pt x="990727" y="223215"/>
                  </a:lnTo>
                  <a:lnTo>
                    <a:pt x="983500" y="230403"/>
                  </a:lnTo>
                  <a:lnTo>
                    <a:pt x="963942" y="253123"/>
                  </a:lnTo>
                  <a:lnTo>
                    <a:pt x="964107" y="254127"/>
                  </a:lnTo>
                  <a:lnTo>
                    <a:pt x="964704" y="255333"/>
                  </a:lnTo>
                  <a:lnTo>
                    <a:pt x="967384" y="255778"/>
                  </a:lnTo>
                  <a:lnTo>
                    <a:pt x="969619" y="255778"/>
                  </a:lnTo>
                  <a:lnTo>
                    <a:pt x="971511" y="255892"/>
                  </a:lnTo>
                  <a:lnTo>
                    <a:pt x="971626" y="254266"/>
                  </a:lnTo>
                  <a:lnTo>
                    <a:pt x="972807" y="253415"/>
                  </a:lnTo>
                  <a:lnTo>
                    <a:pt x="974280" y="253161"/>
                  </a:lnTo>
                  <a:lnTo>
                    <a:pt x="974509" y="251675"/>
                  </a:lnTo>
                  <a:lnTo>
                    <a:pt x="975563" y="250685"/>
                  </a:lnTo>
                  <a:lnTo>
                    <a:pt x="977011" y="250431"/>
                  </a:lnTo>
                  <a:lnTo>
                    <a:pt x="977239" y="248932"/>
                  </a:lnTo>
                  <a:lnTo>
                    <a:pt x="978115" y="247738"/>
                  </a:lnTo>
                  <a:lnTo>
                    <a:pt x="979678" y="247650"/>
                  </a:lnTo>
                  <a:lnTo>
                    <a:pt x="979538" y="245656"/>
                  </a:lnTo>
                  <a:lnTo>
                    <a:pt x="980249" y="243700"/>
                  </a:lnTo>
                  <a:lnTo>
                    <a:pt x="984605" y="240347"/>
                  </a:lnTo>
                  <a:lnTo>
                    <a:pt x="987361" y="238734"/>
                  </a:lnTo>
                  <a:lnTo>
                    <a:pt x="993343" y="231889"/>
                  </a:lnTo>
                  <a:lnTo>
                    <a:pt x="997940" y="227380"/>
                  </a:lnTo>
                  <a:close/>
                </a:path>
                <a:path w="2432684" h="3543300">
                  <a:moveTo>
                    <a:pt x="1007376" y="220256"/>
                  </a:moveTo>
                  <a:lnTo>
                    <a:pt x="1007071" y="220256"/>
                  </a:lnTo>
                  <a:lnTo>
                    <a:pt x="1006970" y="220611"/>
                  </a:lnTo>
                  <a:lnTo>
                    <a:pt x="1007376" y="220256"/>
                  </a:lnTo>
                  <a:close/>
                </a:path>
                <a:path w="2432684" h="3543300">
                  <a:moveTo>
                    <a:pt x="1053338" y="169875"/>
                  </a:moveTo>
                  <a:lnTo>
                    <a:pt x="1050239" y="168211"/>
                  </a:lnTo>
                  <a:lnTo>
                    <a:pt x="1048562" y="168605"/>
                  </a:lnTo>
                  <a:lnTo>
                    <a:pt x="1044663" y="170980"/>
                  </a:lnTo>
                  <a:lnTo>
                    <a:pt x="1042149" y="172212"/>
                  </a:lnTo>
                  <a:lnTo>
                    <a:pt x="1034580" y="179260"/>
                  </a:lnTo>
                  <a:lnTo>
                    <a:pt x="1029169" y="184823"/>
                  </a:lnTo>
                  <a:lnTo>
                    <a:pt x="1023493" y="194894"/>
                  </a:lnTo>
                  <a:lnTo>
                    <a:pt x="1021181" y="196964"/>
                  </a:lnTo>
                  <a:lnTo>
                    <a:pt x="996442" y="220459"/>
                  </a:lnTo>
                  <a:lnTo>
                    <a:pt x="999883" y="222224"/>
                  </a:lnTo>
                  <a:lnTo>
                    <a:pt x="1003617" y="220332"/>
                  </a:lnTo>
                  <a:lnTo>
                    <a:pt x="1007071" y="220256"/>
                  </a:lnTo>
                  <a:lnTo>
                    <a:pt x="1007097" y="219608"/>
                  </a:lnTo>
                  <a:lnTo>
                    <a:pt x="1015238" y="210934"/>
                  </a:lnTo>
                  <a:lnTo>
                    <a:pt x="1023023" y="202476"/>
                  </a:lnTo>
                  <a:lnTo>
                    <a:pt x="1031113" y="194310"/>
                  </a:lnTo>
                  <a:lnTo>
                    <a:pt x="1039863" y="186791"/>
                  </a:lnTo>
                  <a:lnTo>
                    <a:pt x="1044536" y="183210"/>
                  </a:lnTo>
                  <a:lnTo>
                    <a:pt x="1048512" y="178854"/>
                  </a:lnTo>
                  <a:lnTo>
                    <a:pt x="1053223" y="171691"/>
                  </a:lnTo>
                  <a:lnTo>
                    <a:pt x="1053338" y="169875"/>
                  </a:lnTo>
                  <a:close/>
                </a:path>
                <a:path w="2432684" h="3543300">
                  <a:moveTo>
                    <a:pt x="1067549" y="157759"/>
                  </a:moveTo>
                  <a:lnTo>
                    <a:pt x="1067295" y="153187"/>
                  </a:lnTo>
                  <a:lnTo>
                    <a:pt x="1066711" y="152196"/>
                  </a:lnTo>
                  <a:lnTo>
                    <a:pt x="1065453" y="151485"/>
                  </a:lnTo>
                  <a:lnTo>
                    <a:pt x="1064336" y="151536"/>
                  </a:lnTo>
                  <a:lnTo>
                    <a:pt x="1059980" y="153657"/>
                  </a:lnTo>
                  <a:lnTo>
                    <a:pt x="1059129" y="157035"/>
                  </a:lnTo>
                  <a:lnTo>
                    <a:pt x="1058900" y="160451"/>
                  </a:lnTo>
                  <a:lnTo>
                    <a:pt x="1058900" y="161163"/>
                  </a:lnTo>
                  <a:lnTo>
                    <a:pt x="1058799" y="161632"/>
                  </a:lnTo>
                  <a:lnTo>
                    <a:pt x="1059180" y="162852"/>
                  </a:lnTo>
                  <a:lnTo>
                    <a:pt x="1059561" y="164312"/>
                  </a:lnTo>
                  <a:lnTo>
                    <a:pt x="1060983" y="164287"/>
                  </a:lnTo>
                  <a:lnTo>
                    <a:pt x="1062596" y="164122"/>
                  </a:lnTo>
                  <a:lnTo>
                    <a:pt x="1065212" y="160578"/>
                  </a:lnTo>
                  <a:lnTo>
                    <a:pt x="1067549" y="157759"/>
                  </a:lnTo>
                  <a:close/>
                </a:path>
                <a:path w="2432684" h="3543300">
                  <a:moveTo>
                    <a:pt x="1099502" y="127000"/>
                  </a:moveTo>
                  <a:lnTo>
                    <a:pt x="1089113" y="127000"/>
                  </a:lnTo>
                  <a:lnTo>
                    <a:pt x="1083310" y="139700"/>
                  </a:lnTo>
                  <a:lnTo>
                    <a:pt x="1079792" y="139700"/>
                  </a:lnTo>
                  <a:lnTo>
                    <a:pt x="1073492" y="152400"/>
                  </a:lnTo>
                  <a:lnTo>
                    <a:pt x="1080211" y="152400"/>
                  </a:lnTo>
                  <a:lnTo>
                    <a:pt x="1086396" y="139700"/>
                  </a:lnTo>
                  <a:lnTo>
                    <a:pt x="1097521" y="139700"/>
                  </a:lnTo>
                  <a:lnTo>
                    <a:pt x="1099502" y="127000"/>
                  </a:lnTo>
                  <a:close/>
                </a:path>
                <a:path w="2432684" h="3543300">
                  <a:moveTo>
                    <a:pt x="1287614" y="39065"/>
                  </a:moveTo>
                  <a:lnTo>
                    <a:pt x="1287538" y="38100"/>
                  </a:lnTo>
                  <a:lnTo>
                    <a:pt x="1286395" y="38100"/>
                  </a:lnTo>
                  <a:lnTo>
                    <a:pt x="1287614" y="39065"/>
                  </a:lnTo>
                  <a:close/>
                </a:path>
                <a:path w="2432684" h="3543300">
                  <a:moveTo>
                    <a:pt x="1436751" y="184873"/>
                  </a:moveTo>
                  <a:lnTo>
                    <a:pt x="1436420" y="184746"/>
                  </a:lnTo>
                  <a:lnTo>
                    <a:pt x="1436751" y="185077"/>
                  </a:lnTo>
                  <a:lnTo>
                    <a:pt x="1436751" y="184873"/>
                  </a:lnTo>
                  <a:close/>
                </a:path>
                <a:path w="2432684" h="3543300">
                  <a:moveTo>
                    <a:pt x="1436789" y="176555"/>
                  </a:moveTo>
                  <a:lnTo>
                    <a:pt x="1436547" y="176784"/>
                  </a:lnTo>
                  <a:lnTo>
                    <a:pt x="1436789" y="176809"/>
                  </a:lnTo>
                  <a:lnTo>
                    <a:pt x="1436789" y="176555"/>
                  </a:lnTo>
                  <a:close/>
                </a:path>
                <a:path w="2432684" h="3543300">
                  <a:moveTo>
                    <a:pt x="1443177" y="3043199"/>
                  </a:moveTo>
                  <a:lnTo>
                    <a:pt x="1440954" y="3039199"/>
                  </a:lnTo>
                  <a:lnTo>
                    <a:pt x="1439824" y="3038792"/>
                  </a:lnTo>
                  <a:lnTo>
                    <a:pt x="1438338" y="3038830"/>
                  </a:lnTo>
                  <a:lnTo>
                    <a:pt x="1437246" y="3039300"/>
                  </a:lnTo>
                  <a:lnTo>
                    <a:pt x="1436230" y="3041434"/>
                  </a:lnTo>
                  <a:lnTo>
                    <a:pt x="1435862" y="3043148"/>
                  </a:lnTo>
                  <a:lnTo>
                    <a:pt x="1435531" y="3044228"/>
                  </a:lnTo>
                  <a:lnTo>
                    <a:pt x="1435798" y="3046234"/>
                  </a:lnTo>
                  <a:lnTo>
                    <a:pt x="1435811" y="3047606"/>
                  </a:lnTo>
                  <a:lnTo>
                    <a:pt x="1436433" y="3049524"/>
                  </a:lnTo>
                  <a:lnTo>
                    <a:pt x="1437271" y="3050387"/>
                  </a:lnTo>
                  <a:lnTo>
                    <a:pt x="1438630" y="3050552"/>
                  </a:lnTo>
                  <a:lnTo>
                    <a:pt x="1439659" y="3050032"/>
                  </a:lnTo>
                  <a:lnTo>
                    <a:pt x="1442910" y="3046526"/>
                  </a:lnTo>
                  <a:lnTo>
                    <a:pt x="1443177" y="3043199"/>
                  </a:lnTo>
                  <a:close/>
                </a:path>
                <a:path w="2432684" h="3543300">
                  <a:moveTo>
                    <a:pt x="1453222" y="198742"/>
                  </a:moveTo>
                  <a:lnTo>
                    <a:pt x="1453032" y="198374"/>
                  </a:lnTo>
                  <a:lnTo>
                    <a:pt x="1452816" y="198412"/>
                  </a:lnTo>
                  <a:lnTo>
                    <a:pt x="1453222" y="198742"/>
                  </a:lnTo>
                  <a:close/>
                </a:path>
                <a:path w="2432684" h="3543300">
                  <a:moveTo>
                    <a:pt x="1465745" y="3467100"/>
                  </a:moveTo>
                  <a:lnTo>
                    <a:pt x="1462836" y="3454400"/>
                  </a:lnTo>
                  <a:lnTo>
                    <a:pt x="1464348" y="3441700"/>
                  </a:lnTo>
                  <a:lnTo>
                    <a:pt x="1464056" y="3429000"/>
                  </a:lnTo>
                  <a:lnTo>
                    <a:pt x="1462747" y="3429000"/>
                  </a:lnTo>
                  <a:lnTo>
                    <a:pt x="1463116" y="3416300"/>
                  </a:lnTo>
                  <a:lnTo>
                    <a:pt x="1463471" y="3416300"/>
                  </a:lnTo>
                  <a:lnTo>
                    <a:pt x="1464043" y="3403600"/>
                  </a:lnTo>
                  <a:lnTo>
                    <a:pt x="1464017" y="3314700"/>
                  </a:lnTo>
                  <a:lnTo>
                    <a:pt x="1463903" y="3302000"/>
                  </a:lnTo>
                  <a:lnTo>
                    <a:pt x="1464195" y="3289300"/>
                  </a:lnTo>
                  <a:lnTo>
                    <a:pt x="1459585" y="3289300"/>
                  </a:lnTo>
                  <a:lnTo>
                    <a:pt x="1461604" y="3276600"/>
                  </a:lnTo>
                  <a:lnTo>
                    <a:pt x="1457909" y="3276600"/>
                  </a:lnTo>
                  <a:lnTo>
                    <a:pt x="1463624" y="3263900"/>
                  </a:lnTo>
                  <a:lnTo>
                    <a:pt x="1464259" y="3263900"/>
                  </a:lnTo>
                  <a:lnTo>
                    <a:pt x="1463751" y="3251200"/>
                  </a:lnTo>
                  <a:lnTo>
                    <a:pt x="1461770" y="3251200"/>
                  </a:lnTo>
                  <a:lnTo>
                    <a:pt x="1463205" y="3238500"/>
                  </a:lnTo>
                  <a:lnTo>
                    <a:pt x="1464221" y="3238500"/>
                  </a:lnTo>
                  <a:lnTo>
                    <a:pt x="1463675" y="3225800"/>
                  </a:lnTo>
                  <a:lnTo>
                    <a:pt x="1450784" y="3225800"/>
                  </a:lnTo>
                  <a:lnTo>
                    <a:pt x="1450149" y="3238500"/>
                  </a:lnTo>
                  <a:lnTo>
                    <a:pt x="1448739" y="3238500"/>
                  </a:lnTo>
                  <a:lnTo>
                    <a:pt x="1450403" y="3251200"/>
                  </a:lnTo>
                  <a:lnTo>
                    <a:pt x="1450962" y="3251200"/>
                  </a:lnTo>
                  <a:lnTo>
                    <a:pt x="1447368" y="3263900"/>
                  </a:lnTo>
                  <a:lnTo>
                    <a:pt x="1448866" y="3263900"/>
                  </a:lnTo>
                  <a:lnTo>
                    <a:pt x="1449324" y="3276600"/>
                  </a:lnTo>
                  <a:lnTo>
                    <a:pt x="1449946" y="3276600"/>
                  </a:lnTo>
                  <a:lnTo>
                    <a:pt x="1450060" y="3314700"/>
                  </a:lnTo>
                  <a:lnTo>
                    <a:pt x="1449895" y="3314700"/>
                  </a:lnTo>
                  <a:lnTo>
                    <a:pt x="1447850" y="3327400"/>
                  </a:lnTo>
                  <a:lnTo>
                    <a:pt x="1448231" y="3327400"/>
                  </a:lnTo>
                  <a:lnTo>
                    <a:pt x="1449882" y="3340100"/>
                  </a:lnTo>
                  <a:lnTo>
                    <a:pt x="1450136" y="3352800"/>
                  </a:lnTo>
                  <a:lnTo>
                    <a:pt x="1450936" y="3365500"/>
                  </a:lnTo>
                  <a:lnTo>
                    <a:pt x="1450098" y="3378200"/>
                  </a:lnTo>
                  <a:lnTo>
                    <a:pt x="1450086" y="3390900"/>
                  </a:lnTo>
                  <a:lnTo>
                    <a:pt x="1450365" y="3403600"/>
                  </a:lnTo>
                  <a:lnTo>
                    <a:pt x="1450416" y="3429000"/>
                  </a:lnTo>
                  <a:lnTo>
                    <a:pt x="1450149" y="3441700"/>
                  </a:lnTo>
                  <a:lnTo>
                    <a:pt x="1449959" y="3441700"/>
                  </a:lnTo>
                  <a:lnTo>
                    <a:pt x="1449641" y="3454400"/>
                  </a:lnTo>
                  <a:lnTo>
                    <a:pt x="1449374" y="3454400"/>
                  </a:lnTo>
                  <a:lnTo>
                    <a:pt x="1449578" y="3467100"/>
                  </a:lnTo>
                  <a:lnTo>
                    <a:pt x="1450238" y="3492500"/>
                  </a:lnTo>
                  <a:lnTo>
                    <a:pt x="1449590" y="3492500"/>
                  </a:lnTo>
                  <a:lnTo>
                    <a:pt x="1452168" y="3505200"/>
                  </a:lnTo>
                  <a:lnTo>
                    <a:pt x="1449984" y="3505200"/>
                  </a:lnTo>
                  <a:lnTo>
                    <a:pt x="1447965" y="3517900"/>
                  </a:lnTo>
                  <a:lnTo>
                    <a:pt x="1448460" y="3517900"/>
                  </a:lnTo>
                  <a:lnTo>
                    <a:pt x="1450873" y="3530600"/>
                  </a:lnTo>
                  <a:lnTo>
                    <a:pt x="1448523" y="3543287"/>
                  </a:lnTo>
                  <a:lnTo>
                    <a:pt x="1464106" y="3543287"/>
                  </a:lnTo>
                  <a:lnTo>
                    <a:pt x="1464094" y="3530600"/>
                  </a:lnTo>
                  <a:lnTo>
                    <a:pt x="1463954" y="3517900"/>
                  </a:lnTo>
                  <a:lnTo>
                    <a:pt x="1464170" y="3505200"/>
                  </a:lnTo>
                  <a:lnTo>
                    <a:pt x="1464246" y="3492500"/>
                  </a:lnTo>
                  <a:lnTo>
                    <a:pt x="1464119" y="3492500"/>
                  </a:lnTo>
                  <a:lnTo>
                    <a:pt x="1464398" y="3479800"/>
                  </a:lnTo>
                  <a:lnTo>
                    <a:pt x="1465656" y="3479800"/>
                  </a:lnTo>
                  <a:lnTo>
                    <a:pt x="1464221" y="3467100"/>
                  </a:lnTo>
                  <a:lnTo>
                    <a:pt x="1465745" y="3467100"/>
                  </a:lnTo>
                  <a:close/>
                </a:path>
                <a:path w="2432684" h="3543300">
                  <a:moveTo>
                    <a:pt x="1470139" y="2806814"/>
                  </a:moveTo>
                  <a:lnTo>
                    <a:pt x="1467954" y="2803283"/>
                  </a:lnTo>
                  <a:lnTo>
                    <a:pt x="1460715" y="2799892"/>
                  </a:lnTo>
                  <a:lnTo>
                    <a:pt x="1459179" y="2800489"/>
                  </a:lnTo>
                  <a:lnTo>
                    <a:pt x="1455826" y="2809824"/>
                  </a:lnTo>
                  <a:lnTo>
                    <a:pt x="1454886" y="2816466"/>
                  </a:lnTo>
                  <a:lnTo>
                    <a:pt x="1456359" y="2833547"/>
                  </a:lnTo>
                  <a:lnTo>
                    <a:pt x="1454302" y="2844647"/>
                  </a:lnTo>
                  <a:lnTo>
                    <a:pt x="1452905" y="2850578"/>
                  </a:lnTo>
                  <a:lnTo>
                    <a:pt x="1456143" y="2858744"/>
                  </a:lnTo>
                  <a:lnTo>
                    <a:pt x="1455229" y="2861335"/>
                  </a:lnTo>
                  <a:lnTo>
                    <a:pt x="1454365" y="2866225"/>
                  </a:lnTo>
                  <a:lnTo>
                    <a:pt x="1453146" y="2868841"/>
                  </a:lnTo>
                  <a:lnTo>
                    <a:pt x="1452994" y="2920784"/>
                  </a:lnTo>
                  <a:lnTo>
                    <a:pt x="1453807" y="2923311"/>
                  </a:lnTo>
                  <a:lnTo>
                    <a:pt x="1457159" y="2927019"/>
                  </a:lnTo>
                  <a:lnTo>
                    <a:pt x="1457223" y="2928721"/>
                  </a:lnTo>
                  <a:lnTo>
                    <a:pt x="1453070" y="2933166"/>
                  </a:lnTo>
                  <a:lnTo>
                    <a:pt x="1452905" y="2936735"/>
                  </a:lnTo>
                  <a:lnTo>
                    <a:pt x="1452930" y="2987510"/>
                  </a:lnTo>
                  <a:lnTo>
                    <a:pt x="1450098" y="2995752"/>
                  </a:lnTo>
                  <a:lnTo>
                    <a:pt x="1450213" y="3000679"/>
                  </a:lnTo>
                  <a:lnTo>
                    <a:pt x="1449997" y="3109976"/>
                  </a:lnTo>
                  <a:lnTo>
                    <a:pt x="1450987" y="3116757"/>
                  </a:lnTo>
                  <a:lnTo>
                    <a:pt x="1450568" y="3119805"/>
                  </a:lnTo>
                  <a:lnTo>
                    <a:pt x="1449743" y="3143377"/>
                  </a:lnTo>
                  <a:lnTo>
                    <a:pt x="1449946" y="3181553"/>
                  </a:lnTo>
                  <a:lnTo>
                    <a:pt x="1449260" y="3187001"/>
                  </a:lnTo>
                  <a:lnTo>
                    <a:pt x="1449641" y="3198634"/>
                  </a:lnTo>
                  <a:lnTo>
                    <a:pt x="1446657" y="3205403"/>
                  </a:lnTo>
                  <a:lnTo>
                    <a:pt x="1448308" y="3208744"/>
                  </a:lnTo>
                  <a:lnTo>
                    <a:pt x="1451470" y="3214217"/>
                  </a:lnTo>
                  <a:lnTo>
                    <a:pt x="1453464" y="3214916"/>
                  </a:lnTo>
                  <a:lnTo>
                    <a:pt x="1455851" y="3214992"/>
                  </a:lnTo>
                  <a:lnTo>
                    <a:pt x="1459928" y="3215157"/>
                  </a:lnTo>
                  <a:lnTo>
                    <a:pt x="1462455" y="3212427"/>
                  </a:lnTo>
                  <a:lnTo>
                    <a:pt x="1458036" y="3204730"/>
                  </a:lnTo>
                  <a:lnTo>
                    <a:pt x="1458150" y="3200692"/>
                  </a:lnTo>
                  <a:lnTo>
                    <a:pt x="1461173" y="3193732"/>
                  </a:lnTo>
                  <a:lnTo>
                    <a:pt x="1461490" y="3190938"/>
                  </a:lnTo>
                  <a:lnTo>
                    <a:pt x="1463751" y="3185731"/>
                  </a:lnTo>
                  <a:lnTo>
                    <a:pt x="1463484" y="3183267"/>
                  </a:lnTo>
                  <a:lnTo>
                    <a:pt x="1461071" y="3175520"/>
                  </a:lnTo>
                  <a:lnTo>
                    <a:pt x="1458379" y="3170364"/>
                  </a:lnTo>
                  <a:lnTo>
                    <a:pt x="1463802" y="3164992"/>
                  </a:lnTo>
                  <a:lnTo>
                    <a:pt x="1463687" y="3163786"/>
                  </a:lnTo>
                  <a:lnTo>
                    <a:pt x="1464538" y="3157931"/>
                  </a:lnTo>
                  <a:lnTo>
                    <a:pt x="1461579" y="3153245"/>
                  </a:lnTo>
                  <a:lnTo>
                    <a:pt x="1463116" y="3146717"/>
                  </a:lnTo>
                  <a:lnTo>
                    <a:pt x="1461566" y="3144799"/>
                  </a:lnTo>
                  <a:lnTo>
                    <a:pt x="1459865" y="3141357"/>
                  </a:lnTo>
                  <a:lnTo>
                    <a:pt x="1460055" y="3139757"/>
                  </a:lnTo>
                  <a:lnTo>
                    <a:pt x="1463167" y="3135490"/>
                  </a:lnTo>
                  <a:lnTo>
                    <a:pt x="1464106" y="3132531"/>
                  </a:lnTo>
                  <a:lnTo>
                    <a:pt x="1463763" y="3104705"/>
                  </a:lnTo>
                  <a:lnTo>
                    <a:pt x="1463040" y="3096526"/>
                  </a:lnTo>
                  <a:lnTo>
                    <a:pt x="1462265" y="3090888"/>
                  </a:lnTo>
                  <a:lnTo>
                    <a:pt x="1464449" y="3084919"/>
                  </a:lnTo>
                  <a:lnTo>
                    <a:pt x="1461579" y="3078581"/>
                  </a:lnTo>
                  <a:lnTo>
                    <a:pt x="1461985" y="3077400"/>
                  </a:lnTo>
                  <a:lnTo>
                    <a:pt x="1464995" y="3072053"/>
                  </a:lnTo>
                  <a:lnTo>
                    <a:pt x="1462646" y="3066427"/>
                  </a:lnTo>
                  <a:lnTo>
                    <a:pt x="1468183" y="3056725"/>
                  </a:lnTo>
                  <a:lnTo>
                    <a:pt x="1464030" y="3052381"/>
                  </a:lnTo>
                  <a:lnTo>
                    <a:pt x="1464195" y="3044355"/>
                  </a:lnTo>
                  <a:lnTo>
                    <a:pt x="1463827" y="3041129"/>
                  </a:lnTo>
                  <a:lnTo>
                    <a:pt x="1465097" y="3030232"/>
                  </a:lnTo>
                  <a:lnTo>
                    <a:pt x="1463763" y="3022536"/>
                  </a:lnTo>
                  <a:lnTo>
                    <a:pt x="1463992" y="3012617"/>
                  </a:lnTo>
                  <a:lnTo>
                    <a:pt x="1463636" y="3010116"/>
                  </a:lnTo>
                  <a:lnTo>
                    <a:pt x="1460792" y="3005023"/>
                  </a:lnTo>
                  <a:lnTo>
                    <a:pt x="1462087" y="3002483"/>
                  </a:lnTo>
                  <a:lnTo>
                    <a:pt x="1463941" y="2993021"/>
                  </a:lnTo>
                  <a:lnTo>
                    <a:pt x="1464462" y="2986684"/>
                  </a:lnTo>
                  <a:lnTo>
                    <a:pt x="1463789" y="2980385"/>
                  </a:lnTo>
                  <a:lnTo>
                    <a:pt x="1461376" y="2974162"/>
                  </a:lnTo>
                  <a:lnTo>
                    <a:pt x="1460601" y="2972765"/>
                  </a:lnTo>
                  <a:lnTo>
                    <a:pt x="1461071" y="2965818"/>
                  </a:lnTo>
                  <a:lnTo>
                    <a:pt x="1461795" y="2962694"/>
                  </a:lnTo>
                  <a:lnTo>
                    <a:pt x="1462024" y="2957588"/>
                  </a:lnTo>
                  <a:lnTo>
                    <a:pt x="1462557" y="2956052"/>
                  </a:lnTo>
                  <a:lnTo>
                    <a:pt x="1466151" y="2952115"/>
                  </a:lnTo>
                  <a:lnTo>
                    <a:pt x="1467218" y="2949321"/>
                  </a:lnTo>
                  <a:lnTo>
                    <a:pt x="1464513" y="2943822"/>
                  </a:lnTo>
                  <a:lnTo>
                    <a:pt x="1464297" y="2941663"/>
                  </a:lnTo>
                  <a:lnTo>
                    <a:pt x="1467231" y="2935554"/>
                  </a:lnTo>
                  <a:lnTo>
                    <a:pt x="1467167" y="2931325"/>
                  </a:lnTo>
                  <a:lnTo>
                    <a:pt x="1465910" y="2920974"/>
                  </a:lnTo>
                  <a:lnTo>
                    <a:pt x="1466977" y="2905683"/>
                  </a:lnTo>
                  <a:lnTo>
                    <a:pt x="1466684" y="2902928"/>
                  </a:lnTo>
                  <a:lnTo>
                    <a:pt x="1467015" y="2895930"/>
                  </a:lnTo>
                  <a:lnTo>
                    <a:pt x="1466126" y="2892133"/>
                  </a:lnTo>
                  <a:lnTo>
                    <a:pt x="1461503" y="2887611"/>
                  </a:lnTo>
                  <a:lnTo>
                    <a:pt x="1461300" y="2885567"/>
                  </a:lnTo>
                  <a:lnTo>
                    <a:pt x="1464868" y="2880715"/>
                  </a:lnTo>
                  <a:lnTo>
                    <a:pt x="1466088" y="2877972"/>
                  </a:lnTo>
                  <a:lnTo>
                    <a:pt x="1460474" y="2873616"/>
                  </a:lnTo>
                  <a:lnTo>
                    <a:pt x="1461401" y="2870403"/>
                  </a:lnTo>
                  <a:lnTo>
                    <a:pt x="1464792" y="2867825"/>
                  </a:lnTo>
                  <a:lnTo>
                    <a:pt x="1466507" y="2867075"/>
                  </a:lnTo>
                  <a:lnTo>
                    <a:pt x="1466735" y="2853474"/>
                  </a:lnTo>
                  <a:lnTo>
                    <a:pt x="1465783" y="2851988"/>
                  </a:lnTo>
                  <a:lnTo>
                    <a:pt x="1462481" y="2849422"/>
                  </a:lnTo>
                  <a:lnTo>
                    <a:pt x="1462582" y="2847644"/>
                  </a:lnTo>
                  <a:lnTo>
                    <a:pt x="1467027" y="2841879"/>
                  </a:lnTo>
                  <a:lnTo>
                    <a:pt x="1468031" y="2837472"/>
                  </a:lnTo>
                  <a:lnTo>
                    <a:pt x="1466278" y="2826740"/>
                  </a:lnTo>
                  <a:lnTo>
                    <a:pt x="1466227" y="2821165"/>
                  </a:lnTo>
                  <a:lnTo>
                    <a:pt x="1469428" y="2814853"/>
                  </a:lnTo>
                  <a:lnTo>
                    <a:pt x="1469364" y="2813354"/>
                  </a:lnTo>
                  <a:lnTo>
                    <a:pt x="1470139" y="2806814"/>
                  </a:lnTo>
                  <a:close/>
                </a:path>
                <a:path w="2432684" h="3543300">
                  <a:moveTo>
                    <a:pt x="1472387" y="215125"/>
                  </a:moveTo>
                  <a:lnTo>
                    <a:pt x="1472234" y="214795"/>
                  </a:lnTo>
                  <a:lnTo>
                    <a:pt x="1472006" y="214782"/>
                  </a:lnTo>
                  <a:lnTo>
                    <a:pt x="1472387" y="215125"/>
                  </a:lnTo>
                  <a:close/>
                </a:path>
                <a:path w="2432684" h="3543300">
                  <a:moveTo>
                    <a:pt x="1475079" y="217551"/>
                  </a:moveTo>
                  <a:lnTo>
                    <a:pt x="1474724" y="217563"/>
                  </a:lnTo>
                  <a:lnTo>
                    <a:pt x="1475079" y="217893"/>
                  </a:lnTo>
                  <a:lnTo>
                    <a:pt x="1475079" y="217551"/>
                  </a:lnTo>
                  <a:close/>
                </a:path>
                <a:path w="2432684" h="3543300">
                  <a:moveTo>
                    <a:pt x="1475422" y="2632646"/>
                  </a:moveTo>
                  <a:lnTo>
                    <a:pt x="1474914" y="2626779"/>
                  </a:lnTo>
                  <a:lnTo>
                    <a:pt x="1475181" y="2621457"/>
                  </a:lnTo>
                  <a:lnTo>
                    <a:pt x="1475257" y="2615450"/>
                  </a:lnTo>
                  <a:lnTo>
                    <a:pt x="1475041" y="2608669"/>
                  </a:lnTo>
                  <a:lnTo>
                    <a:pt x="1474089" y="2607564"/>
                  </a:lnTo>
                  <a:lnTo>
                    <a:pt x="1467942" y="2605367"/>
                  </a:lnTo>
                  <a:lnTo>
                    <a:pt x="1465592" y="2606027"/>
                  </a:lnTo>
                  <a:lnTo>
                    <a:pt x="1463789" y="2611361"/>
                  </a:lnTo>
                  <a:lnTo>
                    <a:pt x="1461719" y="2615222"/>
                  </a:lnTo>
                  <a:lnTo>
                    <a:pt x="1461046" y="2634094"/>
                  </a:lnTo>
                  <a:lnTo>
                    <a:pt x="1461287" y="2641587"/>
                  </a:lnTo>
                  <a:lnTo>
                    <a:pt x="1462354" y="2649042"/>
                  </a:lnTo>
                  <a:lnTo>
                    <a:pt x="1463078" y="2651976"/>
                  </a:lnTo>
                  <a:lnTo>
                    <a:pt x="1459064" y="2659723"/>
                  </a:lnTo>
                  <a:lnTo>
                    <a:pt x="1462328" y="2667431"/>
                  </a:lnTo>
                  <a:lnTo>
                    <a:pt x="1457629" y="2677541"/>
                  </a:lnTo>
                  <a:lnTo>
                    <a:pt x="1458849" y="2681440"/>
                  </a:lnTo>
                  <a:lnTo>
                    <a:pt x="1462265" y="2688171"/>
                  </a:lnTo>
                  <a:lnTo>
                    <a:pt x="1461985" y="2697251"/>
                  </a:lnTo>
                  <a:lnTo>
                    <a:pt x="1458061" y="2706141"/>
                  </a:lnTo>
                  <a:lnTo>
                    <a:pt x="1458544" y="2711970"/>
                  </a:lnTo>
                  <a:lnTo>
                    <a:pt x="1458582" y="2725115"/>
                  </a:lnTo>
                  <a:lnTo>
                    <a:pt x="1457744" y="2732608"/>
                  </a:lnTo>
                  <a:lnTo>
                    <a:pt x="1460855" y="2747213"/>
                  </a:lnTo>
                  <a:lnTo>
                    <a:pt x="1456791" y="2753677"/>
                  </a:lnTo>
                  <a:lnTo>
                    <a:pt x="1457261" y="2763545"/>
                  </a:lnTo>
                  <a:lnTo>
                    <a:pt x="1456702" y="2766110"/>
                  </a:lnTo>
                  <a:lnTo>
                    <a:pt x="1455991" y="2774162"/>
                  </a:lnTo>
                  <a:lnTo>
                    <a:pt x="1456550" y="2788183"/>
                  </a:lnTo>
                  <a:lnTo>
                    <a:pt x="1460627" y="2790101"/>
                  </a:lnTo>
                  <a:lnTo>
                    <a:pt x="1466545" y="2787954"/>
                  </a:lnTo>
                  <a:lnTo>
                    <a:pt x="1468437" y="2785935"/>
                  </a:lnTo>
                  <a:lnTo>
                    <a:pt x="1469631" y="2780576"/>
                  </a:lnTo>
                  <a:lnTo>
                    <a:pt x="1469821" y="2734957"/>
                  </a:lnTo>
                  <a:lnTo>
                    <a:pt x="1473174" y="2723464"/>
                  </a:lnTo>
                  <a:lnTo>
                    <a:pt x="1471637" y="2707284"/>
                  </a:lnTo>
                  <a:lnTo>
                    <a:pt x="1468818" y="2702941"/>
                  </a:lnTo>
                  <a:lnTo>
                    <a:pt x="1473314" y="2697403"/>
                  </a:lnTo>
                  <a:lnTo>
                    <a:pt x="1469009" y="2692806"/>
                  </a:lnTo>
                  <a:lnTo>
                    <a:pt x="1469339" y="2691307"/>
                  </a:lnTo>
                  <a:lnTo>
                    <a:pt x="1471599" y="2689009"/>
                  </a:lnTo>
                  <a:lnTo>
                    <a:pt x="1471841" y="2686964"/>
                  </a:lnTo>
                  <a:lnTo>
                    <a:pt x="1472577" y="2644673"/>
                  </a:lnTo>
                  <a:lnTo>
                    <a:pt x="1472031" y="2641193"/>
                  </a:lnTo>
                  <a:lnTo>
                    <a:pt x="1475422" y="2632646"/>
                  </a:lnTo>
                  <a:close/>
                </a:path>
                <a:path w="2432684" h="3543300">
                  <a:moveTo>
                    <a:pt x="1477835" y="2573832"/>
                  </a:moveTo>
                  <a:lnTo>
                    <a:pt x="1477784" y="2530005"/>
                  </a:lnTo>
                  <a:lnTo>
                    <a:pt x="1476019" y="2526741"/>
                  </a:lnTo>
                  <a:lnTo>
                    <a:pt x="1473288" y="2527782"/>
                  </a:lnTo>
                  <a:lnTo>
                    <a:pt x="1469466" y="2531580"/>
                  </a:lnTo>
                  <a:lnTo>
                    <a:pt x="1467650" y="2534069"/>
                  </a:lnTo>
                  <a:lnTo>
                    <a:pt x="1466392" y="2541841"/>
                  </a:lnTo>
                  <a:lnTo>
                    <a:pt x="1465427" y="2546261"/>
                  </a:lnTo>
                  <a:lnTo>
                    <a:pt x="1464437" y="2552941"/>
                  </a:lnTo>
                  <a:lnTo>
                    <a:pt x="1463814" y="2555532"/>
                  </a:lnTo>
                  <a:lnTo>
                    <a:pt x="1466875" y="2562910"/>
                  </a:lnTo>
                  <a:lnTo>
                    <a:pt x="1464881" y="2568067"/>
                  </a:lnTo>
                  <a:lnTo>
                    <a:pt x="1464056" y="2578379"/>
                  </a:lnTo>
                  <a:lnTo>
                    <a:pt x="1463281" y="2583218"/>
                  </a:lnTo>
                  <a:lnTo>
                    <a:pt x="1460957" y="2591663"/>
                  </a:lnTo>
                  <a:lnTo>
                    <a:pt x="1461668" y="2595295"/>
                  </a:lnTo>
                  <a:lnTo>
                    <a:pt x="1464792" y="2598851"/>
                  </a:lnTo>
                  <a:lnTo>
                    <a:pt x="1465745" y="2599080"/>
                  </a:lnTo>
                  <a:lnTo>
                    <a:pt x="1466494" y="2599486"/>
                  </a:lnTo>
                  <a:lnTo>
                    <a:pt x="1470863" y="2598801"/>
                  </a:lnTo>
                  <a:lnTo>
                    <a:pt x="1473682" y="2598051"/>
                  </a:lnTo>
                  <a:lnTo>
                    <a:pt x="1474673" y="2597188"/>
                  </a:lnTo>
                  <a:lnTo>
                    <a:pt x="1474838" y="2593467"/>
                  </a:lnTo>
                  <a:lnTo>
                    <a:pt x="1475193" y="2590203"/>
                  </a:lnTo>
                  <a:lnTo>
                    <a:pt x="1473847" y="2584386"/>
                  </a:lnTo>
                  <a:lnTo>
                    <a:pt x="1473466" y="2581910"/>
                  </a:lnTo>
                  <a:lnTo>
                    <a:pt x="1477391" y="2576893"/>
                  </a:lnTo>
                  <a:lnTo>
                    <a:pt x="1477835" y="2573832"/>
                  </a:lnTo>
                  <a:close/>
                </a:path>
                <a:path w="2432684" h="3543300">
                  <a:moveTo>
                    <a:pt x="1486065" y="1690268"/>
                  </a:moveTo>
                  <a:lnTo>
                    <a:pt x="1485544" y="1687423"/>
                  </a:lnTo>
                  <a:lnTo>
                    <a:pt x="1481480" y="1686128"/>
                  </a:lnTo>
                  <a:lnTo>
                    <a:pt x="1480896" y="1682915"/>
                  </a:lnTo>
                  <a:lnTo>
                    <a:pt x="1478991" y="1679790"/>
                  </a:lnTo>
                  <a:lnTo>
                    <a:pt x="1477772" y="1679448"/>
                  </a:lnTo>
                  <a:lnTo>
                    <a:pt x="1476362" y="1679663"/>
                  </a:lnTo>
                  <a:lnTo>
                    <a:pt x="1475308" y="1680489"/>
                  </a:lnTo>
                  <a:lnTo>
                    <a:pt x="1475117" y="1684172"/>
                  </a:lnTo>
                  <a:lnTo>
                    <a:pt x="1475193" y="1687322"/>
                  </a:lnTo>
                  <a:lnTo>
                    <a:pt x="1475193" y="1690471"/>
                  </a:lnTo>
                  <a:lnTo>
                    <a:pt x="1474825" y="1690471"/>
                  </a:lnTo>
                  <a:lnTo>
                    <a:pt x="1474825" y="1694078"/>
                  </a:lnTo>
                  <a:lnTo>
                    <a:pt x="1474698" y="1697697"/>
                  </a:lnTo>
                  <a:lnTo>
                    <a:pt x="1475003" y="1703590"/>
                  </a:lnTo>
                  <a:lnTo>
                    <a:pt x="1475892" y="1705698"/>
                  </a:lnTo>
                  <a:lnTo>
                    <a:pt x="1477797" y="1707184"/>
                  </a:lnTo>
                  <a:lnTo>
                    <a:pt x="1478559" y="1707845"/>
                  </a:lnTo>
                  <a:lnTo>
                    <a:pt x="1479232" y="1707832"/>
                  </a:lnTo>
                  <a:lnTo>
                    <a:pt x="1479664" y="1707349"/>
                  </a:lnTo>
                  <a:lnTo>
                    <a:pt x="1481455" y="1701533"/>
                  </a:lnTo>
                  <a:lnTo>
                    <a:pt x="1481048" y="1695361"/>
                  </a:lnTo>
                  <a:lnTo>
                    <a:pt x="1486065" y="1690268"/>
                  </a:lnTo>
                  <a:close/>
                </a:path>
                <a:path w="2432684" h="3543300">
                  <a:moveTo>
                    <a:pt x="1486420" y="1585391"/>
                  </a:moveTo>
                  <a:lnTo>
                    <a:pt x="1485595" y="1582750"/>
                  </a:lnTo>
                  <a:lnTo>
                    <a:pt x="1481086" y="1578584"/>
                  </a:lnTo>
                  <a:lnTo>
                    <a:pt x="1478483" y="1576705"/>
                  </a:lnTo>
                  <a:lnTo>
                    <a:pt x="1475714" y="1573657"/>
                  </a:lnTo>
                  <a:lnTo>
                    <a:pt x="1475752" y="1571599"/>
                  </a:lnTo>
                  <a:lnTo>
                    <a:pt x="1477200" y="1569123"/>
                  </a:lnTo>
                  <a:lnTo>
                    <a:pt x="1478635" y="1567789"/>
                  </a:lnTo>
                  <a:lnTo>
                    <a:pt x="1482775" y="1565071"/>
                  </a:lnTo>
                  <a:lnTo>
                    <a:pt x="1483652" y="1562569"/>
                  </a:lnTo>
                  <a:lnTo>
                    <a:pt x="1482305" y="1553959"/>
                  </a:lnTo>
                  <a:lnTo>
                    <a:pt x="1481734" y="1548282"/>
                  </a:lnTo>
                  <a:lnTo>
                    <a:pt x="1483906" y="1540471"/>
                  </a:lnTo>
                  <a:lnTo>
                    <a:pt x="1483106" y="1537855"/>
                  </a:lnTo>
                  <a:lnTo>
                    <a:pt x="1479804" y="1530210"/>
                  </a:lnTo>
                  <a:lnTo>
                    <a:pt x="1479321" y="1524584"/>
                  </a:lnTo>
                  <a:lnTo>
                    <a:pt x="1481315" y="1515389"/>
                  </a:lnTo>
                  <a:lnTo>
                    <a:pt x="1480667" y="1512303"/>
                  </a:lnTo>
                  <a:lnTo>
                    <a:pt x="1475359" y="1509483"/>
                  </a:lnTo>
                  <a:lnTo>
                    <a:pt x="1475143" y="1507363"/>
                  </a:lnTo>
                  <a:lnTo>
                    <a:pt x="1477073" y="1501787"/>
                  </a:lnTo>
                  <a:lnTo>
                    <a:pt x="1478826" y="1498079"/>
                  </a:lnTo>
                  <a:lnTo>
                    <a:pt x="1480896" y="1492491"/>
                  </a:lnTo>
                  <a:lnTo>
                    <a:pt x="1480794" y="1490065"/>
                  </a:lnTo>
                  <a:lnTo>
                    <a:pt x="1475486" y="1486954"/>
                  </a:lnTo>
                  <a:lnTo>
                    <a:pt x="1475117" y="1483588"/>
                  </a:lnTo>
                  <a:lnTo>
                    <a:pt x="1475117" y="1476921"/>
                  </a:lnTo>
                  <a:lnTo>
                    <a:pt x="1473898" y="1474825"/>
                  </a:lnTo>
                  <a:lnTo>
                    <a:pt x="1472450" y="1473695"/>
                  </a:lnTo>
                  <a:lnTo>
                    <a:pt x="1470456" y="1473796"/>
                  </a:lnTo>
                  <a:lnTo>
                    <a:pt x="1467027" y="1510017"/>
                  </a:lnTo>
                  <a:lnTo>
                    <a:pt x="1467497" y="1518831"/>
                  </a:lnTo>
                  <a:lnTo>
                    <a:pt x="1469339" y="1527581"/>
                  </a:lnTo>
                  <a:lnTo>
                    <a:pt x="1469745" y="1528838"/>
                  </a:lnTo>
                  <a:lnTo>
                    <a:pt x="1468983" y="1539113"/>
                  </a:lnTo>
                  <a:lnTo>
                    <a:pt x="1468831" y="1546593"/>
                  </a:lnTo>
                  <a:lnTo>
                    <a:pt x="1469707" y="1580616"/>
                  </a:lnTo>
                  <a:lnTo>
                    <a:pt x="1470304" y="1590141"/>
                  </a:lnTo>
                  <a:lnTo>
                    <a:pt x="1472057" y="1602244"/>
                  </a:lnTo>
                  <a:lnTo>
                    <a:pt x="1471726" y="1605038"/>
                  </a:lnTo>
                  <a:lnTo>
                    <a:pt x="1471460" y="1610017"/>
                  </a:lnTo>
                  <a:lnTo>
                    <a:pt x="1470355" y="1612430"/>
                  </a:lnTo>
                  <a:lnTo>
                    <a:pt x="1472641" y="1621345"/>
                  </a:lnTo>
                  <a:lnTo>
                    <a:pt x="1470431" y="1636115"/>
                  </a:lnTo>
                  <a:lnTo>
                    <a:pt x="1470456" y="1637563"/>
                  </a:lnTo>
                  <a:lnTo>
                    <a:pt x="1472450" y="1645577"/>
                  </a:lnTo>
                  <a:lnTo>
                    <a:pt x="1473504" y="1652270"/>
                  </a:lnTo>
                  <a:lnTo>
                    <a:pt x="1478584" y="1675028"/>
                  </a:lnTo>
                  <a:lnTo>
                    <a:pt x="1479092" y="1674698"/>
                  </a:lnTo>
                  <a:lnTo>
                    <a:pt x="1480273" y="1672793"/>
                  </a:lnTo>
                  <a:lnTo>
                    <a:pt x="1480896" y="1667002"/>
                  </a:lnTo>
                  <a:lnTo>
                    <a:pt x="1480731" y="1661909"/>
                  </a:lnTo>
                  <a:lnTo>
                    <a:pt x="1484960" y="1657261"/>
                  </a:lnTo>
                  <a:lnTo>
                    <a:pt x="1485290" y="1655953"/>
                  </a:lnTo>
                  <a:lnTo>
                    <a:pt x="1482877" y="1650339"/>
                  </a:lnTo>
                  <a:lnTo>
                    <a:pt x="1483423" y="1645640"/>
                  </a:lnTo>
                  <a:lnTo>
                    <a:pt x="1486128" y="1639849"/>
                  </a:lnTo>
                  <a:lnTo>
                    <a:pt x="1485353" y="1638236"/>
                  </a:lnTo>
                  <a:lnTo>
                    <a:pt x="1484655" y="1634248"/>
                  </a:lnTo>
                  <a:lnTo>
                    <a:pt x="1483791" y="1631581"/>
                  </a:lnTo>
                  <a:lnTo>
                    <a:pt x="1483385" y="1608493"/>
                  </a:lnTo>
                  <a:lnTo>
                    <a:pt x="1483969" y="1598320"/>
                  </a:lnTo>
                  <a:lnTo>
                    <a:pt x="1485734" y="1588198"/>
                  </a:lnTo>
                  <a:lnTo>
                    <a:pt x="1486420" y="1585391"/>
                  </a:lnTo>
                  <a:close/>
                </a:path>
                <a:path w="2432684" h="3543300">
                  <a:moveTo>
                    <a:pt x="1487551" y="2353665"/>
                  </a:moveTo>
                  <a:lnTo>
                    <a:pt x="1484960" y="2345702"/>
                  </a:lnTo>
                  <a:lnTo>
                    <a:pt x="1486623" y="2334158"/>
                  </a:lnTo>
                  <a:lnTo>
                    <a:pt x="1486027" y="2330005"/>
                  </a:lnTo>
                  <a:lnTo>
                    <a:pt x="1485709" y="2325357"/>
                  </a:lnTo>
                  <a:lnTo>
                    <a:pt x="1484706" y="2324506"/>
                  </a:lnTo>
                  <a:lnTo>
                    <a:pt x="1483283" y="2324214"/>
                  </a:lnTo>
                  <a:lnTo>
                    <a:pt x="1481582" y="2325027"/>
                  </a:lnTo>
                  <a:lnTo>
                    <a:pt x="1480820" y="2325586"/>
                  </a:lnTo>
                  <a:lnTo>
                    <a:pt x="1478876" y="2332126"/>
                  </a:lnTo>
                  <a:lnTo>
                    <a:pt x="1475740" y="2344585"/>
                  </a:lnTo>
                  <a:lnTo>
                    <a:pt x="1473771" y="2350732"/>
                  </a:lnTo>
                  <a:lnTo>
                    <a:pt x="1472234" y="2354783"/>
                  </a:lnTo>
                  <a:lnTo>
                    <a:pt x="1472869" y="2359723"/>
                  </a:lnTo>
                  <a:lnTo>
                    <a:pt x="1472831" y="2374493"/>
                  </a:lnTo>
                  <a:lnTo>
                    <a:pt x="1472476" y="2384704"/>
                  </a:lnTo>
                  <a:lnTo>
                    <a:pt x="1471726" y="2394889"/>
                  </a:lnTo>
                  <a:lnTo>
                    <a:pt x="1469898" y="2409545"/>
                  </a:lnTo>
                  <a:lnTo>
                    <a:pt x="1469478" y="2414219"/>
                  </a:lnTo>
                  <a:lnTo>
                    <a:pt x="1470698" y="2425090"/>
                  </a:lnTo>
                  <a:lnTo>
                    <a:pt x="1470990" y="2431478"/>
                  </a:lnTo>
                  <a:lnTo>
                    <a:pt x="1470647" y="2437841"/>
                  </a:lnTo>
                  <a:lnTo>
                    <a:pt x="1469072" y="2445461"/>
                  </a:lnTo>
                  <a:lnTo>
                    <a:pt x="1469986" y="2452865"/>
                  </a:lnTo>
                  <a:lnTo>
                    <a:pt x="1469542" y="2457361"/>
                  </a:lnTo>
                  <a:lnTo>
                    <a:pt x="1467269" y="2464422"/>
                  </a:lnTo>
                  <a:lnTo>
                    <a:pt x="1467319" y="2467076"/>
                  </a:lnTo>
                  <a:lnTo>
                    <a:pt x="1469402" y="2474303"/>
                  </a:lnTo>
                  <a:lnTo>
                    <a:pt x="1468653" y="2480995"/>
                  </a:lnTo>
                  <a:lnTo>
                    <a:pt x="1468475" y="2485453"/>
                  </a:lnTo>
                  <a:lnTo>
                    <a:pt x="1469478" y="2491257"/>
                  </a:lnTo>
                  <a:lnTo>
                    <a:pt x="1469047" y="2492667"/>
                  </a:lnTo>
                  <a:lnTo>
                    <a:pt x="1466621" y="2510218"/>
                  </a:lnTo>
                  <a:lnTo>
                    <a:pt x="1470063" y="2525712"/>
                  </a:lnTo>
                  <a:lnTo>
                    <a:pt x="1476311" y="2519832"/>
                  </a:lnTo>
                  <a:lnTo>
                    <a:pt x="1479918" y="2515463"/>
                  </a:lnTo>
                  <a:lnTo>
                    <a:pt x="1480426" y="2513419"/>
                  </a:lnTo>
                  <a:lnTo>
                    <a:pt x="1480743" y="2505786"/>
                  </a:lnTo>
                  <a:lnTo>
                    <a:pt x="1480654" y="2499855"/>
                  </a:lnTo>
                  <a:lnTo>
                    <a:pt x="1480794" y="2491079"/>
                  </a:lnTo>
                  <a:lnTo>
                    <a:pt x="1479867" y="2488666"/>
                  </a:lnTo>
                  <a:lnTo>
                    <a:pt x="1476641" y="2484920"/>
                  </a:lnTo>
                  <a:lnTo>
                    <a:pt x="1476730" y="2483002"/>
                  </a:lnTo>
                  <a:lnTo>
                    <a:pt x="1480375" y="2478532"/>
                  </a:lnTo>
                  <a:lnTo>
                    <a:pt x="1480756" y="2474849"/>
                  </a:lnTo>
                  <a:lnTo>
                    <a:pt x="1482712" y="2469350"/>
                  </a:lnTo>
                  <a:lnTo>
                    <a:pt x="1481658" y="2467864"/>
                  </a:lnTo>
                  <a:lnTo>
                    <a:pt x="1477733" y="2465286"/>
                  </a:lnTo>
                  <a:lnTo>
                    <a:pt x="1477454" y="2463431"/>
                  </a:lnTo>
                  <a:lnTo>
                    <a:pt x="1479435" y="2459939"/>
                  </a:lnTo>
                  <a:lnTo>
                    <a:pt x="1480312" y="2458859"/>
                  </a:lnTo>
                  <a:lnTo>
                    <a:pt x="1482356" y="2454821"/>
                  </a:lnTo>
                  <a:lnTo>
                    <a:pt x="1482178" y="2454135"/>
                  </a:lnTo>
                  <a:lnTo>
                    <a:pt x="1478610" y="2451049"/>
                  </a:lnTo>
                  <a:lnTo>
                    <a:pt x="1477403" y="2450350"/>
                  </a:lnTo>
                  <a:lnTo>
                    <a:pt x="1474927" y="2447810"/>
                  </a:lnTo>
                  <a:lnTo>
                    <a:pt x="1475676" y="2444483"/>
                  </a:lnTo>
                  <a:lnTo>
                    <a:pt x="1481874" y="2443251"/>
                  </a:lnTo>
                  <a:lnTo>
                    <a:pt x="1483156" y="2441295"/>
                  </a:lnTo>
                  <a:lnTo>
                    <a:pt x="1483601" y="2404846"/>
                  </a:lnTo>
                  <a:lnTo>
                    <a:pt x="1483258" y="2401976"/>
                  </a:lnTo>
                  <a:lnTo>
                    <a:pt x="1480629" y="2395766"/>
                  </a:lnTo>
                  <a:lnTo>
                    <a:pt x="1480820" y="2392375"/>
                  </a:lnTo>
                  <a:lnTo>
                    <a:pt x="1486585" y="2384933"/>
                  </a:lnTo>
                  <a:lnTo>
                    <a:pt x="1486712" y="2380043"/>
                  </a:lnTo>
                  <a:lnTo>
                    <a:pt x="1486115" y="2373211"/>
                  </a:lnTo>
                  <a:lnTo>
                    <a:pt x="1485646" y="2371394"/>
                  </a:lnTo>
                  <a:lnTo>
                    <a:pt x="1483893" y="2367013"/>
                  </a:lnTo>
                  <a:lnTo>
                    <a:pt x="1484071" y="2364473"/>
                  </a:lnTo>
                  <a:lnTo>
                    <a:pt x="1486408" y="2357882"/>
                  </a:lnTo>
                  <a:lnTo>
                    <a:pt x="1487551" y="2353665"/>
                  </a:lnTo>
                  <a:close/>
                </a:path>
                <a:path w="2432684" h="3543300">
                  <a:moveTo>
                    <a:pt x="1488757" y="1253934"/>
                  </a:moveTo>
                  <a:lnTo>
                    <a:pt x="1488579" y="1252016"/>
                  </a:lnTo>
                  <a:lnTo>
                    <a:pt x="1488617" y="1250670"/>
                  </a:lnTo>
                  <a:lnTo>
                    <a:pt x="1488071" y="1248664"/>
                  </a:lnTo>
                  <a:lnTo>
                    <a:pt x="1487170" y="1247470"/>
                  </a:lnTo>
                  <a:lnTo>
                    <a:pt x="1485646" y="1247762"/>
                  </a:lnTo>
                  <a:lnTo>
                    <a:pt x="1483995" y="1248257"/>
                  </a:lnTo>
                  <a:lnTo>
                    <a:pt x="1482318" y="1251978"/>
                  </a:lnTo>
                  <a:lnTo>
                    <a:pt x="1482229" y="1255077"/>
                  </a:lnTo>
                  <a:lnTo>
                    <a:pt x="1483614" y="1258658"/>
                  </a:lnTo>
                  <a:lnTo>
                    <a:pt x="1484579" y="1259306"/>
                  </a:lnTo>
                  <a:lnTo>
                    <a:pt x="1485950" y="1259357"/>
                  </a:lnTo>
                  <a:lnTo>
                    <a:pt x="1487081" y="1258862"/>
                  </a:lnTo>
                  <a:lnTo>
                    <a:pt x="1488071" y="1256753"/>
                  </a:lnTo>
                  <a:lnTo>
                    <a:pt x="1488427" y="1255052"/>
                  </a:lnTo>
                  <a:lnTo>
                    <a:pt x="1488757" y="1253934"/>
                  </a:lnTo>
                  <a:close/>
                </a:path>
                <a:path w="2432684" h="3543300">
                  <a:moveTo>
                    <a:pt x="1492161" y="956538"/>
                  </a:moveTo>
                  <a:lnTo>
                    <a:pt x="1488452" y="951420"/>
                  </a:lnTo>
                  <a:lnTo>
                    <a:pt x="1487449" y="951230"/>
                  </a:lnTo>
                  <a:lnTo>
                    <a:pt x="1486522" y="950988"/>
                  </a:lnTo>
                  <a:lnTo>
                    <a:pt x="1486027" y="951674"/>
                  </a:lnTo>
                  <a:lnTo>
                    <a:pt x="1485633" y="953808"/>
                  </a:lnTo>
                  <a:lnTo>
                    <a:pt x="1485417" y="955573"/>
                  </a:lnTo>
                  <a:lnTo>
                    <a:pt x="1485087" y="957719"/>
                  </a:lnTo>
                  <a:lnTo>
                    <a:pt x="1485836" y="962596"/>
                  </a:lnTo>
                  <a:lnTo>
                    <a:pt x="1486344" y="965415"/>
                  </a:lnTo>
                  <a:lnTo>
                    <a:pt x="1486877" y="965644"/>
                  </a:lnTo>
                  <a:lnTo>
                    <a:pt x="1487627" y="965708"/>
                  </a:lnTo>
                  <a:lnTo>
                    <a:pt x="1488274" y="965708"/>
                  </a:lnTo>
                  <a:lnTo>
                    <a:pt x="1492034" y="961072"/>
                  </a:lnTo>
                  <a:lnTo>
                    <a:pt x="1492161" y="956538"/>
                  </a:lnTo>
                  <a:close/>
                </a:path>
                <a:path w="2432684" h="3543300">
                  <a:moveTo>
                    <a:pt x="1492846" y="896493"/>
                  </a:moveTo>
                  <a:lnTo>
                    <a:pt x="1492631" y="892098"/>
                  </a:lnTo>
                  <a:lnTo>
                    <a:pt x="1488490" y="888441"/>
                  </a:lnTo>
                  <a:lnTo>
                    <a:pt x="1486382" y="889165"/>
                  </a:lnTo>
                  <a:lnTo>
                    <a:pt x="1485887" y="891578"/>
                  </a:lnTo>
                  <a:lnTo>
                    <a:pt x="1485328" y="894626"/>
                  </a:lnTo>
                  <a:lnTo>
                    <a:pt x="1485658" y="895946"/>
                  </a:lnTo>
                  <a:lnTo>
                    <a:pt x="1486027" y="897636"/>
                  </a:lnTo>
                  <a:lnTo>
                    <a:pt x="1486598" y="899718"/>
                  </a:lnTo>
                  <a:lnTo>
                    <a:pt x="1487030" y="900366"/>
                  </a:lnTo>
                  <a:lnTo>
                    <a:pt x="1488097" y="900239"/>
                  </a:lnTo>
                  <a:lnTo>
                    <a:pt x="1489176" y="900163"/>
                  </a:lnTo>
                  <a:lnTo>
                    <a:pt x="1492846" y="896493"/>
                  </a:lnTo>
                  <a:close/>
                </a:path>
                <a:path w="2432684" h="3543300">
                  <a:moveTo>
                    <a:pt x="1495996" y="812469"/>
                  </a:moveTo>
                  <a:lnTo>
                    <a:pt x="1495501" y="808888"/>
                  </a:lnTo>
                  <a:lnTo>
                    <a:pt x="1492021" y="806246"/>
                  </a:lnTo>
                  <a:lnTo>
                    <a:pt x="1489964" y="806716"/>
                  </a:lnTo>
                  <a:lnTo>
                    <a:pt x="1489417" y="808532"/>
                  </a:lnTo>
                  <a:lnTo>
                    <a:pt x="1489240" y="809371"/>
                  </a:lnTo>
                  <a:lnTo>
                    <a:pt x="1488960" y="810412"/>
                  </a:lnTo>
                  <a:lnTo>
                    <a:pt x="1489125" y="811491"/>
                  </a:lnTo>
                  <a:lnTo>
                    <a:pt x="1489151" y="812838"/>
                  </a:lnTo>
                  <a:lnTo>
                    <a:pt x="1489887" y="814679"/>
                  </a:lnTo>
                  <a:lnTo>
                    <a:pt x="1490865" y="815276"/>
                  </a:lnTo>
                  <a:lnTo>
                    <a:pt x="1492338" y="815555"/>
                  </a:lnTo>
                  <a:lnTo>
                    <a:pt x="1493443" y="815340"/>
                  </a:lnTo>
                  <a:lnTo>
                    <a:pt x="1495996" y="812469"/>
                  </a:lnTo>
                  <a:close/>
                </a:path>
                <a:path w="2432684" h="3543300">
                  <a:moveTo>
                    <a:pt x="1513344" y="240322"/>
                  </a:moveTo>
                  <a:lnTo>
                    <a:pt x="1513052" y="239788"/>
                  </a:lnTo>
                  <a:lnTo>
                    <a:pt x="1507921" y="234861"/>
                  </a:lnTo>
                  <a:lnTo>
                    <a:pt x="1503133" y="230174"/>
                  </a:lnTo>
                  <a:lnTo>
                    <a:pt x="1494904" y="222605"/>
                  </a:lnTo>
                  <a:lnTo>
                    <a:pt x="1491348" y="219811"/>
                  </a:lnTo>
                  <a:lnTo>
                    <a:pt x="1488630" y="217411"/>
                  </a:lnTo>
                  <a:lnTo>
                    <a:pt x="1485252" y="214452"/>
                  </a:lnTo>
                  <a:lnTo>
                    <a:pt x="1482750" y="211810"/>
                  </a:lnTo>
                  <a:lnTo>
                    <a:pt x="1479943" y="209562"/>
                  </a:lnTo>
                  <a:lnTo>
                    <a:pt x="1448028" y="182511"/>
                  </a:lnTo>
                  <a:lnTo>
                    <a:pt x="1446174" y="180581"/>
                  </a:lnTo>
                  <a:lnTo>
                    <a:pt x="1444040" y="178752"/>
                  </a:lnTo>
                  <a:lnTo>
                    <a:pt x="1440878" y="176974"/>
                  </a:lnTo>
                  <a:lnTo>
                    <a:pt x="1440319" y="176669"/>
                  </a:lnTo>
                  <a:lnTo>
                    <a:pt x="1438300" y="176974"/>
                  </a:lnTo>
                  <a:lnTo>
                    <a:pt x="1436789" y="176809"/>
                  </a:lnTo>
                  <a:lnTo>
                    <a:pt x="1436751" y="184873"/>
                  </a:lnTo>
                  <a:lnTo>
                    <a:pt x="1445996" y="188480"/>
                  </a:lnTo>
                  <a:lnTo>
                    <a:pt x="1448841" y="190830"/>
                  </a:lnTo>
                  <a:lnTo>
                    <a:pt x="1453032" y="198374"/>
                  </a:lnTo>
                  <a:lnTo>
                    <a:pt x="1455191" y="198005"/>
                  </a:lnTo>
                  <a:lnTo>
                    <a:pt x="1457782" y="198221"/>
                  </a:lnTo>
                  <a:lnTo>
                    <a:pt x="1462303" y="204660"/>
                  </a:lnTo>
                  <a:lnTo>
                    <a:pt x="1466862" y="207721"/>
                  </a:lnTo>
                  <a:lnTo>
                    <a:pt x="1471561" y="212458"/>
                  </a:lnTo>
                  <a:lnTo>
                    <a:pt x="1471828" y="213918"/>
                  </a:lnTo>
                  <a:lnTo>
                    <a:pt x="1472234" y="214795"/>
                  </a:lnTo>
                  <a:lnTo>
                    <a:pt x="1473962" y="214909"/>
                  </a:lnTo>
                  <a:lnTo>
                    <a:pt x="1475066" y="215861"/>
                  </a:lnTo>
                  <a:lnTo>
                    <a:pt x="1475079" y="217551"/>
                  </a:lnTo>
                  <a:lnTo>
                    <a:pt x="1477619" y="217411"/>
                  </a:lnTo>
                  <a:lnTo>
                    <a:pt x="1480045" y="218554"/>
                  </a:lnTo>
                  <a:lnTo>
                    <a:pt x="1484503" y="222465"/>
                  </a:lnTo>
                  <a:lnTo>
                    <a:pt x="1486839" y="224612"/>
                  </a:lnTo>
                  <a:lnTo>
                    <a:pt x="1489011" y="226910"/>
                  </a:lnTo>
                  <a:lnTo>
                    <a:pt x="1493951" y="231508"/>
                  </a:lnTo>
                  <a:lnTo>
                    <a:pt x="1499311" y="235572"/>
                  </a:lnTo>
                  <a:lnTo>
                    <a:pt x="1504823" y="239433"/>
                  </a:lnTo>
                  <a:lnTo>
                    <a:pt x="1510245" y="243420"/>
                  </a:lnTo>
                  <a:lnTo>
                    <a:pt x="1510665" y="243776"/>
                  </a:lnTo>
                  <a:lnTo>
                    <a:pt x="1512023" y="243547"/>
                  </a:lnTo>
                  <a:lnTo>
                    <a:pt x="1513014" y="242570"/>
                  </a:lnTo>
                  <a:lnTo>
                    <a:pt x="1513154" y="241528"/>
                  </a:lnTo>
                  <a:lnTo>
                    <a:pt x="1513344" y="240322"/>
                  </a:lnTo>
                  <a:close/>
                </a:path>
                <a:path w="2432684" h="3543300">
                  <a:moveTo>
                    <a:pt x="1575549" y="294665"/>
                  </a:moveTo>
                  <a:lnTo>
                    <a:pt x="1572768" y="289052"/>
                  </a:lnTo>
                  <a:lnTo>
                    <a:pt x="1568526" y="285559"/>
                  </a:lnTo>
                  <a:lnTo>
                    <a:pt x="1556473" y="276199"/>
                  </a:lnTo>
                  <a:lnTo>
                    <a:pt x="1548866" y="269963"/>
                  </a:lnTo>
                  <a:lnTo>
                    <a:pt x="1541411" y="263563"/>
                  </a:lnTo>
                  <a:lnTo>
                    <a:pt x="1529664" y="253022"/>
                  </a:lnTo>
                  <a:lnTo>
                    <a:pt x="1524736" y="249897"/>
                  </a:lnTo>
                  <a:lnTo>
                    <a:pt x="1519034" y="246761"/>
                  </a:lnTo>
                  <a:lnTo>
                    <a:pt x="1517726" y="247180"/>
                  </a:lnTo>
                  <a:lnTo>
                    <a:pt x="1516697" y="248196"/>
                  </a:lnTo>
                  <a:lnTo>
                    <a:pt x="1516329" y="249605"/>
                  </a:lnTo>
                  <a:lnTo>
                    <a:pt x="1518627" y="252476"/>
                  </a:lnTo>
                  <a:lnTo>
                    <a:pt x="1520494" y="255193"/>
                  </a:lnTo>
                  <a:lnTo>
                    <a:pt x="1522996" y="257022"/>
                  </a:lnTo>
                  <a:lnTo>
                    <a:pt x="1532966" y="264668"/>
                  </a:lnTo>
                  <a:lnTo>
                    <a:pt x="1542643" y="272656"/>
                  </a:lnTo>
                  <a:lnTo>
                    <a:pt x="1564665" y="291795"/>
                  </a:lnTo>
                  <a:lnTo>
                    <a:pt x="1571917" y="297053"/>
                  </a:lnTo>
                  <a:lnTo>
                    <a:pt x="1572958" y="296964"/>
                  </a:lnTo>
                  <a:lnTo>
                    <a:pt x="1573834" y="297129"/>
                  </a:lnTo>
                  <a:lnTo>
                    <a:pt x="1574190" y="296913"/>
                  </a:lnTo>
                  <a:lnTo>
                    <a:pt x="1574761" y="296760"/>
                  </a:lnTo>
                  <a:lnTo>
                    <a:pt x="1575549" y="294665"/>
                  </a:lnTo>
                  <a:close/>
                </a:path>
                <a:path w="2432684" h="3543300">
                  <a:moveTo>
                    <a:pt x="1589874" y="307581"/>
                  </a:moveTo>
                  <a:lnTo>
                    <a:pt x="1587258" y="303987"/>
                  </a:lnTo>
                  <a:lnTo>
                    <a:pt x="1584604" y="301091"/>
                  </a:lnTo>
                  <a:lnTo>
                    <a:pt x="1580210" y="300291"/>
                  </a:lnTo>
                  <a:lnTo>
                    <a:pt x="1579740" y="300875"/>
                  </a:lnTo>
                  <a:lnTo>
                    <a:pt x="1579384" y="301612"/>
                  </a:lnTo>
                  <a:lnTo>
                    <a:pt x="1579283" y="302183"/>
                  </a:lnTo>
                  <a:lnTo>
                    <a:pt x="1581200" y="305549"/>
                  </a:lnTo>
                  <a:lnTo>
                    <a:pt x="1584286" y="307365"/>
                  </a:lnTo>
                  <a:lnTo>
                    <a:pt x="1586661" y="310273"/>
                  </a:lnTo>
                  <a:lnTo>
                    <a:pt x="1587334" y="310108"/>
                  </a:lnTo>
                  <a:lnTo>
                    <a:pt x="1587779" y="310134"/>
                  </a:lnTo>
                  <a:lnTo>
                    <a:pt x="1588135" y="309930"/>
                  </a:lnTo>
                  <a:lnTo>
                    <a:pt x="1588681" y="309829"/>
                  </a:lnTo>
                  <a:lnTo>
                    <a:pt x="1589189" y="308775"/>
                  </a:lnTo>
                  <a:lnTo>
                    <a:pt x="1589874" y="307581"/>
                  </a:lnTo>
                  <a:close/>
                </a:path>
                <a:path w="2432684" h="3543300">
                  <a:moveTo>
                    <a:pt x="1601381" y="314820"/>
                  </a:moveTo>
                  <a:lnTo>
                    <a:pt x="1599133" y="312826"/>
                  </a:lnTo>
                  <a:lnTo>
                    <a:pt x="1595475" y="311378"/>
                  </a:lnTo>
                  <a:lnTo>
                    <a:pt x="1594281" y="311912"/>
                  </a:lnTo>
                  <a:lnTo>
                    <a:pt x="1593265" y="313016"/>
                  </a:lnTo>
                  <a:lnTo>
                    <a:pt x="1592897" y="314198"/>
                  </a:lnTo>
                  <a:lnTo>
                    <a:pt x="1594180" y="317385"/>
                  </a:lnTo>
                  <a:lnTo>
                    <a:pt x="1595856" y="319455"/>
                  </a:lnTo>
                  <a:lnTo>
                    <a:pt x="1598980" y="320598"/>
                  </a:lnTo>
                  <a:lnTo>
                    <a:pt x="1599666" y="320814"/>
                  </a:lnTo>
                  <a:lnTo>
                    <a:pt x="1600415" y="320014"/>
                  </a:lnTo>
                  <a:lnTo>
                    <a:pt x="1600822" y="319227"/>
                  </a:lnTo>
                  <a:lnTo>
                    <a:pt x="1601317" y="318477"/>
                  </a:lnTo>
                  <a:lnTo>
                    <a:pt x="1601381" y="314820"/>
                  </a:lnTo>
                  <a:close/>
                </a:path>
                <a:path w="2432684" h="3543300">
                  <a:moveTo>
                    <a:pt x="1620189" y="333336"/>
                  </a:moveTo>
                  <a:lnTo>
                    <a:pt x="1620177" y="332867"/>
                  </a:lnTo>
                  <a:lnTo>
                    <a:pt x="1618424" y="329133"/>
                  </a:lnTo>
                  <a:lnTo>
                    <a:pt x="1615770" y="326783"/>
                  </a:lnTo>
                  <a:lnTo>
                    <a:pt x="1611630" y="325069"/>
                  </a:lnTo>
                  <a:lnTo>
                    <a:pt x="1610309" y="325996"/>
                  </a:lnTo>
                  <a:lnTo>
                    <a:pt x="1609445" y="326263"/>
                  </a:lnTo>
                  <a:lnTo>
                    <a:pt x="1609331" y="327240"/>
                  </a:lnTo>
                  <a:lnTo>
                    <a:pt x="1609102" y="327761"/>
                  </a:lnTo>
                  <a:lnTo>
                    <a:pt x="1611007" y="331863"/>
                  </a:lnTo>
                  <a:lnTo>
                    <a:pt x="1613687" y="334683"/>
                  </a:lnTo>
                  <a:lnTo>
                    <a:pt x="1618284" y="336118"/>
                  </a:lnTo>
                  <a:lnTo>
                    <a:pt x="1620126" y="334797"/>
                  </a:lnTo>
                  <a:lnTo>
                    <a:pt x="1620189" y="333336"/>
                  </a:lnTo>
                  <a:close/>
                </a:path>
                <a:path w="2432684" h="3543300">
                  <a:moveTo>
                    <a:pt x="2432532" y="1155700"/>
                  </a:moveTo>
                  <a:lnTo>
                    <a:pt x="2426563" y="1143000"/>
                  </a:lnTo>
                  <a:lnTo>
                    <a:pt x="2416149" y="1143000"/>
                  </a:lnTo>
                  <a:lnTo>
                    <a:pt x="2416149" y="1155700"/>
                  </a:lnTo>
                  <a:lnTo>
                    <a:pt x="2412695" y="1155700"/>
                  </a:lnTo>
                  <a:lnTo>
                    <a:pt x="2413304" y="1143000"/>
                  </a:lnTo>
                  <a:lnTo>
                    <a:pt x="2414968" y="1143000"/>
                  </a:lnTo>
                  <a:lnTo>
                    <a:pt x="2416149" y="1155700"/>
                  </a:lnTo>
                  <a:lnTo>
                    <a:pt x="2416149" y="1143000"/>
                  </a:lnTo>
                  <a:lnTo>
                    <a:pt x="2415921" y="1143000"/>
                  </a:lnTo>
                  <a:lnTo>
                    <a:pt x="2408390" y="1130300"/>
                  </a:lnTo>
                  <a:lnTo>
                    <a:pt x="2400947" y="1130300"/>
                  </a:lnTo>
                  <a:lnTo>
                    <a:pt x="2395994" y="1121752"/>
                  </a:lnTo>
                  <a:lnTo>
                    <a:pt x="2395994" y="1130300"/>
                  </a:lnTo>
                  <a:lnTo>
                    <a:pt x="2395893" y="1141539"/>
                  </a:lnTo>
                  <a:lnTo>
                    <a:pt x="2393734" y="1130300"/>
                  </a:lnTo>
                  <a:lnTo>
                    <a:pt x="2395994" y="1130300"/>
                  </a:lnTo>
                  <a:lnTo>
                    <a:pt x="2395994" y="1121752"/>
                  </a:lnTo>
                  <a:lnTo>
                    <a:pt x="2393594" y="1117600"/>
                  </a:lnTo>
                  <a:lnTo>
                    <a:pt x="2388578" y="1117600"/>
                  </a:lnTo>
                  <a:lnTo>
                    <a:pt x="2378875" y="1104900"/>
                  </a:lnTo>
                  <a:lnTo>
                    <a:pt x="2367711" y="1104900"/>
                  </a:lnTo>
                  <a:lnTo>
                    <a:pt x="2368613" y="1114577"/>
                  </a:lnTo>
                  <a:lnTo>
                    <a:pt x="2366454" y="1104900"/>
                  </a:lnTo>
                  <a:lnTo>
                    <a:pt x="2365997" y="1104900"/>
                  </a:lnTo>
                  <a:lnTo>
                    <a:pt x="2358453" y="1090168"/>
                  </a:lnTo>
                  <a:lnTo>
                    <a:pt x="2358453" y="1104900"/>
                  </a:lnTo>
                  <a:lnTo>
                    <a:pt x="2351748" y="1104900"/>
                  </a:lnTo>
                  <a:lnTo>
                    <a:pt x="2349360" y="1092200"/>
                  </a:lnTo>
                  <a:lnTo>
                    <a:pt x="2355735" y="1092200"/>
                  </a:lnTo>
                  <a:lnTo>
                    <a:pt x="2358453" y="1104900"/>
                  </a:lnTo>
                  <a:lnTo>
                    <a:pt x="2358453" y="1090168"/>
                  </a:lnTo>
                  <a:lnTo>
                    <a:pt x="2352992" y="1079500"/>
                  </a:lnTo>
                  <a:lnTo>
                    <a:pt x="2334158" y="1066800"/>
                  </a:lnTo>
                  <a:lnTo>
                    <a:pt x="2330970" y="1062532"/>
                  </a:lnTo>
                  <a:lnTo>
                    <a:pt x="2330970" y="1079500"/>
                  </a:lnTo>
                  <a:lnTo>
                    <a:pt x="2328659" y="1079500"/>
                  </a:lnTo>
                  <a:lnTo>
                    <a:pt x="2328405" y="1066800"/>
                  </a:lnTo>
                  <a:lnTo>
                    <a:pt x="2330831" y="1066800"/>
                  </a:lnTo>
                  <a:lnTo>
                    <a:pt x="2330970" y="1079500"/>
                  </a:lnTo>
                  <a:lnTo>
                    <a:pt x="2330970" y="1062532"/>
                  </a:lnTo>
                  <a:lnTo>
                    <a:pt x="2324697" y="1054100"/>
                  </a:lnTo>
                  <a:lnTo>
                    <a:pt x="2322804" y="1054100"/>
                  </a:lnTo>
                  <a:lnTo>
                    <a:pt x="2322804" y="1066800"/>
                  </a:lnTo>
                  <a:lnTo>
                    <a:pt x="2314283" y="1066800"/>
                  </a:lnTo>
                  <a:lnTo>
                    <a:pt x="2309469" y="1054100"/>
                  </a:lnTo>
                  <a:lnTo>
                    <a:pt x="2318562" y="1054100"/>
                  </a:lnTo>
                  <a:lnTo>
                    <a:pt x="2322804" y="1066800"/>
                  </a:lnTo>
                  <a:lnTo>
                    <a:pt x="2322804" y="1054100"/>
                  </a:lnTo>
                  <a:lnTo>
                    <a:pt x="2319515" y="1054100"/>
                  </a:lnTo>
                  <a:lnTo>
                    <a:pt x="2314498" y="1041400"/>
                  </a:lnTo>
                  <a:lnTo>
                    <a:pt x="2304440" y="1041400"/>
                  </a:lnTo>
                  <a:lnTo>
                    <a:pt x="2304440" y="1054100"/>
                  </a:lnTo>
                  <a:lnTo>
                    <a:pt x="2304173" y="1054100"/>
                  </a:lnTo>
                  <a:lnTo>
                    <a:pt x="2304046" y="1047750"/>
                  </a:lnTo>
                  <a:lnTo>
                    <a:pt x="2304440" y="1054100"/>
                  </a:lnTo>
                  <a:lnTo>
                    <a:pt x="2304440" y="1041400"/>
                  </a:lnTo>
                  <a:lnTo>
                    <a:pt x="2303907" y="1041400"/>
                  </a:lnTo>
                  <a:lnTo>
                    <a:pt x="2303716" y="1041400"/>
                  </a:lnTo>
                  <a:lnTo>
                    <a:pt x="2299233" y="1028700"/>
                  </a:lnTo>
                  <a:lnTo>
                    <a:pt x="2293137" y="1028700"/>
                  </a:lnTo>
                  <a:lnTo>
                    <a:pt x="2292654" y="1027633"/>
                  </a:lnTo>
                  <a:lnTo>
                    <a:pt x="2292654" y="1041400"/>
                  </a:lnTo>
                  <a:lnTo>
                    <a:pt x="2290330" y="1041400"/>
                  </a:lnTo>
                  <a:lnTo>
                    <a:pt x="2289975" y="1028700"/>
                  </a:lnTo>
                  <a:lnTo>
                    <a:pt x="2292502" y="1028700"/>
                  </a:lnTo>
                  <a:lnTo>
                    <a:pt x="2292654" y="1041400"/>
                  </a:lnTo>
                  <a:lnTo>
                    <a:pt x="2292654" y="1027633"/>
                  </a:lnTo>
                  <a:lnTo>
                    <a:pt x="2287397" y="1016000"/>
                  </a:lnTo>
                  <a:lnTo>
                    <a:pt x="2279408" y="1016000"/>
                  </a:lnTo>
                  <a:lnTo>
                    <a:pt x="2279027" y="1015403"/>
                  </a:lnTo>
                  <a:lnTo>
                    <a:pt x="2279027" y="1028700"/>
                  </a:lnTo>
                  <a:lnTo>
                    <a:pt x="2277135" y="1028700"/>
                  </a:lnTo>
                  <a:lnTo>
                    <a:pt x="2276729" y="1016000"/>
                  </a:lnTo>
                  <a:lnTo>
                    <a:pt x="2278900" y="1016000"/>
                  </a:lnTo>
                  <a:lnTo>
                    <a:pt x="2279027" y="1028700"/>
                  </a:lnTo>
                  <a:lnTo>
                    <a:pt x="2279027" y="1015403"/>
                  </a:lnTo>
                  <a:lnTo>
                    <a:pt x="2271331" y="1003300"/>
                  </a:lnTo>
                  <a:lnTo>
                    <a:pt x="2267356" y="997000"/>
                  </a:lnTo>
                  <a:lnTo>
                    <a:pt x="2267356" y="1007884"/>
                  </a:lnTo>
                  <a:lnTo>
                    <a:pt x="2265388" y="1003300"/>
                  </a:lnTo>
                  <a:lnTo>
                    <a:pt x="2267089" y="1003300"/>
                  </a:lnTo>
                  <a:lnTo>
                    <a:pt x="2267356" y="1007884"/>
                  </a:lnTo>
                  <a:lnTo>
                    <a:pt x="2267356" y="997000"/>
                  </a:lnTo>
                  <a:lnTo>
                    <a:pt x="2263330" y="990600"/>
                  </a:lnTo>
                  <a:lnTo>
                    <a:pt x="2255532" y="990600"/>
                  </a:lnTo>
                  <a:lnTo>
                    <a:pt x="2254072" y="983881"/>
                  </a:lnTo>
                  <a:lnTo>
                    <a:pt x="2254072" y="1001991"/>
                  </a:lnTo>
                  <a:lnTo>
                    <a:pt x="2251494" y="990600"/>
                  </a:lnTo>
                  <a:lnTo>
                    <a:pt x="2254059" y="990600"/>
                  </a:lnTo>
                  <a:lnTo>
                    <a:pt x="2254072" y="1001991"/>
                  </a:lnTo>
                  <a:lnTo>
                    <a:pt x="2254072" y="983881"/>
                  </a:lnTo>
                  <a:lnTo>
                    <a:pt x="2252776" y="977900"/>
                  </a:lnTo>
                  <a:lnTo>
                    <a:pt x="2242756" y="977900"/>
                  </a:lnTo>
                  <a:lnTo>
                    <a:pt x="2242756" y="990130"/>
                  </a:lnTo>
                  <a:lnTo>
                    <a:pt x="2232406" y="977900"/>
                  </a:lnTo>
                  <a:lnTo>
                    <a:pt x="2241766" y="977900"/>
                  </a:lnTo>
                  <a:lnTo>
                    <a:pt x="2242756" y="990130"/>
                  </a:lnTo>
                  <a:lnTo>
                    <a:pt x="2242756" y="977900"/>
                  </a:lnTo>
                  <a:lnTo>
                    <a:pt x="2242553" y="977900"/>
                  </a:lnTo>
                  <a:lnTo>
                    <a:pt x="2237651" y="965200"/>
                  </a:lnTo>
                  <a:lnTo>
                    <a:pt x="2232241" y="965200"/>
                  </a:lnTo>
                  <a:lnTo>
                    <a:pt x="2226716" y="952627"/>
                  </a:lnTo>
                  <a:lnTo>
                    <a:pt x="2226716" y="977900"/>
                  </a:lnTo>
                  <a:lnTo>
                    <a:pt x="2226614" y="965200"/>
                  </a:lnTo>
                  <a:lnTo>
                    <a:pt x="2226691" y="965530"/>
                  </a:lnTo>
                  <a:lnTo>
                    <a:pt x="2226716" y="977900"/>
                  </a:lnTo>
                  <a:lnTo>
                    <a:pt x="2226716" y="952627"/>
                  </a:lnTo>
                  <a:lnTo>
                    <a:pt x="2226665" y="952500"/>
                  </a:lnTo>
                  <a:lnTo>
                    <a:pt x="2221230" y="952500"/>
                  </a:lnTo>
                  <a:lnTo>
                    <a:pt x="2218512" y="947381"/>
                  </a:lnTo>
                  <a:lnTo>
                    <a:pt x="2218512" y="957897"/>
                  </a:lnTo>
                  <a:lnTo>
                    <a:pt x="2216023" y="952500"/>
                  </a:lnTo>
                  <a:lnTo>
                    <a:pt x="2218398" y="952500"/>
                  </a:lnTo>
                  <a:lnTo>
                    <a:pt x="2218512" y="957897"/>
                  </a:lnTo>
                  <a:lnTo>
                    <a:pt x="2218512" y="947381"/>
                  </a:lnTo>
                  <a:lnTo>
                    <a:pt x="2214499" y="939800"/>
                  </a:lnTo>
                  <a:lnTo>
                    <a:pt x="2208225" y="939800"/>
                  </a:lnTo>
                  <a:lnTo>
                    <a:pt x="2205355" y="927100"/>
                  </a:lnTo>
                  <a:lnTo>
                    <a:pt x="2204872" y="927100"/>
                  </a:lnTo>
                  <a:lnTo>
                    <a:pt x="2204872" y="951141"/>
                  </a:lnTo>
                  <a:lnTo>
                    <a:pt x="2202281" y="939800"/>
                  </a:lnTo>
                  <a:lnTo>
                    <a:pt x="2204555" y="939800"/>
                  </a:lnTo>
                  <a:lnTo>
                    <a:pt x="2204872" y="951141"/>
                  </a:lnTo>
                  <a:lnTo>
                    <a:pt x="2204872" y="927100"/>
                  </a:lnTo>
                  <a:lnTo>
                    <a:pt x="2199741" y="927100"/>
                  </a:lnTo>
                  <a:lnTo>
                    <a:pt x="2196033" y="922502"/>
                  </a:lnTo>
                  <a:lnTo>
                    <a:pt x="2196033" y="934821"/>
                  </a:lnTo>
                  <a:lnTo>
                    <a:pt x="2193988" y="927100"/>
                  </a:lnTo>
                  <a:lnTo>
                    <a:pt x="2195449" y="927100"/>
                  </a:lnTo>
                  <a:lnTo>
                    <a:pt x="2196033" y="934821"/>
                  </a:lnTo>
                  <a:lnTo>
                    <a:pt x="2196033" y="922502"/>
                  </a:lnTo>
                  <a:lnTo>
                    <a:pt x="2189518" y="914400"/>
                  </a:lnTo>
                  <a:lnTo>
                    <a:pt x="2184641" y="914400"/>
                  </a:lnTo>
                  <a:lnTo>
                    <a:pt x="2174875" y="901700"/>
                  </a:lnTo>
                  <a:lnTo>
                    <a:pt x="2169972" y="889000"/>
                  </a:lnTo>
                  <a:lnTo>
                    <a:pt x="2166035" y="889000"/>
                  </a:lnTo>
                  <a:lnTo>
                    <a:pt x="2166035" y="901700"/>
                  </a:lnTo>
                  <a:lnTo>
                    <a:pt x="2162467" y="901700"/>
                  </a:lnTo>
                  <a:lnTo>
                    <a:pt x="2160943" y="889000"/>
                  </a:lnTo>
                  <a:lnTo>
                    <a:pt x="2162200" y="889000"/>
                  </a:lnTo>
                  <a:lnTo>
                    <a:pt x="2166035" y="901700"/>
                  </a:lnTo>
                  <a:lnTo>
                    <a:pt x="2166035" y="889000"/>
                  </a:lnTo>
                  <a:lnTo>
                    <a:pt x="2164384" y="889000"/>
                  </a:lnTo>
                  <a:lnTo>
                    <a:pt x="2160587" y="876300"/>
                  </a:lnTo>
                  <a:lnTo>
                    <a:pt x="2154364" y="876300"/>
                  </a:lnTo>
                  <a:lnTo>
                    <a:pt x="2149271" y="863600"/>
                  </a:lnTo>
                  <a:lnTo>
                    <a:pt x="2146389" y="863600"/>
                  </a:lnTo>
                  <a:lnTo>
                    <a:pt x="2146389" y="876300"/>
                  </a:lnTo>
                  <a:lnTo>
                    <a:pt x="2140724" y="876300"/>
                  </a:lnTo>
                  <a:lnTo>
                    <a:pt x="2137372" y="863600"/>
                  </a:lnTo>
                  <a:lnTo>
                    <a:pt x="2142274" y="863600"/>
                  </a:lnTo>
                  <a:lnTo>
                    <a:pt x="2146389" y="876300"/>
                  </a:lnTo>
                  <a:lnTo>
                    <a:pt x="2146389" y="863600"/>
                  </a:lnTo>
                  <a:lnTo>
                    <a:pt x="2144026" y="863600"/>
                  </a:lnTo>
                  <a:lnTo>
                    <a:pt x="2134412" y="849109"/>
                  </a:lnTo>
                  <a:lnTo>
                    <a:pt x="2134412" y="863600"/>
                  </a:lnTo>
                  <a:lnTo>
                    <a:pt x="2132685" y="863600"/>
                  </a:lnTo>
                  <a:lnTo>
                    <a:pt x="2128850" y="850900"/>
                  </a:lnTo>
                  <a:lnTo>
                    <a:pt x="2132253" y="850900"/>
                  </a:lnTo>
                  <a:lnTo>
                    <a:pt x="2134412" y="863600"/>
                  </a:lnTo>
                  <a:lnTo>
                    <a:pt x="2134412" y="849109"/>
                  </a:lnTo>
                  <a:lnTo>
                    <a:pt x="2125865" y="836218"/>
                  </a:lnTo>
                  <a:lnTo>
                    <a:pt x="2125865" y="876300"/>
                  </a:lnTo>
                  <a:lnTo>
                    <a:pt x="2122652" y="876300"/>
                  </a:lnTo>
                  <a:lnTo>
                    <a:pt x="2121027" y="863600"/>
                  </a:lnTo>
                  <a:lnTo>
                    <a:pt x="2123833" y="863600"/>
                  </a:lnTo>
                  <a:lnTo>
                    <a:pt x="2125865" y="876300"/>
                  </a:lnTo>
                  <a:lnTo>
                    <a:pt x="2125865" y="836218"/>
                  </a:lnTo>
                  <a:lnTo>
                    <a:pt x="2123452" y="832573"/>
                  </a:lnTo>
                  <a:lnTo>
                    <a:pt x="2123452" y="850900"/>
                  </a:lnTo>
                  <a:lnTo>
                    <a:pt x="2120049" y="850900"/>
                  </a:lnTo>
                  <a:lnTo>
                    <a:pt x="2114232" y="838200"/>
                  </a:lnTo>
                  <a:lnTo>
                    <a:pt x="2120900" y="838200"/>
                  </a:lnTo>
                  <a:lnTo>
                    <a:pt x="2123452" y="850900"/>
                  </a:lnTo>
                  <a:lnTo>
                    <a:pt x="2123452" y="832573"/>
                  </a:lnTo>
                  <a:lnTo>
                    <a:pt x="2118766" y="825500"/>
                  </a:lnTo>
                  <a:lnTo>
                    <a:pt x="2112505" y="825500"/>
                  </a:lnTo>
                  <a:lnTo>
                    <a:pt x="2112505" y="838200"/>
                  </a:lnTo>
                  <a:lnTo>
                    <a:pt x="2110511" y="838200"/>
                  </a:lnTo>
                  <a:lnTo>
                    <a:pt x="2110333" y="827227"/>
                  </a:lnTo>
                  <a:lnTo>
                    <a:pt x="2112505" y="838200"/>
                  </a:lnTo>
                  <a:lnTo>
                    <a:pt x="2112505" y="825500"/>
                  </a:lnTo>
                  <a:lnTo>
                    <a:pt x="2110295" y="825500"/>
                  </a:lnTo>
                  <a:lnTo>
                    <a:pt x="2109990" y="825500"/>
                  </a:lnTo>
                  <a:lnTo>
                    <a:pt x="2108809" y="825500"/>
                  </a:lnTo>
                  <a:lnTo>
                    <a:pt x="2101697" y="816660"/>
                  </a:lnTo>
                  <a:lnTo>
                    <a:pt x="2101697" y="825500"/>
                  </a:lnTo>
                  <a:lnTo>
                    <a:pt x="2100364" y="825500"/>
                  </a:lnTo>
                  <a:lnTo>
                    <a:pt x="2099665" y="816610"/>
                  </a:lnTo>
                  <a:lnTo>
                    <a:pt x="2101697" y="825500"/>
                  </a:lnTo>
                  <a:lnTo>
                    <a:pt x="2101697" y="816660"/>
                  </a:lnTo>
                  <a:lnTo>
                    <a:pt x="2099437" y="813841"/>
                  </a:lnTo>
                  <a:lnTo>
                    <a:pt x="2099360" y="812800"/>
                  </a:lnTo>
                  <a:lnTo>
                    <a:pt x="2098776" y="812800"/>
                  </a:lnTo>
                  <a:lnTo>
                    <a:pt x="2098852" y="813117"/>
                  </a:lnTo>
                  <a:lnTo>
                    <a:pt x="2098598" y="812800"/>
                  </a:lnTo>
                  <a:lnTo>
                    <a:pt x="2093442" y="800100"/>
                  </a:lnTo>
                  <a:lnTo>
                    <a:pt x="2088565" y="800100"/>
                  </a:lnTo>
                  <a:lnTo>
                    <a:pt x="2081834" y="787400"/>
                  </a:lnTo>
                  <a:lnTo>
                    <a:pt x="2079104" y="787400"/>
                  </a:lnTo>
                  <a:lnTo>
                    <a:pt x="2080996" y="800100"/>
                  </a:lnTo>
                  <a:lnTo>
                    <a:pt x="2087765" y="800100"/>
                  </a:lnTo>
                  <a:lnTo>
                    <a:pt x="2090305" y="812800"/>
                  </a:lnTo>
                  <a:lnTo>
                    <a:pt x="2087257" y="812800"/>
                  </a:lnTo>
                  <a:lnTo>
                    <a:pt x="2086190" y="810983"/>
                  </a:lnTo>
                  <a:lnTo>
                    <a:pt x="2086190" y="1016000"/>
                  </a:lnTo>
                  <a:lnTo>
                    <a:pt x="2084374" y="1016000"/>
                  </a:lnTo>
                  <a:lnTo>
                    <a:pt x="2083663" y="1005001"/>
                  </a:lnTo>
                  <a:lnTo>
                    <a:pt x="2086190" y="1016000"/>
                  </a:lnTo>
                  <a:lnTo>
                    <a:pt x="2086190" y="810983"/>
                  </a:lnTo>
                  <a:lnTo>
                    <a:pt x="2079815" y="800100"/>
                  </a:lnTo>
                  <a:lnTo>
                    <a:pt x="2076602" y="800100"/>
                  </a:lnTo>
                  <a:lnTo>
                    <a:pt x="2076602" y="1003300"/>
                  </a:lnTo>
                  <a:lnTo>
                    <a:pt x="2072474" y="1003300"/>
                  </a:lnTo>
                  <a:lnTo>
                    <a:pt x="2068995" y="990600"/>
                  </a:lnTo>
                  <a:lnTo>
                    <a:pt x="2071014" y="990600"/>
                  </a:lnTo>
                  <a:lnTo>
                    <a:pt x="2076602" y="1003300"/>
                  </a:lnTo>
                  <a:lnTo>
                    <a:pt x="2076602" y="800100"/>
                  </a:lnTo>
                  <a:lnTo>
                    <a:pt x="2075751" y="800100"/>
                  </a:lnTo>
                  <a:lnTo>
                    <a:pt x="2070836" y="787400"/>
                  </a:lnTo>
                  <a:lnTo>
                    <a:pt x="2079078" y="787400"/>
                  </a:lnTo>
                  <a:lnTo>
                    <a:pt x="2072233" y="774700"/>
                  </a:lnTo>
                  <a:lnTo>
                    <a:pt x="2068779" y="774700"/>
                  </a:lnTo>
                  <a:lnTo>
                    <a:pt x="2068779" y="787400"/>
                  </a:lnTo>
                  <a:lnTo>
                    <a:pt x="2067128" y="787400"/>
                  </a:lnTo>
                  <a:lnTo>
                    <a:pt x="2066290" y="776376"/>
                  </a:lnTo>
                  <a:lnTo>
                    <a:pt x="2068779" y="787400"/>
                  </a:lnTo>
                  <a:lnTo>
                    <a:pt x="2068779" y="774700"/>
                  </a:lnTo>
                  <a:lnTo>
                    <a:pt x="2067052" y="774700"/>
                  </a:lnTo>
                  <a:lnTo>
                    <a:pt x="2063432" y="770242"/>
                  </a:lnTo>
                  <a:lnTo>
                    <a:pt x="2063432" y="977900"/>
                  </a:lnTo>
                  <a:lnTo>
                    <a:pt x="2062962" y="990600"/>
                  </a:lnTo>
                  <a:lnTo>
                    <a:pt x="2062746" y="990600"/>
                  </a:lnTo>
                  <a:lnTo>
                    <a:pt x="2061464" y="977900"/>
                  </a:lnTo>
                  <a:lnTo>
                    <a:pt x="2063432" y="977900"/>
                  </a:lnTo>
                  <a:lnTo>
                    <a:pt x="2063432" y="770242"/>
                  </a:lnTo>
                  <a:lnTo>
                    <a:pt x="2056765" y="762000"/>
                  </a:lnTo>
                  <a:lnTo>
                    <a:pt x="2057234" y="774700"/>
                  </a:lnTo>
                  <a:lnTo>
                    <a:pt x="2054974" y="774700"/>
                  </a:lnTo>
                  <a:lnTo>
                    <a:pt x="2054961" y="772871"/>
                  </a:lnTo>
                  <a:lnTo>
                    <a:pt x="2056752" y="762000"/>
                  </a:lnTo>
                  <a:lnTo>
                    <a:pt x="2055126" y="758367"/>
                  </a:lnTo>
                  <a:lnTo>
                    <a:pt x="2055126" y="762000"/>
                  </a:lnTo>
                  <a:lnTo>
                    <a:pt x="2054923" y="767638"/>
                  </a:lnTo>
                  <a:lnTo>
                    <a:pt x="2054872" y="762000"/>
                  </a:lnTo>
                  <a:lnTo>
                    <a:pt x="2055126" y="762000"/>
                  </a:lnTo>
                  <a:lnTo>
                    <a:pt x="2055126" y="758367"/>
                  </a:lnTo>
                  <a:lnTo>
                    <a:pt x="2051088" y="749300"/>
                  </a:lnTo>
                  <a:lnTo>
                    <a:pt x="2047138" y="749300"/>
                  </a:lnTo>
                  <a:lnTo>
                    <a:pt x="2047138" y="762000"/>
                  </a:lnTo>
                  <a:lnTo>
                    <a:pt x="2045525" y="762000"/>
                  </a:lnTo>
                  <a:lnTo>
                    <a:pt x="2044484" y="751420"/>
                  </a:lnTo>
                  <a:lnTo>
                    <a:pt x="2047138" y="762000"/>
                  </a:lnTo>
                  <a:lnTo>
                    <a:pt x="2047138" y="749300"/>
                  </a:lnTo>
                  <a:lnTo>
                    <a:pt x="2044280" y="749300"/>
                  </a:lnTo>
                  <a:lnTo>
                    <a:pt x="2043950" y="749300"/>
                  </a:lnTo>
                  <a:lnTo>
                    <a:pt x="2043772" y="749300"/>
                  </a:lnTo>
                  <a:lnTo>
                    <a:pt x="2041461" y="736600"/>
                  </a:lnTo>
                  <a:lnTo>
                    <a:pt x="2038769" y="736600"/>
                  </a:lnTo>
                  <a:lnTo>
                    <a:pt x="2038769" y="939634"/>
                  </a:lnTo>
                  <a:lnTo>
                    <a:pt x="2010702" y="914400"/>
                  </a:lnTo>
                  <a:lnTo>
                    <a:pt x="2010625" y="901700"/>
                  </a:lnTo>
                  <a:lnTo>
                    <a:pt x="2010702" y="914323"/>
                  </a:lnTo>
                  <a:lnTo>
                    <a:pt x="2014308" y="901700"/>
                  </a:lnTo>
                  <a:lnTo>
                    <a:pt x="2017344" y="914400"/>
                  </a:lnTo>
                  <a:lnTo>
                    <a:pt x="2022843" y="914400"/>
                  </a:lnTo>
                  <a:lnTo>
                    <a:pt x="2029218" y="927100"/>
                  </a:lnTo>
                  <a:lnTo>
                    <a:pt x="2037511" y="927100"/>
                  </a:lnTo>
                  <a:lnTo>
                    <a:pt x="2038769" y="939634"/>
                  </a:lnTo>
                  <a:lnTo>
                    <a:pt x="2038769" y="736600"/>
                  </a:lnTo>
                  <a:lnTo>
                    <a:pt x="2034133" y="736600"/>
                  </a:lnTo>
                  <a:lnTo>
                    <a:pt x="2032736" y="734733"/>
                  </a:lnTo>
                  <a:lnTo>
                    <a:pt x="2032736" y="748779"/>
                  </a:lnTo>
                  <a:lnTo>
                    <a:pt x="2026894" y="736600"/>
                  </a:lnTo>
                  <a:lnTo>
                    <a:pt x="2032609" y="736600"/>
                  </a:lnTo>
                  <a:lnTo>
                    <a:pt x="2032736" y="748779"/>
                  </a:lnTo>
                  <a:lnTo>
                    <a:pt x="2032736" y="734733"/>
                  </a:lnTo>
                  <a:lnTo>
                    <a:pt x="2024976" y="724293"/>
                  </a:lnTo>
                  <a:lnTo>
                    <a:pt x="2024976" y="736600"/>
                  </a:lnTo>
                  <a:lnTo>
                    <a:pt x="2023008" y="736600"/>
                  </a:lnTo>
                  <a:lnTo>
                    <a:pt x="2019566" y="724662"/>
                  </a:lnTo>
                  <a:lnTo>
                    <a:pt x="2024976" y="736600"/>
                  </a:lnTo>
                  <a:lnTo>
                    <a:pt x="2024976" y="724293"/>
                  </a:lnTo>
                  <a:lnTo>
                    <a:pt x="2010854" y="705319"/>
                  </a:lnTo>
                  <a:lnTo>
                    <a:pt x="2010854" y="723900"/>
                  </a:lnTo>
                  <a:lnTo>
                    <a:pt x="2008682" y="723900"/>
                  </a:lnTo>
                  <a:lnTo>
                    <a:pt x="2008403" y="711200"/>
                  </a:lnTo>
                  <a:lnTo>
                    <a:pt x="2010727" y="711200"/>
                  </a:lnTo>
                  <a:lnTo>
                    <a:pt x="2010854" y="723900"/>
                  </a:lnTo>
                  <a:lnTo>
                    <a:pt x="2010854" y="705319"/>
                  </a:lnTo>
                  <a:lnTo>
                    <a:pt x="2005787" y="698500"/>
                  </a:lnTo>
                  <a:lnTo>
                    <a:pt x="2002764" y="698500"/>
                  </a:lnTo>
                  <a:lnTo>
                    <a:pt x="2002764" y="889000"/>
                  </a:lnTo>
                  <a:lnTo>
                    <a:pt x="2002104" y="901242"/>
                  </a:lnTo>
                  <a:lnTo>
                    <a:pt x="1998179" y="889000"/>
                  </a:lnTo>
                  <a:lnTo>
                    <a:pt x="2002764" y="889000"/>
                  </a:lnTo>
                  <a:lnTo>
                    <a:pt x="2002764" y="698500"/>
                  </a:lnTo>
                  <a:lnTo>
                    <a:pt x="2000351" y="698500"/>
                  </a:lnTo>
                  <a:lnTo>
                    <a:pt x="2000237" y="698360"/>
                  </a:lnTo>
                  <a:lnTo>
                    <a:pt x="2000237" y="711200"/>
                  </a:lnTo>
                  <a:lnTo>
                    <a:pt x="1996846" y="711200"/>
                  </a:lnTo>
                  <a:lnTo>
                    <a:pt x="1994027" y="699503"/>
                  </a:lnTo>
                  <a:lnTo>
                    <a:pt x="1994027" y="889000"/>
                  </a:lnTo>
                  <a:lnTo>
                    <a:pt x="1991652" y="889000"/>
                  </a:lnTo>
                  <a:lnTo>
                    <a:pt x="1986927" y="876300"/>
                  </a:lnTo>
                  <a:lnTo>
                    <a:pt x="1992503" y="876300"/>
                  </a:lnTo>
                  <a:lnTo>
                    <a:pt x="1994027" y="889000"/>
                  </a:lnTo>
                  <a:lnTo>
                    <a:pt x="1994027" y="699503"/>
                  </a:lnTo>
                  <a:lnTo>
                    <a:pt x="1993785" y="698500"/>
                  </a:lnTo>
                  <a:lnTo>
                    <a:pt x="1996325" y="698500"/>
                  </a:lnTo>
                  <a:lnTo>
                    <a:pt x="2000237" y="711200"/>
                  </a:lnTo>
                  <a:lnTo>
                    <a:pt x="2000237" y="698360"/>
                  </a:lnTo>
                  <a:lnTo>
                    <a:pt x="1983600" y="676617"/>
                  </a:lnTo>
                  <a:lnTo>
                    <a:pt x="1983600" y="876300"/>
                  </a:lnTo>
                  <a:lnTo>
                    <a:pt x="1981085" y="876300"/>
                  </a:lnTo>
                  <a:lnTo>
                    <a:pt x="1981200" y="863600"/>
                  </a:lnTo>
                  <a:lnTo>
                    <a:pt x="1982470" y="863600"/>
                  </a:lnTo>
                  <a:lnTo>
                    <a:pt x="1983600" y="876300"/>
                  </a:lnTo>
                  <a:lnTo>
                    <a:pt x="1983600" y="676617"/>
                  </a:lnTo>
                  <a:lnTo>
                    <a:pt x="1980907" y="673100"/>
                  </a:lnTo>
                  <a:lnTo>
                    <a:pt x="1975231" y="667854"/>
                  </a:lnTo>
                  <a:lnTo>
                    <a:pt x="1975231" y="673100"/>
                  </a:lnTo>
                  <a:lnTo>
                    <a:pt x="1975053" y="685800"/>
                  </a:lnTo>
                  <a:lnTo>
                    <a:pt x="1973834" y="685800"/>
                  </a:lnTo>
                  <a:lnTo>
                    <a:pt x="1973059" y="673100"/>
                  </a:lnTo>
                  <a:lnTo>
                    <a:pt x="1975231" y="673100"/>
                  </a:lnTo>
                  <a:lnTo>
                    <a:pt x="1975231" y="667854"/>
                  </a:lnTo>
                  <a:lnTo>
                    <a:pt x="1972106" y="664972"/>
                  </a:lnTo>
                  <a:lnTo>
                    <a:pt x="1972106" y="863600"/>
                  </a:lnTo>
                  <a:lnTo>
                    <a:pt x="1967839" y="863600"/>
                  </a:lnTo>
                  <a:lnTo>
                    <a:pt x="1964156" y="850900"/>
                  </a:lnTo>
                  <a:lnTo>
                    <a:pt x="1971636" y="850900"/>
                  </a:lnTo>
                  <a:lnTo>
                    <a:pt x="1972106" y="863600"/>
                  </a:lnTo>
                  <a:lnTo>
                    <a:pt x="1972106" y="664972"/>
                  </a:lnTo>
                  <a:lnTo>
                    <a:pt x="1962353" y="655942"/>
                  </a:lnTo>
                  <a:lnTo>
                    <a:pt x="1962353" y="850900"/>
                  </a:lnTo>
                  <a:lnTo>
                    <a:pt x="1961502" y="850900"/>
                  </a:lnTo>
                  <a:lnTo>
                    <a:pt x="1953158" y="838200"/>
                  </a:lnTo>
                  <a:lnTo>
                    <a:pt x="1957222" y="838200"/>
                  </a:lnTo>
                  <a:lnTo>
                    <a:pt x="1962353" y="850900"/>
                  </a:lnTo>
                  <a:lnTo>
                    <a:pt x="1962353" y="655942"/>
                  </a:lnTo>
                  <a:lnTo>
                    <a:pt x="1961616" y="655269"/>
                  </a:lnTo>
                  <a:lnTo>
                    <a:pt x="1961616" y="673100"/>
                  </a:lnTo>
                  <a:lnTo>
                    <a:pt x="1958365" y="673100"/>
                  </a:lnTo>
                  <a:lnTo>
                    <a:pt x="1956435" y="660400"/>
                  </a:lnTo>
                  <a:lnTo>
                    <a:pt x="1961299" y="660400"/>
                  </a:lnTo>
                  <a:lnTo>
                    <a:pt x="1961616" y="673100"/>
                  </a:lnTo>
                  <a:lnTo>
                    <a:pt x="1961616" y="655269"/>
                  </a:lnTo>
                  <a:lnTo>
                    <a:pt x="1950618" y="645096"/>
                  </a:lnTo>
                  <a:lnTo>
                    <a:pt x="1950618" y="660400"/>
                  </a:lnTo>
                  <a:lnTo>
                    <a:pt x="1948446" y="660400"/>
                  </a:lnTo>
                  <a:lnTo>
                    <a:pt x="1948395" y="658952"/>
                  </a:lnTo>
                  <a:lnTo>
                    <a:pt x="1948395" y="831253"/>
                  </a:lnTo>
                  <a:lnTo>
                    <a:pt x="1944446" y="825500"/>
                  </a:lnTo>
                  <a:lnTo>
                    <a:pt x="1945665" y="825500"/>
                  </a:lnTo>
                  <a:lnTo>
                    <a:pt x="1948395" y="831253"/>
                  </a:lnTo>
                  <a:lnTo>
                    <a:pt x="1948395" y="658952"/>
                  </a:lnTo>
                  <a:lnTo>
                    <a:pt x="1948002" y="647700"/>
                  </a:lnTo>
                  <a:lnTo>
                    <a:pt x="1949513" y="647700"/>
                  </a:lnTo>
                  <a:lnTo>
                    <a:pt x="1950618" y="660400"/>
                  </a:lnTo>
                  <a:lnTo>
                    <a:pt x="1950618" y="645096"/>
                  </a:lnTo>
                  <a:lnTo>
                    <a:pt x="1939709" y="635000"/>
                  </a:lnTo>
                  <a:lnTo>
                    <a:pt x="1937372" y="630097"/>
                  </a:lnTo>
                  <a:lnTo>
                    <a:pt x="1937372" y="825500"/>
                  </a:lnTo>
                  <a:lnTo>
                    <a:pt x="1937118" y="825500"/>
                  </a:lnTo>
                  <a:lnTo>
                    <a:pt x="1933676" y="812800"/>
                  </a:lnTo>
                  <a:lnTo>
                    <a:pt x="1935149" y="812800"/>
                  </a:lnTo>
                  <a:lnTo>
                    <a:pt x="1937372" y="825500"/>
                  </a:lnTo>
                  <a:lnTo>
                    <a:pt x="1937372" y="630097"/>
                  </a:lnTo>
                  <a:lnTo>
                    <a:pt x="1936927" y="629158"/>
                  </a:lnTo>
                  <a:lnTo>
                    <a:pt x="1936927" y="635000"/>
                  </a:lnTo>
                  <a:lnTo>
                    <a:pt x="1936762" y="647700"/>
                  </a:lnTo>
                  <a:lnTo>
                    <a:pt x="1935543" y="647700"/>
                  </a:lnTo>
                  <a:lnTo>
                    <a:pt x="1934756" y="635000"/>
                  </a:lnTo>
                  <a:lnTo>
                    <a:pt x="1936927" y="635000"/>
                  </a:lnTo>
                  <a:lnTo>
                    <a:pt x="1936927" y="629158"/>
                  </a:lnTo>
                  <a:lnTo>
                    <a:pt x="1933663" y="622300"/>
                  </a:lnTo>
                  <a:lnTo>
                    <a:pt x="1930603" y="620166"/>
                  </a:lnTo>
                  <a:lnTo>
                    <a:pt x="1930603" y="812800"/>
                  </a:lnTo>
                  <a:lnTo>
                    <a:pt x="1925421" y="812800"/>
                  </a:lnTo>
                  <a:lnTo>
                    <a:pt x="1921522" y="800100"/>
                  </a:lnTo>
                  <a:lnTo>
                    <a:pt x="1922729" y="800100"/>
                  </a:lnTo>
                  <a:lnTo>
                    <a:pt x="1930603" y="812800"/>
                  </a:lnTo>
                  <a:lnTo>
                    <a:pt x="1930603" y="620166"/>
                  </a:lnTo>
                  <a:lnTo>
                    <a:pt x="1930133" y="619836"/>
                  </a:lnTo>
                  <a:lnTo>
                    <a:pt x="1930133" y="660400"/>
                  </a:lnTo>
                  <a:lnTo>
                    <a:pt x="1925751" y="660400"/>
                  </a:lnTo>
                  <a:lnTo>
                    <a:pt x="1926399" y="647700"/>
                  </a:lnTo>
                  <a:lnTo>
                    <a:pt x="1930133" y="660400"/>
                  </a:lnTo>
                  <a:lnTo>
                    <a:pt x="1930133" y="619836"/>
                  </a:lnTo>
                  <a:lnTo>
                    <a:pt x="1923211" y="615010"/>
                  </a:lnTo>
                  <a:lnTo>
                    <a:pt x="1923211" y="622300"/>
                  </a:lnTo>
                  <a:lnTo>
                    <a:pt x="1923211" y="632599"/>
                  </a:lnTo>
                  <a:lnTo>
                    <a:pt x="1921903" y="622300"/>
                  </a:lnTo>
                  <a:lnTo>
                    <a:pt x="1923211" y="622300"/>
                  </a:lnTo>
                  <a:lnTo>
                    <a:pt x="1923211" y="615010"/>
                  </a:lnTo>
                  <a:lnTo>
                    <a:pt x="1917954" y="611339"/>
                  </a:lnTo>
                  <a:lnTo>
                    <a:pt x="1917954" y="800100"/>
                  </a:lnTo>
                  <a:lnTo>
                    <a:pt x="1912772" y="800100"/>
                  </a:lnTo>
                  <a:lnTo>
                    <a:pt x="1910029" y="787400"/>
                  </a:lnTo>
                  <a:lnTo>
                    <a:pt x="1915756" y="787400"/>
                  </a:lnTo>
                  <a:lnTo>
                    <a:pt x="1917954" y="800100"/>
                  </a:lnTo>
                  <a:lnTo>
                    <a:pt x="1917954" y="611339"/>
                  </a:lnTo>
                  <a:lnTo>
                    <a:pt x="1915477" y="609600"/>
                  </a:lnTo>
                  <a:lnTo>
                    <a:pt x="1913750" y="607872"/>
                  </a:lnTo>
                  <a:lnTo>
                    <a:pt x="1913750" y="622300"/>
                  </a:lnTo>
                  <a:lnTo>
                    <a:pt x="1909660" y="622300"/>
                  </a:lnTo>
                  <a:lnTo>
                    <a:pt x="1910029" y="610298"/>
                  </a:lnTo>
                  <a:lnTo>
                    <a:pt x="1913750" y="622300"/>
                  </a:lnTo>
                  <a:lnTo>
                    <a:pt x="1913750" y="607872"/>
                  </a:lnTo>
                  <a:lnTo>
                    <a:pt x="1902828" y="596900"/>
                  </a:lnTo>
                  <a:lnTo>
                    <a:pt x="1901405" y="596900"/>
                  </a:lnTo>
                  <a:lnTo>
                    <a:pt x="1901405" y="787400"/>
                  </a:lnTo>
                  <a:lnTo>
                    <a:pt x="1901012" y="774700"/>
                  </a:lnTo>
                  <a:lnTo>
                    <a:pt x="1901266" y="774700"/>
                  </a:lnTo>
                  <a:lnTo>
                    <a:pt x="1901405" y="787400"/>
                  </a:lnTo>
                  <a:lnTo>
                    <a:pt x="1901405" y="596900"/>
                  </a:lnTo>
                  <a:lnTo>
                    <a:pt x="1898700" y="596900"/>
                  </a:lnTo>
                  <a:lnTo>
                    <a:pt x="1898535" y="609600"/>
                  </a:lnTo>
                  <a:lnTo>
                    <a:pt x="1895894" y="609600"/>
                  </a:lnTo>
                  <a:lnTo>
                    <a:pt x="1896287" y="596900"/>
                  </a:lnTo>
                  <a:lnTo>
                    <a:pt x="1896554" y="596900"/>
                  </a:lnTo>
                  <a:lnTo>
                    <a:pt x="1895779" y="595299"/>
                  </a:lnTo>
                  <a:lnTo>
                    <a:pt x="1895779" y="774700"/>
                  </a:lnTo>
                  <a:lnTo>
                    <a:pt x="1888921" y="774700"/>
                  </a:lnTo>
                  <a:lnTo>
                    <a:pt x="1882063" y="762000"/>
                  </a:lnTo>
                  <a:lnTo>
                    <a:pt x="1891703" y="762000"/>
                  </a:lnTo>
                  <a:lnTo>
                    <a:pt x="1895779" y="774700"/>
                  </a:lnTo>
                  <a:lnTo>
                    <a:pt x="1895779" y="595299"/>
                  </a:lnTo>
                  <a:lnTo>
                    <a:pt x="1890420" y="584200"/>
                  </a:lnTo>
                  <a:lnTo>
                    <a:pt x="1886140" y="584200"/>
                  </a:lnTo>
                  <a:lnTo>
                    <a:pt x="1889252" y="596900"/>
                  </a:lnTo>
                  <a:lnTo>
                    <a:pt x="1883702" y="596900"/>
                  </a:lnTo>
                  <a:lnTo>
                    <a:pt x="1881593" y="584200"/>
                  </a:lnTo>
                  <a:lnTo>
                    <a:pt x="1884299" y="584200"/>
                  </a:lnTo>
                  <a:lnTo>
                    <a:pt x="1877847" y="571500"/>
                  </a:lnTo>
                  <a:lnTo>
                    <a:pt x="1871586" y="571500"/>
                  </a:lnTo>
                  <a:lnTo>
                    <a:pt x="1871256" y="570750"/>
                  </a:lnTo>
                  <a:lnTo>
                    <a:pt x="1871256" y="584200"/>
                  </a:lnTo>
                  <a:lnTo>
                    <a:pt x="1869160" y="584200"/>
                  </a:lnTo>
                  <a:lnTo>
                    <a:pt x="1868805" y="571500"/>
                  </a:lnTo>
                  <a:lnTo>
                    <a:pt x="1870163" y="571500"/>
                  </a:lnTo>
                  <a:lnTo>
                    <a:pt x="1871256" y="584200"/>
                  </a:lnTo>
                  <a:lnTo>
                    <a:pt x="1871256" y="570750"/>
                  </a:lnTo>
                  <a:lnTo>
                    <a:pt x="1868004" y="563295"/>
                  </a:lnTo>
                  <a:lnTo>
                    <a:pt x="1868004" y="749300"/>
                  </a:lnTo>
                  <a:lnTo>
                    <a:pt x="1865668" y="749300"/>
                  </a:lnTo>
                  <a:lnTo>
                    <a:pt x="1858683" y="736600"/>
                  </a:lnTo>
                  <a:lnTo>
                    <a:pt x="1864563" y="736600"/>
                  </a:lnTo>
                  <a:lnTo>
                    <a:pt x="1868004" y="749300"/>
                  </a:lnTo>
                  <a:lnTo>
                    <a:pt x="1868004" y="563295"/>
                  </a:lnTo>
                  <a:lnTo>
                    <a:pt x="1866049" y="558800"/>
                  </a:lnTo>
                  <a:lnTo>
                    <a:pt x="1859140" y="558800"/>
                  </a:lnTo>
                  <a:lnTo>
                    <a:pt x="1854301" y="546100"/>
                  </a:lnTo>
                  <a:lnTo>
                    <a:pt x="1844611" y="546100"/>
                  </a:lnTo>
                  <a:lnTo>
                    <a:pt x="1857184" y="558800"/>
                  </a:lnTo>
                  <a:lnTo>
                    <a:pt x="1857387" y="558800"/>
                  </a:lnTo>
                  <a:lnTo>
                    <a:pt x="1857768" y="571500"/>
                  </a:lnTo>
                  <a:lnTo>
                    <a:pt x="1854504" y="571500"/>
                  </a:lnTo>
                  <a:lnTo>
                    <a:pt x="1852066" y="558800"/>
                  </a:lnTo>
                  <a:lnTo>
                    <a:pt x="1851533" y="558800"/>
                  </a:lnTo>
                  <a:lnTo>
                    <a:pt x="1851533" y="812800"/>
                  </a:lnTo>
                  <a:lnTo>
                    <a:pt x="1849450" y="825500"/>
                  </a:lnTo>
                  <a:lnTo>
                    <a:pt x="1849920" y="812800"/>
                  </a:lnTo>
                  <a:lnTo>
                    <a:pt x="1851533" y="812800"/>
                  </a:lnTo>
                  <a:lnTo>
                    <a:pt x="1851533" y="558800"/>
                  </a:lnTo>
                  <a:lnTo>
                    <a:pt x="1842490" y="558800"/>
                  </a:lnTo>
                  <a:lnTo>
                    <a:pt x="1842490" y="571500"/>
                  </a:lnTo>
                  <a:lnTo>
                    <a:pt x="1841385" y="571500"/>
                  </a:lnTo>
                  <a:lnTo>
                    <a:pt x="1841385" y="723900"/>
                  </a:lnTo>
                  <a:lnTo>
                    <a:pt x="1838807" y="723900"/>
                  </a:lnTo>
                  <a:lnTo>
                    <a:pt x="1834375" y="711200"/>
                  </a:lnTo>
                  <a:lnTo>
                    <a:pt x="1828825" y="711200"/>
                  </a:lnTo>
                  <a:lnTo>
                    <a:pt x="1823148" y="698500"/>
                  </a:lnTo>
                  <a:lnTo>
                    <a:pt x="1829511" y="698500"/>
                  </a:lnTo>
                  <a:lnTo>
                    <a:pt x="1835277" y="711200"/>
                  </a:lnTo>
                  <a:lnTo>
                    <a:pt x="1841385" y="723900"/>
                  </a:lnTo>
                  <a:lnTo>
                    <a:pt x="1841385" y="571500"/>
                  </a:lnTo>
                  <a:lnTo>
                    <a:pt x="1838388" y="571500"/>
                  </a:lnTo>
                  <a:lnTo>
                    <a:pt x="1838820" y="558800"/>
                  </a:lnTo>
                  <a:lnTo>
                    <a:pt x="1839417" y="558800"/>
                  </a:lnTo>
                  <a:lnTo>
                    <a:pt x="1842490" y="571500"/>
                  </a:lnTo>
                  <a:lnTo>
                    <a:pt x="1842490" y="558800"/>
                  </a:lnTo>
                  <a:lnTo>
                    <a:pt x="1841538" y="558800"/>
                  </a:lnTo>
                  <a:lnTo>
                    <a:pt x="1833981" y="546100"/>
                  </a:lnTo>
                  <a:lnTo>
                    <a:pt x="1830400" y="546100"/>
                  </a:lnTo>
                  <a:lnTo>
                    <a:pt x="1822234" y="533400"/>
                  </a:lnTo>
                  <a:lnTo>
                    <a:pt x="1829650" y="533400"/>
                  </a:lnTo>
                  <a:lnTo>
                    <a:pt x="1838604" y="546100"/>
                  </a:lnTo>
                  <a:lnTo>
                    <a:pt x="1843163" y="546100"/>
                  </a:lnTo>
                  <a:lnTo>
                    <a:pt x="1830298" y="533400"/>
                  </a:lnTo>
                  <a:lnTo>
                    <a:pt x="1823834" y="520700"/>
                  </a:lnTo>
                  <a:lnTo>
                    <a:pt x="1819414" y="520700"/>
                  </a:lnTo>
                  <a:lnTo>
                    <a:pt x="1819414" y="698500"/>
                  </a:lnTo>
                  <a:lnTo>
                    <a:pt x="1809915" y="698500"/>
                  </a:lnTo>
                  <a:lnTo>
                    <a:pt x="1809102" y="685800"/>
                  </a:lnTo>
                  <a:lnTo>
                    <a:pt x="1817268" y="685800"/>
                  </a:lnTo>
                  <a:lnTo>
                    <a:pt x="1819414" y="698500"/>
                  </a:lnTo>
                  <a:lnTo>
                    <a:pt x="1819414" y="520700"/>
                  </a:lnTo>
                  <a:lnTo>
                    <a:pt x="1816569" y="520700"/>
                  </a:lnTo>
                  <a:lnTo>
                    <a:pt x="1816925" y="533400"/>
                  </a:lnTo>
                  <a:lnTo>
                    <a:pt x="1815109" y="533400"/>
                  </a:lnTo>
                  <a:lnTo>
                    <a:pt x="1814436" y="520700"/>
                  </a:lnTo>
                  <a:lnTo>
                    <a:pt x="1808022" y="513143"/>
                  </a:lnTo>
                  <a:lnTo>
                    <a:pt x="1808022" y="685800"/>
                  </a:lnTo>
                  <a:lnTo>
                    <a:pt x="1800377" y="685800"/>
                  </a:lnTo>
                  <a:lnTo>
                    <a:pt x="1793011" y="673100"/>
                  </a:lnTo>
                  <a:lnTo>
                    <a:pt x="1800098" y="673100"/>
                  </a:lnTo>
                  <a:lnTo>
                    <a:pt x="1808022" y="685800"/>
                  </a:lnTo>
                  <a:lnTo>
                    <a:pt x="1808022" y="513143"/>
                  </a:lnTo>
                  <a:lnTo>
                    <a:pt x="1804504" y="508927"/>
                  </a:lnTo>
                  <a:lnTo>
                    <a:pt x="1804504" y="520700"/>
                  </a:lnTo>
                  <a:lnTo>
                    <a:pt x="1803450" y="520700"/>
                  </a:lnTo>
                  <a:lnTo>
                    <a:pt x="1803425" y="510667"/>
                  </a:lnTo>
                  <a:lnTo>
                    <a:pt x="1804504" y="520700"/>
                  </a:lnTo>
                  <a:lnTo>
                    <a:pt x="1804504" y="508927"/>
                  </a:lnTo>
                  <a:lnTo>
                    <a:pt x="1803742" y="508000"/>
                  </a:lnTo>
                  <a:lnTo>
                    <a:pt x="1798434" y="495300"/>
                  </a:lnTo>
                  <a:lnTo>
                    <a:pt x="1796364" y="495300"/>
                  </a:lnTo>
                  <a:lnTo>
                    <a:pt x="1796364" y="508000"/>
                  </a:lnTo>
                  <a:lnTo>
                    <a:pt x="1789874" y="508000"/>
                  </a:lnTo>
                  <a:lnTo>
                    <a:pt x="1789874" y="673100"/>
                  </a:lnTo>
                  <a:lnTo>
                    <a:pt x="1785924" y="673100"/>
                  </a:lnTo>
                  <a:lnTo>
                    <a:pt x="1783842" y="660400"/>
                  </a:lnTo>
                  <a:lnTo>
                    <a:pt x="1787499" y="660400"/>
                  </a:lnTo>
                  <a:lnTo>
                    <a:pt x="1789874" y="673100"/>
                  </a:lnTo>
                  <a:lnTo>
                    <a:pt x="1789874" y="508000"/>
                  </a:lnTo>
                  <a:lnTo>
                    <a:pt x="1789557" y="508000"/>
                  </a:lnTo>
                  <a:lnTo>
                    <a:pt x="1786801" y="495300"/>
                  </a:lnTo>
                  <a:lnTo>
                    <a:pt x="1790865" y="495300"/>
                  </a:lnTo>
                  <a:lnTo>
                    <a:pt x="1796364" y="508000"/>
                  </a:lnTo>
                  <a:lnTo>
                    <a:pt x="1796364" y="495300"/>
                  </a:lnTo>
                  <a:lnTo>
                    <a:pt x="1791944" y="495300"/>
                  </a:lnTo>
                  <a:lnTo>
                    <a:pt x="1785772" y="482600"/>
                  </a:lnTo>
                  <a:lnTo>
                    <a:pt x="1777796" y="482600"/>
                  </a:lnTo>
                  <a:lnTo>
                    <a:pt x="1777796" y="660400"/>
                  </a:lnTo>
                  <a:lnTo>
                    <a:pt x="1774532" y="660400"/>
                  </a:lnTo>
                  <a:lnTo>
                    <a:pt x="1769325" y="647700"/>
                  </a:lnTo>
                  <a:lnTo>
                    <a:pt x="1772259" y="647700"/>
                  </a:lnTo>
                  <a:lnTo>
                    <a:pt x="1777796" y="660400"/>
                  </a:lnTo>
                  <a:lnTo>
                    <a:pt x="1777796" y="482600"/>
                  </a:lnTo>
                  <a:lnTo>
                    <a:pt x="1775548" y="482600"/>
                  </a:lnTo>
                  <a:lnTo>
                    <a:pt x="1775625" y="495300"/>
                  </a:lnTo>
                  <a:lnTo>
                    <a:pt x="1774075" y="495300"/>
                  </a:lnTo>
                  <a:lnTo>
                    <a:pt x="1773326" y="482600"/>
                  </a:lnTo>
                  <a:lnTo>
                    <a:pt x="1774177" y="482600"/>
                  </a:lnTo>
                  <a:lnTo>
                    <a:pt x="1768716" y="469900"/>
                  </a:lnTo>
                  <a:lnTo>
                    <a:pt x="1765007" y="465861"/>
                  </a:lnTo>
                  <a:lnTo>
                    <a:pt x="1765007" y="482600"/>
                  </a:lnTo>
                  <a:lnTo>
                    <a:pt x="1763509" y="482600"/>
                  </a:lnTo>
                  <a:lnTo>
                    <a:pt x="1763509" y="647700"/>
                  </a:lnTo>
                  <a:lnTo>
                    <a:pt x="1758467" y="647700"/>
                  </a:lnTo>
                  <a:lnTo>
                    <a:pt x="1753628" y="635000"/>
                  </a:lnTo>
                  <a:lnTo>
                    <a:pt x="1759267" y="635000"/>
                  </a:lnTo>
                  <a:lnTo>
                    <a:pt x="1763509" y="647700"/>
                  </a:lnTo>
                  <a:lnTo>
                    <a:pt x="1763509" y="482600"/>
                  </a:lnTo>
                  <a:lnTo>
                    <a:pt x="1762264" y="482600"/>
                  </a:lnTo>
                  <a:lnTo>
                    <a:pt x="1757641" y="469900"/>
                  </a:lnTo>
                  <a:lnTo>
                    <a:pt x="1760435" y="469900"/>
                  </a:lnTo>
                  <a:lnTo>
                    <a:pt x="1765007" y="482600"/>
                  </a:lnTo>
                  <a:lnTo>
                    <a:pt x="1765007" y="465861"/>
                  </a:lnTo>
                  <a:lnTo>
                    <a:pt x="1757083" y="457200"/>
                  </a:lnTo>
                  <a:lnTo>
                    <a:pt x="1754593" y="454609"/>
                  </a:lnTo>
                  <a:lnTo>
                    <a:pt x="1754593" y="469900"/>
                  </a:lnTo>
                  <a:lnTo>
                    <a:pt x="1751634" y="469900"/>
                  </a:lnTo>
                  <a:lnTo>
                    <a:pt x="1751634" y="635000"/>
                  </a:lnTo>
                  <a:lnTo>
                    <a:pt x="1744649" y="635000"/>
                  </a:lnTo>
                  <a:lnTo>
                    <a:pt x="1739430" y="622300"/>
                  </a:lnTo>
                  <a:lnTo>
                    <a:pt x="1746885" y="622300"/>
                  </a:lnTo>
                  <a:lnTo>
                    <a:pt x="1751634" y="635000"/>
                  </a:lnTo>
                  <a:lnTo>
                    <a:pt x="1751634" y="469900"/>
                  </a:lnTo>
                  <a:lnTo>
                    <a:pt x="1747685" y="469900"/>
                  </a:lnTo>
                  <a:lnTo>
                    <a:pt x="1743951" y="457200"/>
                  </a:lnTo>
                  <a:lnTo>
                    <a:pt x="1747227" y="457200"/>
                  </a:lnTo>
                  <a:lnTo>
                    <a:pt x="1754593" y="469900"/>
                  </a:lnTo>
                  <a:lnTo>
                    <a:pt x="1754593" y="454609"/>
                  </a:lnTo>
                  <a:lnTo>
                    <a:pt x="1744903" y="444500"/>
                  </a:lnTo>
                  <a:lnTo>
                    <a:pt x="1737944" y="444500"/>
                  </a:lnTo>
                  <a:lnTo>
                    <a:pt x="1737944" y="457200"/>
                  </a:lnTo>
                  <a:lnTo>
                    <a:pt x="1737017" y="457200"/>
                  </a:lnTo>
                  <a:lnTo>
                    <a:pt x="1736001" y="455561"/>
                  </a:lnTo>
                  <a:lnTo>
                    <a:pt x="1736001" y="622300"/>
                  </a:lnTo>
                  <a:lnTo>
                    <a:pt x="1732851" y="622300"/>
                  </a:lnTo>
                  <a:lnTo>
                    <a:pt x="1729193" y="609600"/>
                  </a:lnTo>
                  <a:lnTo>
                    <a:pt x="1732648" y="609600"/>
                  </a:lnTo>
                  <a:lnTo>
                    <a:pt x="1736001" y="622300"/>
                  </a:lnTo>
                  <a:lnTo>
                    <a:pt x="1736001" y="455561"/>
                  </a:lnTo>
                  <a:lnTo>
                    <a:pt x="1730108" y="446049"/>
                  </a:lnTo>
                  <a:lnTo>
                    <a:pt x="1730108" y="457200"/>
                  </a:lnTo>
                  <a:lnTo>
                    <a:pt x="1729917" y="469900"/>
                  </a:lnTo>
                  <a:lnTo>
                    <a:pt x="1728609" y="469900"/>
                  </a:lnTo>
                  <a:lnTo>
                    <a:pt x="1728609" y="609600"/>
                  </a:lnTo>
                  <a:lnTo>
                    <a:pt x="1717878" y="609600"/>
                  </a:lnTo>
                  <a:lnTo>
                    <a:pt x="1712976" y="596900"/>
                  </a:lnTo>
                  <a:lnTo>
                    <a:pt x="1702117" y="596900"/>
                  </a:lnTo>
                  <a:lnTo>
                    <a:pt x="1698282" y="584200"/>
                  </a:lnTo>
                  <a:lnTo>
                    <a:pt x="1702574" y="584200"/>
                  </a:lnTo>
                  <a:lnTo>
                    <a:pt x="1713242" y="596900"/>
                  </a:lnTo>
                  <a:lnTo>
                    <a:pt x="1721053" y="596900"/>
                  </a:lnTo>
                  <a:lnTo>
                    <a:pt x="1728609" y="609600"/>
                  </a:lnTo>
                  <a:lnTo>
                    <a:pt x="1728609" y="469900"/>
                  </a:lnTo>
                  <a:lnTo>
                    <a:pt x="1728381" y="469900"/>
                  </a:lnTo>
                  <a:lnTo>
                    <a:pt x="1724609" y="457200"/>
                  </a:lnTo>
                  <a:lnTo>
                    <a:pt x="1730108" y="457200"/>
                  </a:lnTo>
                  <a:lnTo>
                    <a:pt x="1730108" y="446049"/>
                  </a:lnTo>
                  <a:lnTo>
                    <a:pt x="1729155" y="444500"/>
                  </a:lnTo>
                  <a:lnTo>
                    <a:pt x="1731264" y="444500"/>
                  </a:lnTo>
                  <a:lnTo>
                    <a:pt x="1737944" y="457200"/>
                  </a:lnTo>
                  <a:lnTo>
                    <a:pt x="1737944" y="444500"/>
                  </a:lnTo>
                  <a:lnTo>
                    <a:pt x="1732648" y="444500"/>
                  </a:lnTo>
                  <a:lnTo>
                    <a:pt x="1720799" y="431800"/>
                  </a:lnTo>
                  <a:lnTo>
                    <a:pt x="1719249" y="431800"/>
                  </a:lnTo>
                  <a:lnTo>
                    <a:pt x="1717230" y="419100"/>
                  </a:lnTo>
                  <a:lnTo>
                    <a:pt x="1710550" y="419100"/>
                  </a:lnTo>
                  <a:lnTo>
                    <a:pt x="1711375" y="431800"/>
                  </a:lnTo>
                  <a:lnTo>
                    <a:pt x="1717675" y="431800"/>
                  </a:lnTo>
                  <a:lnTo>
                    <a:pt x="1724406" y="444500"/>
                  </a:lnTo>
                  <a:lnTo>
                    <a:pt x="1718144" y="444500"/>
                  </a:lnTo>
                  <a:lnTo>
                    <a:pt x="1709394" y="431800"/>
                  </a:lnTo>
                  <a:lnTo>
                    <a:pt x="1706245" y="431800"/>
                  </a:lnTo>
                  <a:lnTo>
                    <a:pt x="1697545" y="419100"/>
                  </a:lnTo>
                  <a:lnTo>
                    <a:pt x="1708200" y="419100"/>
                  </a:lnTo>
                  <a:lnTo>
                    <a:pt x="1701622" y="406400"/>
                  </a:lnTo>
                  <a:lnTo>
                    <a:pt x="1697316" y="406400"/>
                  </a:lnTo>
                  <a:lnTo>
                    <a:pt x="1697316" y="584200"/>
                  </a:lnTo>
                  <a:lnTo>
                    <a:pt x="1688998" y="584200"/>
                  </a:lnTo>
                  <a:lnTo>
                    <a:pt x="1683893" y="571500"/>
                  </a:lnTo>
                  <a:lnTo>
                    <a:pt x="1689925" y="571500"/>
                  </a:lnTo>
                  <a:lnTo>
                    <a:pt x="1697316" y="584200"/>
                  </a:lnTo>
                  <a:lnTo>
                    <a:pt x="1697316" y="406400"/>
                  </a:lnTo>
                  <a:lnTo>
                    <a:pt x="1696237" y="406400"/>
                  </a:lnTo>
                  <a:lnTo>
                    <a:pt x="1695653" y="405244"/>
                  </a:lnTo>
                  <a:lnTo>
                    <a:pt x="1695653" y="419100"/>
                  </a:lnTo>
                  <a:lnTo>
                    <a:pt x="1693354" y="419100"/>
                  </a:lnTo>
                  <a:lnTo>
                    <a:pt x="1687868" y="408889"/>
                  </a:lnTo>
                  <a:lnTo>
                    <a:pt x="1687868" y="431800"/>
                  </a:lnTo>
                  <a:lnTo>
                    <a:pt x="1686280" y="431800"/>
                  </a:lnTo>
                  <a:lnTo>
                    <a:pt x="1685848" y="419100"/>
                  </a:lnTo>
                  <a:lnTo>
                    <a:pt x="1687360" y="419100"/>
                  </a:lnTo>
                  <a:lnTo>
                    <a:pt x="1687868" y="431800"/>
                  </a:lnTo>
                  <a:lnTo>
                    <a:pt x="1687868" y="408889"/>
                  </a:lnTo>
                  <a:lnTo>
                    <a:pt x="1686534" y="406400"/>
                  </a:lnTo>
                  <a:lnTo>
                    <a:pt x="1690268" y="406400"/>
                  </a:lnTo>
                  <a:lnTo>
                    <a:pt x="1695653" y="419100"/>
                  </a:lnTo>
                  <a:lnTo>
                    <a:pt x="1695653" y="405244"/>
                  </a:lnTo>
                  <a:lnTo>
                    <a:pt x="1689836" y="393700"/>
                  </a:lnTo>
                  <a:lnTo>
                    <a:pt x="1684375" y="393700"/>
                  </a:lnTo>
                  <a:lnTo>
                    <a:pt x="1684159" y="406400"/>
                  </a:lnTo>
                  <a:lnTo>
                    <a:pt x="1680946" y="406400"/>
                  </a:lnTo>
                  <a:lnTo>
                    <a:pt x="1680946" y="571500"/>
                  </a:lnTo>
                  <a:lnTo>
                    <a:pt x="1678546" y="571500"/>
                  </a:lnTo>
                  <a:lnTo>
                    <a:pt x="1672780" y="558800"/>
                  </a:lnTo>
                  <a:lnTo>
                    <a:pt x="1675828" y="558800"/>
                  </a:lnTo>
                  <a:lnTo>
                    <a:pt x="1680946" y="571500"/>
                  </a:lnTo>
                  <a:lnTo>
                    <a:pt x="1680946" y="406400"/>
                  </a:lnTo>
                  <a:lnTo>
                    <a:pt x="1674863" y="406400"/>
                  </a:lnTo>
                  <a:lnTo>
                    <a:pt x="1669072" y="394157"/>
                  </a:lnTo>
                  <a:lnTo>
                    <a:pt x="1669072" y="787400"/>
                  </a:lnTo>
                  <a:lnTo>
                    <a:pt x="1667319" y="787400"/>
                  </a:lnTo>
                  <a:lnTo>
                    <a:pt x="1666633" y="774700"/>
                  </a:lnTo>
                  <a:lnTo>
                    <a:pt x="1668970" y="774700"/>
                  </a:lnTo>
                  <a:lnTo>
                    <a:pt x="1669072" y="787400"/>
                  </a:lnTo>
                  <a:lnTo>
                    <a:pt x="1669072" y="394157"/>
                  </a:lnTo>
                  <a:lnTo>
                    <a:pt x="1668856" y="393700"/>
                  </a:lnTo>
                  <a:lnTo>
                    <a:pt x="1663090" y="393700"/>
                  </a:lnTo>
                  <a:lnTo>
                    <a:pt x="1663090" y="546100"/>
                  </a:lnTo>
                  <a:lnTo>
                    <a:pt x="1662747" y="558800"/>
                  </a:lnTo>
                  <a:lnTo>
                    <a:pt x="1662201" y="558800"/>
                  </a:lnTo>
                  <a:lnTo>
                    <a:pt x="1660169" y="546100"/>
                  </a:lnTo>
                  <a:lnTo>
                    <a:pt x="1663090" y="546100"/>
                  </a:lnTo>
                  <a:lnTo>
                    <a:pt x="1663090" y="393700"/>
                  </a:lnTo>
                  <a:lnTo>
                    <a:pt x="1658912" y="385711"/>
                  </a:lnTo>
                  <a:lnTo>
                    <a:pt x="1658912" y="774700"/>
                  </a:lnTo>
                  <a:lnTo>
                    <a:pt x="1654200" y="774700"/>
                  </a:lnTo>
                  <a:lnTo>
                    <a:pt x="1654187" y="762000"/>
                  </a:lnTo>
                  <a:lnTo>
                    <a:pt x="1656270" y="762000"/>
                  </a:lnTo>
                  <a:lnTo>
                    <a:pt x="1658912" y="774700"/>
                  </a:lnTo>
                  <a:lnTo>
                    <a:pt x="1658912" y="385711"/>
                  </a:lnTo>
                  <a:lnTo>
                    <a:pt x="1656473" y="381000"/>
                  </a:lnTo>
                  <a:lnTo>
                    <a:pt x="1666646" y="381000"/>
                  </a:lnTo>
                  <a:lnTo>
                    <a:pt x="1670329" y="393700"/>
                  </a:lnTo>
                  <a:lnTo>
                    <a:pt x="1672717" y="393700"/>
                  </a:lnTo>
                  <a:lnTo>
                    <a:pt x="1673021" y="381000"/>
                  </a:lnTo>
                  <a:lnTo>
                    <a:pt x="1667827" y="381000"/>
                  </a:lnTo>
                  <a:lnTo>
                    <a:pt x="1661896" y="368300"/>
                  </a:lnTo>
                  <a:lnTo>
                    <a:pt x="1653425" y="368300"/>
                  </a:lnTo>
                  <a:lnTo>
                    <a:pt x="1653425" y="546100"/>
                  </a:lnTo>
                  <a:lnTo>
                    <a:pt x="1650225" y="546100"/>
                  </a:lnTo>
                  <a:lnTo>
                    <a:pt x="1650225" y="863600"/>
                  </a:lnTo>
                  <a:lnTo>
                    <a:pt x="1648409" y="863600"/>
                  </a:lnTo>
                  <a:lnTo>
                    <a:pt x="1647748" y="852373"/>
                  </a:lnTo>
                  <a:lnTo>
                    <a:pt x="1650225" y="863600"/>
                  </a:lnTo>
                  <a:lnTo>
                    <a:pt x="1650225" y="546100"/>
                  </a:lnTo>
                  <a:lnTo>
                    <a:pt x="1647634" y="546100"/>
                  </a:lnTo>
                  <a:lnTo>
                    <a:pt x="1646631" y="533400"/>
                  </a:lnTo>
                  <a:lnTo>
                    <a:pt x="1652244" y="533400"/>
                  </a:lnTo>
                  <a:lnTo>
                    <a:pt x="1653425" y="546100"/>
                  </a:lnTo>
                  <a:lnTo>
                    <a:pt x="1653425" y="368300"/>
                  </a:lnTo>
                  <a:lnTo>
                    <a:pt x="1650644" y="368300"/>
                  </a:lnTo>
                  <a:lnTo>
                    <a:pt x="1645767" y="355600"/>
                  </a:lnTo>
                  <a:lnTo>
                    <a:pt x="1637182" y="355600"/>
                  </a:lnTo>
                  <a:lnTo>
                    <a:pt x="1641995" y="368300"/>
                  </a:lnTo>
                  <a:lnTo>
                    <a:pt x="1641741" y="368300"/>
                  </a:lnTo>
                  <a:lnTo>
                    <a:pt x="1641741" y="622300"/>
                  </a:lnTo>
                  <a:lnTo>
                    <a:pt x="1637639" y="622300"/>
                  </a:lnTo>
                  <a:lnTo>
                    <a:pt x="1636356" y="609600"/>
                  </a:lnTo>
                  <a:lnTo>
                    <a:pt x="1639620" y="609600"/>
                  </a:lnTo>
                  <a:lnTo>
                    <a:pt x="1641741" y="622300"/>
                  </a:lnTo>
                  <a:lnTo>
                    <a:pt x="1641741" y="368300"/>
                  </a:lnTo>
                  <a:lnTo>
                    <a:pt x="1638681" y="368300"/>
                  </a:lnTo>
                  <a:lnTo>
                    <a:pt x="1638681" y="520700"/>
                  </a:lnTo>
                  <a:lnTo>
                    <a:pt x="1638655" y="533400"/>
                  </a:lnTo>
                  <a:lnTo>
                    <a:pt x="1637385" y="533400"/>
                  </a:lnTo>
                  <a:lnTo>
                    <a:pt x="1623580" y="522655"/>
                  </a:lnTo>
                  <a:lnTo>
                    <a:pt x="1623580" y="736600"/>
                  </a:lnTo>
                  <a:lnTo>
                    <a:pt x="1621777" y="749300"/>
                  </a:lnTo>
                  <a:lnTo>
                    <a:pt x="1618132" y="749300"/>
                  </a:lnTo>
                  <a:lnTo>
                    <a:pt x="1617522" y="736600"/>
                  </a:lnTo>
                  <a:lnTo>
                    <a:pt x="1623580" y="736600"/>
                  </a:lnTo>
                  <a:lnTo>
                    <a:pt x="1623580" y="522655"/>
                  </a:lnTo>
                  <a:lnTo>
                    <a:pt x="1621078" y="520700"/>
                  </a:lnTo>
                  <a:lnTo>
                    <a:pt x="1614360" y="510286"/>
                  </a:lnTo>
                  <a:lnTo>
                    <a:pt x="1614360" y="749300"/>
                  </a:lnTo>
                  <a:lnTo>
                    <a:pt x="1613966" y="762000"/>
                  </a:lnTo>
                  <a:lnTo>
                    <a:pt x="1612277" y="762000"/>
                  </a:lnTo>
                  <a:lnTo>
                    <a:pt x="1610245" y="749300"/>
                  </a:lnTo>
                  <a:lnTo>
                    <a:pt x="1614360" y="749300"/>
                  </a:lnTo>
                  <a:lnTo>
                    <a:pt x="1614360" y="510286"/>
                  </a:lnTo>
                  <a:lnTo>
                    <a:pt x="1604695" y="495300"/>
                  </a:lnTo>
                  <a:lnTo>
                    <a:pt x="1607362" y="495300"/>
                  </a:lnTo>
                  <a:lnTo>
                    <a:pt x="1613598" y="508000"/>
                  </a:lnTo>
                  <a:lnTo>
                    <a:pt x="1618056" y="508000"/>
                  </a:lnTo>
                  <a:lnTo>
                    <a:pt x="1627759" y="520700"/>
                  </a:lnTo>
                  <a:lnTo>
                    <a:pt x="1638681" y="520700"/>
                  </a:lnTo>
                  <a:lnTo>
                    <a:pt x="1638681" y="368300"/>
                  </a:lnTo>
                  <a:lnTo>
                    <a:pt x="1636166" y="368300"/>
                  </a:lnTo>
                  <a:lnTo>
                    <a:pt x="1627085" y="355600"/>
                  </a:lnTo>
                  <a:lnTo>
                    <a:pt x="1632445" y="355600"/>
                  </a:lnTo>
                  <a:lnTo>
                    <a:pt x="1627568" y="342900"/>
                  </a:lnTo>
                  <a:lnTo>
                    <a:pt x="1623225" y="342900"/>
                  </a:lnTo>
                  <a:lnTo>
                    <a:pt x="1624203" y="355600"/>
                  </a:lnTo>
                  <a:lnTo>
                    <a:pt x="1620583" y="355600"/>
                  </a:lnTo>
                  <a:lnTo>
                    <a:pt x="1614754" y="342900"/>
                  </a:lnTo>
                  <a:lnTo>
                    <a:pt x="1601406" y="342900"/>
                  </a:lnTo>
                  <a:lnTo>
                    <a:pt x="1601406" y="584200"/>
                  </a:lnTo>
                  <a:lnTo>
                    <a:pt x="1599603" y="584200"/>
                  </a:lnTo>
                  <a:lnTo>
                    <a:pt x="1596618" y="576199"/>
                  </a:lnTo>
                  <a:lnTo>
                    <a:pt x="1596618" y="787400"/>
                  </a:lnTo>
                  <a:lnTo>
                    <a:pt x="1592694" y="787400"/>
                  </a:lnTo>
                  <a:lnTo>
                    <a:pt x="1592008" y="774700"/>
                  </a:lnTo>
                  <a:lnTo>
                    <a:pt x="1595234" y="774700"/>
                  </a:lnTo>
                  <a:lnTo>
                    <a:pt x="1596618" y="787400"/>
                  </a:lnTo>
                  <a:lnTo>
                    <a:pt x="1596618" y="576199"/>
                  </a:lnTo>
                  <a:lnTo>
                    <a:pt x="1594866" y="571500"/>
                  </a:lnTo>
                  <a:lnTo>
                    <a:pt x="1598371" y="571500"/>
                  </a:lnTo>
                  <a:lnTo>
                    <a:pt x="1601406" y="584200"/>
                  </a:lnTo>
                  <a:lnTo>
                    <a:pt x="1601406" y="342900"/>
                  </a:lnTo>
                  <a:lnTo>
                    <a:pt x="1601063" y="342900"/>
                  </a:lnTo>
                  <a:lnTo>
                    <a:pt x="1598549" y="330200"/>
                  </a:lnTo>
                  <a:lnTo>
                    <a:pt x="1589824" y="330200"/>
                  </a:lnTo>
                  <a:lnTo>
                    <a:pt x="1586280" y="325526"/>
                  </a:lnTo>
                  <a:lnTo>
                    <a:pt x="1586280" y="482600"/>
                  </a:lnTo>
                  <a:lnTo>
                    <a:pt x="1585976" y="482600"/>
                  </a:lnTo>
                  <a:lnTo>
                    <a:pt x="1585976" y="698500"/>
                  </a:lnTo>
                  <a:lnTo>
                    <a:pt x="1578089" y="698500"/>
                  </a:lnTo>
                  <a:lnTo>
                    <a:pt x="1578991" y="685800"/>
                  </a:lnTo>
                  <a:lnTo>
                    <a:pt x="1582750" y="685800"/>
                  </a:lnTo>
                  <a:lnTo>
                    <a:pt x="1585976" y="698500"/>
                  </a:lnTo>
                  <a:lnTo>
                    <a:pt x="1585976" y="482600"/>
                  </a:lnTo>
                  <a:lnTo>
                    <a:pt x="1579841" y="482600"/>
                  </a:lnTo>
                  <a:lnTo>
                    <a:pt x="1572602" y="469900"/>
                  </a:lnTo>
                  <a:lnTo>
                    <a:pt x="1579740" y="469900"/>
                  </a:lnTo>
                  <a:lnTo>
                    <a:pt x="1586280" y="482600"/>
                  </a:lnTo>
                  <a:lnTo>
                    <a:pt x="1586280" y="325526"/>
                  </a:lnTo>
                  <a:lnTo>
                    <a:pt x="1580210" y="317500"/>
                  </a:lnTo>
                  <a:lnTo>
                    <a:pt x="1570761" y="305219"/>
                  </a:lnTo>
                  <a:lnTo>
                    <a:pt x="1570761" y="469900"/>
                  </a:lnTo>
                  <a:lnTo>
                    <a:pt x="1567497" y="469900"/>
                  </a:lnTo>
                  <a:lnTo>
                    <a:pt x="1557934" y="457200"/>
                  </a:lnTo>
                  <a:lnTo>
                    <a:pt x="1553425" y="457200"/>
                  </a:lnTo>
                  <a:lnTo>
                    <a:pt x="1548460" y="444500"/>
                  </a:lnTo>
                  <a:lnTo>
                    <a:pt x="1549704" y="444500"/>
                  </a:lnTo>
                  <a:lnTo>
                    <a:pt x="1559140" y="457200"/>
                  </a:lnTo>
                  <a:lnTo>
                    <a:pt x="1569275" y="457200"/>
                  </a:lnTo>
                  <a:lnTo>
                    <a:pt x="1570761" y="469900"/>
                  </a:lnTo>
                  <a:lnTo>
                    <a:pt x="1570761" y="305219"/>
                  </a:lnTo>
                  <a:lnTo>
                    <a:pt x="1570443" y="304800"/>
                  </a:lnTo>
                  <a:lnTo>
                    <a:pt x="1555191" y="304800"/>
                  </a:lnTo>
                  <a:lnTo>
                    <a:pt x="1552092" y="292100"/>
                  </a:lnTo>
                  <a:lnTo>
                    <a:pt x="1547672" y="292100"/>
                  </a:lnTo>
                  <a:lnTo>
                    <a:pt x="1549603" y="304800"/>
                  </a:lnTo>
                  <a:lnTo>
                    <a:pt x="1545971" y="304800"/>
                  </a:lnTo>
                  <a:lnTo>
                    <a:pt x="1546237" y="292100"/>
                  </a:lnTo>
                  <a:lnTo>
                    <a:pt x="1545602" y="292100"/>
                  </a:lnTo>
                  <a:lnTo>
                    <a:pt x="1543519" y="279400"/>
                  </a:lnTo>
                  <a:lnTo>
                    <a:pt x="1540167" y="279400"/>
                  </a:lnTo>
                  <a:lnTo>
                    <a:pt x="1540167" y="444500"/>
                  </a:lnTo>
                  <a:lnTo>
                    <a:pt x="1538503" y="444500"/>
                  </a:lnTo>
                  <a:lnTo>
                    <a:pt x="1536852" y="440080"/>
                  </a:lnTo>
                  <a:lnTo>
                    <a:pt x="1540167" y="444500"/>
                  </a:lnTo>
                  <a:lnTo>
                    <a:pt x="1540167" y="279400"/>
                  </a:lnTo>
                  <a:lnTo>
                    <a:pt x="1534960" y="279400"/>
                  </a:lnTo>
                  <a:lnTo>
                    <a:pt x="1534960" y="609600"/>
                  </a:lnTo>
                  <a:lnTo>
                    <a:pt x="1534236" y="609600"/>
                  </a:lnTo>
                  <a:lnTo>
                    <a:pt x="1533067" y="596900"/>
                  </a:lnTo>
                  <a:lnTo>
                    <a:pt x="1533563" y="596900"/>
                  </a:lnTo>
                  <a:lnTo>
                    <a:pt x="1534960" y="609600"/>
                  </a:lnTo>
                  <a:lnTo>
                    <a:pt x="1534960" y="279400"/>
                  </a:lnTo>
                  <a:lnTo>
                    <a:pt x="1530883" y="279400"/>
                  </a:lnTo>
                  <a:lnTo>
                    <a:pt x="1522844" y="266700"/>
                  </a:lnTo>
                  <a:lnTo>
                    <a:pt x="1511223" y="266700"/>
                  </a:lnTo>
                  <a:lnTo>
                    <a:pt x="1508340" y="254000"/>
                  </a:lnTo>
                  <a:lnTo>
                    <a:pt x="1499768" y="254000"/>
                  </a:lnTo>
                  <a:lnTo>
                    <a:pt x="1499768" y="406400"/>
                  </a:lnTo>
                  <a:lnTo>
                    <a:pt x="1492732" y="406400"/>
                  </a:lnTo>
                  <a:lnTo>
                    <a:pt x="1484884" y="393700"/>
                  </a:lnTo>
                  <a:lnTo>
                    <a:pt x="1477048" y="393700"/>
                  </a:lnTo>
                  <a:lnTo>
                    <a:pt x="1469390" y="383057"/>
                  </a:lnTo>
                  <a:lnTo>
                    <a:pt x="1469390" y="1295400"/>
                  </a:lnTo>
                  <a:lnTo>
                    <a:pt x="1466964" y="1295400"/>
                  </a:lnTo>
                  <a:lnTo>
                    <a:pt x="1466964" y="1384300"/>
                  </a:lnTo>
                  <a:lnTo>
                    <a:pt x="1464233" y="1384300"/>
                  </a:lnTo>
                  <a:lnTo>
                    <a:pt x="1464233" y="1397000"/>
                  </a:lnTo>
                  <a:lnTo>
                    <a:pt x="1464157" y="1409700"/>
                  </a:lnTo>
                  <a:lnTo>
                    <a:pt x="1461376" y="1409700"/>
                  </a:lnTo>
                  <a:lnTo>
                    <a:pt x="1460982" y="1397000"/>
                  </a:lnTo>
                  <a:lnTo>
                    <a:pt x="1464233" y="1397000"/>
                  </a:lnTo>
                  <a:lnTo>
                    <a:pt x="1464233" y="1384300"/>
                  </a:lnTo>
                  <a:lnTo>
                    <a:pt x="1459941" y="1384300"/>
                  </a:lnTo>
                  <a:lnTo>
                    <a:pt x="1458683" y="1371600"/>
                  </a:lnTo>
                  <a:lnTo>
                    <a:pt x="1462405" y="1371600"/>
                  </a:lnTo>
                  <a:lnTo>
                    <a:pt x="1463624" y="1358900"/>
                  </a:lnTo>
                  <a:lnTo>
                    <a:pt x="1460830" y="1358900"/>
                  </a:lnTo>
                  <a:lnTo>
                    <a:pt x="1461871" y="1346200"/>
                  </a:lnTo>
                  <a:lnTo>
                    <a:pt x="1462493" y="1333500"/>
                  </a:lnTo>
                  <a:lnTo>
                    <a:pt x="1461071" y="1333500"/>
                  </a:lnTo>
                  <a:lnTo>
                    <a:pt x="1461223" y="1320800"/>
                  </a:lnTo>
                  <a:lnTo>
                    <a:pt x="1463941" y="1320800"/>
                  </a:lnTo>
                  <a:lnTo>
                    <a:pt x="1464183" y="1333500"/>
                  </a:lnTo>
                  <a:lnTo>
                    <a:pt x="1464868" y="1333500"/>
                  </a:lnTo>
                  <a:lnTo>
                    <a:pt x="1464348" y="1345234"/>
                  </a:lnTo>
                  <a:lnTo>
                    <a:pt x="1463979" y="1333500"/>
                  </a:lnTo>
                  <a:lnTo>
                    <a:pt x="1462493" y="1333500"/>
                  </a:lnTo>
                  <a:lnTo>
                    <a:pt x="1463548" y="1346200"/>
                  </a:lnTo>
                  <a:lnTo>
                    <a:pt x="1464665" y="1358900"/>
                  </a:lnTo>
                  <a:lnTo>
                    <a:pt x="1464449" y="1358900"/>
                  </a:lnTo>
                  <a:lnTo>
                    <a:pt x="1463344" y="1371600"/>
                  </a:lnTo>
                  <a:lnTo>
                    <a:pt x="1466837" y="1371600"/>
                  </a:lnTo>
                  <a:lnTo>
                    <a:pt x="1466964" y="1384300"/>
                  </a:lnTo>
                  <a:lnTo>
                    <a:pt x="1466964" y="1295400"/>
                  </a:lnTo>
                  <a:lnTo>
                    <a:pt x="1459826" y="1295400"/>
                  </a:lnTo>
                  <a:lnTo>
                    <a:pt x="1460487" y="1282700"/>
                  </a:lnTo>
                  <a:lnTo>
                    <a:pt x="1458252" y="1282700"/>
                  </a:lnTo>
                  <a:lnTo>
                    <a:pt x="1457591" y="1270000"/>
                  </a:lnTo>
                  <a:lnTo>
                    <a:pt x="1463941" y="1270000"/>
                  </a:lnTo>
                  <a:lnTo>
                    <a:pt x="1464424" y="1282700"/>
                  </a:lnTo>
                  <a:lnTo>
                    <a:pt x="1463865" y="1282700"/>
                  </a:lnTo>
                  <a:lnTo>
                    <a:pt x="1469390" y="1295400"/>
                  </a:lnTo>
                  <a:lnTo>
                    <a:pt x="1469390" y="383057"/>
                  </a:lnTo>
                  <a:lnTo>
                    <a:pt x="1467916" y="381000"/>
                  </a:lnTo>
                  <a:lnTo>
                    <a:pt x="1465884" y="381000"/>
                  </a:lnTo>
                  <a:lnTo>
                    <a:pt x="1465884" y="1130300"/>
                  </a:lnTo>
                  <a:lnTo>
                    <a:pt x="1464551" y="1130300"/>
                  </a:lnTo>
                  <a:lnTo>
                    <a:pt x="1464246" y="1131252"/>
                  </a:lnTo>
                  <a:lnTo>
                    <a:pt x="1464246" y="1219200"/>
                  </a:lnTo>
                  <a:lnTo>
                    <a:pt x="1463979" y="1231900"/>
                  </a:lnTo>
                  <a:lnTo>
                    <a:pt x="1463103" y="1244600"/>
                  </a:lnTo>
                  <a:lnTo>
                    <a:pt x="1463243" y="1244600"/>
                  </a:lnTo>
                  <a:lnTo>
                    <a:pt x="1463040" y="1257300"/>
                  </a:lnTo>
                  <a:lnTo>
                    <a:pt x="1459382" y="1257300"/>
                  </a:lnTo>
                  <a:lnTo>
                    <a:pt x="1458595" y="1244600"/>
                  </a:lnTo>
                  <a:lnTo>
                    <a:pt x="1458442" y="1244600"/>
                  </a:lnTo>
                  <a:lnTo>
                    <a:pt x="1459966" y="1231900"/>
                  </a:lnTo>
                  <a:lnTo>
                    <a:pt x="1459814" y="1231900"/>
                  </a:lnTo>
                  <a:lnTo>
                    <a:pt x="1455915" y="1219200"/>
                  </a:lnTo>
                  <a:lnTo>
                    <a:pt x="1456867" y="1219200"/>
                  </a:lnTo>
                  <a:lnTo>
                    <a:pt x="1456258" y="1206500"/>
                  </a:lnTo>
                  <a:lnTo>
                    <a:pt x="1454137" y="1206500"/>
                  </a:lnTo>
                  <a:lnTo>
                    <a:pt x="1455508" y="1193800"/>
                  </a:lnTo>
                  <a:lnTo>
                    <a:pt x="1461185" y="1193800"/>
                  </a:lnTo>
                  <a:lnTo>
                    <a:pt x="1463065" y="1206500"/>
                  </a:lnTo>
                  <a:lnTo>
                    <a:pt x="1460995" y="1206500"/>
                  </a:lnTo>
                  <a:lnTo>
                    <a:pt x="1461058" y="1219200"/>
                  </a:lnTo>
                  <a:lnTo>
                    <a:pt x="1464246" y="1219200"/>
                  </a:lnTo>
                  <a:lnTo>
                    <a:pt x="1464246" y="1131252"/>
                  </a:lnTo>
                  <a:lnTo>
                    <a:pt x="1463560" y="1133398"/>
                  </a:lnTo>
                  <a:lnTo>
                    <a:pt x="1463560" y="1155700"/>
                  </a:lnTo>
                  <a:lnTo>
                    <a:pt x="1462493" y="1168400"/>
                  </a:lnTo>
                  <a:lnTo>
                    <a:pt x="1458595" y="1168400"/>
                  </a:lnTo>
                  <a:lnTo>
                    <a:pt x="1459433" y="1155700"/>
                  </a:lnTo>
                  <a:lnTo>
                    <a:pt x="1463560" y="1155700"/>
                  </a:lnTo>
                  <a:lnTo>
                    <a:pt x="1463560" y="1133398"/>
                  </a:lnTo>
                  <a:lnTo>
                    <a:pt x="1460487" y="1143000"/>
                  </a:lnTo>
                  <a:lnTo>
                    <a:pt x="1457591" y="1143000"/>
                  </a:lnTo>
                  <a:lnTo>
                    <a:pt x="1458595" y="1130300"/>
                  </a:lnTo>
                  <a:lnTo>
                    <a:pt x="1458810" y="1130300"/>
                  </a:lnTo>
                  <a:lnTo>
                    <a:pt x="1461528" y="1117600"/>
                  </a:lnTo>
                  <a:lnTo>
                    <a:pt x="1458734" y="1117600"/>
                  </a:lnTo>
                  <a:lnTo>
                    <a:pt x="1455953" y="1104900"/>
                  </a:lnTo>
                  <a:lnTo>
                    <a:pt x="1459306" y="1104900"/>
                  </a:lnTo>
                  <a:lnTo>
                    <a:pt x="1455839" y="1092200"/>
                  </a:lnTo>
                  <a:lnTo>
                    <a:pt x="1462036" y="1092200"/>
                  </a:lnTo>
                  <a:lnTo>
                    <a:pt x="1461617" y="1079500"/>
                  </a:lnTo>
                  <a:lnTo>
                    <a:pt x="1463560" y="1079500"/>
                  </a:lnTo>
                  <a:lnTo>
                    <a:pt x="1463433" y="1092200"/>
                  </a:lnTo>
                  <a:lnTo>
                    <a:pt x="1462874" y="1104900"/>
                  </a:lnTo>
                  <a:lnTo>
                    <a:pt x="1464614" y="1117600"/>
                  </a:lnTo>
                  <a:lnTo>
                    <a:pt x="1462125" y="1117600"/>
                  </a:lnTo>
                  <a:lnTo>
                    <a:pt x="1465884" y="1130300"/>
                  </a:lnTo>
                  <a:lnTo>
                    <a:pt x="1465884" y="381000"/>
                  </a:lnTo>
                  <a:lnTo>
                    <a:pt x="1465618" y="381000"/>
                  </a:lnTo>
                  <a:lnTo>
                    <a:pt x="1467256" y="368300"/>
                  </a:lnTo>
                  <a:lnTo>
                    <a:pt x="1468894" y="368300"/>
                  </a:lnTo>
                  <a:lnTo>
                    <a:pt x="1473936" y="381000"/>
                  </a:lnTo>
                  <a:lnTo>
                    <a:pt x="1485849" y="381000"/>
                  </a:lnTo>
                  <a:lnTo>
                    <a:pt x="1490395" y="393700"/>
                  </a:lnTo>
                  <a:lnTo>
                    <a:pt x="1494942" y="393700"/>
                  </a:lnTo>
                  <a:lnTo>
                    <a:pt x="1499768" y="406400"/>
                  </a:lnTo>
                  <a:lnTo>
                    <a:pt x="1499768" y="254000"/>
                  </a:lnTo>
                  <a:lnTo>
                    <a:pt x="1497482" y="254000"/>
                  </a:lnTo>
                  <a:lnTo>
                    <a:pt x="1496771" y="241300"/>
                  </a:lnTo>
                  <a:lnTo>
                    <a:pt x="1474724" y="228600"/>
                  </a:lnTo>
                  <a:lnTo>
                    <a:pt x="1471917" y="228600"/>
                  </a:lnTo>
                  <a:lnTo>
                    <a:pt x="1472006" y="215900"/>
                  </a:lnTo>
                  <a:lnTo>
                    <a:pt x="1463903" y="215900"/>
                  </a:lnTo>
                  <a:lnTo>
                    <a:pt x="1463903" y="1042682"/>
                  </a:lnTo>
                  <a:lnTo>
                    <a:pt x="1463776" y="1054100"/>
                  </a:lnTo>
                  <a:lnTo>
                    <a:pt x="1460360" y="1054100"/>
                  </a:lnTo>
                  <a:lnTo>
                    <a:pt x="1459293" y="1041400"/>
                  </a:lnTo>
                  <a:lnTo>
                    <a:pt x="1459814" y="1041400"/>
                  </a:lnTo>
                  <a:lnTo>
                    <a:pt x="1461236" y="1028700"/>
                  </a:lnTo>
                  <a:lnTo>
                    <a:pt x="1462316" y="1028700"/>
                  </a:lnTo>
                  <a:lnTo>
                    <a:pt x="1462671" y="1016000"/>
                  </a:lnTo>
                  <a:lnTo>
                    <a:pt x="1461630" y="1016000"/>
                  </a:lnTo>
                  <a:lnTo>
                    <a:pt x="1461604" y="1003300"/>
                  </a:lnTo>
                  <a:lnTo>
                    <a:pt x="1463802" y="1003300"/>
                  </a:lnTo>
                  <a:lnTo>
                    <a:pt x="1463357" y="1016000"/>
                  </a:lnTo>
                  <a:lnTo>
                    <a:pt x="1462671" y="1016000"/>
                  </a:lnTo>
                  <a:lnTo>
                    <a:pt x="1463852" y="1028700"/>
                  </a:lnTo>
                  <a:lnTo>
                    <a:pt x="1463802" y="1041400"/>
                  </a:lnTo>
                  <a:lnTo>
                    <a:pt x="1463903" y="1042682"/>
                  </a:lnTo>
                  <a:lnTo>
                    <a:pt x="1463903" y="215900"/>
                  </a:lnTo>
                  <a:lnTo>
                    <a:pt x="1456588" y="215900"/>
                  </a:lnTo>
                  <a:lnTo>
                    <a:pt x="1452829" y="203200"/>
                  </a:lnTo>
                  <a:lnTo>
                    <a:pt x="1452816" y="368300"/>
                  </a:lnTo>
                  <a:lnTo>
                    <a:pt x="1448168" y="368300"/>
                  </a:lnTo>
                  <a:lnTo>
                    <a:pt x="1448168" y="2095500"/>
                  </a:lnTo>
                  <a:lnTo>
                    <a:pt x="1446860" y="2108200"/>
                  </a:lnTo>
                  <a:lnTo>
                    <a:pt x="1445412" y="2108200"/>
                  </a:lnTo>
                  <a:lnTo>
                    <a:pt x="1445412" y="2222500"/>
                  </a:lnTo>
                  <a:lnTo>
                    <a:pt x="1441323" y="2235200"/>
                  </a:lnTo>
                  <a:lnTo>
                    <a:pt x="1441589" y="2247900"/>
                  </a:lnTo>
                  <a:lnTo>
                    <a:pt x="1441577" y="2249055"/>
                  </a:lnTo>
                  <a:lnTo>
                    <a:pt x="1441577" y="2286000"/>
                  </a:lnTo>
                  <a:lnTo>
                    <a:pt x="1441272" y="2286000"/>
                  </a:lnTo>
                  <a:lnTo>
                    <a:pt x="1439722" y="2293912"/>
                  </a:lnTo>
                  <a:lnTo>
                    <a:pt x="1439722" y="2362200"/>
                  </a:lnTo>
                  <a:lnTo>
                    <a:pt x="1436547" y="2373503"/>
                  </a:lnTo>
                  <a:lnTo>
                    <a:pt x="1436547" y="2413000"/>
                  </a:lnTo>
                  <a:lnTo>
                    <a:pt x="1433322" y="2413000"/>
                  </a:lnTo>
                  <a:lnTo>
                    <a:pt x="1433322" y="2451100"/>
                  </a:lnTo>
                  <a:lnTo>
                    <a:pt x="1432306" y="2463800"/>
                  </a:lnTo>
                  <a:lnTo>
                    <a:pt x="1431696" y="2463800"/>
                  </a:lnTo>
                  <a:lnTo>
                    <a:pt x="1431696" y="2501900"/>
                  </a:lnTo>
                  <a:lnTo>
                    <a:pt x="1431378" y="2514600"/>
                  </a:lnTo>
                  <a:lnTo>
                    <a:pt x="1430718" y="2514600"/>
                  </a:lnTo>
                  <a:lnTo>
                    <a:pt x="1429829" y="2527300"/>
                  </a:lnTo>
                  <a:lnTo>
                    <a:pt x="1430210" y="2540000"/>
                  </a:lnTo>
                  <a:lnTo>
                    <a:pt x="1427543" y="2552700"/>
                  </a:lnTo>
                  <a:lnTo>
                    <a:pt x="1427708" y="2552700"/>
                  </a:lnTo>
                  <a:lnTo>
                    <a:pt x="1427797" y="2565400"/>
                  </a:lnTo>
                  <a:lnTo>
                    <a:pt x="1427454" y="2578100"/>
                  </a:lnTo>
                  <a:lnTo>
                    <a:pt x="1426946" y="2590800"/>
                  </a:lnTo>
                  <a:lnTo>
                    <a:pt x="1426502" y="2590800"/>
                  </a:lnTo>
                  <a:lnTo>
                    <a:pt x="1426425" y="2603500"/>
                  </a:lnTo>
                  <a:lnTo>
                    <a:pt x="1426006" y="2603500"/>
                  </a:lnTo>
                  <a:lnTo>
                    <a:pt x="1426006" y="2616200"/>
                  </a:lnTo>
                  <a:lnTo>
                    <a:pt x="1425575" y="2628900"/>
                  </a:lnTo>
                  <a:lnTo>
                    <a:pt x="1424546" y="2641600"/>
                  </a:lnTo>
                  <a:lnTo>
                    <a:pt x="1423530" y="2641600"/>
                  </a:lnTo>
                  <a:lnTo>
                    <a:pt x="1423530" y="2667000"/>
                  </a:lnTo>
                  <a:lnTo>
                    <a:pt x="1423530" y="2679700"/>
                  </a:lnTo>
                  <a:lnTo>
                    <a:pt x="1420723" y="2679700"/>
                  </a:lnTo>
                  <a:lnTo>
                    <a:pt x="1420723" y="2730500"/>
                  </a:lnTo>
                  <a:lnTo>
                    <a:pt x="1420342" y="2743200"/>
                  </a:lnTo>
                  <a:lnTo>
                    <a:pt x="1419479" y="2743200"/>
                  </a:lnTo>
                  <a:lnTo>
                    <a:pt x="1420469" y="2755900"/>
                  </a:lnTo>
                  <a:lnTo>
                    <a:pt x="1420202" y="2768600"/>
                  </a:lnTo>
                  <a:lnTo>
                    <a:pt x="1417701" y="2768600"/>
                  </a:lnTo>
                  <a:lnTo>
                    <a:pt x="1417701" y="2755900"/>
                  </a:lnTo>
                  <a:lnTo>
                    <a:pt x="1417866" y="2755900"/>
                  </a:lnTo>
                  <a:lnTo>
                    <a:pt x="1418196" y="2743200"/>
                  </a:lnTo>
                  <a:lnTo>
                    <a:pt x="1419047" y="2743200"/>
                  </a:lnTo>
                  <a:lnTo>
                    <a:pt x="1417916" y="2730500"/>
                  </a:lnTo>
                  <a:lnTo>
                    <a:pt x="1420723" y="2730500"/>
                  </a:lnTo>
                  <a:lnTo>
                    <a:pt x="1420723" y="2679700"/>
                  </a:lnTo>
                  <a:lnTo>
                    <a:pt x="1417650" y="2679700"/>
                  </a:lnTo>
                  <a:lnTo>
                    <a:pt x="1417650" y="2832100"/>
                  </a:lnTo>
                  <a:lnTo>
                    <a:pt x="1417637" y="2844800"/>
                  </a:lnTo>
                  <a:lnTo>
                    <a:pt x="1417485" y="2857500"/>
                  </a:lnTo>
                  <a:lnTo>
                    <a:pt x="1417205" y="2857500"/>
                  </a:lnTo>
                  <a:lnTo>
                    <a:pt x="1417205" y="2870200"/>
                  </a:lnTo>
                  <a:lnTo>
                    <a:pt x="1417104" y="2895600"/>
                  </a:lnTo>
                  <a:lnTo>
                    <a:pt x="1415910" y="2895600"/>
                  </a:lnTo>
                  <a:lnTo>
                    <a:pt x="1415910" y="3467100"/>
                  </a:lnTo>
                  <a:lnTo>
                    <a:pt x="1414005" y="3479800"/>
                  </a:lnTo>
                  <a:lnTo>
                    <a:pt x="1412316" y="3479800"/>
                  </a:lnTo>
                  <a:lnTo>
                    <a:pt x="1411986" y="3467100"/>
                  </a:lnTo>
                  <a:lnTo>
                    <a:pt x="1412557" y="3467100"/>
                  </a:lnTo>
                  <a:lnTo>
                    <a:pt x="1413192" y="3454400"/>
                  </a:lnTo>
                  <a:lnTo>
                    <a:pt x="1413751" y="3454400"/>
                  </a:lnTo>
                  <a:lnTo>
                    <a:pt x="1414068" y="3467100"/>
                  </a:lnTo>
                  <a:lnTo>
                    <a:pt x="1415910" y="3467100"/>
                  </a:lnTo>
                  <a:lnTo>
                    <a:pt x="1415910" y="2895600"/>
                  </a:lnTo>
                  <a:lnTo>
                    <a:pt x="1415034" y="2895600"/>
                  </a:lnTo>
                  <a:lnTo>
                    <a:pt x="1415034" y="3136900"/>
                  </a:lnTo>
                  <a:lnTo>
                    <a:pt x="1414830" y="3149600"/>
                  </a:lnTo>
                  <a:lnTo>
                    <a:pt x="1411922" y="3149600"/>
                  </a:lnTo>
                  <a:lnTo>
                    <a:pt x="1411744" y="3144672"/>
                  </a:lnTo>
                  <a:lnTo>
                    <a:pt x="1411744" y="3340100"/>
                  </a:lnTo>
                  <a:lnTo>
                    <a:pt x="1411668" y="3352800"/>
                  </a:lnTo>
                  <a:lnTo>
                    <a:pt x="1410589" y="3352800"/>
                  </a:lnTo>
                  <a:lnTo>
                    <a:pt x="1409649" y="3340100"/>
                  </a:lnTo>
                  <a:lnTo>
                    <a:pt x="1411744" y="3340100"/>
                  </a:lnTo>
                  <a:lnTo>
                    <a:pt x="1411744" y="3144672"/>
                  </a:lnTo>
                  <a:lnTo>
                    <a:pt x="1411465" y="3136900"/>
                  </a:lnTo>
                  <a:lnTo>
                    <a:pt x="1409446" y="3136900"/>
                  </a:lnTo>
                  <a:lnTo>
                    <a:pt x="1409750" y="3124200"/>
                  </a:lnTo>
                  <a:lnTo>
                    <a:pt x="1413230" y="3124200"/>
                  </a:lnTo>
                  <a:lnTo>
                    <a:pt x="1414043" y="3136900"/>
                  </a:lnTo>
                  <a:lnTo>
                    <a:pt x="1415034" y="3136900"/>
                  </a:lnTo>
                  <a:lnTo>
                    <a:pt x="1415034" y="2895600"/>
                  </a:lnTo>
                  <a:lnTo>
                    <a:pt x="1415021" y="2882900"/>
                  </a:lnTo>
                  <a:lnTo>
                    <a:pt x="1414995" y="2870200"/>
                  </a:lnTo>
                  <a:lnTo>
                    <a:pt x="1417205" y="2870200"/>
                  </a:lnTo>
                  <a:lnTo>
                    <a:pt x="1417205" y="2857500"/>
                  </a:lnTo>
                  <a:lnTo>
                    <a:pt x="1415719" y="2857500"/>
                  </a:lnTo>
                  <a:lnTo>
                    <a:pt x="1414589" y="2844800"/>
                  </a:lnTo>
                  <a:lnTo>
                    <a:pt x="1414614" y="2832100"/>
                  </a:lnTo>
                  <a:lnTo>
                    <a:pt x="1417650" y="2832100"/>
                  </a:lnTo>
                  <a:lnTo>
                    <a:pt x="1417650" y="2679700"/>
                  </a:lnTo>
                  <a:lnTo>
                    <a:pt x="1416786" y="2679700"/>
                  </a:lnTo>
                  <a:lnTo>
                    <a:pt x="1416469" y="2667000"/>
                  </a:lnTo>
                  <a:lnTo>
                    <a:pt x="1423530" y="2667000"/>
                  </a:lnTo>
                  <a:lnTo>
                    <a:pt x="1423530" y="2641600"/>
                  </a:lnTo>
                  <a:lnTo>
                    <a:pt x="1419872" y="2641600"/>
                  </a:lnTo>
                  <a:lnTo>
                    <a:pt x="1422577" y="2628900"/>
                  </a:lnTo>
                  <a:lnTo>
                    <a:pt x="1423060" y="2628900"/>
                  </a:lnTo>
                  <a:lnTo>
                    <a:pt x="1423301" y="2616200"/>
                  </a:lnTo>
                  <a:lnTo>
                    <a:pt x="1426006" y="2616200"/>
                  </a:lnTo>
                  <a:lnTo>
                    <a:pt x="1426006" y="2603500"/>
                  </a:lnTo>
                  <a:lnTo>
                    <a:pt x="1420190" y="2603500"/>
                  </a:lnTo>
                  <a:lnTo>
                    <a:pt x="1423454" y="2590800"/>
                  </a:lnTo>
                  <a:lnTo>
                    <a:pt x="1423060" y="2590800"/>
                  </a:lnTo>
                  <a:lnTo>
                    <a:pt x="1423365" y="2578100"/>
                  </a:lnTo>
                  <a:lnTo>
                    <a:pt x="1423225" y="2578100"/>
                  </a:lnTo>
                  <a:lnTo>
                    <a:pt x="1426806" y="2565400"/>
                  </a:lnTo>
                  <a:lnTo>
                    <a:pt x="1426197" y="2565400"/>
                  </a:lnTo>
                  <a:lnTo>
                    <a:pt x="1426464" y="2552700"/>
                  </a:lnTo>
                  <a:lnTo>
                    <a:pt x="1426705" y="2552700"/>
                  </a:lnTo>
                  <a:lnTo>
                    <a:pt x="1423403" y="2540000"/>
                  </a:lnTo>
                  <a:lnTo>
                    <a:pt x="1426273" y="2540000"/>
                  </a:lnTo>
                  <a:lnTo>
                    <a:pt x="1425016" y="2527300"/>
                  </a:lnTo>
                  <a:lnTo>
                    <a:pt x="1423377" y="2514600"/>
                  </a:lnTo>
                  <a:lnTo>
                    <a:pt x="1428597" y="2514600"/>
                  </a:lnTo>
                  <a:lnTo>
                    <a:pt x="1428788" y="2501900"/>
                  </a:lnTo>
                  <a:lnTo>
                    <a:pt x="1431696" y="2501900"/>
                  </a:lnTo>
                  <a:lnTo>
                    <a:pt x="1431696" y="2463800"/>
                  </a:lnTo>
                  <a:lnTo>
                    <a:pt x="1430108" y="2463800"/>
                  </a:lnTo>
                  <a:lnTo>
                    <a:pt x="1429232" y="2451100"/>
                  </a:lnTo>
                  <a:lnTo>
                    <a:pt x="1433322" y="2451100"/>
                  </a:lnTo>
                  <a:lnTo>
                    <a:pt x="1433322" y="2413000"/>
                  </a:lnTo>
                  <a:lnTo>
                    <a:pt x="1433131" y="2413000"/>
                  </a:lnTo>
                  <a:lnTo>
                    <a:pt x="1433131" y="2425700"/>
                  </a:lnTo>
                  <a:lnTo>
                    <a:pt x="1432966" y="2438400"/>
                  </a:lnTo>
                  <a:lnTo>
                    <a:pt x="1431467" y="2438400"/>
                  </a:lnTo>
                  <a:lnTo>
                    <a:pt x="1430972" y="2425700"/>
                  </a:lnTo>
                  <a:lnTo>
                    <a:pt x="1433131" y="2425700"/>
                  </a:lnTo>
                  <a:lnTo>
                    <a:pt x="1433131" y="2413000"/>
                  </a:lnTo>
                  <a:lnTo>
                    <a:pt x="1432280" y="2413000"/>
                  </a:lnTo>
                  <a:lnTo>
                    <a:pt x="1431861" y="2400300"/>
                  </a:lnTo>
                  <a:lnTo>
                    <a:pt x="1434960" y="2400300"/>
                  </a:lnTo>
                  <a:lnTo>
                    <a:pt x="1436547" y="2413000"/>
                  </a:lnTo>
                  <a:lnTo>
                    <a:pt x="1436547" y="2373503"/>
                  </a:lnTo>
                  <a:lnTo>
                    <a:pt x="1436154" y="2374900"/>
                  </a:lnTo>
                  <a:lnTo>
                    <a:pt x="1433347" y="2362200"/>
                  </a:lnTo>
                  <a:lnTo>
                    <a:pt x="1432356" y="2362200"/>
                  </a:lnTo>
                  <a:lnTo>
                    <a:pt x="1434668" y="2349500"/>
                  </a:lnTo>
                  <a:lnTo>
                    <a:pt x="1435900" y="2349500"/>
                  </a:lnTo>
                  <a:lnTo>
                    <a:pt x="1437424" y="2336800"/>
                  </a:lnTo>
                  <a:lnTo>
                    <a:pt x="1438795" y="2336800"/>
                  </a:lnTo>
                  <a:lnTo>
                    <a:pt x="1438770" y="2349500"/>
                  </a:lnTo>
                  <a:lnTo>
                    <a:pt x="1438973" y="2362200"/>
                  </a:lnTo>
                  <a:lnTo>
                    <a:pt x="1439722" y="2362200"/>
                  </a:lnTo>
                  <a:lnTo>
                    <a:pt x="1439722" y="2293912"/>
                  </a:lnTo>
                  <a:lnTo>
                    <a:pt x="1438783" y="2298700"/>
                  </a:lnTo>
                  <a:lnTo>
                    <a:pt x="1437017" y="2298700"/>
                  </a:lnTo>
                  <a:lnTo>
                    <a:pt x="1436903" y="2286000"/>
                  </a:lnTo>
                  <a:lnTo>
                    <a:pt x="1436598" y="2286000"/>
                  </a:lnTo>
                  <a:lnTo>
                    <a:pt x="1436992" y="2273300"/>
                  </a:lnTo>
                  <a:lnTo>
                    <a:pt x="1438643" y="2273300"/>
                  </a:lnTo>
                  <a:lnTo>
                    <a:pt x="1441577" y="2286000"/>
                  </a:lnTo>
                  <a:lnTo>
                    <a:pt x="1441577" y="2249055"/>
                  </a:lnTo>
                  <a:lnTo>
                    <a:pt x="1441450" y="2260600"/>
                  </a:lnTo>
                  <a:lnTo>
                    <a:pt x="1441196" y="2273300"/>
                  </a:lnTo>
                  <a:lnTo>
                    <a:pt x="1439367" y="2273300"/>
                  </a:lnTo>
                  <a:lnTo>
                    <a:pt x="1439887" y="2247900"/>
                  </a:lnTo>
                  <a:lnTo>
                    <a:pt x="1440116" y="2247900"/>
                  </a:lnTo>
                  <a:lnTo>
                    <a:pt x="1440268" y="2235200"/>
                  </a:lnTo>
                  <a:lnTo>
                    <a:pt x="1439964" y="2235200"/>
                  </a:lnTo>
                  <a:lnTo>
                    <a:pt x="1437360" y="2222500"/>
                  </a:lnTo>
                  <a:lnTo>
                    <a:pt x="1438732" y="2222500"/>
                  </a:lnTo>
                  <a:lnTo>
                    <a:pt x="1441132" y="2209800"/>
                  </a:lnTo>
                  <a:lnTo>
                    <a:pt x="1443913" y="2209800"/>
                  </a:lnTo>
                  <a:lnTo>
                    <a:pt x="1444726" y="2222500"/>
                  </a:lnTo>
                  <a:lnTo>
                    <a:pt x="1445412" y="2222500"/>
                  </a:lnTo>
                  <a:lnTo>
                    <a:pt x="1445412" y="2108200"/>
                  </a:lnTo>
                  <a:lnTo>
                    <a:pt x="1444675" y="2108200"/>
                  </a:lnTo>
                  <a:lnTo>
                    <a:pt x="1443736" y="2095500"/>
                  </a:lnTo>
                  <a:lnTo>
                    <a:pt x="1442974" y="2082800"/>
                  </a:lnTo>
                  <a:lnTo>
                    <a:pt x="1447253" y="2082800"/>
                  </a:lnTo>
                  <a:lnTo>
                    <a:pt x="1448168" y="2095500"/>
                  </a:lnTo>
                  <a:lnTo>
                    <a:pt x="1448168" y="368300"/>
                  </a:lnTo>
                  <a:lnTo>
                    <a:pt x="1447812" y="368300"/>
                  </a:lnTo>
                  <a:lnTo>
                    <a:pt x="1447647" y="355600"/>
                  </a:lnTo>
                  <a:lnTo>
                    <a:pt x="1452346" y="355600"/>
                  </a:lnTo>
                  <a:lnTo>
                    <a:pt x="1452816" y="368300"/>
                  </a:lnTo>
                  <a:lnTo>
                    <a:pt x="1452816" y="203200"/>
                  </a:lnTo>
                  <a:lnTo>
                    <a:pt x="1447101" y="203200"/>
                  </a:lnTo>
                  <a:lnTo>
                    <a:pt x="1447101" y="2057400"/>
                  </a:lnTo>
                  <a:lnTo>
                    <a:pt x="1446276" y="2070100"/>
                  </a:lnTo>
                  <a:lnTo>
                    <a:pt x="1445336" y="2070100"/>
                  </a:lnTo>
                  <a:lnTo>
                    <a:pt x="1444574" y="2057400"/>
                  </a:lnTo>
                  <a:lnTo>
                    <a:pt x="1447101" y="2057400"/>
                  </a:lnTo>
                  <a:lnTo>
                    <a:pt x="1447101" y="203200"/>
                  </a:lnTo>
                  <a:lnTo>
                    <a:pt x="1444942" y="203200"/>
                  </a:lnTo>
                  <a:lnTo>
                    <a:pt x="1444942" y="1854200"/>
                  </a:lnTo>
                  <a:lnTo>
                    <a:pt x="1444536" y="1857425"/>
                  </a:lnTo>
                  <a:lnTo>
                    <a:pt x="1444536" y="1955800"/>
                  </a:lnTo>
                  <a:lnTo>
                    <a:pt x="1444523" y="1968500"/>
                  </a:lnTo>
                  <a:lnTo>
                    <a:pt x="1444396" y="1968500"/>
                  </a:lnTo>
                  <a:lnTo>
                    <a:pt x="1444421" y="1981200"/>
                  </a:lnTo>
                  <a:lnTo>
                    <a:pt x="1442770" y="1981200"/>
                  </a:lnTo>
                  <a:lnTo>
                    <a:pt x="1441246" y="1968500"/>
                  </a:lnTo>
                  <a:lnTo>
                    <a:pt x="1443177" y="1955800"/>
                  </a:lnTo>
                  <a:lnTo>
                    <a:pt x="1444536" y="1955800"/>
                  </a:lnTo>
                  <a:lnTo>
                    <a:pt x="1444536" y="1857425"/>
                  </a:lnTo>
                  <a:lnTo>
                    <a:pt x="1443342" y="1866900"/>
                  </a:lnTo>
                  <a:lnTo>
                    <a:pt x="1442910" y="1854200"/>
                  </a:lnTo>
                  <a:lnTo>
                    <a:pt x="1442504" y="1866900"/>
                  </a:lnTo>
                  <a:lnTo>
                    <a:pt x="1442250" y="1854200"/>
                  </a:lnTo>
                  <a:lnTo>
                    <a:pt x="1442910" y="1854200"/>
                  </a:lnTo>
                  <a:lnTo>
                    <a:pt x="1444942" y="1854200"/>
                  </a:lnTo>
                  <a:lnTo>
                    <a:pt x="1444942" y="203200"/>
                  </a:lnTo>
                  <a:lnTo>
                    <a:pt x="1443710" y="203200"/>
                  </a:lnTo>
                  <a:lnTo>
                    <a:pt x="1439481" y="195834"/>
                  </a:lnTo>
                  <a:lnTo>
                    <a:pt x="1439481" y="355600"/>
                  </a:lnTo>
                  <a:lnTo>
                    <a:pt x="1438592" y="355600"/>
                  </a:lnTo>
                  <a:lnTo>
                    <a:pt x="1438592" y="1790700"/>
                  </a:lnTo>
                  <a:lnTo>
                    <a:pt x="1437347" y="1790700"/>
                  </a:lnTo>
                  <a:lnTo>
                    <a:pt x="1438033" y="1778000"/>
                  </a:lnTo>
                  <a:lnTo>
                    <a:pt x="1438287" y="1778000"/>
                  </a:lnTo>
                  <a:lnTo>
                    <a:pt x="1438592" y="1790700"/>
                  </a:lnTo>
                  <a:lnTo>
                    <a:pt x="1438592" y="355600"/>
                  </a:lnTo>
                  <a:lnTo>
                    <a:pt x="1436039" y="355600"/>
                  </a:lnTo>
                  <a:lnTo>
                    <a:pt x="1436039" y="1663700"/>
                  </a:lnTo>
                  <a:lnTo>
                    <a:pt x="1435950" y="1676400"/>
                  </a:lnTo>
                  <a:lnTo>
                    <a:pt x="1434693" y="1676400"/>
                  </a:lnTo>
                  <a:lnTo>
                    <a:pt x="1434731" y="1663700"/>
                  </a:lnTo>
                  <a:lnTo>
                    <a:pt x="1436039" y="1663700"/>
                  </a:lnTo>
                  <a:lnTo>
                    <a:pt x="1436039" y="355600"/>
                  </a:lnTo>
                  <a:lnTo>
                    <a:pt x="1435112" y="355600"/>
                  </a:lnTo>
                  <a:lnTo>
                    <a:pt x="1429334" y="342900"/>
                  </a:lnTo>
                  <a:lnTo>
                    <a:pt x="1435404" y="342900"/>
                  </a:lnTo>
                  <a:lnTo>
                    <a:pt x="1439481" y="355600"/>
                  </a:lnTo>
                  <a:lnTo>
                    <a:pt x="1439481" y="195834"/>
                  </a:lnTo>
                  <a:lnTo>
                    <a:pt x="1436420" y="190500"/>
                  </a:lnTo>
                  <a:lnTo>
                    <a:pt x="1436751" y="190500"/>
                  </a:lnTo>
                  <a:lnTo>
                    <a:pt x="1425333" y="177800"/>
                  </a:lnTo>
                  <a:lnTo>
                    <a:pt x="1434642" y="177800"/>
                  </a:lnTo>
                  <a:lnTo>
                    <a:pt x="1431048" y="165100"/>
                  </a:lnTo>
                  <a:lnTo>
                    <a:pt x="1416431" y="165100"/>
                  </a:lnTo>
                  <a:lnTo>
                    <a:pt x="1417777" y="177800"/>
                  </a:lnTo>
                  <a:lnTo>
                    <a:pt x="1414437" y="177800"/>
                  </a:lnTo>
                  <a:lnTo>
                    <a:pt x="1414437" y="3086100"/>
                  </a:lnTo>
                  <a:lnTo>
                    <a:pt x="1411833" y="3086100"/>
                  </a:lnTo>
                  <a:lnTo>
                    <a:pt x="1412354" y="3073400"/>
                  </a:lnTo>
                  <a:lnTo>
                    <a:pt x="1414424" y="3073400"/>
                  </a:lnTo>
                  <a:lnTo>
                    <a:pt x="1414437" y="3086100"/>
                  </a:lnTo>
                  <a:lnTo>
                    <a:pt x="1414437" y="177800"/>
                  </a:lnTo>
                  <a:lnTo>
                    <a:pt x="1413929" y="177800"/>
                  </a:lnTo>
                  <a:lnTo>
                    <a:pt x="1413929" y="3048000"/>
                  </a:lnTo>
                  <a:lnTo>
                    <a:pt x="1413598" y="3060700"/>
                  </a:lnTo>
                  <a:lnTo>
                    <a:pt x="1413154" y="3048000"/>
                  </a:lnTo>
                  <a:lnTo>
                    <a:pt x="1413929" y="3048000"/>
                  </a:lnTo>
                  <a:lnTo>
                    <a:pt x="1413929" y="177800"/>
                  </a:lnTo>
                  <a:lnTo>
                    <a:pt x="1412138" y="165100"/>
                  </a:lnTo>
                  <a:lnTo>
                    <a:pt x="1415110" y="165100"/>
                  </a:lnTo>
                  <a:lnTo>
                    <a:pt x="1411757" y="154762"/>
                  </a:lnTo>
                  <a:lnTo>
                    <a:pt x="1411757" y="3098800"/>
                  </a:lnTo>
                  <a:lnTo>
                    <a:pt x="1411617" y="3111500"/>
                  </a:lnTo>
                  <a:lnTo>
                    <a:pt x="1409865" y="3111500"/>
                  </a:lnTo>
                  <a:lnTo>
                    <a:pt x="1409966" y="3098800"/>
                  </a:lnTo>
                  <a:lnTo>
                    <a:pt x="1411757" y="3098800"/>
                  </a:lnTo>
                  <a:lnTo>
                    <a:pt x="1411757" y="154762"/>
                  </a:lnTo>
                  <a:lnTo>
                    <a:pt x="1410995" y="152400"/>
                  </a:lnTo>
                  <a:lnTo>
                    <a:pt x="1406791" y="152400"/>
                  </a:lnTo>
                  <a:lnTo>
                    <a:pt x="1406791" y="165100"/>
                  </a:lnTo>
                  <a:lnTo>
                    <a:pt x="1399844" y="165100"/>
                  </a:lnTo>
                  <a:lnTo>
                    <a:pt x="1393761" y="152400"/>
                  </a:lnTo>
                  <a:lnTo>
                    <a:pt x="1388554" y="152400"/>
                  </a:lnTo>
                  <a:lnTo>
                    <a:pt x="1385747" y="145503"/>
                  </a:lnTo>
                  <a:lnTo>
                    <a:pt x="1385747" y="1651000"/>
                  </a:lnTo>
                  <a:lnTo>
                    <a:pt x="1384909" y="1660271"/>
                  </a:lnTo>
                  <a:lnTo>
                    <a:pt x="1384947" y="1651000"/>
                  </a:lnTo>
                  <a:lnTo>
                    <a:pt x="1385747" y="1651000"/>
                  </a:lnTo>
                  <a:lnTo>
                    <a:pt x="1385747" y="145503"/>
                  </a:lnTo>
                  <a:lnTo>
                    <a:pt x="1383499" y="139966"/>
                  </a:lnTo>
                  <a:lnTo>
                    <a:pt x="1406791" y="165100"/>
                  </a:lnTo>
                  <a:lnTo>
                    <a:pt x="1406791" y="152400"/>
                  </a:lnTo>
                  <a:lnTo>
                    <a:pt x="1402359" y="152400"/>
                  </a:lnTo>
                  <a:lnTo>
                    <a:pt x="1397393" y="139700"/>
                  </a:lnTo>
                  <a:lnTo>
                    <a:pt x="1389799" y="139700"/>
                  </a:lnTo>
                  <a:lnTo>
                    <a:pt x="1385176" y="127000"/>
                  </a:lnTo>
                  <a:lnTo>
                    <a:pt x="1376730" y="114300"/>
                  </a:lnTo>
                  <a:lnTo>
                    <a:pt x="1376311" y="114300"/>
                  </a:lnTo>
                  <a:lnTo>
                    <a:pt x="1376311" y="139700"/>
                  </a:lnTo>
                  <a:lnTo>
                    <a:pt x="1374889" y="139700"/>
                  </a:lnTo>
                  <a:lnTo>
                    <a:pt x="1374076" y="127000"/>
                  </a:lnTo>
                  <a:lnTo>
                    <a:pt x="1376286" y="127000"/>
                  </a:lnTo>
                  <a:lnTo>
                    <a:pt x="1376311" y="139700"/>
                  </a:lnTo>
                  <a:lnTo>
                    <a:pt x="1376311" y="114300"/>
                  </a:lnTo>
                  <a:lnTo>
                    <a:pt x="1371600" y="114300"/>
                  </a:lnTo>
                  <a:lnTo>
                    <a:pt x="1371600" y="914400"/>
                  </a:lnTo>
                  <a:lnTo>
                    <a:pt x="1368780" y="925918"/>
                  </a:lnTo>
                  <a:lnTo>
                    <a:pt x="1368780" y="1041400"/>
                  </a:lnTo>
                  <a:lnTo>
                    <a:pt x="1368653" y="1041400"/>
                  </a:lnTo>
                  <a:lnTo>
                    <a:pt x="1368031" y="1054100"/>
                  </a:lnTo>
                  <a:lnTo>
                    <a:pt x="1361846" y="1054100"/>
                  </a:lnTo>
                  <a:lnTo>
                    <a:pt x="1365250" y="1041400"/>
                  </a:lnTo>
                  <a:lnTo>
                    <a:pt x="1361909" y="1028700"/>
                  </a:lnTo>
                  <a:lnTo>
                    <a:pt x="1362862" y="1028700"/>
                  </a:lnTo>
                  <a:lnTo>
                    <a:pt x="1362811" y="1016000"/>
                  </a:lnTo>
                  <a:lnTo>
                    <a:pt x="1364399" y="1016000"/>
                  </a:lnTo>
                  <a:lnTo>
                    <a:pt x="1362862" y="1003300"/>
                  </a:lnTo>
                  <a:lnTo>
                    <a:pt x="1365199" y="990600"/>
                  </a:lnTo>
                  <a:lnTo>
                    <a:pt x="1368132" y="990600"/>
                  </a:lnTo>
                  <a:lnTo>
                    <a:pt x="1368120" y="1003300"/>
                  </a:lnTo>
                  <a:lnTo>
                    <a:pt x="1366862" y="1003300"/>
                  </a:lnTo>
                  <a:lnTo>
                    <a:pt x="1368729" y="1016000"/>
                  </a:lnTo>
                  <a:lnTo>
                    <a:pt x="1365910" y="1028700"/>
                  </a:lnTo>
                  <a:lnTo>
                    <a:pt x="1366862" y="1028700"/>
                  </a:lnTo>
                  <a:lnTo>
                    <a:pt x="1368780" y="1041400"/>
                  </a:lnTo>
                  <a:lnTo>
                    <a:pt x="1368780" y="925918"/>
                  </a:lnTo>
                  <a:lnTo>
                    <a:pt x="1368488" y="927100"/>
                  </a:lnTo>
                  <a:lnTo>
                    <a:pt x="1365846" y="927100"/>
                  </a:lnTo>
                  <a:lnTo>
                    <a:pt x="1365681" y="914400"/>
                  </a:lnTo>
                  <a:lnTo>
                    <a:pt x="1371600" y="914400"/>
                  </a:lnTo>
                  <a:lnTo>
                    <a:pt x="1371600" y="114300"/>
                  </a:lnTo>
                  <a:lnTo>
                    <a:pt x="1370749" y="114300"/>
                  </a:lnTo>
                  <a:lnTo>
                    <a:pt x="1370749" y="838200"/>
                  </a:lnTo>
                  <a:lnTo>
                    <a:pt x="1369415" y="850900"/>
                  </a:lnTo>
                  <a:lnTo>
                    <a:pt x="1369034" y="849337"/>
                  </a:lnTo>
                  <a:lnTo>
                    <a:pt x="1369034" y="876300"/>
                  </a:lnTo>
                  <a:lnTo>
                    <a:pt x="1367459" y="876300"/>
                  </a:lnTo>
                  <a:lnTo>
                    <a:pt x="1367459" y="901700"/>
                  </a:lnTo>
                  <a:lnTo>
                    <a:pt x="1366862" y="901700"/>
                  </a:lnTo>
                  <a:lnTo>
                    <a:pt x="1367142" y="889000"/>
                  </a:lnTo>
                  <a:lnTo>
                    <a:pt x="1367459" y="901700"/>
                  </a:lnTo>
                  <a:lnTo>
                    <a:pt x="1367459" y="876300"/>
                  </a:lnTo>
                  <a:lnTo>
                    <a:pt x="1365999" y="876300"/>
                  </a:lnTo>
                  <a:lnTo>
                    <a:pt x="1365923" y="863600"/>
                  </a:lnTo>
                  <a:lnTo>
                    <a:pt x="1368666" y="863600"/>
                  </a:lnTo>
                  <a:lnTo>
                    <a:pt x="1369034" y="876300"/>
                  </a:lnTo>
                  <a:lnTo>
                    <a:pt x="1369034" y="849337"/>
                  </a:lnTo>
                  <a:lnTo>
                    <a:pt x="1366329" y="838200"/>
                  </a:lnTo>
                  <a:lnTo>
                    <a:pt x="1365250" y="838200"/>
                  </a:lnTo>
                  <a:lnTo>
                    <a:pt x="1367320" y="825500"/>
                  </a:lnTo>
                  <a:lnTo>
                    <a:pt x="1368399" y="825500"/>
                  </a:lnTo>
                  <a:lnTo>
                    <a:pt x="1369034" y="812800"/>
                  </a:lnTo>
                  <a:lnTo>
                    <a:pt x="1370457" y="812800"/>
                  </a:lnTo>
                  <a:lnTo>
                    <a:pt x="1370495" y="838200"/>
                  </a:lnTo>
                  <a:lnTo>
                    <a:pt x="1370749" y="838200"/>
                  </a:lnTo>
                  <a:lnTo>
                    <a:pt x="1370749" y="114300"/>
                  </a:lnTo>
                  <a:lnTo>
                    <a:pt x="1365338" y="114300"/>
                  </a:lnTo>
                  <a:lnTo>
                    <a:pt x="1365338" y="127000"/>
                  </a:lnTo>
                  <a:lnTo>
                    <a:pt x="1363129" y="127000"/>
                  </a:lnTo>
                  <a:lnTo>
                    <a:pt x="1363129" y="660400"/>
                  </a:lnTo>
                  <a:lnTo>
                    <a:pt x="1360398" y="660400"/>
                  </a:lnTo>
                  <a:lnTo>
                    <a:pt x="1360601" y="647700"/>
                  </a:lnTo>
                  <a:lnTo>
                    <a:pt x="1362379" y="647700"/>
                  </a:lnTo>
                  <a:lnTo>
                    <a:pt x="1363129" y="660400"/>
                  </a:lnTo>
                  <a:lnTo>
                    <a:pt x="1363129" y="127000"/>
                  </a:lnTo>
                  <a:lnTo>
                    <a:pt x="1362608" y="114300"/>
                  </a:lnTo>
                  <a:lnTo>
                    <a:pt x="1364284" y="114300"/>
                  </a:lnTo>
                  <a:lnTo>
                    <a:pt x="1365338" y="127000"/>
                  </a:lnTo>
                  <a:lnTo>
                    <a:pt x="1365338" y="114300"/>
                  </a:lnTo>
                  <a:lnTo>
                    <a:pt x="1364475" y="114300"/>
                  </a:lnTo>
                  <a:lnTo>
                    <a:pt x="1360474" y="110985"/>
                  </a:lnTo>
                  <a:lnTo>
                    <a:pt x="1360474" y="647700"/>
                  </a:lnTo>
                  <a:lnTo>
                    <a:pt x="1357972" y="647700"/>
                  </a:lnTo>
                  <a:lnTo>
                    <a:pt x="1357566" y="635000"/>
                  </a:lnTo>
                  <a:lnTo>
                    <a:pt x="1359789" y="635000"/>
                  </a:lnTo>
                  <a:lnTo>
                    <a:pt x="1360474" y="647700"/>
                  </a:lnTo>
                  <a:lnTo>
                    <a:pt x="1360474" y="110985"/>
                  </a:lnTo>
                  <a:lnTo>
                    <a:pt x="1358569" y="109397"/>
                  </a:lnTo>
                  <a:lnTo>
                    <a:pt x="1358569" y="114300"/>
                  </a:lnTo>
                  <a:lnTo>
                    <a:pt x="1354696" y="114300"/>
                  </a:lnTo>
                  <a:lnTo>
                    <a:pt x="1332014" y="91567"/>
                  </a:lnTo>
                  <a:lnTo>
                    <a:pt x="1332014" y="2006600"/>
                  </a:lnTo>
                  <a:lnTo>
                    <a:pt x="1329245" y="2019300"/>
                  </a:lnTo>
                  <a:lnTo>
                    <a:pt x="1326083" y="2019300"/>
                  </a:lnTo>
                  <a:lnTo>
                    <a:pt x="1326083" y="2209800"/>
                  </a:lnTo>
                  <a:lnTo>
                    <a:pt x="1325816" y="2222500"/>
                  </a:lnTo>
                  <a:lnTo>
                    <a:pt x="1325270" y="2222500"/>
                  </a:lnTo>
                  <a:lnTo>
                    <a:pt x="1325384" y="2209800"/>
                  </a:lnTo>
                  <a:lnTo>
                    <a:pt x="1326083" y="2209800"/>
                  </a:lnTo>
                  <a:lnTo>
                    <a:pt x="1326083" y="2019300"/>
                  </a:lnTo>
                  <a:lnTo>
                    <a:pt x="1324978" y="2019300"/>
                  </a:lnTo>
                  <a:lnTo>
                    <a:pt x="1325473" y="2006600"/>
                  </a:lnTo>
                  <a:lnTo>
                    <a:pt x="1328280" y="2006600"/>
                  </a:lnTo>
                  <a:lnTo>
                    <a:pt x="1328902" y="2006600"/>
                  </a:lnTo>
                  <a:lnTo>
                    <a:pt x="1332014" y="2006600"/>
                  </a:lnTo>
                  <a:lnTo>
                    <a:pt x="1332014" y="91567"/>
                  </a:lnTo>
                  <a:lnTo>
                    <a:pt x="1329512" y="89052"/>
                  </a:lnTo>
                  <a:lnTo>
                    <a:pt x="1329512" y="1993900"/>
                  </a:lnTo>
                  <a:lnTo>
                    <a:pt x="1328597" y="2003310"/>
                  </a:lnTo>
                  <a:lnTo>
                    <a:pt x="1327746" y="1993900"/>
                  </a:lnTo>
                  <a:lnTo>
                    <a:pt x="1329512" y="1993900"/>
                  </a:lnTo>
                  <a:lnTo>
                    <a:pt x="1329512" y="89052"/>
                  </a:lnTo>
                  <a:lnTo>
                    <a:pt x="1324267" y="83794"/>
                  </a:lnTo>
                  <a:lnTo>
                    <a:pt x="1324267" y="1778000"/>
                  </a:lnTo>
                  <a:lnTo>
                    <a:pt x="1324203" y="2324100"/>
                  </a:lnTo>
                  <a:lnTo>
                    <a:pt x="1322082" y="2324100"/>
                  </a:lnTo>
                  <a:lnTo>
                    <a:pt x="1322946" y="2311400"/>
                  </a:lnTo>
                  <a:lnTo>
                    <a:pt x="1324038" y="2311400"/>
                  </a:lnTo>
                  <a:lnTo>
                    <a:pt x="1324203" y="2324100"/>
                  </a:lnTo>
                  <a:lnTo>
                    <a:pt x="1324203" y="1778000"/>
                  </a:lnTo>
                  <a:lnTo>
                    <a:pt x="1322158" y="1778000"/>
                  </a:lnTo>
                  <a:lnTo>
                    <a:pt x="1322184" y="1765300"/>
                  </a:lnTo>
                  <a:lnTo>
                    <a:pt x="1323721" y="1765300"/>
                  </a:lnTo>
                  <a:lnTo>
                    <a:pt x="1324267" y="1778000"/>
                  </a:lnTo>
                  <a:lnTo>
                    <a:pt x="1324267" y="83794"/>
                  </a:lnTo>
                  <a:lnTo>
                    <a:pt x="1319237" y="78752"/>
                  </a:lnTo>
                  <a:lnTo>
                    <a:pt x="1319237" y="2400300"/>
                  </a:lnTo>
                  <a:lnTo>
                    <a:pt x="1318882" y="2413000"/>
                  </a:lnTo>
                  <a:lnTo>
                    <a:pt x="1316786" y="2413000"/>
                  </a:lnTo>
                  <a:lnTo>
                    <a:pt x="1316329" y="2400300"/>
                  </a:lnTo>
                  <a:lnTo>
                    <a:pt x="1319237" y="2400300"/>
                  </a:lnTo>
                  <a:lnTo>
                    <a:pt x="1319237" y="78752"/>
                  </a:lnTo>
                  <a:lnTo>
                    <a:pt x="1316736" y="76250"/>
                  </a:lnTo>
                  <a:lnTo>
                    <a:pt x="1316736" y="1955800"/>
                  </a:lnTo>
                  <a:lnTo>
                    <a:pt x="1314767" y="1968500"/>
                  </a:lnTo>
                  <a:lnTo>
                    <a:pt x="1315974" y="1981200"/>
                  </a:lnTo>
                  <a:lnTo>
                    <a:pt x="1313116" y="1981200"/>
                  </a:lnTo>
                  <a:lnTo>
                    <a:pt x="1312392" y="1993900"/>
                  </a:lnTo>
                  <a:lnTo>
                    <a:pt x="1311262" y="1993900"/>
                  </a:lnTo>
                  <a:lnTo>
                    <a:pt x="1311021" y="2006600"/>
                  </a:lnTo>
                  <a:lnTo>
                    <a:pt x="1310817" y="2019300"/>
                  </a:lnTo>
                  <a:lnTo>
                    <a:pt x="1310843" y="2032965"/>
                  </a:lnTo>
                  <a:lnTo>
                    <a:pt x="1311046" y="2044700"/>
                  </a:lnTo>
                  <a:lnTo>
                    <a:pt x="1312773" y="2044700"/>
                  </a:lnTo>
                  <a:lnTo>
                    <a:pt x="1312811" y="2057400"/>
                  </a:lnTo>
                  <a:lnTo>
                    <a:pt x="1311211" y="2057400"/>
                  </a:lnTo>
                  <a:lnTo>
                    <a:pt x="1310525" y="2070100"/>
                  </a:lnTo>
                  <a:lnTo>
                    <a:pt x="1310855" y="2070100"/>
                  </a:lnTo>
                  <a:lnTo>
                    <a:pt x="1310881" y="2082800"/>
                  </a:lnTo>
                  <a:lnTo>
                    <a:pt x="1316215" y="2082800"/>
                  </a:lnTo>
                  <a:lnTo>
                    <a:pt x="1316494" y="2095500"/>
                  </a:lnTo>
                  <a:lnTo>
                    <a:pt x="1316316" y="2108200"/>
                  </a:lnTo>
                  <a:lnTo>
                    <a:pt x="1316266" y="2120900"/>
                  </a:lnTo>
                  <a:lnTo>
                    <a:pt x="1316558" y="2133600"/>
                  </a:lnTo>
                  <a:lnTo>
                    <a:pt x="1309992" y="2133600"/>
                  </a:lnTo>
                  <a:lnTo>
                    <a:pt x="1310411" y="2146300"/>
                  </a:lnTo>
                  <a:lnTo>
                    <a:pt x="1311859" y="2146300"/>
                  </a:lnTo>
                  <a:lnTo>
                    <a:pt x="1312722" y="2159000"/>
                  </a:lnTo>
                  <a:lnTo>
                    <a:pt x="1310843" y="2159000"/>
                  </a:lnTo>
                  <a:lnTo>
                    <a:pt x="1313268" y="2171700"/>
                  </a:lnTo>
                  <a:lnTo>
                    <a:pt x="1311351" y="2171700"/>
                  </a:lnTo>
                  <a:lnTo>
                    <a:pt x="1311706" y="2184400"/>
                  </a:lnTo>
                  <a:lnTo>
                    <a:pt x="1314081" y="2184400"/>
                  </a:lnTo>
                  <a:lnTo>
                    <a:pt x="1314005" y="2197100"/>
                  </a:lnTo>
                  <a:lnTo>
                    <a:pt x="1311300" y="2197100"/>
                  </a:lnTo>
                  <a:lnTo>
                    <a:pt x="1307719" y="2209800"/>
                  </a:lnTo>
                  <a:lnTo>
                    <a:pt x="1307007" y="2209800"/>
                  </a:lnTo>
                  <a:lnTo>
                    <a:pt x="1312887" y="2222500"/>
                  </a:lnTo>
                  <a:lnTo>
                    <a:pt x="1313230" y="2222500"/>
                  </a:lnTo>
                  <a:lnTo>
                    <a:pt x="1313256" y="2235200"/>
                  </a:lnTo>
                  <a:lnTo>
                    <a:pt x="1313980" y="2235200"/>
                  </a:lnTo>
                  <a:lnTo>
                    <a:pt x="1311452" y="2247900"/>
                  </a:lnTo>
                  <a:lnTo>
                    <a:pt x="1310728" y="2247900"/>
                  </a:lnTo>
                  <a:lnTo>
                    <a:pt x="1310957" y="2260600"/>
                  </a:lnTo>
                  <a:lnTo>
                    <a:pt x="1310360" y="2273300"/>
                  </a:lnTo>
                  <a:lnTo>
                    <a:pt x="1305013" y="2273300"/>
                  </a:lnTo>
                  <a:lnTo>
                    <a:pt x="1305687" y="2286000"/>
                  </a:lnTo>
                  <a:lnTo>
                    <a:pt x="1306766" y="2286000"/>
                  </a:lnTo>
                  <a:lnTo>
                    <a:pt x="1308036" y="2298700"/>
                  </a:lnTo>
                  <a:lnTo>
                    <a:pt x="1308442" y="2298700"/>
                  </a:lnTo>
                  <a:lnTo>
                    <a:pt x="1307934" y="2311400"/>
                  </a:lnTo>
                  <a:lnTo>
                    <a:pt x="1306410" y="2324100"/>
                  </a:lnTo>
                  <a:lnTo>
                    <a:pt x="1305750" y="2324100"/>
                  </a:lnTo>
                  <a:lnTo>
                    <a:pt x="1301813" y="2336800"/>
                  </a:lnTo>
                  <a:lnTo>
                    <a:pt x="1301953" y="2336800"/>
                  </a:lnTo>
                  <a:lnTo>
                    <a:pt x="1307566" y="2349500"/>
                  </a:lnTo>
                  <a:lnTo>
                    <a:pt x="1307744" y="2349500"/>
                  </a:lnTo>
                  <a:lnTo>
                    <a:pt x="1307477" y="2362200"/>
                  </a:lnTo>
                  <a:lnTo>
                    <a:pt x="1305496" y="2362200"/>
                  </a:lnTo>
                  <a:lnTo>
                    <a:pt x="1305052" y="2374900"/>
                  </a:lnTo>
                  <a:lnTo>
                    <a:pt x="1308100" y="2374900"/>
                  </a:lnTo>
                  <a:lnTo>
                    <a:pt x="1305179" y="2387600"/>
                  </a:lnTo>
                  <a:lnTo>
                    <a:pt x="1305064" y="2400300"/>
                  </a:lnTo>
                  <a:lnTo>
                    <a:pt x="1305509" y="2400300"/>
                  </a:lnTo>
                  <a:lnTo>
                    <a:pt x="1302524" y="2413000"/>
                  </a:lnTo>
                  <a:lnTo>
                    <a:pt x="1304201" y="2413000"/>
                  </a:lnTo>
                  <a:lnTo>
                    <a:pt x="1303566" y="2425700"/>
                  </a:lnTo>
                  <a:lnTo>
                    <a:pt x="1303566" y="2806700"/>
                  </a:lnTo>
                  <a:lnTo>
                    <a:pt x="1303375" y="2819400"/>
                  </a:lnTo>
                  <a:lnTo>
                    <a:pt x="1299540" y="2819400"/>
                  </a:lnTo>
                  <a:lnTo>
                    <a:pt x="1299324" y="2806700"/>
                  </a:lnTo>
                  <a:lnTo>
                    <a:pt x="1303566" y="2806700"/>
                  </a:lnTo>
                  <a:lnTo>
                    <a:pt x="1303566" y="2425700"/>
                  </a:lnTo>
                  <a:lnTo>
                    <a:pt x="1300111" y="2425700"/>
                  </a:lnTo>
                  <a:lnTo>
                    <a:pt x="1299730" y="2438400"/>
                  </a:lnTo>
                  <a:lnTo>
                    <a:pt x="1299629" y="2451100"/>
                  </a:lnTo>
                  <a:lnTo>
                    <a:pt x="1300162" y="2463800"/>
                  </a:lnTo>
                  <a:lnTo>
                    <a:pt x="1301546" y="2476500"/>
                  </a:lnTo>
                  <a:lnTo>
                    <a:pt x="1302385" y="2476500"/>
                  </a:lnTo>
                  <a:lnTo>
                    <a:pt x="1299857" y="2489200"/>
                  </a:lnTo>
                  <a:lnTo>
                    <a:pt x="1300340" y="2489200"/>
                  </a:lnTo>
                  <a:lnTo>
                    <a:pt x="1297914" y="2501900"/>
                  </a:lnTo>
                  <a:lnTo>
                    <a:pt x="1298067" y="2501900"/>
                  </a:lnTo>
                  <a:lnTo>
                    <a:pt x="1300099" y="2514600"/>
                  </a:lnTo>
                  <a:lnTo>
                    <a:pt x="1299806" y="2527300"/>
                  </a:lnTo>
                  <a:lnTo>
                    <a:pt x="1298727" y="2540000"/>
                  </a:lnTo>
                  <a:lnTo>
                    <a:pt x="1288021" y="2540000"/>
                  </a:lnTo>
                  <a:lnTo>
                    <a:pt x="1287881" y="2552700"/>
                  </a:lnTo>
                  <a:lnTo>
                    <a:pt x="1293952" y="2552700"/>
                  </a:lnTo>
                  <a:lnTo>
                    <a:pt x="1294282" y="2565400"/>
                  </a:lnTo>
                  <a:lnTo>
                    <a:pt x="1295095" y="2578100"/>
                  </a:lnTo>
                  <a:lnTo>
                    <a:pt x="1296809" y="2590800"/>
                  </a:lnTo>
                  <a:lnTo>
                    <a:pt x="1296530" y="2590800"/>
                  </a:lnTo>
                  <a:lnTo>
                    <a:pt x="1293990" y="2603500"/>
                  </a:lnTo>
                  <a:lnTo>
                    <a:pt x="1292783" y="2616200"/>
                  </a:lnTo>
                  <a:lnTo>
                    <a:pt x="1292339" y="2628900"/>
                  </a:lnTo>
                  <a:lnTo>
                    <a:pt x="1291678" y="2628900"/>
                  </a:lnTo>
                  <a:lnTo>
                    <a:pt x="1289011" y="2641600"/>
                  </a:lnTo>
                  <a:lnTo>
                    <a:pt x="1288415" y="2641600"/>
                  </a:lnTo>
                  <a:lnTo>
                    <a:pt x="1288211" y="2667000"/>
                  </a:lnTo>
                  <a:lnTo>
                    <a:pt x="1288503" y="2679700"/>
                  </a:lnTo>
                  <a:lnTo>
                    <a:pt x="1288719" y="2692400"/>
                  </a:lnTo>
                  <a:lnTo>
                    <a:pt x="1288173" y="2705100"/>
                  </a:lnTo>
                  <a:lnTo>
                    <a:pt x="1287081" y="2705100"/>
                  </a:lnTo>
                  <a:lnTo>
                    <a:pt x="1286624" y="2717800"/>
                  </a:lnTo>
                  <a:lnTo>
                    <a:pt x="1288440" y="2717800"/>
                  </a:lnTo>
                  <a:lnTo>
                    <a:pt x="1288237" y="2730500"/>
                  </a:lnTo>
                  <a:lnTo>
                    <a:pt x="1286992" y="2730500"/>
                  </a:lnTo>
                  <a:lnTo>
                    <a:pt x="1285646" y="2743200"/>
                  </a:lnTo>
                  <a:lnTo>
                    <a:pt x="1285328" y="2743200"/>
                  </a:lnTo>
                  <a:lnTo>
                    <a:pt x="1285570" y="2755900"/>
                  </a:lnTo>
                  <a:lnTo>
                    <a:pt x="1285963" y="2755900"/>
                  </a:lnTo>
                  <a:lnTo>
                    <a:pt x="1286878" y="2768600"/>
                  </a:lnTo>
                  <a:lnTo>
                    <a:pt x="1292186" y="2768600"/>
                  </a:lnTo>
                  <a:lnTo>
                    <a:pt x="1291767" y="2781300"/>
                  </a:lnTo>
                  <a:lnTo>
                    <a:pt x="1286548" y="2781300"/>
                  </a:lnTo>
                  <a:lnTo>
                    <a:pt x="1285303" y="2794000"/>
                  </a:lnTo>
                  <a:lnTo>
                    <a:pt x="1289773" y="2794000"/>
                  </a:lnTo>
                  <a:lnTo>
                    <a:pt x="1290205" y="2806700"/>
                  </a:lnTo>
                  <a:lnTo>
                    <a:pt x="1288618" y="2806700"/>
                  </a:lnTo>
                  <a:lnTo>
                    <a:pt x="1289329" y="2819400"/>
                  </a:lnTo>
                  <a:lnTo>
                    <a:pt x="1289354" y="2832100"/>
                  </a:lnTo>
                  <a:lnTo>
                    <a:pt x="1288910" y="2832100"/>
                  </a:lnTo>
                  <a:lnTo>
                    <a:pt x="1288618" y="2844800"/>
                  </a:lnTo>
                  <a:lnTo>
                    <a:pt x="1288491" y="2857500"/>
                  </a:lnTo>
                  <a:lnTo>
                    <a:pt x="1288338" y="2870200"/>
                  </a:lnTo>
                  <a:lnTo>
                    <a:pt x="1288491" y="2870200"/>
                  </a:lnTo>
                  <a:lnTo>
                    <a:pt x="1286421" y="2882900"/>
                  </a:lnTo>
                  <a:lnTo>
                    <a:pt x="1286713" y="2882900"/>
                  </a:lnTo>
                  <a:lnTo>
                    <a:pt x="1288783" y="2895600"/>
                  </a:lnTo>
                  <a:lnTo>
                    <a:pt x="1288249" y="2895600"/>
                  </a:lnTo>
                  <a:lnTo>
                    <a:pt x="1286192" y="2901734"/>
                  </a:lnTo>
                  <a:lnTo>
                    <a:pt x="1286192" y="3390900"/>
                  </a:lnTo>
                  <a:lnTo>
                    <a:pt x="1284452" y="3390900"/>
                  </a:lnTo>
                  <a:lnTo>
                    <a:pt x="1280528" y="3403600"/>
                  </a:lnTo>
                  <a:lnTo>
                    <a:pt x="1273492" y="3403600"/>
                  </a:lnTo>
                  <a:lnTo>
                    <a:pt x="1276299" y="3390900"/>
                  </a:lnTo>
                  <a:lnTo>
                    <a:pt x="1274241" y="3390900"/>
                  </a:lnTo>
                  <a:lnTo>
                    <a:pt x="1270279" y="3378200"/>
                  </a:lnTo>
                  <a:lnTo>
                    <a:pt x="1270038" y="3378200"/>
                  </a:lnTo>
                  <a:lnTo>
                    <a:pt x="1270088" y="3365500"/>
                  </a:lnTo>
                  <a:lnTo>
                    <a:pt x="1277797" y="3365500"/>
                  </a:lnTo>
                  <a:lnTo>
                    <a:pt x="1274889" y="3352800"/>
                  </a:lnTo>
                  <a:lnTo>
                    <a:pt x="1273276" y="3352800"/>
                  </a:lnTo>
                  <a:lnTo>
                    <a:pt x="1276337" y="3340100"/>
                  </a:lnTo>
                  <a:lnTo>
                    <a:pt x="1275892" y="3340100"/>
                  </a:lnTo>
                  <a:lnTo>
                    <a:pt x="1271676" y="3327400"/>
                  </a:lnTo>
                  <a:lnTo>
                    <a:pt x="1272844" y="3327400"/>
                  </a:lnTo>
                  <a:lnTo>
                    <a:pt x="1275842" y="3314700"/>
                  </a:lnTo>
                  <a:lnTo>
                    <a:pt x="1276654" y="3314700"/>
                  </a:lnTo>
                  <a:lnTo>
                    <a:pt x="1275003" y="3302000"/>
                  </a:lnTo>
                  <a:lnTo>
                    <a:pt x="1277442" y="3302000"/>
                  </a:lnTo>
                  <a:lnTo>
                    <a:pt x="1277696" y="3290849"/>
                  </a:lnTo>
                  <a:lnTo>
                    <a:pt x="1279537" y="3302000"/>
                  </a:lnTo>
                  <a:lnTo>
                    <a:pt x="1280401" y="3302000"/>
                  </a:lnTo>
                  <a:lnTo>
                    <a:pt x="1280058" y="3314700"/>
                  </a:lnTo>
                  <a:lnTo>
                    <a:pt x="1278128" y="3314700"/>
                  </a:lnTo>
                  <a:lnTo>
                    <a:pt x="1278851" y="3327400"/>
                  </a:lnTo>
                  <a:lnTo>
                    <a:pt x="1279220" y="3327400"/>
                  </a:lnTo>
                  <a:lnTo>
                    <a:pt x="1283919" y="3340100"/>
                  </a:lnTo>
                  <a:lnTo>
                    <a:pt x="1283766" y="3340100"/>
                  </a:lnTo>
                  <a:lnTo>
                    <a:pt x="1280058" y="3352800"/>
                  </a:lnTo>
                  <a:lnTo>
                    <a:pt x="1279398" y="3352800"/>
                  </a:lnTo>
                  <a:lnTo>
                    <a:pt x="1279753" y="3365500"/>
                  </a:lnTo>
                  <a:lnTo>
                    <a:pt x="1283258" y="3365500"/>
                  </a:lnTo>
                  <a:lnTo>
                    <a:pt x="1283601" y="3378200"/>
                  </a:lnTo>
                  <a:lnTo>
                    <a:pt x="1279448" y="3378200"/>
                  </a:lnTo>
                  <a:lnTo>
                    <a:pt x="1286192" y="3390900"/>
                  </a:lnTo>
                  <a:lnTo>
                    <a:pt x="1286192" y="2901734"/>
                  </a:lnTo>
                  <a:lnTo>
                    <a:pt x="1283982" y="2908300"/>
                  </a:lnTo>
                  <a:lnTo>
                    <a:pt x="1285417" y="2908300"/>
                  </a:lnTo>
                  <a:lnTo>
                    <a:pt x="1285709" y="2921000"/>
                  </a:lnTo>
                  <a:lnTo>
                    <a:pt x="1285354" y="2921000"/>
                  </a:lnTo>
                  <a:lnTo>
                    <a:pt x="1285722" y="2933700"/>
                  </a:lnTo>
                  <a:lnTo>
                    <a:pt x="1286167" y="2933700"/>
                  </a:lnTo>
                  <a:lnTo>
                    <a:pt x="1286002" y="2946400"/>
                  </a:lnTo>
                  <a:lnTo>
                    <a:pt x="1285201" y="2959100"/>
                  </a:lnTo>
                  <a:lnTo>
                    <a:pt x="1282865" y="2959100"/>
                  </a:lnTo>
                  <a:lnTo>
                    <a:pt x="1283030" y="2971800"/>
                  </a:lnTo>
                  <a:lnTo>
                    <a:pt x="1284287" y="2984500"/>
                  </a:lnTo>
                  <a:lnTo>
                    <a:pt x="1280210" y="2984500"/>
                  </a:lnTo>
                  <a:lnTo>
                    <a:pt x="1280617" y="2997200"/>
                  </a:lnTo>
                  <a:lnTo>
                    <a:pt x="1285252" y="2997200"/>
                  </a:lnTo>
                  <a:lnTo>
                    <a:pt x="1284655" y="3009900"/>
                  </a:lnTo>
                  <a:lnTo>
                    <a:pt x="1278648" y="3009900"/>
                  </a:lnTo>
                  <a:lnTo>
                    <a:pt x="1278597" y="3022600"/>
                  </a:lnTo>
                  <a:lnTo>
                    <a:pt x="1278775" y="3035300"/>
                  </a:lnTo>
                  <a:lnTo>
                    <a:pt x="1278991" y="3048000"/>
                  </a:lnTo>
                  <a:lnTo>
                    <a:pt x="1278966" y="3060700"/>
                  </a:lnTo>
                  <a:lnTo>
                    <a:pt x="1279436" y="3060700"/>
                  </a:lnTo>
                  <a:lnTo>
                    <a:pt x="1281290" y="3073400"/>
                  </a:lnTo>
                  <a:lnTo>
                    <a:pt x="1282484" y="3073400"/>
                  </a:lnTo>
                  <a:lnTo>
                    <a:pt x="1282598" y="3086100"/>
                  </a:lnTo>
                  <a:lnTo>
                    <a:pt x="1281722" y="3086100"/>
                  </a:lnTo>
                  <a:lnTo>
                    <a:pt x="1279944" y="3098800"/>
                  </a:lnTo>
                  <a:lnTo>
                    <a:pt x="1277581" y="3098800"/>
                  </a:lnTo>
                  <a:lnTo>
                    <a:pt x="1276616" y="3111500"/>
                  </a:lnTo>
                  <a:lnTo>
                    <a:pt x="1278686" y="3124200"/>
                  </a:lnTo>
                  <a:lnTo>
                    <a:pt x="1278089" y="3124200"/>
                  </a:lnTo>
                  <a:lnTo>
                    <a:pt x="1278013" y="3136900"/>
                  </a:lnTo>
                  <a:lnTo>
                    <a:pt x="1276908" y="3149600"/>
                  </a:lnTo>
                  <a:lnTo>
                    <a:pt x="1280363" y="3149600"/>
                  </a:lnTo>
                  <a:lnTo>
                    <a:pt x="1282382" y="3162300"/>
                  </a:lnTo>
                  <a:lnTo>
                    <a:pt x="1281734" y="3167723"/>
                  </a:lnTo>
                  <a:lnTo>
                    <a:pt x="1281734" y="3289300"/>
                  </a:lnTo>
                  <a:lnTo>
                    <a:pt x="1277734" y="3289300"/>
                  </a:lnTo>
                  <a:lnTo>
                    <a:pt x="1277429" y="3289300"/>
                  </a:lnTo>
                  <a:lnTo>
                    <a:pt x="1276985" y="3289300"/>
                  </a:lnTo>
                  <a:lnTo>
                    <a:pt x="1271320" y="3276600"/>
                  </a:lnTo>
                  <a:lnTo>
                    <a:pt x="1273708" y="3263900"/>
                  </a:lnTo>
                  <a:lnTo>
                    <a:pt x="1275943" y="3263900"/>
                  </a:lnTo>
                  <a:lnTo>
                    <a:pt x="1275842" y="3276600"/>
                  </a:lnTo>
                  <a:lnTo>
                    <a:pt x="1280972" y="3276600"/>
                  </a:lnTo>
                  <a:lnTo>
                    <a:pt x="1281734" y="3289300"/>
                  </a:lnTo>
                  <a:lnTo>
                    <a:pt x="1281734" y="3167723"/>
                  </a:lnTo>
                  <a:lnTo>
                    <a:pt x="1280795" y="3175000"/>
                  </a:lnTo>
                  <a:lnTo>
                    <a:pt x="1279398" y="3175000"/>
                  </a:lnTo>
                  <a:lnTo>
                    <a:pt x="1279398" y="3225800"/>
                  </a:lnTo>
                  <a:lnTo>
                    <a:pt x="1278204" y="3225800"/>
                  </a:lnTo>
                  <a:lnTo>
                    <a:pt x="1277480" y="3238500"/>
                  </a:lnTo>
                  <a:lnTo>
                    <a:pt x="1275829" y="3238500"/>
                  </a:lnTo>
                  <a:lnTo>
                    <a:pt x="1271854" y="3225800"/>
                  </a:lnTo>
                  <a:lnTo>
                    <a:pt x="1271346" y="3225800"/>
                  </a:lnTo>
                  <a:lnTo>
                    <a:pt x="1273429" y="3213100"/>
                  </a:lnTo>
                  <a:lnTo>
                    <a:pt x="1278394" y="3213100"/>
                  </a:lnTo>
                  <a:lnTo>
                    <a:pt x="1279398" y="3225800"/>
                  </a:lnTo>
                  <a:lnTo>
                    <a:pt x="1279398" y="3175000"/>
                  </a:lnTo>
                  <a:lnTo>
                    <a:pt x="1277759" y="3175000"/>
                  </a:lnTo>
                  <a:lnTo>
                    <a:pt x="1277581" y="3187700"/>
                  </a:lnTo>
                  <a:lnTo>
                    <a:pt x="1275943" y="3187700"/>
                  </a:lnTo>
                  <a:lnTo>
                    <a:pt x="1275473" y="3175000"/>
                  </a:lnTo>
                  <a:lnTo>
                    <a:pt x="1274152" y="3175000"/>
                  </a:lnTo>
                  <a:lnTo>
                    <a:pt x="1271041" y="3162300"/>
                  </a:lnTo>
                  <a:lnTo>
                    <a:pt x="1269377" y="3162300"/>
                  </a:lnTo>
                  <a:lnTo>
                    <a:pt x="1270304" y="3149600"/>
                  </a:lnTo>
                  <a:lnTo>
                    <a:pt x="1275880" y="3149600"/>
                  </a:lnTo>
                  <a:lnTo>
                    <a:pt x="1276362" y="3136900"/>
                  </a:lnTo>
                  <a:lnTo>
                    <a:pt x="1272578" y="3136900"/>
                  </a:lnTo>
                  <a:lnTo>
                    <a:pt x="1271778" y="3124200"/>
                  </a:lnTo>
                  <a:lnTo>
                    <a:pt x="1270863" y="3124200"/>
                  </a:lnTo>
                  <a:lnTo>
                    <a:pt x="1273048" y="3111500"/>
                  </a:lnTo>
                  <a:lnTo>
                    <a:pt x="1272654" y="3111500"/>
                  </a:lnTo>
                  <a:lnTo>
                    <a:pt x="1272692" y="3060700"/>
                  </a:lnTo>
                  <a:lnTo>
                    <a:pt x="1272362" y="3060700"/>
                  </a:lnTo>
                  <a:lnTo>
                    <a:pt x="1275080" y="3048000"/>
                  </a:lnTo>
                  <a:lnTo>
                    <a:pt x="1275943" y="3048000"/>
                  </a:lnTo>
                  <a:lnTo>
                    <a:pt x="1273797" y="3035300"/>
                  </a:lnTo>
                  <a:lnTo>
                    <a:pt x="1273530" y="3022600"/>
                  </a:lnTo>
                  <a:lnTo>
                    <a:pt x="1269771" y="3022600"/>
                  </a:lnTo>
                  <a:lnTo>
                    <a:pt x="1269911" y="3009900"/>
                  </a:lnTo>
                  <a:lnTo>
                    <a:pt x="1276959" y="3009900"/>
                  </a:lnTo>
                  <a:lnTo>
                    <a:pt x="1275461" y="2997200"/>
                  </a:lnTo>
                  <a:lnTo>
                    <a:pt x="1274813" y="2984500"/>
                  </a:lnTo>
                  <a:lnTo>
                    <a:pt x="1273797" y="2984500"/>
                  </a:lnTo>
                  <a:lnTo>
                    <a:pt x="1272120" y="2971800"/>
                  </a:lnTo>
                  <a:lnTo>
                    <a:pt x="1271346" y="2971800"/>
                  </a:lnTo>
                  <a:lnTo>
                    <a:pt x="1275511" y="2959100"/>
                  </a:lnTo>
                  <a:lnTo>
                    <a:pt x="1275321" y="2959100"/>
                  </a:lnTo>
                  <a:lnTo>
                    <a:pt x="1275575" y="2946400"/>
                  </a:lnTo>
                  <a:lnTo>
                    <a:pt x="1275435" y="2946400"/>
                  </a:lnTo>
                  <a:lnTo>
                    <a:pt x="1275689" y="2933700"/>
                  </a:lnTo>
                  <a:lnTo>
                    <a:pt x="1275880" y="2933700"/>
                  </a:lnTo>
                  <a:lnTo>
                    <a:pt x="1278801" y="2921000"/>
                  </a:lnTo>
                  <a:lnTo>
                    <a:pt x="1278382" y="2921000"/>
                  </a:lnTo>
                  <a:lnTo>
                    <a:pt x="1276642" y="2908300"/>
                  </a:lnTo>
                  <a:lnTo>
                    <a:pt x="1275435" y="2895600"/>
                  </a:lnTo>
                  <a:lnTo>
                    <a:pt x="1274851" y="2895600"/>
                  </a:lnTo>
                  <a:lnTo>
                    <a:pt x="1275232" y="2882900"/>
                  </a:lnTo>
                  <a:lnTo>
                    <a:pt x="1278064" y="2882900"/>
                  </a:lnTo>
                  <a:lnTo>
                    <a:pt x="1278039" y="2870200"/>
                  </a:lnTo>
                  <a:lnTo>
                    <a:pt x="1278229" y="2870200"/>
                  </a:lnTo>
                  <a:lnTo>
                    <a:pt x="1278382" y="2832100"/>
                  </a:lnTo>
                  <a:lnTo>
                    <a:pt x="1277912" y="2832100"/>
                  </a:lnTo>
                  <a:lnTo>
                    <a:pt x="1278674" y="2819400"/>
                  </a:lnTo>
                  <a:lnTo>
                    <a:pt x="1275715" y="2819400"/>
                  </a:lnTo>
                  <a:lnTo>
                    <a:pt x="1274699" y="2806700"/>
                  </a:lnTo>
                  <a:lnTo>
                    <a:pt x="1272895" y="2806700"/>
                  </a:lnTo>
                  <a:lnTo>
                    <a:pt x="1275562" y="2794000"/>
                  </a:lnTo>
                  <a:lnTo>
                    <a:pt x="1270279" y="2794000"/>
                  </a:lnTo>
                  <a:lnTo>
                    <a:pt x="1272870" y="2781300"/>
                  </a:lnTo>
                  <a:lnTo>
                    <a:pt x="1279067" y="2781300"/>
                  </a:lnTo>
                  <a:lnTo>
                    <a:pt x="1278369" y="2768600"/>
                  </a:lnTo>
                  <a:lnTo>
                    <a:pt x="1278204" y="2768600"/>
                  </a:lnTo>
                  <a:lnTo>
                    <a:pt x="1278750" y="2755900"/>
                  </a:lnTo>
                  <a:lnTo>
                    <a:pt x="1280147" y="2755900"/>
                  </a:lnTo>
                  <a:lnTo>
                    <a:pt x="1281620" y="2743200"/>
                  </a:lnTo>
                  <a:lnTo>
                    <a:pt x="1281252" y="2743200"/>
                  </a:lnTo>
                  <a:lnTo>
                    <a:pt x="1280769" y="2730500"/>
                  </a:lnTo>
                  <a:lnTo>
                    <a:pt x="1280426" y="2730500"/>
                  </a:lnTo>
                  <a:lnTo>
                    <a:pt x="1280807" y="2717800"/>
                  </a:lnTo>
                  <a:lnTo>
                    <a:pt x="1281264" y="2705417"/>
                  </a:lnTo>
                  <a:lnTo>
                    <a:pt x="1281252" y="2692400"/>
                  </a:lnTo>
                  <a:lnTo>
                    <a:pt x="1281569" y="2692400"/>
                  </a:lnTo>
                  <a:lnTo>
                    <a:pt x="1283271" y="2679700"/>
                  </a:lnTo>
                  <a:lnTo>
                    <a:pt x="1283906" y="2679700"/>
                  </a:lnTo>
                  <a:lnTo>
                    <a:pt x="1283627" y="2667000"/>
                  </a:lnTo>
                  <a:lnTo>
                    <a:pt x="1282738" y="2667000"/>
                  </a:lnTo>
                  <a:lnTo>
                    <a:pt x="1283131" y="2654300"/>
                  </a:lnTo>
                  <a:lnTo>
                    <a:pt x="1284084" y="2654300"/>
                  </a:lnTo>
                  <a:lnTo>
                    <a:pt x="1278255" y="2641600"/>
                  </a:lnTo>
                  <a:lnTo>
                    <a:pt x="1283881" y="2641600"/>
                  </a:lnTo>
                  <a:lnTo>
                    <a:pt x="1285113" y="2628900"/>
                  </a:lnTo>
                  <a:lnTo>
                    <a:pt x="1286383" y="2628900"/>
                  </a:lnTo>
                  <a:lnTo>
                    <a:pt x="1286370" y="2616200"/>
                  </a:lnTo>
                  <a:lnTo>
                    <a:pt x="1286929" y="2616200"/>
                  </a:lnTo>
                  <a:lnTo>
                    <a:pt x="1285709" y="2603500"/>
                  </a:lnTo>
                  <a:lnTo>
                    <a:pt x="1279385" y="2603500"/>
                  </a:lnTo>
                  <a:lnTo>
                    <a:pt x="1283423" y="2590800"/>
                  </a:lnTo>
                  <a:lnTo>
                    <a:pt x="1282852" y="2590800"/>
                  </a:lnTo>
                  <a:lnTo>
                    <a:pt x="1281277" y="2578100"/>
                  </a:lnTo>
                  <a:lnTo>
                    <a:pt x="1280998" y="2578100"/>
                  </a:lnTo>
                  <a:lnTo>
                    <a:pt x="1282001" y="2565400"/>
                  </a:lnTo>
                  <a:lnTo>
                    <a:pt x="1284274" y="2565400"/>
                  </a:lnTo>
                  <a:lnTo>
                    <a:pt x="1286713" y="2552700"/>
                  </a:lnTo>
                  <a:lnTo>
                    <a:pt x="1286052" y="2552700"/>
                  </a:lnTo>
                  <a:lnTo>
                    <a:pt x="1287208" y="2540000"/>
                  </a:lnTo>
                  <a:lnTo>
                    <a:pt x="1287526" y="2540000"/>
                  </a:lnTo>
                  <a:lnTo>
                    <a:pt x="1289697" y="2527300"/>
                  </a:lnTo>
                  <a:lnTo>
                    <a:pt x="1290129" y="2514600"/>
                  </a:lnTo>
                  <a:lnTo>
                    <a:pt x="1287653" y="2514600"/>
                  </a:lnTo>
                  <a:lnTo>
                    <a:pt x="1288465" y="2501900"/>
                  </a:lnTo>
                  <a:lnTo>
                    <a:pt x="1289596" y="2501900"/>
                  </a:lnTo>
                  <a:lnTo>
                    <a:pt x="1289456" y="2489200"/>
                  </a:lnTo>
                  <a:lnTo>
                    <a:pt x="1290447" y="2476500"/>
                  </a:lnTo>
                  <a:lnTo>
                    <a:pt x="1291869" y="2476500"/>
                  </a:lnTo>
                  <a:lnTo>
                    <a:pt x="1292656" y="2463800"/>
                  </a:lnTo>
                  <a:lnTo>
                    <a:pt x="1290815" y="2463800"/>
                  </a:lnTo>
                  <a:lnTo>
                    <a:pt x="1292606" y="2451100"/>
                  </a:lnTo>
                  <a:lnTo>
                    <a:pt x="1292237" y="2451100"/>
                  </a:lnTo>
                  <a:lnTo>
                    <a:pt x="1291183" y="2438400"/>
                  </a:lnTo>
                  <a:lnTo>
                    <a:pt x="1291869" y="2425700"/>
                  </a:lnTo>
                  <a:lnTo>
                    <a:pt x="1293749" y="2425700"/>
                  </a:lnTo>
                  <a:lnTo>
                    <a:pt x="1296619" y="2413000"/>
                  </a:lnTo>
                  <a:lnTo>
                    <a:pt x="1297660" y="2413000"/>
                  </a:lnTo>
                  <a:lnTo>
                    <a:pt x="1295933" y="2400300"/>
                  </a:lnTo>
                  <a:lnTo>
                    <a:pt x="1294257" y="2400300"/>
                  </a:lnTo>
                  <a:lnTo>
                    <a:pt x="1294434" y="2387600"/>
                  </a:lnTo>
                  <a:lnTo>
                    <a:pt x="1294968" y="2387600"/>
                  </a:lnTo>
                  <a:lnTo>
                    <a:pt x="1295590" y="2374900"/>
                  </a:lnTo>
                  <a:lnTo>
                    <a:pt x="1296225" y="2374900"/>
                  </a:lnTo>
                  <a:lnTo>
                    <a:pt x="1296962" y="2362200"/>
                  </a:lnTo>
                  <a:lnTo>
                    <a:pt x="1297241" y="2362200"/>
                  </a:lnTo>
                  <a:lnTo>
                    <a:pt x="1290675" y="2349500"/>
                  </a:lnTo>
                  <a:lnTo>
                    <a:pt x="1294371" y="2349500"/>
                  </a:lnTo>
                  <a:lnTo>
                    <a:pt x="1296466" y="2336800"/>
                  </a:lnTo>
                  <a:lnTo>
                    <a:pt x="1294853" y="2336800"/>
                  </a:lnTo>
                  <a:lnTo>
                    <a:pt x="1294955" y="2324100"/>
                  </a:lnTo>
                  <a:lnTo>
                    <a:pt x="1298321" y="2324100"/>
                  </a:lnTo>
                  <a:lnTo>
                    <a:pt x="1297343" y="2311400"/>
                  </a:lnTo>
                  <a:lnTo>
                    <a:pt x="1298257" y="2311400"/>
                  </a:lnTo>
                  <a:lnTo>
                    <a:pt x="1299806" y="2298700"/>
                  </a:lnTo>
                  <a:lnTo>
                    <a:pt x="1301013" y="2298700"/>
                  </a:lnTo>
                  <a:lnTo>
                    <a:pt x="1302854" y="2286000"/>
                  </a:lnTo>
                  <a:lnTo>
                    <a:pt x="1298232" y="2273300"/>
                  </a:lnTo>
                  <a:lnTo>
                    <a:pt x="1299286" y="2273300"/>
                  </a:lnTo>
                  <a:lnTo>
                    <a:pt x="1300848" y="2260600"/>
                  </a:lnTo>
                  <a:lnTo>
                    <a:pt x="1302042" y="2247900"/>
                  </a:lnTo>
                  <a:lnTo>
                    <a:pt x="1302956" y="2235200"/>
                  </a:lnTo>
                  <a:lnTo>
                    <a:pt x="1302613" y="2235200"/>
                  </a:lnTo>
                  <a:lnTo>
                    <a:pt x="1302918" y="2222500"/>
                  </a:lnTo>
                  <a:lnTo>
                    <a:pt x="1303147" y="2222500"/>
                  </a:lnTo>
                  <a:lnTo>
                    <a:pt x="1305598" y="2209800"/>
                  </a:lnTo>
                  <a:lnTo>
                    <a:pt x="1305610" y="2197100"/>
                  </a:lnTo>
                  <a:lnTo>
                    <a:pt x="1302639" y="2197100"/>
                  </a:lnTo>
                  <a:lnTo>
                    <a:pt x="1302842" y="2184400"/>
                  </a:lnTo>
                  <a:lnTo>
                    <a:pt x="1305179" y="2184400"/>
                  </a:lnTo>
                  <a:lnTo>
                    <a:pt x="1305712" y="2171700"/>
                  </a:lnTo>
                  <a:lnTo>
                    <a:pt x="1303426" y="2171700"/>
                  </a:lnTo>
                  <a:lnTo>
                    <a:pt x="1304086" y="2159000"/>
                  </a:lnTo>
                  <a:lnTo>
                    <a:pt x="1302893" y="2159000"/>
                  </a:lnTo>
                  <a:lnTo>
                    <a:pt x="1305902" y="2146300"/>
                  </a:lnTo>
                  <a:lnTo>
                    <a:pt x="1304886" y="2133600"/>
                  </a:lnTo>
                  <a:lnTo>
                    <a:pt x="1305572" y="2120900"/>
                  </a:lnTo>
                  <a:lnTo>
                    <a:pt x="1305763" y="2108200"/>
                  </a:lnTo>
                  <a:lnTo>
                    <a:pt x="1305890" y="2108200"/>
                  </a:lnTo>
                  <a:lnTo>
                    <a:pt x="1305979" y="2095500"/>
                  </a:lnTo>
                  <a:lnTo>
                    <a:pt x="1305699" y="2095500"/>
                  </a:lnTo>
                  <a:lnTo>
                    <a:pt x="1305598" y="2082800"/>
                  </a:lnTo>
                  <a:lnTo>
                    <a:pt x="1308176" y="2082800"/>
                  </a:lnTo>
                  <a:lnTo>
                    <a:pt x="1307185" y="2070100"/>
                  </a:lnTo>
                  <a:lnTo>
                    <a:pt x="1303147" y="2070100"/>
                  </a:lnTo>
                  <a:lnTo>
                    <a:pt x="1303782" y="2057400"/>
                  </a:lnTo>
                  <a:lnTo>
                    <a:pt x="1308315" y="2057400"/>
                  </a:lnTo>
                  <a:lnTo>
                    <a:pt x="1308430" y="2044700"/>
                  </a:lnTo>
                  <a:lnTo>
                    <a:pt x="1304493" y="2044700"/>
                  </a:lnTo>
                  <a:lnTo>
                    <a:pt x="1301788" y="2032000"/>
                  </a:lnTo>
                  <a:lnTo>
                    <a:pt x="1301546" y="2032000"/>
                  </a:lnTo>
                  <a:lnTo>
                    <a:pt x="1307465" y="2019300"/>
                  </a:lnTo>
                  <a:lnTo>
                    <a:pt x="1307973" y="2006600"/>
                  </a:lnTo>
                  <a:lnTo>
                    <a:pt x="1307947" y="2003310"/>
                  </a:lnTo>
                  <a:lnTo>
                    <a:pt x="1307820" y="1981200"/>
                  </a:lnTo>
                  <a:lnTo>
                    <a:pt x="1307807" y="1955800"/>
                  </a:lnTo>
                  <a:lnTo>
                    <a:pt x="1307795" y="1943100"/>
                  </a:lnTo>
                  <a:lnTo>
                    <a:pt x="1303337" y="1943100"/>
                  </a:lnTo>
                  <a:lnTo>
                    <a:pt x="1306690" y="1930400"/>
                  </a:lnTo>
                  <a:lnTo>
                    <a:pt x="1308442" y="1917700"/>
                  </a:lnTo>
                  <a:lnTo>
                    <a:pt x="1310551" y="1917700"/>
                  </a:lnTo>
                  <a:lnTo>
                    <a:pt x="1310665" y="1930400"/>
                  </a:lnTo>
                  <a:lnTo>
                    <a:pt x="1310855" y="1930400"/>
                  </a:lnTo>
                  <a:lnTo>
                    <a:pt x="1310855" y="1943100"/>
                  </a:lnTo>
                  <a:lnTo>
                    <a:pt x="1311262" y="1955800"/>
                  </a:lnTo>
                  <a:lnTo>
                    <a:pt x="1316736" y="1955800"/>
                  </a:lnTo>
                  <a:lnTo>
                    <a:pt x="1316736" y="76250"/>
                  </a:lnTo>
                  <a:lnTo>
                    <a:pt x="1316583" y="76085"/>
                  </a:lnTo>
                  <a:lnTo>
                    <a:pt x="1316583" y="1879600"/>
                  </a:lnTo>
                  <a:lnTo>
                    <a:pt x="1316253" y="1879600"/>
                  </a:lnTo>
                  <a:lnTo>
                    <a:pt x="1316507" y="1892300"/>
                  </a:lnTo>
                  <a:lnTo>
                    <a:pt x="1311033" y="1892300"/>
                  </a:lnTo>
                  <a:lnTo>
                    <a:pt x="1310868" y="1905000"/>
                  </a:lnTo>
                  <a:lnTo>
                    <a:pt x="1305179" y="1905000"/>
                  </a:lnTo>
                  <a:lnTo>
                    <a:pt x="1305026" y="1892300"/>
                  </a:lnTo>
                  <a:lnTo>
                    <a:pt x="1304785" y="1892300"/>
                  </a:lnTo>
                  <a:lnTo>
                    <a:pt x="1304988" y="1879600"/>
                  </a:lnTo>
                  <a:lnTo>
                    <a:pt x="1304709" y="1879600"/>
                  </a:lnTo>
                  <a:lnTo>
                    <a:pt x="1306995" y="1866900"/>
                  </a:lnTo>
                  <a:lnTo>
                    <a:pt x="1305306" y="1854200"/>
                  </a:lnTo>
                  <a:lnTo>
                    <a:pt x="1304785" y="1854200"/>
                  </a:lnTo>
                  <a:lnTo>
                    <a:pt x="1304925" y="1841500"/>
                  </a:lnTo>
                  <a:lnTo>
                    <a:pt x="1315529" y="1841500"/>
                  </a:lnTo>
                  <a:lnTo>
                    <a:pt x="1314678" y="1854200"/>
                  </a:lnTo>
                  <a:lnTo>
                    <a:pt x="1316355" y="1854200"/>
                  </a:lnTo>
                  <a:lnTo>
                    <a:pt x="1315262" y="1866900"/>
                  </a:lnTo>
                  <a:lnTo>
                    <a:pt x="1316583" y="1879600"/>
                  </a:lnTo>
                  <a:lnTo>
                    <a:pt x="1316583" y="76085"/>
                  </a:lnTo>
                  <a:lnTo>
                    <a:pt x="1313611" y="73113"/>
                  </a:lnTo>
                  <a:lnTo>
                    <a:pt x="1313611" y="1828800"/>
                  </a:lnTo>
                  <a:lnTo>
                    <a:pt x="1302639" y="1828800"/>
                  </a:lnTo>
                  <a:lnTo>
                    <a:pt x="1304163" y="1816100"/>
                  </a:lnTo>
                  <a:lnTo>
                    <a:pt x="1303629" y="1816100"/>
                  </a:lnTo>
                  <a:lnTo>
                    <a:pt x="1302715" y="1803400"/>
                  </a:lnTo>
                  <a:lnTo>
                    <a:pt x="1302842" y="1803400"/>
                  </a:lnTo>
                  <a:lnTo>
                    <a:pt x="1303070" y="1790700"/>
                  </a:lnTo>
                  <a:lnTo>
                    <a:pt x="1302537" y="1778000"/>
                  </a:lnTo>
                  <a:lnTo>
                    <a:pt x="1302054" y="1778000"/>
                  </a:lnTo>
                  <a:lnTo>
                    <a:pt x="1302169" y="1765300"/>
                  </a:lnTo>
                  <a:lnTo>
                    <a:pt x="1302359" y="1752600"/>
                  </a:lnTo>
                  <a:lnTo>
                    <a:pt x="1302092" y="1752600"/>
                  </a:lnTo>
                  <a:lnTo>
                    <a:pt x="1301419" y="1739900"/>
                  </a:lnTo>
                  <a:lnTo>
                    <a:pt x="1300251" y="1714500"/>
                  </a:lnTo>
                  <a:lnTo>
                    <a:pt x="1300251" y="1701800"/>
                  </a:lnTo>
                  <a:lnTo>
                    <a:pt x="1300759" y="1701800"/>
                  </a:lnTo>
                  <a:lnTo>
                    <a:pt x="1297533" y="1689100"/>
                  </a:lnTo>
                  <a:lnTo>
                    <a:pt x="1299502" y="1676400"/>
                  </a:lnTo>
                  <a:lnTo>
                    <a:pt x="1300734" y="1676400"/>
                  </a:lnTo>
                  <a:lnTo>
                    <a:pt x="1300467" y="1663700"/>
                  </a:lnTo>
                  <a:lnTo>
                    <a:pt x="1299578" y="1663700"/>
                  </a:lnTo>
                  <a:lnTo>
                    <a:pt x="1299311" y="1651000"/>
                  </a:lnTo>
                  <a:lnTo>
                    <a:pt x="1299146" y="1638300"/>
                  </a:lnTo>
                  <a:lnTo>
                    <a:pt x="1298689" y="1638300"/>
                  </a:lnTo>
                  <a:lnTo>
                    <a:pt x="1298194" y="1625600"/>
                  </a:lnTo>
                  <a:lnTo>
                    <a:pt x="1297825" y="1625600"/>
                  </a:lnTo>
                  <a:lnTo>
                    <a:pt x="1297736" y="1600200"/>
                  </a:lnTo>
                  <a:lnTo>
                    <a:pt x="1297559" y="1600200"/>
                  </a:lnTo>
                  <a:lnTo>
                    <a:pt x="1297266" y="1587500"/>
                  </a:lnTo>
                  <a:lnTo>
                    <a:pt x="1296733" y="1574800"/>
                  </a:lnTo>
                  <a:lnTo>
                    <a:pt x="1302385" y="1574800"/>
                  </a:lnTo>
                  <a:lnTo>
                    <a:pt x="1302131" y="1587500"/>
                  </a:lnTo>
                  <a:lnTo>
                    <a:pt x="1302562" y="1600200"/>
                  </a:lnTo>
                  <a:lnTo>
                    <a:pt x="1307147" y="1612900"/>
                  </a:lnTo>
                  <a:lnTo>
                    <a:pt x="1305648" y="1612900"/>
                  </a:lnTo>
                  <a:lnTo>
                    <a:pt x="1305445" y="1625600"/>
                  </a:lnTo>
                  <a:lnTo>
                    <a:pt x="1304442" y="1625600"/>
                  </a:lnTo>
                  <a:lnTo>
                    <a:pt x="1303248" y="1638300"/>
                  </a:lnTo>
                  <a:lnTo>
                    <a:pt x="1302600" y="1651000"/>
                  </a:lnTo>
                  <a:lnTo>
                    <a:pt x="1303223" y="1651000"/>
                  </a:lnTo>
                  <a:lnTo>
                    <a:pt x="1303743" y="1663700"/>
                  </a:lnTo>
                  <a:lnTo>
                    <a:pt x="1302385" y="1663700"/>
                  </a:lnTo>
                  <a:lnTo>
                    <a:pt x="1302550" y="1676400"/>
                  </a:lnTo>
                  <a:lnTo>
                    <a:pt x="1304696" y="1676400"/>
                  </a:lnTo>
                  <a:lnTo>
                    <a:pt x="1305560" y="1689100"/>
                  </a:lnTo>
                  <a:lnTo>
                    <a:pt x="1305775" y="1689100"/>
                  </a:lnTo>
                  <a:lnTo>
                    <a:pt x="1310246" y="1701800"/>
                  </a:lnTo>
                  <a:lnTo>
                    <a:pt x="1308125" y="1701800"/>
                  </a:lnTo>
                  <a:lnTo>
                    <a:pt x="1308214" y="1714500"/>
                  </a:lnTo>
                  <a:lnTo>
                    <a:pt x="1307731" y="1714500"/>
                  </a:lnTo>
                  <a:lnTo>
                    <a:pt x="1304607" y="1727200"/>
                  </a:lnTo>
                  <a:lnTo>
                    <a:pt x="1304747" y="1739900"/>
                  </a:lnTo>
                  <a:lnTo>
                    <a:pt x="1308493" y="1739900"/>
                  </a:lnTo>
                  <a:lnTo>
                    <a:pt x="1308709" y="1752600"/>
                  </a:lnTo>
                  <a:lnTo>
                    <a:pt x="1304163" y="1765300"/>
                  </a:lnTo>
                  <a:lnTo>
                    <a:pt x="1307947" y="1765300"/>
                  </a:lnTo>
                  <a:lnTo>
                    <a:pt x="1308201" y="1778000"/>
                  </a:lnTo>
                  <a:lnTo>
                    <a:pt x="1305674" y="1778000"/>
                  </a:lnTo>
                  <a:lnTo>
                    <a:pt x="1306487" y="1790700"/>
                  </a:lnTo>
                  <a:lnTo>
                    <a:pt x="1308087" y="1790700"/>
                  </a:lnTo>
                  <a:lnTo>
                    <a:pt x="1309763" y="1803400"/>
                  </a:lnTo>
                  <a:lnTo>
                    <a:pt x="1310843" y="1803400"/>
                  </a:lnTo>
                  <a:lnTo>
                    <a:pt x="1310005" y="1816100"/>
                  </a:lnTo>
                  <a:lnTo>
                    <a:pt x="1310538" y="1816100"/>
                  </a:lnTo>
                  <a:lnTo>
                    <a:pt x="1313611" y="1828800"/>
                  </a:lnTo>
                  <a:lnTo>
                    <a:pt x="1313611" y="73113"/>
                  </a:lnTo>
                  <a:lnTo>
                    <a:pt x="1304036" y="63500"/>
                  </a:lnTo>
                  <a:lnTo>
                    <a:pt x="1305852" y="63500"/>
                  </a:lnTo>
                  <a:lnTo>
                    <a:pt x="1319682" y="76200"/>
                  </a:lnTo>
                  <a:lnTo>
                    <a:pt x="1344841" y="101600"/>
                  </a:lnTo>
                  <a:lnTo>
                    <a:pt x="1358569" y="114300"/>
                  </a:lnTo>
                  <a:lnTo>
                    <a:pt x="1358569" y="109397"/>
                  </a:lnTo>
                  <a:lnTo>
                    <a:pt x="1349184" y="101600"/>
                  </a:lnTo>
                  <a:lnTo>
                    <a:pt x="1333804" y="76200"/>
                  </a:lnTo>
                  <a:lnTo>
                    <a:pt x="1318691" y="63500"/>
                  </a:lnTo>
                  <a:lnTo>
                    <a:pt x="1304201" y="50800"/>
                  </a:lnTo>
                  <a:lnTo>
                    <a:pt x="1302550" y="50800"/>
                  </a:lnTo>
                  <a:lnTo>
                    <a:pt x="1302550" y="1549400"/>
                  </a:lnTo>
                  <a:lnTo>
                    <a:pt x="1297063" y="1549400"/>
                  </a:lnTo>
                  <a:lnTo>
                    <a:pt x="1297622" y="1536700"/>
                  </a:lnTo>
                  <a:lnTo>
                    <a:pt x="1296276" y="1536700"/>
                  </a:lnTo>
                  <a:lnTo>
                    <a:pt x="1295730" y="1524000"/>
                  </a:lnTo>
                  <a:lnTo>
                    <a:pt x="1293901" y="1524000"/>
                  </a:lnTo>
                  <a:lnTo>
                    <a:pt x="1294714" y="1511300"/>
                  </a:lnTo>
                  <a:lnTo>
                    <a:pt x="1301178" y="1511300"/>
                  </a:lnTo>
                  <a:lnTo>
                    <a:pt x="1302131" y="1524000"/>
                  </a:lnTo>
                  <a:lnTo>
                    <a:pt x="1302499" y="1524000"/>
                  </a:lnTo>
                  <a:lnTo>
                    <a:pt x="1299019" y="1536700"/>
                  </a:lnTo>
                  <a:lnTo>
                    <a:pt x="1302550" y="1549400"/>
                  </a:lnTo>
                  <a:lnTo>
                    <a:pt x="1302550" y="50800"/>
                  </a:lnTo>
                  <a:lnTo>
                    <a:pt x="1302321" y="50800"/>
                  </a:lnTo>
                  <a:lnTo>
                    <a:pt x="1302232" y="1460500"/>
                  </a:lnTo>
                  <a:lnTo>
                    <a:pt x="1300099" y="1473200"/>
                  </a:lnTo>
                  <a:lnTo>
                    <a:pt x="1299921" y="1473200"/>
                  </a:lnTo>
                  <a:lnTo>
                    <a:pt x="1299806" y="1485900"/>
                  </a:lnTo>
                  <a:lnTo>
                    <a:pt x="1299464" y="1485900"/>
                  </a:lnTo>
                  <a:lnTo>
                    <a:pt x="1298956" y="1498600"/>
                  </a:lnTo>
                  <a:lnTo>
                    <a:pt x="1294511" y="1498600"/>
                  </a:lnTo>
                  <a:lnTo>
                    <a:pt x="1294320" y="1485900"/>
                  </a:lnTo>
                  <a:lnTo>
                    <a:pt x="1294930" y="1485900"/>
                  </a:lnTo>
                  <a:lnTo>
                    <a:pt x="1295285" y="1473200"/>
                  </a:lnTo>
                  <a:lnTo>
                    <a:pt x="1294879" y="1473200"/>
                  </a:lnTo>
                  <a:lnTo>
                    <a:pt x="1293291" y="1460500"/>
                  </a:lnTo>
                  <a:lnTo>
                    <a:pt x="1292682" y="1447800"/>
                  </a:lnTo>
                  <a:lnTo>
                    <a:pt x="1292517" y="1435100"/>
                  </a:lnTo>
                  <a:lnTo>
                    <a:pt x="1292301" y="1422400"/>
                  </a:lnTo>
                  <a:lnTo>
                    <a:pt x="1292428" y="1422400"/>
                  </a:lnTo>
                  <a:lnTo>
                    <a:pt x="1290269" y="1409700"/>
                  </a:lnTo>
                  <a:lnTo>
                    <a:pt x="1291666" y="1409700"/>
                  </a:lnTo>
                  <a:lnTo>
                    <a:pt x="1293101" y="1397000"/>
                  </a:lnTo>
                  <a:lnTo>
                    <a:pt x="1296339" y="1397000"/>
                  </a:lnTo>
                  <a:lnTo>
                    <a:pt x="1296619" y="1409700"/>
                  </a:lnTo>
                  <a:lnTo>
                    <a:pt x="1296974" y="1422400"/>
                  </a:lnTo>
                  <a:lnTo>
                    <a:pt x="1296835" y="1435100"/>
                  </a:lnTo>
                  <a:lnTo>
                    <a:pt x="1299794" y="1435100"/>
                  </a:lnTo>
                  <a:lnTo>
                    <a:pt x="1297470" y="1447800"/>
                  </a:lnTo>
                  <a:lnTo>
                    <a:pt x="1300302" y="1447800"/>
                  </a:lnTo>
                  <a:lnTo>
                    <a:pt x="1299768" y="1460500"/>
                  </a:lnTo>
                  <a:lnTo>
                    <a:pt x="1302232" y="1460500"/>
                  </a:lnTo>
                  <a:lnTo>
                    <a:pt x="1302232" y="50736"/>
                  </a:lnTo>
                  <a:lnTo>
                    <a:pt x="1299730" y="48742"/>
                  </a:lnTo>
                  <a:lnTo>
                    <a:pt x="1299730" y="50800"/>
                  </a:lnTo>
                  <a:lnTo>
                    <a:pt x="1299489" y="61328"/>
                  </a:lnTo>
                  <a:lnTo>
                    <a:pt x="1298257" y="50800"/>
                  </a:lnTo>
                  <a:lnTo>
                    <a:pt x="1299730" y="50800"/>
                  </a:lnTo>
                  <a:lnTo>
                    <a:pt x="1299730" y="48742"/>
                  </a:lnTo>
                  <a:lnTo>
                    <a:pt x="1295996" y="45758"/>
                  </a:lnTo>
                  <a:lnTo>
                    <a:pt x="1295996" y="1333500"/>
                  </a:lnTo>
                  <a:lnTo>
                    <a:pt x="1293241" y="1333500"/>
                  </a:lnTo>
                  <a:lnTo>
                    <a:pt x="1293545" y="1346200"/>
                  </a:lnTo>
                  <a:lnTo>
                    <a:pt x="1293901" y="1346200"/>
                  </a:lnTo>
                  <a:lnTo>
                    <a:pt x="1294295" y="1358900"/>
                  </a:lnTo>
                  <a:lnTo>
                    <a:pt x="1294371" y="1384300"/>
                  </a:lnTo>
                  <a:lnTo>
                    <a:pt x="1289926" y="1384300"/>
                  </a:lnTo>
                  <a:lnTo>
                    <a:pt x="1290421" y="1371600"/>
                  </a:lnTo>
                  <a:lnTo>
                    <a:pt x="1290980" y="1371600"/>
                  </a:lnTo>
                  <a:lnTo>
                    <a:pt x="1292656" y="1358900"/>
                  </a:lnTo>
                  <a:lnTo>
                    <a:pt x="1289367" y="1358900"/>
                  </a:lnTo>
                  <a:lnTo>
                    <a:pt x="1289545" y="1346200"/>
                  </a:lnTo>
                  <a:lnTo>
                    <a:pt x="1289773" y="1346200"/>
                  </a:lnTo>
                  <a:lnTo>
                    <a:pt x="1290142" y="1333500"/>
                  </a:lnTo>
                  <a:lnTo>
                    <a:pt x="1290383" y="1320800"/>
                  </a:lnTo>
                  <a:lnTo>
                    <a:pt x="1294422" y="1320800"/>
                  </a:lnTo>
                  <a:lnTo>
                    <a:pt x="1295996" y="1333500"/>
                  </a:lnTo>
                  <a:lnTo>
                    <a:pt x="1295996" y="45758"/>
                  </a:lnTo>
                  <a:lnTo>
                    <a:pt x="1294117" y="44259"/>
                  </a:lnTo>
                  <a:lnTo>
                    <a:pt x="1294117" y="1244600"/>
                  </a:lnTo>
                  <a:lnTo>
                    <a:pt x="1293914" y="1257300"/>
                  </a:lnTo>
                  <a:lnTo>
                    <a:pt x="1293774" y="1270000"/>
                  </a:lnTo>
                  <a:lnTo>
                    <a:pt x="1293596" y="1282700"/>
                  </a:lnTo>
                  <a:lnTo>
                    <a:pt x="1289583" y="1282700"/>
                  </a:lnTo>
                  <a:lnTo>
                    <a:pt x="1289088" y="1270000"/>
                  </a:lnTo>
                  <a:lnTo>
                    <a:pt x="1289507" y="1270000"/>
                  </a:lnTo>
                  <a:lnTo>
                    <a:pt x="1289723" y="1257300"/>
                  </a:lnTo>
                  <a:lnTo>
                    <a:pt x="1290078" y="1257300"/>
                  </a:lnTo>
                  <a:lnTo>
                    <a:pt x="1290027" y="1244600"/>
                  </a:lnTo>
                  <a:lnTo>
                    <a:pt x="1294117" y="1244600"/>
                  </a:lnTo>
                  <a:lnTo>
                    <a:pt x="1294117" y="44259"/>
                  </a:lnTo>
                  <a:lnTo>
                    <a:pt x="1292186" y="42722"/>
                  </a:lnTo>
                  <a:lnTo>
                    <a:pt x="1292186" y="1206500"/>
                  </a:lnTo>
                  <a:lnTo>
                    <a:pt x="1289151" y="1206500"/>
                  </a:lnTo>
                  <a:lnTo>
                    <a:pt x="1289227" y="1193800"/>
                  </a:lnTo>
                  <a:lnTo>
                    <a:pt x="1291107" y="1193800"/>
                  </a:lnTo>
                  <a:lnTo>
                    <a:pt x="1292186" y="1206500"/>
                  </a:lnTo>
                  <a:lnTo>
                    <a:pt x="1292186" y="42722"/>
                  </a:lnTo>
                  <a:lnTo>
                    <a:pt x="1290853" y="41656"/>
                  </a:lnTo>
                  <a:lnTo>
                    <a:pt x="1290853" y="1130300"/>
                  </a:lnTo>
                  <a:lnTo>
                    <a:pt x="1289685" y="1130300"/>
                  </a:lnTo>
                  <a:lnTo>
                    <a:pt x="1289697" y="1117600"/>
                  </a:lnTo>
                  <a:lnTo>
                    <a:pt x="1290523" y="1117600"/>
                  </a:lnTo>
                  <a:lnTo>
                    <a:pt x="1290853" y="1130300"/>
                  </a:lnTo>
                  <a:lnTo>
                    <a:pt x="1290853" y="41656"/>
                  </a:lnTo>
                  <a:lnTo>
                    <a:pt x="1287614" y="39065"/>
                  </a:lnTo>
                  <a:lnTo>
                    <a:pt x="1288275" y="48425"/>
                  </a:lnTo>
                  <a:lnTo>
                    <a:pt x="1286268" y="38100"/>
                  </a:lnTo>
                  <a:lnTo>
                    <a:pt x="1286395" y="38100"/>
                  </a:lnTo>
                  <a:lnTo>
                    <a:pt x="1281442" y="25400"/>
                  </a:lnTo>
                  <a:lnTo>
                    <a:pt x="1275854" y="25400"/>
                  </a:lnTo>
                  <a:lnTo>
                    <a:pt x="1275130" y="23736"/>
                  </a:lnTo>
                  <a:lnTo>
                    <a:pt x="1275130" y="38100"/>
                  </a:lnTo>
                  <a:lnTo>
                    <a:pt x="1271498" y="38100"/>
                  </a:lnTo>
                  <a:lnTo>
                    <a:pt x="1269377" y="25400"/>
                  </a:lnTo>
                  <a:lnTo>
                    <a:pt x="1273492" y="25400"/>
                  </a:lnTo>
                  <a:lnTo>
                    <a:pt x="1275130" y="38100"/>
                  </a:lnTo>
                  <a:lnTo>
                    <a:pt x="1275130" y="23736"/>
                  </a:lnTo>
                  <a:lnTo>
                    <a:pt x="1270330" y="12700"/>
                  </a:lnTo>
                  <a:lnTo>
                    <a:pt x="1260335" y="12700"/>
                  </a:lnTo>
                  <a:lnTo>
                    <a:pt x="1258582" y="8534"/>
                  </a:lnTo>
                  <a:lnTo>
                    <a:pt x="1258582" y="23787"/>
                  </a:lnTo>
                  <a:lnTo>
                    <a:pt x="1256207" y="12700"/>
                  </a:lnTo>
                  <a:lnTo>
                    <a:pt x="1258303" y="12700"/>
                  </a:lnTo>
                  <a:lnTo>
                    <a:pt x="1258582" y="23787"/>
                  </a:lnTo>
                  <a:lnTo>
                    <a:pt x="1258582" y="8534"/>
                  </a:lnTo>
                  <a:lnTo>
                    <a:pt x="1255001" y="0"/>
                  </a:lnTo>
                  <a:lnTo>
                    <a:pt x="1245146" y="0"/>
                  </a:lnTo>
                  <a:lnTo>
                    <a:pt x="1246606" y="12700"/>
                  </a:lnTo>
                  <a:lnTo>
                    <a:pt x="1215123" y="12700"/>
                  </a:lnTo>
                  <a:lnTo>
                    <a:pt x="1205128" y="25400"/>
                  </a:lnTo>
                  <a:lnTo>
                    <a:pt x="1197559" y="25400"/>
                  </a:lnTo>
                  <a:lnTo>
                    <a:pt x="1188923" y="38100"/>
                  </a:lnTo>
                  <a:lnTo>
                    <a:pt x="1180058" y="50800"/>
                  </a:lnTo>
                  <a:lnTo>
                    <a:pt x="1178356" y="50800"/>
                  </a:lnTo>
                  <a:lnTo>
                    <a:pt x="1178356" y="1943100"/>
                  </a:lnTo>
                  <a:lnTo>
                    <a:pt x="1177925" y="1955800"/>
                  </a:lnTo>
                  <a:lnTo>
                    <a:pt x="1177709" y="1943100"/>
                  </a:lnTo>
                  <a:lnTo>
                    <a:pt x="1178356" y="1943100"/>
                  </a:lnTo>
                  <a:lnTo>
                    <a:pt x="1178356" y="50800"/>
                  </a:lnTo>
                  <a:lnTo>
                    <a:pt x="1171346" y="50800"/>
                  </a:lnTo>
                  <a:lnTo>
                    <a:pt x="1163193" y="63500"/>
                  </a:lnTo>
                  <a:lnTo>
                    <a:pt x="1160233" y="63500"/>
                  </a:lnTo>
                  <a:lnTo>
                    <a:pt x="1146429" y="75895"/>
                  </a:lnTo>
                  <a:lnTo>
                    <a:pt x="1146429" y="2019300"/>
                  </a:lnTo>
                  <a:lnTo>
                    <a:pt x="1143762" y="2019300"/>
                  </a:lnTo>
                  <a:lnTo>
                    <a:pt x="1143762" y="2171700"/>
                  </a:lnTo>
                  <a:lnTo>
                    <a:pt x="1141183" y="2171700"/>
                  </a:lnTo>
                  <a:lnTo>
                    <a:pt x="1140612" y="2183866"/>
                  </a:lnTo>
                  <a:lnTo>
                    <a:pt x="1140612" y="2298700"/>
                  </a:lnTo>
                  <a:lnTo>
                    <a:pt x="1139507" y="2298700"/>
                  </a:lnTo>
                  <a:lnTo>
                    <a:pt x="1138008" y="2311400"/>
                  </a:lnTo>
                  <a:lnTo>
                    <a:pt x="1134897" y="2311400"/>
                  </a:lnTo>
                  <a:lnTo>
                    <a:pt x="1136053" y="2324100"/>
                  </a:lnTo>
                  <a:lnTo>
                    <a:pt x="1136586" y="2324100"/>
                  </a:lnTo>
                  <a:lnTo>
                    <a:pt x="1137539" y="2336800"/>
                  </a:lnTo>
                  <a:lnTo>
                    <a:pt x="1137920" y="2336800"/>
                  </a:lnTo>
                  <a:lnTo>
                    <a:pt x="1137475" y="2349500"/>
                  </a:lnTo>
                  <a:lnTo>
                    <a:pt x="1135964" y="2362200"/>
                  </a:lnTo>
                  <a:lnTo>
                    <a:pt x="1134237" y="2362200"/>
                  </a:lnTo>
                  <a:lnTo>
                    <a:pt x="1134237" y="2387600"/>
                  </a:lnTo>
                  <a:lnTo>
                    <a:pt x="1132382" y="2400300"/>
                  </a:lnTo>
                  <a:lnTo>
                    <a:pt x="1131531" y="2413000"/>
                  </a:lnTo>
                  <a:lnTo>
                    <a:pt x="1130795" y="2425700"/>
                  </a:lnTo>
                  <a:lnTo>
                    <a:pt x="1130363" y="2425700"/>
                  </a:lnTo>
                  <a:lnTo>
                    <a:pt x="1130363" y="2463800"/>
                  </a:lnTo>
                  <a:lnTo>
                    <a:pt x="1129347" y="2476500"/>
                  </a:lnTo>
                  <a:lnTo>
                    <a:pt x="1128229" y="2476500"/>
                  </a:lnTo>
                  <a:lnTo>
                    <a:pt x="1128229" y="2527300"/>
                  </a:lnTo>
                  <a:lnTo>
                    <a:pt x="1125372" y="2527300"/>
                  </a:lnTo>
                  <a:lnTo>
                    <a:pt x="1125372" y="2540000"/>
                  </a:lnTo>
                  <a:lnTo>
                    <a:pt x="1124242" y="2540000"/>
                  </a:lnTo>
                  <a:lnTo>
                    <a:pt x="1121511" y="2552700"/>
                  </a:lnTo>
                  <a:lnTo>
                    <a:pt x="1124585" y="2552700"/>
                  </a:lnTo>
                  <a:lnTo>
                    <a:pt x="1124978" y="2565400"/>
                  </a:lnTo>
                  <a:lnTo>
                    <a:pt x="1125207" y="2578100"/>
                  </a:lnTo>
                  <a:lnTo>
                    <a:pt x="1124673" y="2578100"/>
                  </a:lnTo>
                  <a:lnTo>
                    <a:pt x="1122807" y="2590800"/>
                  </a:lnTo>
                  <a:lnTo>
                    <a:pt x="1122641" y="2590800"/>
                  </a:lnTo>
                  <a:lnTo>
                    <a:pt x="1122641" y="2603500"/>
                  </a:lnTo>
                  <a:lnTo>
                    <a:pt x="1122032" y="2614396"/>
                  </a:lnTo>
                  <a:lnTo>
                    <a:pt x="1122032" y="2654300"/>
                  </a:lnTo>
                  <a:lnTo>
                    <a:pt x="1114145" y="2654300"/>
                  </a:lnTo>
                  <a:lnTo>
                    <a:pt x="1114374" y="2667000"/>
                  </a:lnTo>
                  <a:lnTo>
                    <a:pt x="1119720" y="2667000"/>
                  </a:lnTo>
                  <a:lnTo>
                    <a:pt x="1118654" y="2679700"/>
                  </a:lnTo>
                  <a:lnTo>
                    <a:pt x="1120940" y="2679700"/>
                  </a:lnTo>
                  <a:lnTo>
                    <a:pt x="1121651" y="2692400"/>
                  </a:lnTo>
                  <a:lnTo>
                    <a:pt x="1118679" y="2692400"/>
                  </a:lnTo>
                  <a:lnTo>
                    <a:pt x="1119606" y="2705100"/>
                  </a:lnTo>
                  <a:lnTo>
                    <a:pt x="1119111" y="2717800"/>
                  </a:lnTo>
                  <a:lnTo>
                    <a:pt x="1116558" y="2717800"/>
                  </a:lnTo>
                  <a:lnTo>
                    <a:pt x="1118438" y="2730500"/>
                  </a:lnTo>
                  <a:lnTo>
                    <a:pt x="1116533" y="2740444"/>
                  </a:lnTo>
                  <a:lnTo>
                    <a:pt x="1116533" y="2832100"/>
                  </a:lnTo>
                  <a:lnTo>
                    <a:pt x="1116279" y="2844800"/>
                  </a:lnTo>
                  <a:lnTo>
                    <a:pt x="1114539" y="2844800"/>
                  </a:lnTo>
                  <a:lnTo>
                    <a:pt x="1114539" y="2882900"/>
                  </a:lnTo>
                  <a:lnTo>
                    <a:pt x="1113675" y="2882900"/>
                  </a:lnTo>
                  <a:lnTo>
                    <a:pt x="1113675" y="2959100"/>
                  </a:lnTo>
                  <a:lnTo>
                    <a:pt x="1113548" y="2959100"/>
                  </a:lnTo>
                  <a:lnTo>
                    <a:pt x="1113320" y="2971800"/>
                  </a:lnTo>
                  <a:lnTo>
                    <a:pt x="1113663" y="2971800"/>
                  </a:lnTo>
                  <a:lnTo>
                    <a:pt x="1111250" y="2984500"/>
                  </a:lnTo>
                  <a:lnTo>
                    <a:pt x="1110945" y="2984500"/>
                  </a:lnTo>
                  <a:lnTo>
                    <a:pt x="1110945" y="3263900"/>
                  </a:lnTo>
                  <a:lnTo>
                    <a:pt x="1110653" y="3276600"/>
                  </a:lnTo>
                  <a:lnTo>
                    <a:pt x="1108900" y="3276600"/>
                  </a:lnTo>
                  <a:lnTo>
                    <a:pt x="1105192" y="3263900"/>
                  </a:lnTo>
                  <a:lnTo>
                    <a:pt x="1108113" y="3263900"/>
                  </a:lnTo>
                  <a:lnTo>
                    <a:pt x="1108570" y="3251200"/>
                  </a:lnTo>
                  <a:lnTo>
                    <a:pt x="1108367" y="3251200"/>
                  </a:lnTo>
                  <a:lnTo>
                    <a:pt x="1108837" y="3238500"/>
                  </a:lnTo>
                  <a:lnTo>
                    <a:pt x="1108697" y="3238500"/>
                  </a:lnTo>
                  <a:lnTo>
                    <a:pt x="1108189" y="3225800"/>
                  </a:lnTo>
                  <a:lnTo>
                    <a:pt x="1106030" y="3225800"/>
                  </a:lnTo>
                  <a:lnTo>
                    <a:pt x="1104074" y="3213100"/>
                  </a:lnTo>
                  <a:lnTo>
                    <a:pt x="1110818" y="3213100"/>
                  </a:lnTo>
                  <a:lnTo>
                    <a:pt x="1110894" y="3225800"/>
                  </a:lnTo>
                  <a:lnTo>
                    <a:pt x="1110665" y="3238500"/>
                  </a:lnTo>
                  <a:lnTo>
                    <a:pt x="1110856" y="3251200"/>
                  </a:lnTo>
                  <a:lnTo>
                    <a:pt x="1108570" y="3251200"/>
                  </a:lnTo>
                  <a:lnTo>
                    <a:pt x="1109497" y="3263900"/>
                  </a:lnTo>
                  <a:lnTo>
                    <a:pt x="1110945" y="3263900"/>
                  </a:lnTo>
                  <a:lnTo>
                    <a:pt x="1110945" y="2984500"/>
                  </a:lnTo>
                  <a:lnTo>
                    <a:pt x="1110767" y="2984500"/>
                  </a:lnTo>
                  <a:lnTo>
                    <a:pt x="1110767" y="3136900"/>
                  </a:lnTo>
                  <a:lnTo>
                    <a:pt x="1110691" y="3149600"/>
                  </a:lnTo>
                  <a:lnTo>
                    <a:pt x="1108367" y="3149600"/>
                  </a:lnTo>
                  <a:lnTo>
                    <a:pt x="1108659" y="3136900"/>
                  </a:lnTo>
                  <a:lnTo>
                    <a:pt x="1103020" y="3136900"/>
                  </a:lnTo>
                  <a:lnTo>
                    <a:pt x="1101648" y="3124200"/>
                  </a:lnTo>
                  <a:lnTo>
                    <a:pt x="1105890" y="3124200"/>
                  </a:lnTo>
                  <a:lnTo>
                    <a:pt x="1108964" y="3111500"/>
                  </a:lnTo>
                  <a:lnTo>
                    <a:pt x="1110754" y="3111500"/>
                  </a:lnTo>
                  <a:lnTo>
                    <a:pt x="1110767" y="3136900"/>
                  </a:lnTo>
                  <a:lnTo>
                    <a:pt x="1110767" y="2984500"/>
                  </a:lnTo>
                  <a:lnTo>
                    <a:pt x="1102880" y="2984500"/>
                  </a:lnTo>
                  <a:lnTo>
                    <a:pt x="1104430" y="2971800"/>
                  </a:lnTo>
                  <a:lnTo>
                    <a:pt x="1107871" y="2971800"/>
                  </a:lnTo>
                  <a:lnTo>
                    <a:pt x="1109497" y="2959100"/>
                  </a:lnTo>
                  <a:lnTo>
                    <a:pt x="1105268" y="2959100"/>
                  </a:lnTo>
                  <a:lnTo>
                    <a:pt x="1104442" y="2946400"/>
                  </a:lnTo>
                  <a:lnTo>
                    <a:pt x="1108875" y="2946400"/>
                  </a:lnTo>
                  <a:lnTo>
                    <a:pt x="1103718" y="2933700"/>
                  </a:lnTo>
                  <a:lnTo>
                    <a:pt x="1113497" y="2933700"/>
                  </a:lnTo>
                  <a:lnTo>
                    <a:pt x="1113142" y="2946400"/>
                  </a:lnTo>
                  <a:lnTo>
                    <a:pt x="1113675" y="2959100"/>
                  </a:lnTo>
                  <a:lnTo>
                    <a:pt x="1113675" y="2882900"/>
                  </a:lnTo>
                  <a:lnTo>
                    <a:pt x="1105217" y="2882900"/>
                  </a:lnTo>
                  <a:lnTo>
                    <a:pt x="1105357" y="2870200"/>
                  </a:lnTo>
                  <a:lnTo>
                    <a:pt x="1113777" y="2870200"/>
                  </a:lnTo>
                  <a:lnTo>
                    <a:pt x="1114539" y="2882900"/>
                  </a:lnTo>
                  <a:lnTo>
                    <a:pt x="1114539" y="2844800"/>
                  </a:lnTo>
                  <a:lnTo>
                    <a:pt x="1114336" y="2844800"/>
                  </a:lnTo>
                  <a:lnTo>
                    <a:pt x="1113917" y="2832100"/>
                  </a:lnTo>
                  <a:lnTo>
                    <a:pt x="1107605" y="2832100"/>
                  </a:lnTo>
                  <a:lnTo>
                    <a:pt x="1108735" y="2819400"/>
                  </a:lnTo>
                  <a:lnTo>
                    <a:pt x="1111300" y="2819400"/>
                  </a:lnTo>
                  <a:lnTo>
                    <a:pt x="1114399" y="2832100"/>
                  </a:lnTo>
                  <a:lnTo>
                    <a:pt x="1116533" y="2832100"/>
                  </a:lnTo>
                  <a:lnTo>
                    <a:pt x="1116533" y="2740444"/>
                  </a:lnTo>
                  <a:lnTo>
                    <a:pt x="1115987" y="2743200"/>
                  </a:lnTo>
                  <a:lnTo>
                    <a:pt x="1109040" y="2743200"/>
                  </a:lnTo>
                  <a:lnTo>
                    <a:pt x="1106639" y="2730500"/>
                  </a:lnTo>
                  <a:lnTo>
                    <a:pt x="1112139" y="2730500"/>
                  </a:lnTo>
                  <a:lnTo>
                    <a:pt x="1107567" y="2717800"/>
                  </a:lnTo>
                  <a:lnTo>
                    <a:pt x="1108100" y="2717800"/>
                  </a:lnTo>
                  <a:lnTo>
                    <a:pt x="1111313" y="2705100"/>
                  </a:lnTo>
                  <a:lnTo>
                    <a:pt x="1110805" y="2692400"/>
                  </a:lnTo>
                  <a:lnTo>
                    <a:pt x="1111186" y="2692400"/>
                  </a:lnTo>
                  <a:lnTo>
                    <a:pt x="1112774" y="2679700"/>
                  </a:lnTo>
                  <a:lnTo>
                    <a:pt x="1111427" y="2679700"/>
                  </a:lnTo>
                  <a:lnTo>
                    <a:pt x="1111059" y="2667000"/>
                  </a:lnTo>
                  <a:lnTo>
                    <a:pt x="1110881" y="2654300"/>
                  </a:lnTo>
                  <a:lnTo>
                    <a:pt x="1111110" y="2641600"/>
                  </a:lnTo>
                  <a:lnTo>
                    <a:pt x="1121625" y="2641600"/>
                  </a:lnTo>
                  <a:lnTo>
                    <a:pt x="1122032" y="2654300"/>
                  </a:lnTo>
                  <a:lnTo>
                    <a:pt x="1122032" y="2614396"/>
                  </a:lnTo>
                  <a:lnTo>
                    <a:pt x="1121930" y="2616200"/>
                  </a:lnTo>
                  <a:lnTo>
                    <a:pt x="1119212" y="2616200"/>
                  </a:lnTo>
                  <a:lnTo>
                    <a:pt x="1119174" y="2603500"/>
                  </a:lnTo>
                  <a:lnTo>
                    <a:pt x="1122641" y="2603500"/>
                  </a:lnTo>
                  <a:lnTo>
                    <a:pt x="1122641" y="2590800"/>
                  </a:lnTo>
                  <a:lnTo>
                    <a:pt x="1118044" y="2590800"/>
                  </a:lnTo>
                  <a:lnTo>
                    <a:pt x="1116279" y="2603500"/>
                  </a:lnTo>
                  <a:lnTo>
                    <a:pt x="1114082" y="2603500"/>
                  </a:lnTo>
                  <a:lnTo>
                    <a:pt x="1113624" y="2590800"/>
                  </a:lnTo>
                  <a:lnTo>
                    <a:pt x="1113650" y="2578100"/>
                  </a:lnTo>
                  <a:lnTo>
                    <a:pt x="1113777" y="2565400"/>
                  </a:lnTo>
                  <a:lnTo>
                    <a:pt x="1113612" y="2565400"/>
                  </a:lnTo>
                  <a:lnTo>
                    <a:pt x="1117498" y="2552700"/>
                  </a:lnTo>
                  <a:lnTo>
                    <a:pt x="1117117" y="2552700"/>
                  </a:lnTo>
                  <a:lnTo>
                    <a:pt x="1113967" y="2540000"/>
                  </a:lnTo>
                  <a:lnTo>
                    <a:pt x="1116457" y="2540000"/>
                  </a:lnTo>
                  <a:lnTo>
                    <a:pt x="1118946" y="2527300"/>
                  </a:lnTo>
                  <a:lnTo>
                    <a:pt x="1121765" y="2540000"/>
                  </a:lnTo>
                  <a:lnTo>
                    <a:pt x="1123086" y="2527300"/>
                  </a:lnTo>
                  <a:lnTo>
                    <a:pt x="1125131" y="2527300"/>
                  </a:lnTo>
                  <a:lnTo>
                    <a:pt x="1125372" y="2540000"/>
                  </a:lnTo>
                  <a:lnTo>
                    <a:pt x="1125372" y="2527300"/>
                  </a:lnTo>
                  <a:lnTo>
                    <a:pt x="1125347" y="2514600"/>
                  </a:lnTo>
                  <a:lnTo>
                    <a:pt x="1126921" y="2514600"/>
                  </a:lnTo>
                  <a:lnTo>
                    <a:pt x="1128229" y="2527300"/>
                  </a:lnTo>
                  <a:lnTo>
                    <a:pt x="1128229" y="2476500"/>
                  </a:lnTo>
                  <a:lnTo>
                    <a:pt x="1127874" y="2476500"/>
                  </a:lnTo>
                  <a:lnTo>
                    <a:pt x="1126578" y="2489200"/>
                  </a:lnTo>
                  <a:lnTo>
                    <a:pt x="1126451" y="2489200"/>
                  </a:lnTo>
                  <a:lnTo>
                    <a:pt x="1128153" y="2501900"/>
                  </a:lnTo>
                  <a:lnTo>
                    <a:pt x="1118870" y="2501900"/>
                  </a:lnTo>
                  <a:lnTo>
                    <a:pt x="1118870" y="2527300"/>
                  </a:lnTo>
                  <a:lnTo>
                    <a:pt x="1116228" y="2527300"/>
                  </a:lnTo>
                  <a:lnTo>
                    <a:pt x="1117180" y="2514600"/>
                  </a:lnTo>
                  <a:lnTo>
                    <a:pt x="1118349" y="2514600"/>
                  </a:lnTo>
                  <a:lnTo>
                    <a:pt x="1118870" y="2527300"/>
                  </a:lnTo>
                  <a:lnTo>
                    <a:pt x="1118870" y="2501900"/>
                  </a:lnTo>
                  <a:lnTo>
                    <a:pt x="1116596" y="2501900"/>
                  </a:lnTo>
                  <a:lnTo>
                    <a:pt x="1116609" y="2489200"/>
                  </a:lnTo>
                  <a:lnTo>
                    <a:pt x="1116863" y="2476500"/>
                  </a:lnTo>
                  <a:lnTo>
                    <a:pt x="1116495" y="2476500"/>
                  </a:lnTo>
                  <a:lnTo>
                    <a:pt x="1119911" y="2463800"/>
                  </a:lnTo>
                  <a:lnTo>
                    <a:pt x="1119060" y="2463800"/>
                  </a:lnTo>
                  <a:lnTo>
                    <a:pt x="1119619" y="2451100"/>
                  </a:lnTo>
                  <a:lnTo>
                    <a:pt x="1121765" y="2451100"/>
                  </a:lnTo>
                  <a:lnTo>
                    <a:pt x="1122807" y="2463800"/>
                  </a:lnTo>
                  <a:lnTo>
                    <a:pt x="1130363" y="2463800"/>
                  </a:lnTo>
                  <a:lnTo>
                    <a:pt x="1130363" y="2425700"/>
                  </a:lnTo>
                  <a:lnTo>
                    <a:pt x="1124496" y="2425700"/>
                  </a:lnTo>
                  <a:lnTo>
                    <a:pt x="1123988" y="2438400"/>
                  </a:lnTo>
                  <a:lnTo>
                    <a:pt x="1123289" y="2425700"/>
                  </a:lnTo>
                  <a:lnTo>
                    <a:pt x="1122527" y="2425700"/>
                  </a:lnTo>
                  <a:lnTo>
                    <a:pt x="1122540" y="2413000"/>
                  </a:lnTo>
                  <a:lnTo>
                    <a:pt x="1121473" y="2400300"/>
                  </a:lnTo>
                  <a:lnTo>
                    <a:pt x="1124394" y="2400300"/>
                  </a:lnTo>
                  <a:lnTo>
                    <a:pt x="1123276" y="2387600"/>
                  </a:lnTo>
                  <a:lnTo>
                    <a:pt x="1134237" y="2387600"/>
                  </a:lnTo>
                  <a:lnTo>
                    <a:pt x="1134237" y="2362200"/>
                  </a:lnTo>
                  <a:lnTo>
                    <a:pt x="1132789" y="2362200"/>
                  </a:lnTo>
                  <a:lnTo>
                    <a:pt x="1131354" y="2349500"/>
                  </a:lnTo>
                  <a:lnTo>
                    <a:pt x="1125131" y="2349500"/>
                  </a:lnTo>
                  <a:lnTo>
                    <a:pt x="1127861" y="2336800"/>
                  </a:lnTo>
                  <a:lnTo>
                    <a:pt x="1128166" y="2336800"/>
                  </a:lnTo>
                  <a:lnTo>
                    <a:pt x="1124483" y="2324100"/>
                  </a:lnTo>
                  <a:lnTo>
                    <a:pt x="1128014" y="2311400"/>
                  </a:lnTo>
                  <a:lnTo>
                    <a:pt x="1127760" y="2311400"/>
                  </a:lnTo>
                  <a:lnTo>
                    <a:pt x="1127760" y="2247900"/>
                  </a:lnTo>
                  <a:lnTo>
                    <a:pt x="1138618" y="2247900"/>
                  </a:lnTo>
                  <a:lnTo>
                    <a:pt x="1134110" y="2260600"/>
                  </a:lnTo>
                  <a:lnTo>
                    <a:pt x="1137183" y="2260600"/>
                  </a:lnTo>
                  <a:lnTo>
                    <a:pt x="1140320" y="2273300"/>
                  </a:lnTo>
                  <a:lnTo>
                    <a:pt x="1140091" y="2273300"/>
                  </a:lnTo>
                  <a:lnTo>
                    <a:pt x="1137843" y="2286000"/>
                  </a:lnTo>
                  <a:lnTo>
                    <a:pt x="1137297" y="2286000"/>
                  </a:lnTo>
                  <a:lnTo>
                    <a:pt x="1140612" y="2298700"/>
                  </a:lnTo>
                  <a:lnTo>
                    <a:pt x="1140612" y="2183866"/>
                  </a:lnTo>
                  <a:lnTo>
                    <a:pt x="1140587" y="2184400"/>
                  </a:lnTo>
                  <a:lnTo>
                    <a:pt x="1140447" y="2197100"/>
                  </a:lnTo>
                  <a:lnTo>
                    <a:pt x="1140218" y="2197100"/>
                  </a:lnTo>
                  <a:lnTo>
                    <a:pt x="1140282" y="2209800"/>
                  </a:lnTo>
                  <a:lnTo>
                    <a:pt x="1134478" y="2209800"/>
                  </a:lnTo>
                  <a:lnTo>
                    <a:pt x="1134478" y="2235200"/>
                  </a:lnTo>
                  <a:lnTo>
                    <a:pt x="1131595" y="2235200"/>
                  </a:lnTo>
                  <a:lnTo>
                    <a:pt x="1132014" y="2222500"/>
                  </a:lnTo>
                  <a:lnTo>
                    <a:pt x="1134478" y="2235200"/>
                  </a:lnTo>
                  <a:lnTo>
                    <a:pt x="1134478" y="2209800"/>
                  </a:lnTo>
                  <a:lnTo>
                    <a:pt x="1130769" y="2209800"/>
                  </a:lnTo>
                  <a:lnTo>
                    <a:pt x="1130642" y="2197100"/>
                  </a:lnTo>
                  <a:lnTo>
                    <a:pt x="1130579" y="2171700"/>
                  </a:lnTo>
                  <a:lnTo>
                    <a:pt x="1137069" y="2171700"/>
                  </a:lnTo>
                  <a:lnTo>
                    <a:pt x="1136916" y="2159000"/>
                  </a:lnTo>
                  <a:lnTo>
                    <a:pt x="1143393" y="2159000"/>
                  </a:lnTo>
                  <a:lnTo>
                    <a:pt x="1143762" y="2171700"/>
                  </a:lnTo>
                  <a:lnTo>
                    <a:pt x="1143762" y="2019300"/>
                  </a:lnTo>
                  <a:lnTo>
                    <a:pt x="1143393" y="2019300"/>
                  </a:lnTo>
                  <a:lnTo>
                    <a:pt x="1143393" y="2133600"/>
                  </a:lnTo>
                  <a:lnTo>
                    <a:pt x="1132789" y="2133600"/>
                  </a:lnTo>
                  <a:lnTo>
                    <a:pt x="1133335" y="2120900"/>
                  </a:lnTo>
                  <a:lnTo>
                    <a:pt x="1133322" y="2108200"/>
                  </a:lnTo>
                  <a:lnTo>
                    <a:pt x="1133487" y="2095500"/>
                  </a:lnTo>
                  <a:lnTo>
                    <a:pt x="1139024" y="2108200"/>
                  </a:lnTo>
                  <a:lnTo>
                    <a:pt x="1141564" y="2108200"/>
                  </a:lnTo>
                  <a:lnTo>
                    <a:pt x="1141603" y="2095500"/>
                  </a:lnTo>
                  <a:lnTo>
                    <a:pt x="1143127" y="2095500"/>
                  </a:lnTo>
                  <a:lnTo>
                    <a:pt x="1143393" y="2133600"/>
                  </a:lnTo>
                  <a:lnTo>
                    <a:pt x="1143393" y="2019300"/>
                  </a:lnTo>
                  <a:lnTo>
                    <a:pt x="1137462" y="2019300"/>
                  </a:lnTo>
                  <a:lnTo>
                    <a:pt x="1139151" y="2032000"/>
                  </a:lnTo>
                  <a:lnTo>
                    <a:pt x="1136827" y="2032000"/>
                  </a:lnTo>
                  <a:lnTo>
                    <a:pt x="1135291" y="2024951"/>
                  </a:lnTo>
                  <a:lnTo>
                    <a:pt x="1135291" y="2032965"/>
                  </a:lnTo>
                  <a:lnTo>
                    <a:pt x="1135189" y="2044700"/>
                  </a:lnTo>
                  <a:lnTo>
                    <a:pt x="1132027" y="2044700"/>
                  </a:lnTo>
                  <a:lnTo>
                    <a:pt x="1135291" y="2032965"/>
                  </a:lnTo>
                  <a:lnTo>
                    <a:pt x="1135291" y="2024951"/>
                  </a:lnTo>
                  <a:lnTo>
                    <a:pt x="1134059" y="2019300"/>
                  </a:lnTo>
                  <a:lnTo>
                    <a:pt x="1136929" y="2006600"/>
                  </a:lnTo>
                  <a:lnTo>
                    <a:pt x="1144041" y="2006600"/>
                  </a:lnTo>
                  <a:lnTo>
                    <a:pt x="1144638" y="1981200"/>
                  </a:lnTo>
                  <a:lnTo>
                    <a:pt x="1146048" y="1981200"/>
                  </a:lnTo>
                  <a:lnTo>
                    <a:pt x="1146098" y="2006600"/>
                  </a:lnTo>
                  <a:lnTo>
                    <a:pt x="1145959" y="2006600"/>
                  </a:lnTo>
                  <a:lnTo>
                    <a:pt x="1146429" y="2019300"/>
                  </a:lnTo>
                  <a:lnTo>
                    <a:pt x="1146429" y="75895"/>
                  </a:lnTo>
                  <a:lnTo>
                    <a:pt x="1146327" y="1879600"/>
                  </a:lnTo>
                  <a:lnTo>
                    <a:pt x="1146175" y="1879600"/>
                  </a:lnTo>
                  <a:lnTo>
                    <a:pt x="1146263" y="1968500"/>
                  </a:lnTo>
                  <a:lnTo>
                    <a:pt x="1144993" y="1968500"/>
                  </a:lnTo>
                  <a:lnTo>
                    <a:pt x="1138605" y="1981200"/>
                  </a:lnTo>
                  <a:lnTo>
                    <a:pt x="1136256" y="1981200"/>
                  </a:lnTo>
                  <a:lnTo>
                    <a:pt x="1134021" y="1968500"/>
                  </a:lnTo>
                  <a:lnTo>
                    <a:pt x="1133309" y="1955800"/>
                  </a:lnTo>
                  <a:lnTo>
                    <a:pt x="1133462" y="1955800"/>
                  </a:lnTo>
                  <a:lnTo>
                    <a:pt x="1133805" y="1943100"/>
                  </a:lnTo>
                  <a:lnTo>
                    <a:pt x="1142796" y="1943100"/>
                  </a:lnTo>
                  <a:lnTo>
                    <a:pt x="1144739" y="1930400"/>
                  </a:lnTo>
                  <a:lnTo>
                    <a:pt x="1134503" y="1930400"/>
                  </a:lnTo>
                  <a:lnTo>
                    <a:pt x="1133132" y="1917700"/>
                  </a:lnTo>
                  <a:lnTo>
                    <a:pt x="1132967" y="1917700"/>
                  </a:lnTo>
                  <a:lnTo>
                    <a:pt x="1135964" y="1905000"/>
                  </a:lnTo>
                  <a:lnTo>
                    <a:pt x="1136345" y="1905000"/>
                  </a:lnTo>
                  <a:lnTo>
                    <a:pt x="1133119" y="1892300"/>
                  </a:lnTo>
                  <a:lnTo>
                    <a:pt x="1135456" y="1892300"/>
                  </a:lnTo>
                  <a:lnTo>
                    <a:pt x="1136281" y="1879600"/>
                  </a:lnTo>
                  <a:lnTo>
                    <a:pt x="1132624" y="1866900"/>
                  </a:lnTo>
                  <a:lnTo>
                    <a:pt x="1133640" y="1866900"/>
                  </a:lnTo>
                  <a:lnTo>
                    <a:pt x="1133360" y="1854200"/>
                  </a:lnTo>
                  <a:lnTo>
                    <a:pt x="1133563" y="1841500"/>
                  </a:lnTo>
                  <a:lnTo>
                    <a:pt x="1134313" y="1841500"/>
                  </a:lnTo>
                  <a:lnTo>
                    <a:pt x="1138783" y="1828800"/>
                  </a:lnTo>
                  <a:lnTo>
                    <a:pt x="1133830" y="1828800"/>
                  </a:lnTo>
                  <a:lnTo>
                    <a:pt x="1133271" y="1816100"/>
                  </a:lnTo>
                  <a:lnTo>
                    <a:pt x="1132395" y="1816100"/>
                  </a:lnTo>
                  <a:lnTo>
                    <a:pt x="1133805" y="1803400"/>
                  </a:lnTo>
                  <a:lnTo>
                    <a:pt x="1140053" y="1803400"/>
                  </a:lnTo>
                  <a:lnTo>
                    <a:pt x="1141603" y="1790700"/>
                  </a:lnTo>
                  <a:lnTo>
                    <a:pt x="1133411" y="1790700"/>
                  </a:lnTo>
                  <a:lnTo>
                    <a:pt x="1133614" y="1778000"/>
                  </a:lnTo>
                  <a:lnTo>
                    <a:pt x="1132763" y="1778000"/>
                  </a:lnTo>
                  <a:lnTo>
                    <a:pt x="1133729" y="1765300"/>
                  </a:lnTo>
                  <a:lnTo>
                    <a:pt x="1141450" y="1765300"/>
                  </a:lnTo>
                  <a:lnTo>
                    <a:pt x="1136942" y="1752600"/>
                  </a:lnTo>
                  <a:lnTo>
                    <a:pt x="1142098" y="1752600"/>
                  </a:lnTo>
                  <a:lnTo>
                    <a:pt x="1141183" y="1739900"/>
                  </a:lnTo>
                  <a:lnTo>
                    <a:pt x="1140345" y="1739900"/>
                  </a:lnTo>
                  <a:lnTo>
                    <a:pt x="1139393" y="1727200"/>
                  </a:lnTo>
                  <a:lnTo>
                    <a:pt x="1130795" y="1727200"/>
                  </a:lnTo>
                  <a:lnTo>
                    <a:pt x="1130465" y="1714500"/>
                  </a:lnTo>
                  <a:lnTo>
                    <a:pt x="1130706" y="1701800"/>
                  </a:lnTo>
                  <a:lnTo>
                    <a:pt x="1130528" y="1689100"/>
                  </a:lnTo>
                  <a:lnTo>
                    <a:pt x="1138847" y="1689100"/>
                  </a:lnTo>
                  <a:lnTo>
                    <a:pt x="1139151" y="1676400"/>
                  </a:lnTo>
                  <a:lnTo>
                    <a:pt x="1138910" y="1676400"/>
                  </a:lnTo>
                  <a:lnTo>
                    <a:pt x="1137818" y="1663700"/>
                  </a:lnTo>
                  <a:lnTo>
                    <a:pt x="1131455" y="1663700"/>
                  </a:lnTo>
                  <a:lnTo>
                    <a:pt x="1130503" y="1651000"/>
                  </a:lnTo>
                  <a:lnTo>
                    <a:pt x="1130350" y="1651000"/>
                  </a:lnTo>
                  <a:lnTo>
                    <a:pt x="1127137" y="1638300"/>
                  </a:lnTo>
                  <a:lnTo>
                    <a:pt x="1128115" y="1638300"/>
                  </a:lnTo>
                  <a:lnTo>
                    <a:pt x="1127785" y="1625600"/>
                  </a:lnTo>
                  <a:lnTo>
                    <a:pt x="1128217" y="1612900"/>
                  </a:lnTo>
                  <a:lnTo>
                    <a:pt x="1125855" y="1612900"/>
                  </a:lnTo>
                  <a:lnTo>
                    <a:pt x="1126134" y="1600200"/>
                  </a:lnTo>
                  <a:lnTo>
                    <a:pt x="1128572" y="1600200"/>
                  </a:lnTo>
                  <a:lnTo>
                    <a:pt x="1128242" y="1587500"/>
                  </a:lnTo>
                  <a:lnTo>
                    <a:pt x="1125969" y="1587500"/>
                  </a:lnTo>
                  <a:lnTo>
                    <a:pt x="1130033" y="1574800"/>
                  </a:lnTo>
                  <a:lnTo>
                    <a:pt x="1130782" y="1574800"/>
                  </a:lnTo>
                  <a:lnTo>
                    <a:pt x="1129868" y="1562100"/>
                  </a:lnTo>
                  <a:lnTo>
                    <a:pt x="1133868" y="1562100"/>
                  </a:lnTo>
                  <a:lnTo>
                    <a:pt x="1133106" y="1549400"/>
                  </a:lnTo>
                  <a:lnTo>
                    <a:pt x="1130960" y="1549400"/>
                  </a:lnTo>
                  <a:lnTo>
                    <a:pt x="1129792" y="1536700"/>
                  </a:lnTo>
                  <a:lnTo>
                    <a:pt x="1128953" y="1536700"/>
                  </a:lnTo>
                  <a:lnTo>
                    <a:pt x="1122718" y="1536700"/>
                  </a:lnTo>
                  <a:lnTo>
                    <a:pt x="1125791" y="1524000"/>
                  </a:lnTo>
                  <a:lnTo>
                    <a:pt x="1128953" y="1536700"/>
                  </a:lnTo>
                  <a:lnTo>
                    <a:pt x="1130566" y="1524000"/>
                  </a:lnTo>
                  <a:lnTo>
                    <a:pt x="1134643" y="1524000"/>
                  </a:lnTo>
                  <a:lnTo>
                    <a:pt x="1134681" y="1536700"/>
                  </a:lnTo>
                  <a:lnTo>
                    <a:pt x="1134808" y="1549400"/>
                  </a:lnTo>
                  <a:lnTo>
                    <a:pt x="1135049" y="1549400"/>
                  </a:lnTo>
                  <a:lnTo>
                    <a:pt x="1134859" y="1562100"/>
                  </a:lnTo>
                  <a:lnTo>
                    <a:pt x="1136751" y="1562100"/>
                  </a:lnTo>
                  <a:lnTo>
                    <a:pt x="1137323" y="1574800"/>
                  </a:lnTo>
                  <a:lnTo>
                    <a:pt x="1137526" y="1587500"/>
                  </a:lnTo>
                  <a:lnTo>
                    <a:pt x="1137666" y="1587500"/>
                  </a:lnTo>
                  <a:lnTo>
                    <a:pt x="1138288" y="1612900"/>
                  </a:lnTo>
                  <a:lnTo>
                    <a:pt x="1138542" y="1625600"/>
                  </a:lnTo>
                  <a:lnTo>
                    <a:pt x="1138669" y="1638300"/>
                  </a:lnTo>
                  <a:lnTo>
                    <a:pt x="1139380" y="1638300"/>
                  </a:lnTo>
                  <a:lnTo>
                    <a:pt x="1140802" y="1651000"/>
                  </a:lnTo>
                  <a:lnTo>
                    <a:pt x="1140447" y="1663700"/>
                  </a:lnTo>
                  <a:lnTo>
                    <a:pt x="1140625" y="1676400"/>
                  </a:lnTo>
                  <a:lnTo>
                    <a:pt x="1140752" y="1689100"/>
                  </a:lnTo>
                  <a:lnTo>
                    <a:pt x="1140625" y="1689100"/>
                  </a:lnTo>
                  <a:lnTo>
                    <a:pt x="1140980" y="1701800"/>
                  </a:lnTo>
                  <a:lnTo>
                    <a:pt x="1142606" y="1714500"/>
                  </a:lnTo>
                  <a:lnTo>
                    <a:pt x="1141463" y="1714500"/>
                  </a:lnTo>
                  <a:lnTo>
                    <a:pt x="1142098" y="1727200"/>
                  </a:lnTo>
                  <a:lnTo>
                    <a:pt x="1143241" y="1727200"/>
                  </a:lnTo>
                  <a:lnTo>
                    <a:pt x="1143482" y="1739900"/>
                  </a:lnTo>
                  <a:lnTo>
                    <a:pt x="1143088" y="1739900"/>
                  </a:lnTo>
                  <a:lnTo>
                    <a:pt x="1143063" y="1752600"/>
                  </a:lnTo>
                  <a:lnTo>
                    <a:pt x="1143203" y="1752600"/>
                  </a:lnTo>
                  <a:lnTo>
                    <a:pt x="1143304" y="1765300"/>
                  </a:lnTo>
                  <a:lnTo>
                    <a:pt x="1143406" y="1790700"/>
                  </a:lnTo>
                  <a:lnTo>
                    <a:pt x="1143647" y="1828800"/>
                  </a:lnTo>
                  <a:lnTo>
                    <a:pt x="1146048" y="1841500"/>
                  </a:lnTo>
                  <a:lnTo>
                    <a:pt x="1146187" y="1841500"/>
                  </a:lnTo>
                  <a:lnTo>
                    <a:pt x="1145946" y="1854200"/>
                  </a:lnTo>
                  <a:lnTo>
                    <a:pt x="1145286" y="1854200"/>
                  </a:lnTo>
                  <a:lnTo>
                    <a:pt x="1145832" y="1866900"/>
                  </a:lnTo>
                  <a:lnTo>
                    <a:pt x="1144041" y="1866900"/>
                  </a:lnTo>
                  <a:lnTo>
                    <a:pt x="1146327" y="1879600"/>
                  </a:lnTo>
                  <a:lnTo>
                    <a:pt x="1146327" y="75984"/>
                  </a:lnTo>
                  <a:lnTo>
                    <a:pt x="1146086" y="76200"/>
                  </a:lnTo>
                  <a:lnTo>
                    <a:pt x="1133182" y="88442"/>
                  </a:lnTo>
                  <a:lnTo>
                    <a:pt x="1133182" y="1511300"/>
                  </a:lnTo>
                  <a:lnTo>
                    <a:pt x="1131062" y="1511300"/>
                  </a:lnTo>
                  <a:lnTo>
                    <a:pt x="1131544" y="1498600"/>
                  </a:lnTo>
                  <a:lnTo>
                    <a:pt x="1132979" y="1498600"/>
                  </a:lnTo>
                  <a:lnTo>
                    <a:pt x="1133182" y="1511300"/>
                  </a:lnTo>
                  <a:lnTo>
                    <a:pt x="1133182" y="88442"/>
                  </a:lnTo>
                  <a:lnTo>
                    <a:pt x="1132700" y="88900"/>
                  </a:lnTo>
                  <a:lnTo>
                    <a:pt x="1132154" y="88900"/>
                  </a:lnTo>
                  <a:lnTo>
                    <a:pt x="1132154" y="1473200"/>
                  </a:lnTo>
                  <a:lnTo>
                    <a:pt x="1122108" y="1473200"/>
                  </a:lnTo>
                  <a:lnTo>
                    <a:pt x="1122362" y="1460500"/>
                  </a:lnTo>
                  <a:lnTo>
                    <a:pt x="1122159" y="1435100"/>
                  </a:lnTo>
                  <a:lnTo>
                    <a:pt x="1131163" y="1435100"/>
                  </a:lnTo>
                  <a:lnTo>
                    <a:pt x="1131341" y="1422400"/>
                  </a:lnTo>
                  <a:lnTo>
                    <a:pt x="1131519" y="1435100"/>
                  </a:lnTo>
                  <a:lnTo>
                    <a:pt x="1131862" y="1435100"/>
                  </a:lnTo>
                  <a:lnTo>
                    <a:pt x="1132154" y="1473200"/>
                  </a:lnTo>
                  <a:lnTo>
                    <a:pt x="1132154" y="88900"/>
                  </a:lnTo>
                  <a:lnTo>
                    <a:pt x="1130452" y="88900"/>
                  </a:lnTo>
                  <a:lnTo>
                    <a:pt x="1129792" y="92316"/>
                  </a:lnTo>
                  <a:lnTo>
                    <a:pt x="1129792" y="1422400"/>
                  </a:lnTo>
                  <a:lnTo>
                    <a:pt x="1120394" y="1422400"/>
                  </a:lnTo>
                  <a:lnTo>
                    <a:pt x="1119632" y="1409700"/>
                  </a:lnTo>
                  <a:lnTo>
                    <a:pt x="1123353" y="1409700"/>
                  </a:lnTo>
                  <a:lnTo>
                    <a:pt x="1122984" y="1397000"/>
                  </a:lnTo>
                  <a:lnTo>
                    <a:pt x="1124115" y="1397000"/>
                  </a:lnTo>
                  <a:lnTo>
                    <a:pt x="1123696" y="1409700"/>
                  </a:lnTo>
                  <a:lnTo>
                    <a:pt x="1129538" y="1409700"/>
                  </a:lnTo>
                  <a:lnTo>
                    <a:pt x="1129792" y="1422400"/>
                  </a:lnTo>
                  <a:lnTo>
                    <a:pt x="1129792" y="92316"/>
                  </a:lnTo>
                  <a:lnTo>
                    <a:pt x="1129131" y="95719"/>
                  </a:lnTo>
                  <a:lnTo>
                    <a:pt x="1129131" y="1193800"/>
                  </a:lnTo>
                  <a:lnTo>
                    <a:pt x="1118895" y="1193800"/>
                  </a:lnTo>
                  <a:lnTo>
                    <a:pt x="1119632" y="1181100"/>
                  </a:lnTo>
                  <a:lnTo>
                    <a:pt x="1123607" y="1181100"/>
                  </a:lnTo>
                  <a:lnTo>
                    <a:pt x="1121841" y="1168400"/>
                  </a:lnTo>
                  <a:lnTo>
                    <a:pt x="1118196" y="1168400"/>
                  </a:lnTo>
                  <a:lnTo>
                    <a:pt x="1118717" y="1155700"/>
                  </a:lnTo>
                  <a:lnTo>
                    <a:pt x="1126921" y="1155700"/>
                  </a:lnTo>
                  <a:lnTo>
                    <a:pt x="1126947" y="1168400"/>
                  </a:lnTo>
                  <a:lnTo>
                    <a:pt x="1127709" y="1168400"/>
                  </a:lnTo>
                  <a:lnTo>
                    <a:pt x="1128318" y="1181100"/>
                  </a:lnTo>
                  <a:lnTo>
                    <a:pt x="1129131" y="1193800"/>
                  </a:lnTo>
                  <a:lnTo>
                    <a:pt x="1129131" y="95719"/>
                  </a:lnTo>
                  <a:lnTo>
                    <a:pt x="1128077" y="101142"/>
                  </a:lnTo>
                  <a:lnTo>
                    <a:pt x="1128077" y="1041400"/>
                  </a:lnTo>
                  <a:lnTo>
                    <a:pt x="1128052" y="1054100"/>
                  </a:lnTo>
                  <a:lnTo>
                    <a:pt x="1121587" y="1054100"/>
                  </a:lnTo>
                  <a:lnTo>
                    <a:pt x="1121587" y="1092200"/>
                  </a:lnTo>
                  <a:lnTo>
                    <a:pt x="1121498" y="1104900"/>
                  </a:lnTo>
                  <a:lnTo>
                    <a:pt x="1117866" y="1104900"/>
                  </a:lnTo>
                  <a:lnTo>
                    <a:pt x="1115999" y="1092200"/>
                  </a:lnTo>
                  <a:lnTo>
                    <a:pt x="1121587" y="1092200"/>
                  </a:lnTo>
                  <a:lnTo>
                    <a:pt x="1121587" y="1054100"/>
                  </a:lnTo>
                  <a:lnTo>
                    <a:pt x="1119771" y="1054100"/>
                  </a:lnTo>
                  <a:lnTo>
                    <a:pt x="1119378" y="1041400"/>
                  </a:lnTo>
                  <a:lnTo>
                    <a:pt x="1128077" y="1041400"/>
                  </a:lnTo>
                  <a:lnTo>
                    <a:pt x="1128077" y="101142"/>
                  </a:lnTo>
                  <a:lnTo>
                    <a:pt x="1127988" y="101600"/>
                  </a:lnTo>
                  <a:lnTo>
                    <a:pt x="1115161" y="101600"/>
                  </a:lnTo>
                  <a:lnTo>
                    <a:pt x="1113485" y="106121"/>
                  </a:lnTo>
                  <a:lnTo>
                    <a:pt x="1113485" y="1981200"/>
                  </a:lnTo>
                  <a:lnTo>
                    <a:pt x="1112735" y="1981200"/>
                  </a:lnTo>
                  <a:lnTo>
                    <a:pt x="1112735" y="2082800"/>
                  </a:lnTo>
                  <a:lnTo>
                    <a:pt x="1111288" y="2082800"/>
                  </a:lnTo>
                  <a:lnTo>
                    <a:pt x="1110615" y="2095500"/>
                  </a:lnTo>
                  <a:lnTo>
                    <a:pt x="1108417" y="2095500"/>
                  </a:lnTo>
                  <a:lnTo>
                    <a:pt x="1108379" y="2057400"/>
                  </a:lnTo>
                  <a:lnTo>
                    <a:pt x="1111542" y="2057400"/>
                  </a:lnTo>
                  <a:lnTo>
                    <a:pt x="1110818" y="2070100"/>
                  </a:lnTo>
                  <a:lnTo>
                    <a:pt x="1112735" y="2082800"/>
                  </a:lnTo>
                  <a:lnTo>
                    <a:pt x="1112735" y="1981200"/>
                  </a:lnTo>
                  <a:lnTo>
                    <a:pt x="1111237" y="1981200"/>
                  </a:lnTo>
                  <a:lnTo>
                    <a:pt x="1111237" y="1993900"/>
                  </a:lnTo>
                  <a:lnTo>
                    <a:pt x="1110729" y="2006600"/>
                  </a:lnTo>
                  <a:lnTo>
                    <a:pt x="1108176" y="2006600"/>
                  </a:lnTo>
                  <a:lnTo>
                    <a:pt x="1108011" y="1993900"/>
                  </a:lnTo>
                  <a:lnTo>
                    <a:pt x="1111237" y="1993900"/>
                  </a:lnTo>
                  <a:lnTo>
                    <a:pt x="1111237" y="1981200"/>
                  </a:lnTo>
                  <a:lnTo>
                    <a:pt x="1109941" y="1981200"/>
                  </a:lnTo>
                  <a:lnTo>
                    <a:pt x="1110500" y="1968500"/>
                  </a:lnTo>
                  <a:lnTo>
                    <a:pt x="1112964" y="1968500"/>
                  </a:lnTo>
                  <a:lnTo>
                    <a:pt x="1113485" y="1981200"/>
                  </a:lnTo>
                  <a:lnTo>
                    <a:pt x="1113485" y="106121"/>
                  </a:lnTo>
                  <a:lnTo>
                    <a:pt x="1113320" y="106565"/>
                  </a:lnTo>
                  <a:lnTo>
                    <a:pt x="1113320" y="1917700"/>
                  </a:lnTo>
                  <a:lnTo>
                    <a:pt x="1113193" y="1930400"/>
                  </a:lnTo>
                  <a:lnTo>
                    <a:pt x="1109091" y="1930400"/>
                  </a:lnTo>
                  <a:lnTo>
                    <a:pt x="1108964" y="1917700"/>
                  </a:lnTo>
                  <a:lnTo>
                    <a:pt x="1113320" y="1917700"/>
                  </a:lnTo>
                  <a:lnTo>
                    <a:pt x="1113320" y="106565"/>
                  </a:lnTo>
                  <a:lnTo>
                    <a:pt x="1111453" y="111607"/>
                  </a:lnTo>
                  <a:lnTo>
                    <a:pt x="1111453" y="1854200"/>
                  </a:lnTo>
                  <a:lnTo>
                    <a:pt x="1107973" y="1854200"/>
                  </a:lnTo>
                  <a:lnTo>
                    <a:pt x="1108113" y="1841500"/>
                  </a:lnTo>
                  <a:lnTo>
                    <a:pt x="1108608" y="1841500"/>
                  </a:lnTo>
                  <a:lnTo>
                    <a:pt x="1109027" y="1828800"/>
                  </a:lnTo>
                  <a:lnTo>
                    <a:pt x="1110996" y="1828800"/>
                  </a:lnTo>
                  <a:lnTo>
                    <a:pt x="1111288" y="1841500"/>
                  </a:lnTo>
                  <a:lnTo>
                    <a:pt x="1111453" y="1854200"/>
                  </a:lnTo>
                  <a:lnTo>
                    <a:pt x="1111453" y="111607"/>
                  </a:lnTo>
                  <a:lnTo>
                    <a:pt x="1110576" y="113969"/>
                  </a:lnTo>
                  <a:lnTo>
                    <a:pt x="1110576" y="1752600"/>
                  </a:lnTo>
                  <a:lnTo>
                    <a:pt x="1110513" y="1765300"/>
                  </a:lnTo>
                  <a:lnTo>
                    <a:pt x="1109827" y="1765300"/>
                  </a:lnTo>
                  <a:lnTo>
                    <a:pt x="1109827" y="1816100"/>
                  </a:lnTo>
                  <a:lnTo>
                    <a:pt x="1109446" y="1816100"/>
                  </a:lnTo>
                  <a:lnTo>
                    <a:pt x="1109560" y="1803400"/>
                  </a:lnTo>
                  <a:lnTo>
                    <a:pt x="1109827" y="1816100"/>
                  </a:lnTo>
                  <a:lnTo>
                    <a:pt x="1109827" y="1765300"/>
                  </a:lnTo>
                  <a:lnTo>
                    <a:pt x="1108697" y="1765300"/>
                  </a:lnTo>
                  <a:lnTo>
                    <a:pt x="1108379" y="1752600"/>
                  </a:lnTo>
                  <a:lnTo>
                    <a:pt x="1110576" y="1752600"/>
                  </a:lnTo>
                  <a:lnTo>
                    <a:pt x="1110576" y="113969"/>
                  </a:lnTo>
                  <a:lnTo>
                    <a:pt x="1110449" y="114300"/>
                  </a:lnTo>
                  <a:lnTo>
                    <a:pt x="1107960" y="114300"/>
                  </a:lnTo>
                  <a:lnTo>
                    <a:pt x="1107960" y="2159000"/>
                  </a:lnTo>
                  <a:lnTo>
                    <a:pt x="1107884" y="2171700"/>
                  </a:lnTo>
                  <a:lnTo>
                    <a:pt x="1107516" y="2184400"/>
                  </a:lnTo>
                  <a:lnTo>
                    <a:pt x="1105877" y="2184400"/>
                  </a:lnTo>
                  <a:lnTo>
                    <a:pt x="1105903" y="2171700"/>
                  </a:lnTo>
                  <a:lnTo>
                    <a:pt x="1105649" y="2171700"/>
                  </a:lnTo>
                  <a:lnTo>
                    <a:pt x="1105941" y="2159000"/>
                  </a:lnTo>
                  <a:lnTo>
                    <a:pt x="1107960" y="2159000"/>
                  </a:lnTo>
                  <a:lnTo>
                    <a:pt x="1107960" y="114300"/>
                  </a:lnTo>
                  <a:lnTo>
                    <a:pt x="1103909" y="114300"/>
                  </a:lnTo>
                  <a:lnTo>
                    <a:pt x="1100937" y="127000"/>
                  </a:lnTo>
                  <a:lnTo>
                    <a:pt x="1105522" y="127000"/>
                  </a:lnTo>
                  <a:lnTo>
                    <a:pt x="1105293" y="127660"/>
                  </a:lnTo>
                  <a:lnTo>
                    <a:pt x="1105293" y="2311400"/>
                  </a:lnTo>
                  <a:lnTo>
                    <a:pt x="1103414" y="2311400"/>
                  </a:lnTo>
                  <a:lnTo>
                    <a:pt x="1103414" y="2349500"/>
                  </a:lnTo>
                  <a:lnTo>
                    <a:pt x="1098829" y="2362200"/>
                  </a:lnTo>
                  <a:lnTo>
                    <a:pt x="1102728" y="2374900"/>
                  </a:lnTo>
                  <a:lnTo>
                    <a:pt x="1103109" y="2374900"/>
                  </a:lnTo>
                  <a:lnTo>
                    <a:pt x="1099934" y="2387600"/>
                  </a:lnTo>
                  <a:lnTo>
                    <a:pt x="1099807" y="2387600"/>
                  </a:lnTo>
                  <a:lnTo>
                    <a:pt x="1099781" y="2400300"/>
                  </a:lnTo>
                  <a:lnTo>
                    <a:pt x="1096378" y="2413000"/>
                  </a:lnTo>
                  <a:lnTo>
                    <a:pt x="1096733" y="2413000"/>
                  </a:lnTo>
                  <a:lnTo>
                    <a:pt x="1097051" y="2463800"/>
                  </a:lnTo>
                  <a:lnTo>
                    <a:pt x="1096759" y="2476500"/>
                  </a:lnTo>
                  <a:lnTo>
                    <a:pt x="1093101" y="2489200"/>
                  </a:lnTo>
                  <a:lnTo>
                    <a:pt x="1093876" y="2489200"/>
                  </a:lnTo>
                  <a:lnTo>
                    <a:pt x="1093825" y="2501900"/>
                  </a:lnTo>
                  <a:lnTo>
                    <a:pt x="1092796" y="2501900"/>
                  </a:lnTo>
                  <a:lnTo>
                    <a:pt x="1092796" y="2540000"/>
                  </a:lnTo>
                  <a:lnTo>
                    <a:pt x="1091958" y="2552700"/>
                  </a:lnTo>
                  <a:lnTo>
                    <a:pt x="1091311" y="2552700"/>
                  </a:lnTo>
                  <a:lnTo>
                    <a:pt x="1091311" y="2578100"/>
                  </a:lnTo>
                  <a:lnTo>
                    <a:pt x="1088415" y="2590800"/>
                  </a:lnTo>
                  <a:lnTo>
                    <a:pt x="1088212" y="2603500"/>
                  </a:lnTo>
                  <a:lnTo>
                    <a:pt x="1088758" y="2616200"/>
                  </a:lnTo>
                  <a:lnTo>
                    <a:pt x="1087907" y="2628900"/>
                  </a:lnTo>
                  <a:lnTo>
                    <a:pt x="1086662" y="2628900"/>
                  </a:lnTo>
                  <a:lnTo>
                    <a:pt x="1085684" y="2641600"/>
                  </a:lnTo>
                  <a:lnTo>
                    <a:pt x="1085583" y="2705100"/>
                  </a:lnTo>
                  <a:lnTo>
                    <a:pt x="1085367" y="2705100"/>
                  </a:lnTo>
                  <a:lnTo>
                    <a:pt x="1085367" y="2781300"/>
                  </a:lnTo>
                  <a:lnTo>
                    <a:pt x="1085367" y="2794000"/>
                  </a:lnTo>
                  <a:lnTo>
                    <a:pt x="1082878" y="2794000"/>
                  </a:lnTo>
                  <a:lnTo>
                    <a:pt x="1082713" y="2806700"/>
                  </a:lnTo>
                  <a:lnTo>
                    <a:pt x="1083703" y="2806700"/>
                  </a:lnTo>
                  <a:lnTo>
                    <a:pt x="1082662" y="2815463"/>
                  </a:lnTo>
                  <a:lnTo>
                    <a:pt x="1082662" y="2857500"/>
                  </a:lnTo>
                  <a:lnTo>
                    <a:pt x="1082179" y="2860979"/>
                  </a:lnTo>
                  <a:lnTo>
                    <a:pt x="1082179" y="2895600"/>
                  </a:lnTo>
                  <a:lnTo>
                    <a:pt x="1081786" y="2901950"/>
                  </a:lnTo>
                  <a:lnTo>
                    <a:pt x="1081786" y="2984500"/>
                  </a:lnTo>
                  <a:lnTo>
                    <a:pt x="1079677" y="2994545"/>
                  </a:lnTo>
                  <a:lnTo>
                    <a:pt x="1079677" y="3098800"/>
                  </a:lnTo>
                  <a:lnTo>
                    <a:pt x="1079322" y="3098800"/>
                  </a:lnTo>
                  <a:lnTo>
                    <a:pt x="1079322" y="3314700"/>
                  </a:lnTo>
                  <a:lnTo>
                    <a:pt x="1077976" y="3314700"/>
                  </a:lnTo>
                  <a:lnTo>
                    <a:pt x="1077976" y="3390900"/>
                  </a:lnTo>
                  <a:lnTo>
                    <a:pt x="1075918" y="3390900"/>
                  </a:lnTo>
                  <a:lnTo>
                    <a:pt x="1076617" y="3378200"/>
                  </a:lnTo>
                  <a:lnTo>
                    <a:pt x="1077391" y="3378200"/>
                  </a:lnTo>
                  <a:lnTo>
                    <a:pt x="1077976" y="3390900"/>
                  </a:lnTo>
                  <a:lnTo>
                    <a:pt x="1077976" y="3314700"/>
                  </a:lnTo>
                  <a:lnTo>
                    <a:pt x="1077722" y="3314700"/>
                  </a:lnTo>
                  <a:lnTo>
                    <a:pt x="1077722" y="3365500"/>
                  </a:lnTo>
                  <a:lnTo>
                    <a:pt x="1076210" y="3365500"/>
                  </a:lnTo>
                  <a:lnTo>
                    <a:pt x="1076274" y="3352800"/>
                  </a:lnTo>
                  <a:lnTo>
                    <a:pt x="1077709" y="3352800"/>
                  </a:lnTo>
                  <a:lnTo>
                    <a:pt x="1077722" y="3365500"/>
                  </a:lnTo>
                  <a:lnTo>
                    <a:pt x="1077722" y="3314700"/>
                  </a:lnTo>
                  <a:lnTo>
                    <a:pt x="1075944" y="3314700"/>
                  </a:lnTo>
                  <a:lnTo>
                    <a:pt x="1075944" y="3302000"/>
                  </a:lnTo>
                  <a:lnTo>
                    <a:pt x="1078001" y="3302000"/>
                  </a:lnTo>
                  <a:lnTo>
                    <a:pt x="1079322" y="3314700"/>
                  </a:lnTo>
                  <a:lnTo>
                    <a:pt x="1079322" y="3098800"/>
                  </a:lnTo>
                  <a:lnTo>
                    <a:pt x="1078445" y="3098800"/>
                  </a:lnTo>
                  <a:lnTo>
                    <a:pt x="1078445" y="3162300"/>
                  </a:lnTo>
                  <a:lnTo>
                    <a:pt x="1078242" y="3162300"/>
                  </a:lnTo>
                  <a:lnTo>
                    <a:pt x="1078242" y="3263900"/>
                  </a:lnTo>
                  <a:lnTo>
                    <a:pt x="1078064" y="3276600"/>
                  </a:lnTo>
                  <a:lnTo>
                    <a:pt x="1075766" y="3276600"/>
                  </a:lnTo>
                  <a:lnTo>
                    <a:pt x="1075626" y="3263900"/>
                  </a:lnTo>
                  <a:lnTo>
                    <a:pt x="1078242" y="3263900"/>
                  </a:lnTo>
                  <a:lnTo>
                    <a:pt x="1078242" y="3162300"/>
                  </a:lnTo>
                  <a:lnTo>
                    <a:pt x="1078191" y="3225800"/>
                  </a:lnTo>
                  <a:lnTo>
                    <a:pt x="1078191" y="3238500"/>
                  </a:lnTo>
                  <a:lnTo>
                    <a:pt x="1078001" y="3238500"/>
                  </a:lnTo>
                  <a:lnTo>
                    <a:pt x="1078052" y="3251200"/>
                  </a:lnTo>
                  <a:lnTo>
                    <a:pt x="1076032" y="3251200"/>
                  </a:lnTo>
                  <a:lnTo>
                    <a:pt x="1075905" y="3225800"/>
                  </a:lnTo>
                  <a:lnTo>
                    <a:pt x="1076579" y="3225800"/>
                  </a:lnTo>
                  <a:lnTo>
                    <a:pt x="1076934" y="3213100"/>
                  </a:lnTo>
                  <a:lnTo>
                    <a:pt x="1077353" y="3225800"/>
                  </a:lnTo>
                  <a:lnTo>
                    <a:pt x="1078191" y="3225800"/>
                  </a:lnTo>
                  <a:lnTo>
                    <a:pt x="1078191" y="3162300"/>
                  </a:lnTo>
                  <a:lnTo>
                    <a:pt x="1076045" y="3162300"/>
                  </a:lnTo>
                  <a:lnTo>
                    <a:pt x="1075715" y="3149600"/>
                  </a:lnTo>
                  <a:lnTo>
                    <a:pt x="1073950" y="3136900"/>
                  </a:lnTo>
                  <a:lnTo>
                    <a:pt x="1077137" y="3136900"/>
                  </a:lnTo>
                  <a:lnTo>
                    <a:pt x="1077620" y="3149600"/>
                  </a:lnTo>
                  <a:lnTo>
                    <a:pt x="1078179" y="3149600"/>
                  </a:lnTo>
                  <a:lnTo>
                    <a:pt x="1078445" y="3162300"/>
                  </a:lnTo>
                  <a:lnTo>
                    <a:pt x="1078445" y="3098800"/>
                  </a:lnTo>
                  <a:lnTo>
                    <a:pt x="1075563" y="3098800"/>
                  </a:lnTo>
                  <a:lnTo>
                    <a:pt x="1075677" y="3086100"/>
                  </a:lnTo>
                  <a:lnTo>
                    <a:pt x="1079220" y="3086100"/>
                  </a:lnTo>
                  <a:lnTo>
                    <a:pt x="1079677" y="3098800"/>
                  </a:lnTo>
                  <a:lnTo>
                    <a:pt x="1079677" y="2994545"/>
                  </a:lnTo>
                  <a:lnTo>
                    <a:pt x="1079119" y="2997200"/>
                  </a:lnTo>
                  <a:lnTo>
                    <a:pt x="1077442" y="3009900"/>
                  </a:lnTo>
                  <a:lnTo>
                    <a:pt x="1078090" y="3022600"/>
                  </a:lnTo>
                  <a:lnTo>
                    <a:pt x="1079080" y="3035300"/>
                  </a:lnTo>
                  <a:lnTo>
                    <a:pt x="1079588" y="3048000"/>
                  </a:lnTo>
                  <a:lnTo>
                    <a:pt x="1076020" y="3048000"/>
                  </a:lnTo>
                  <a:lnTo>
                    <a:pt x="1076007" y="3035300"/>
                  </a:lnTo>
                  <a:lnTo>
                    <a:pt x="1075982" y="3009900"/>
                  </a:lnTo>
                  <a:lnTo>
                    <a:pt x="1076159" y="3009900"/>
                  </a:lnTo>
                  <a:lnTo>
                    <a:pt x="1076185" y="2984500"/>
                  </a:lnTo>
                  <a:lnTo>
                    <a:pt x="1076515" y="2984500"/>
                  </a:lnTo>
                  <a:lnTo>
                    <a:pt x="1076680" y="2971800"/>
                  </a:lnTo>
                  <a:lnTo>
                    <a:pt x="1077391" y="2984500"/>
                  </a:lnTo>
                  <a:lnTo>
                    <a:pt x="1081786" y="2984500"/>
                  </a:lnTo>
                  <a:lnTo>
                    <a:pt x="1081786" y="2901950"/>
                  </a:lnTo>
                  <a:lnTo>
                    <a:pt x="1081392" y="2908300"/>
                  </a:lnTo>
                  <a:lnTo>
                    <a:pt x="1078877" y="2921000"/>
                  </a:lnTo>
                  <a:lnTo>
                    <a:pt x="1078534" y="2921000"/>
                  </a:lnTo>
                  <a:lnTo>
                    <a:pt x="1078534" y="2933700"/>
                  </a:lnTo>
                  <a:lnTo>
                    <a:pt x="1077734" y="2946400"/>
                  </a:lnTo>
                  <a:lnTo>
                    <a:pt x="1077226" y="2946400"/>
                  </a:lnTo>
                  <a:lnTo>
                    <a:pt x="1076045" y="2933700"/>
                  </a:lnTo>
                  <a:lnTo>
                    <a:pt x="1078534" y="2933700"/>
                  </a:lnTo>
                  <a:lnTo>
                    <a:pt x="1078534" y="2921000"/>
                  </a:lnTo>
                  <a:lnTo>
                    <a:pt x="1076782" y="2921000"/>
                  </a:lnTo>
                  <a:lnTo>
                    <a:pt x="1078953" y="2908300"/>
                  </a:lnTo>
                  <a:lnTo>
                    <a:pt x="1078420" y="2908300"/>
                  </a:lnTo>
                  <a:lnTo>
                    <a:pt x="1078484" y="2895600"/>
                  </a:lnTo>
                  <a:lnTo>
                    <a:pt x="1078649" y="2882900"/>
                  </a:lnTo>
                  <a:lnTo>
                    <a:pt x="1080693" y="2882900"/>
                  </a:lnTo>
                  <a:lnTo>
                    <a:pt x="1081405" y="2895600"/>
                  </a:lnTo>
                  <a:lnTo>
                    <a:pt x="1082179" y="2895600"/>
                  </a:lnTo>
                  <a:lnTo>
                    <a:pt x="1082179" y="2860979"/>
                  </a:lnTo>
                  <a:lnTo>
                    <a:pt x="1080897" y="2870200"/>
                  </a:lnTo>
                  <a:lnTo>
                    <a:pt x="1078649" y="2870200"/>
                  </a:lnTo>
                  <a:lnTo>
                    <a:pt x="1078611" y="2857500"/>
                  </a:lnTo>
                  <a:lnTo>
                    <a:pt x="1079017" y="2844800"/>
                  </a:lnTo>
                  <a:lnTo>
                    <a:pt x="1080668" y="2844800"/>
                  </a:lnTo>
                  <a:lnTo>
                    <a:pt x="1080439" y="2857500"/>
                  </a:lnTo>
                  <a:lnTo>
                    <a:pt x="1082662" y="2857500"/>
                  </a:lnTo>
                  <a:lnTo>
                    <a:pt x="1082662" y="2815463"/>
                  </a:lnTo>
                  <a:lnTo>
                    <a:pt x="1082192" y="2819400"/>
                  </a:lnTo>
                  <a:lnTo>
                    <a:pt x="1080643" y="2806700"/>
                  </a:lnTo>
                  <a:lnTo>
                    <a:pt x="1082598" y="2806700"/>
                  </a:lnTo>
                  <a:lnTo>
                    <a:pt x="1081481" y="2794000"/>
                  </a:lnTo>
                  <a:lnTo>
                    <a:pt x="1080579" y="2781300"/>
                  </a:lnTo>
                  <a:lnTo>
                    <a:pt x="1079296" y="2781300"/>
                  </a:lnTo>
                  <a:lnTo>
                    <a:pt x="1082243" y="2770263"/>
                  </a:lnTo>
                  <a:lnTo>
                    <a:pt x="1082065" y="2781300"/>
                  </a:lnTo>
                  <a:lnTo>
                    <a:pt x="1085367" y="2781300"/>
                  </a:lnTo>
                  <a:lnTo>
                    <a:pt x="1085367" y="2705100"/>
                  </a:lnTo>
                  <a:lnTo>
                    <a:pt x="1084465" y="2705100"/>
                  </a:lnTo>
                  <a:lnTo>
                    <a:pt x="1084465" y="2755900"/>
                  </a:lnTo>
                  <a:lnTo>
                    <a:pt x="1082268" y="2768600"/>
                  </a:lnTo>
                  <a:lnTo>
                    <a:pt x="1081900" y="2768600"/>
                  </a:lnTo>
                  <a:lnTo>
                    <a:pt x="1081760" y="2755900"/>
                  </a:lnTo>
                  <a:lnTo>
                    <a:pt x="1081379" y="2755900"/>
                  </a:lnTo>
                  <a:lnTo>
                    <a:pt x="1081925" y="2743200"/>
                  </a:lnTo>
                  <a:lnTo>
                    <a:pt x="1083360" y="2755900"/>
                  </a:lnTo>
                  <a:lnTo>
                    <a:pt x="1084465" y="2755900"/>
                  </a:lnTo>
                  <a:lnTo>
                    <a:pt x="1084465" y="2705100"/>
                  </a:lnTo>
                  <a:lnTo>
                    <a:pt x="1084110" y="2705100"/>
                  </a:lnTo>
                  <a:lnTo>
                    <a:pt x="1084097" y="2705417"/>
                  </a:lnTo>
                  <a:lnTo>
                    <a:pt x="1083411" y="2717800"/>
                  </a:lnTo>
                  <a:lnTo>
                    <a:pt x="1083678" y="2717800"/>
                  </a:lnTo>
                  <a:lnTo>
                    <a:pt x="1084211" y="2717800"/>
                  </a:lnTo>
                  <a:lnTo>
                    <a:pt x="1083373" y="2730500"/>
                  </a:lnTo>
                  <a:lnTo>
                    <a:pt x="1081697" y="2730500"/>
                  </a:lnTo>
                  <a:lnTo>
                    <a:pt x="1081532" y="2717800"/>
                  </a:lnTo>
                  <a:lnTo>
                    <a:pt x="1083411" y="2717800"/>
                  </a:lnTo>
                  <a:lnTo>
                    <a:pt x="1084110" y="2705100"/>
                  </a:lnTo>
                  <a:lnTo>
                    <a:pt x="1084948" y="2679700"/>
                  </a:lnTo>
                  <a:lnTo>
                    <a:pt x="1085354" y="2679700"/>
                  </a:lnTo>
                  <a:lnTo>
                    <a:pt x="1085405" y="2692400"/>
                  </a:lnTo>
                  <a:lnTo>
                    <a:pt x="1085583" y="2705100"/>
                  </a:lnTo>
                  <a:lnTo>
                    <a:pt x="1085583" y="2641600"/>
                  </a:lnTo>
                  <a:lnTo>
                    <a:pt x="1084478" y="2641600"/>
                  </a:lnTo>
                  <a:lnTo>
                    <a:pt x="1084503" y="2628900"/>
                  </a:lnTo>
                  <a:lnTo>
                    <a:pt x="1084859" y="2628900"/>
                  </a:lnTo>
                  <a:lnTo>
                    <a:pt x="1086408" y="2616200"/>
                  </a:lnTo>
                  <a:lnTo>
                    <a:pt x="1087145" y="2603500"/>
                  </a:lnTo>
                  <a:lnTo>
                    <a:pt x="1087183" y="2552700"/>
                  </a:lnTo>
                  <a:lnTo>
                    <a:pt x="1087729" y="2552700"/>
                  </a:lnTo>
                  <a:lnTo>
                    <a:pt x="1089279" y="2565400"/>
                  </a:lnTo>
                  <a:lnTo>
                    <a:pt x="1091247" y="2565400"/>
                  </a:lnTo>
                  <a:lnTo>
                    <a:pt x="1091311" y="2578100"/>
                  </a:lnTo>
                  <a:lnTo>
                    <a:pt x="1091311" y="2552700"/>
                  </a:lnTo>
                  <a:lnTo>
                    <a:pt x="1089875" y="2552700"/>
                  </a:lnTo>
                  <a:lnTo>
                    <a:pt x="1089812" y="2540000"/>
                  </a:lnTo>
                  <a:lnTo>
                    <a:pt x="1090295" y="2540000"/>
                  </a:lnTo>
                  <a:lnTo>
                    <a:pt x="1090295" y="2527300"/>
                  </a:lnTo>
                  <a:lnTo>
                    <a:pt x="1092466" y="2540000"/>
                  </a:lnTo>
                  <a:lnTo>
                    <a:pt x="1092796" y="2540000"/>
                  </a:lnTo>
                  <a:lnTo>
                    <a:pt x="1092796" y="2501900"/>
                  </a:lnTo>
                  <a:lnTo>
                    <a:pt x="1092466" y="2501900"/>
                  </a:lnTo>
                  <a:lnTo>
                    <a:pt x="1092454" y="2463800"/>
                  </a:lnTo>
                  <a:lnTo>
                    <a:pt x="1092682" y="2463800"/>
                  </a:lnTo>
                  <a:lnTo>
                    <a:pt x="1092708" y="2438400"/>
                  </a:lnTo>
                  <a:lnTo>
                    <a:pt x="1093127" y="2438400"/>
                  </a:lnTo>
                  <a:lnTo>
                    <a:pt x="1094752" y="2425700"/>
                  </a:lnTo>
                  <a:lnTo>
                    <a:pt x="1095413" y="2425700"/>
                  </a:lnTo>
                  <a:lnTo>
                    <a:pt x="1095565" y="2413000"/>
                  </a:lnTo>
                  <a:lnTo>
                    <a:pt x="1095654" y="2400300"/>
                  </a:lnTo>
                  <a:lnTo>
                    <a:pt x="1095819" y="2400300"/>
                  </a:lnTo>
                  <a:lnTo>
                    <a:pt x="1096086" y="2387600"/>
                  </a:lnTo>
                  <a:lnTo>
                    <a:pt x="1096683" y="2387600"/>
                  </a:lnTo>
                  <a:lnTo>
                    <a:pt x="1097851" y="2374900"/>
                  </a:lnTo>
                  <a:lnTo>
                    <a:pt x="1098664" y="2374900"/>
                  </a:lnTo>
                  <a:lnTo>
                    <a:pt x="1098257" y="2362200"/>
                  </a:lnTo>
                  <a:lnTo>
                    <a:pt x="1098943" y="2349500"/>
                  </a:lnTo>
                  <a:lnTo>
                    <a:pt x="1103414" y="2349500"/>
                  </a:lnTo>
                  <a:lnTo>
                    <a:pt x="1103414" y="2311400"/>
                  </a:lnTo>
                  <a:lnTo>
                    <a:pt x="1102385" y="2324100"/>
                  </a:lnTo>
                  <a:lnTo>
                    <a:pt x="1102639" y="2324100"/>
                  </a:lnTo>
                  <a:lnTo>
                    <a:pt x="1102398" y="2336800"/>
                  </a:lnTo>
                  <a:lnTo>
                    <a:pt x="1099527" y="2336800"/>
                  </a:lnTo>
                  <a:lnTo>
                    <a:pt x="1099426" y="2324100"/>
                  </a:lnTo>
                  <a:lnTo>
                    <a:pt x="1099134" y="2324100"/>
                  </a:lnTo>
                  <a:lnTo>
                    <a:pt x="1099350" y="2311400"/>
                  </a:lnTo>
                  <a:lnTo>
                    <a:pt x="1099489" y="2311400"/>
                  </a:lnTo>
                  <a:lnTo>
                    <a:pt x="1099985" y="2298700"/>
                  </a:lnTo>
                  <a:lnTo>
                    <a:pt x="1104417" y="2298700"/>
                  </a:lnTo>
                  <a:lnTo>
                    <a:pt x="1105293" y="2311400"/>
                  </a:lnTo>
                  <a:lnTo>
                    <a:pt x="1105293" y="127660"/>
                  </a:lnTo>
                  <a:lnTo>
                    <a:pt x="1105217" y="127876"/>
                  </a:lnTo>
                  <a:lnTo>
                    <a:pt x="1105217" y="2260600"/>
                  </a:lnTo>
                  <a:lnTo>
                    <a:pt x="1102347" y="2260600"/>
                  </a:lnTo>
                  <a:lnTo>
                    <a:pt x="1102677" y="2247900"/>
                  </a:lnTo>
                  <a:lnTo>
                    <a:pt x="1105039" y="2247900"/>
                  </a:lnTo>
                  <a:lnTo>
                    <a:pt x="1105217" y="2260600"/>
                  </a:lnTo>
                  <a:lnTo>
                    <a:pt x="1105217" y="127876"/>
                  </a:lnTo>
                  <a:lnTo>
                    <a:pt x="1102525" y="135547"/>
                  </a:lnTo>
                  <a:lnTo>
                    <a:pt x="1102525" y="1562100"/>
                  </a:lnTo>
                  <a:lnTo>
                    <a:pt x="1102398" y="1574800"/>
                  </a:lnTo>
                  <a:lnTo>
                    <a:pt x="1100620" y="1574800"/>
                  </a:lnTo>
                  <a:lnTo>
                    <a:pt x="1100429" y="1562100"/>
                  </a:lnTo>
                  <a:lnTo>
                    <a:pt x="1102525" y="1562100"/>
                  </a:lnTo>
                  <a:lnTo>
                    <a:pt x="1102525" y="135547"/>
                  </a:lnTo>
                  <a:lnTo>
                    <a:pt x="1101890" y="137350"/>
                  </a:lnTo>
                  <a:lnTo>
                    <a:pt x="1101890" y="1549400"/>
                  </a:lnTo>
                  <a:lnTo>
                    <a:pt x="1101483" y="1549400"/>
                  </a:lnTo>
                  <a:lnTo>
                    <a:pt x="1101750" y="1536700"/>
                  </a:lnTo>
                  <a:lnTo>
                    <a:pt x="1101890" y="1549400"/>
                  </a:lnTo>
                  <a:lnTo>
                    <a:pt x="1101890" y="137350"/>
                  </a:lnTo>
                  <a:lnTo>
                    <a:pt x="1101064" y="139700"/>
                  </a:lnTo>
                  <a:lnTo>
                    <a:pt x="1100061" y="139700"/>
                  </a:lnTo>
                  <a:lnTo>
                    <a:pt x="1100061" y="1435100"/>
                  </a:lnTo>
                  <a:lnTo>
                    <a:pt x="1099375" y="1447800"/>
                  </a:lnTo>
                  <a:lnTo>
                    <a:pt x="1098931" y="1460500"/>
                  </a:lnTo>
                  <a:lnTo>
                    <a:pt x="1099566" y="1460500"/>
                  </a:lnTo>
                  <a:lnTo>
                    <a:pt x="1099223" y="1473200"/>
                  </a:lnTo>
                  <a:lnTo>
                    <a:pt x="1098410" y="1473200"/>
                  </a:lnTo>
                  <a:lnTo>
                    <a:pt x="1098232" y="1460500"/>
                  </a:lnTo>
                  <a:lnTo>
                    <a:pt x="1098461" y="1447800"/>
                  </a:lnTo>
                  <a:lnTo>
                    <a:pt x="1097965" y="1447800"/>
                  </a:lnTo>
                  <a:lnTo>
                    <a:pt x="1097826" y="1435100"/>
                  </a:lnTo>
                  <a:lnTo>
                    <a:pt x="1100061" y="1435100"/>
                  </a:lnTo>
                  <a:lnTo>
                    <a:pt x="1100061" y="139700"/>
                  </a:lnTo>
                  <a:lnTo>
                    <a:pt x="1099477" y="139700"/>
                  </a:lnTo>
                  <a:lnTo>
                    <a:pt x="1099477" y="812800"/>
                  </a:lnTo>
                  <a:lnTo>
                    <a:pt x="1097775" y="817791"/>
                  </a:lnTo>
                  <a:lnTo>
                    <a:pt x="1097775" y="1358900"/>
                  </a:lnTo>
                  <a:lnTo>
                    <a:pt x="1097470" y="1358900"/>
                  </a:lnTo>
                  <a:lnTo>
                    <a:pt x="1096264" y="1371600"/>
                  </a:lnTo>
                  <a:lnTo>
                    <a:pt x="1097559" y="1371600"/>
                  </a:lnTo>
                  <a:lnTo>
                    <a:pt x="1096746" y="1384300"/>
                  </a:lnTo>
                  <a:lnTo>
                    <a:pt x="1095463" y="1384300"/>
                  </a:lnTo>
                  <a:lnTo>
                    <a:pt x="1095781" y="1371600"/>
                  </a:lnTo>
                  <a:lnTo>
                    <a:pt x="1095273" y="1371600"/>
                  </a:lnTo>
                  <a:lnTo>
                    <a:pt x="1092720" y="1358900"/>
                  </a:lnTo>
                  <a:lnTo>
                    <a:pt x="1093571" y="1358900"/>
                  </a:lnTo>
                  <a:lnTo>
                    <a:pt x="1094968" y="1346200"/>
                  </a:lnTo>
                  <a:lnTo>
                    <a:pt x="1096391" y="1346200"/>
                  </a:lnTo>
                  <a:lnTo>
                    <a:pt x="1097775" y="1358900"/>
                  </a:lnTo>
                  <a:lnTo>
                    <a:pt x="1097775" y="817791"/>
                  </a:lnTo>
                  <a:lnTo>
                    <a:pt x="1096975" y="820127"/>
                  </a:lnTo>
                  <a:lnTo>
                    <a:pt x="1096975" y="850900"/>
                  </a:lnTo>
                  <a:lnTo>
                    <a:pt x="1096911" y="965200"/>
                  </a:lnTo>
                  <a:lnTo>
                    <a:pt x="1096695" y="970889"/>
                  </a:lnTo>
                  <a:lnTo>
                    <a:pt x="1096695" y="1257300"/>
                  </a:lnTo>
                  <a:lnTo>
                    <a:pt x="1093228" y="1257300"/>
                  </a:lnTo>
                  <a:lnTo>
                    <a:pt x="1094651" y="1244600"/>
                  </a:lnTo>
                  <a:lnTo>
                    <a:pt x="1096543" y="1244600"/>
                  </a:lnTo>
                  <a:lnTo>
                    <a:pt x="1096695" y="1257300"/>
                  </a:lnTo>
                  <a:lnTo>
                    <a:pt x="1096695" y="970889"/>
                  </a:lnTo>
                  <a:lnTo>
                    <a:pt x="1096429" y="977900"/>
                  </a:lnTo>
                  <a:lnTo>
                    <a:pt x="1095184" y="977900"/>
                  </a:lnTo>
                  <a:lnTo>
                    <a:pt x="1094270" y="965377"/>
                  </a:lnTo>
                  <a:lnTo>
                    <a:pt x="1094270" y="1041400"/>
                  </a:lnTo>
                  <a:lnTo>
                    <a:pt x="1093876" y="1054100"/>
                  </a:lnTo>
                  <a:lnTo>
                    <a:pt x="1093749" y="1054100"/>
                  </a:lnTo>
                  <a:lnTo>
                    <a:pt x="1093749" y="1104900"/>
                  </a:lnTo>
                  <a:lnTo>
                    <a:pt x="1093711" y="1117600"/>
                  </a:lnTo>
                  <a:lnTo>
                    <a:pt x="1092923" y="1117600"/>
                  </a:lnTo>
                  <a:lnTo>
                    <a:pt x="1092885" y="1104900"/>
                  </a:lnTo>
                  <a:lnTo>
                    <a:pt x="1093749" y="1104900"/>
                  </a:lnTo>
                  <a:lnTo>
                    <a:pt x="1093749" y="1054100"/>
                  </a:lnTo>
                  <a:lnTo>
                    <a:pt x="1092835" y="1054100"/>
                  </a:lnTo>
                  <a:lnTo>
                    <a:pt x="1092746" y="1041400"/>
                  </a:lnTo>
                  <a:lnTo>
                    <a:pt x="1092746" y="1028700"/>
                  </a:lnTo>
                  <a:lnTo>
                    <a:pt x="1094117" y="1028700"/>
                  </a:lnTo>
                  <a:lnTo>
                    <a:pt x="1094206" y="1041400"/>
                  </a:lnTo>
                  <a:lnTo>
                    <a:pt x="1094270" y="965377"/>
                  </a:lnTo>
                  <a:lnTo>
                    <a:pt x="1094257" y="965200"/>
                  </a:lnTo>
                  <a:lnTo>
                    <a:pt x="1096911" y="965200"/>
                  </a:lnTo>
                  <a:lnTo>
                    <a:pt x="1096911" y="850900"/>
                  </a:lnTo>
                  <a:lnTo>
                    <a:pt x="1096873" y="927100"/>
                  </a:lnTo>
                  <a:lnTo>
                    <a:pt x="1094803" y="927100"/>
                  </a:lnTo>
                  <a:lnTo>
                    <a:pt x="1095248" y="914323"/>
                  </a:lnTo>
                  <a:lnTo>
                    <a:pt x="1095781" y="889000"/>
                  </a:lnTo>
                  <a:lnTo>
                    <a:pt x="1096683" y="889000"/>
                  </a:lnTo>
                  <a:lnTo>
                    <a:pt x="1096657" y="914400"/>
                  </a:lnTo>
                  <a:lnTo>
                    <a:pt x="1096848" y="914400"/>
                  </a:lnTo>
                  <a:lnTo>
                    <a:pt x="1096873" y="927100"/>
                  </a:lnTo>
                  <a:lnTo>
                    <a:pt x="1096873" y="850900"/>
                  </a:lnTo>
                  <a:lnTo>
                    <a:pt x="1095451" y="850900"/>
                  </a:lnTo>
                  <a:lnTo>
                    <a:pt x="1095362" y="827290"/>
                  </a:lnTo>
                  <a:lnTo>
                    <a:pt x="1095451" y="828014"/>
                  </a:lnTo>
                  <a:lnTo>
                    <a:pt x="1096683" y="838200"/>
                  </a:lnTo>
                  <a:lnTo>
                    <a:pt x="1096975" y="850900"/>
                  </a:lnTo>
                  <a:lnTo>
                    <a:pt x="1096975" y="820127"/>
                  </a:lnTo>
                  <a:lnTo>
                    <a:pt x="1095781" y="823620"/>
                  </a:lnTo>
                  <a:lnTo>
                    <a:pt x="1095781" y="787400"/>
                  </a:lnTo>
                  <a:lnTo>
                    <a:pt x="1096391" y="787400"/>
                  </a:lnTo>
                  <a:lnTo>
                    <a:pt x="1096454" y="812800"/>
                  </a:lnTo>
                  <a:lnTo>
                    <a:pt x="1099477" y="812800"/>
                  </a:lnTo>
                  <a:lnTo>
                    <a:pt x="1099477" y="139700"/>
                  </a:lnTo>
                  <a:lnTo>
                    <a:pt x="1097864" y="139700"/>
                  </a:lnTo>
                  <a:lnTo>
                    <a:pt x="1095387" y="152400"/>
                  </a:lnTo>
                  <a:lnTo>
                    <a:pt x="1080655" y="152400"/>
                  </a:lnTo>
                  <a:lnTo>
                    <a:pt x="1078306" y="165100"/>
                  </a:lnTo>
                  <a:lnTo>
                    <a:pt x="1076045" y="165100"/>
                  </a:lnTo>
                  <a:lnTo>
                    <a:pt x="1069467" y="177800"/>
                  </a:lnTo>
                  <a:lnTo>
                    <a:pt x="1062558" y="177800"/>
                  </a:lnTo>
                  <a:lnTo>
                    <a:pt x="1053909" y="190500"/>
                  </a:lnTo>
                  <a:lnTo>
                    <a:pt x="1045565" y="203200"/>
                  </a:lnTo>
                  <a:lnTo>
                    <a:pt x="1037475" y="203200"/>
                  </a:lnTo>
                  <a:lnTo>
                    <a:pt x="1029563" y="215900"/>
                  </a:lnTo>
                  <a:lnTo>
                    <a:pt x="1026795" y="215900"/>
                  </a:lnTo>
                  <a:lnTo>
                    <a:pt x="1026439" y="216471"/>
                  </a:lnTo>
                  <a:lnTo>
                    <a:pt x="1026439" y="355600"/>
                  </a:lnTo>
                  <a:lnTo>
                    <a:pt x="1022350" y="362026"/>
                  </a:lnTo>
                  <a:lnTo>
                    <a:pt x="1023150" y="355600"/>
                  </a:lnTo>
                  <a:lnTo>
                    <a:pt x="1026439" y="355600"/>
                  </a:lnTo>
                  <a:lnTo>
                    <a:pt x="1026439" y="216471"/>
                  </a:lnTo>
                  <a:lnTo>
                    <a:pt x="1021803" y="223862"/>
                  </a:lnTo>
                  <a:lnTo>
                    <a:pt x="1021803" y="2019300"/>
                  </a:lnTo>
                  <a:lnTo>
                    <a:pt x="1018692" y="2032000"/>
                  </a:lnTo>
                  <a:lnTo>
                    <a:pt x="1018273" y="2032000"/>
                  </a:lnTo>
                  <a:lnTo>
                    <a:pt x="1018362" y="2044700"/>
                  </a:lnTo>
                  <a:lnTo>
                    <a:pt x="1018095" y="2057400"/>
                  </a:lnTo>
                  <a:lnTo>
                    <a:pt x="1018349" y="2070100"/>
                  </a:lnTo>
                  <a:lnTo>
                    <a:pt x="1019797" y="2070100"/>
                  </a:lnTo>
                  <a:lnTo>
                    <a:pt x="1018438" y="2082800"/>
                  </a:lnTo>
                  <a:lnTo>
                    <a:pt x="1018146" y="2095500"/>
                  </a:lnTo>
                  <a:lnTo>
                    <a:pt x="1018286" y="2095500"/>
                  </a:lnTo>
                  <a:lnTo>
                    <a:pt x="1018222" y="2108200"/>
                  </a:lnTo>
                  <a:lnTo>
                    <a:pt x="1017841" y="2108200"/>
                  </a:lnTo>
                  <a:lnTo>
                    <a:pt x="1018692" y="2120900"/>
                  </a:lnTo>
                  <a:lnTo>
                    <a:pt x="1015238" y="2120900"/>
                  </a:lnTo>
                  <a:lnTo>
                    <a:pt x="1015847" y="2133600"/>
                  </a:lnTo>
                  <a:lnTo>
                    <a:pt x="1012266" y="2133600"/>
                  </a:lnTo>
                  <a:lnTo>
                    <a:pt x="1015111" y="2146300"/>
                  </a:lnTo>
                  <a:lnTo>
                    <a:pt x="1015682" y="2146300"/>
                  </a:lnTo>
                  <a:lnTo>
                    <a:pt x="1015593" y="2159000"/>
                  </a:lnTo>
                  <a:lnTo>
                    <a:pt x="1018006" y="2159000"/>
                  </a:lnTo>
                  <a:lnTo>
                    <a:pt x="1017397" y="2171700"/>
                  </a:lnTo>
                  <a:lnTo>
                    <a:pt x="1007554" y="2171700"/>
                  </a:lnTo>
                  <a:lnTo>
                    <a:pt x="1008849" y="2184400"/>
                  </a:lnTo>
                  <a:lnTo>
                    <a:pt x="1016292" y="2184400"/>
                  </a:lnTo>
                  <a:lnTo>
                    <a:pt x="1015390" y="2197100"/>
                  </a:lnTo>
                  <a:lnTo>
                    <a:pt x="1006779" y="2197100"/>
                  </a:lnTo>
                  <a:lnTo>
                    <a:pt x="1006106" y="2209800"/>
                  </a:lnTo>
                  <a:lnTo>
                    <a:pt x="1003515" y="2209800"/>
                  </a:lnTo>
                  <a:lnTo>
                    <a:pt x="1003960" y="2222500"/>
                  </a:lnTo>
                  <a:lnTo>
                    <a:pt x="1007618" y="2222500"/>
                  </a:lnTo>
                  <a:lnTo>
                    <a:pt x="1005763" y="2235200"/>
                  </a:lnTo>
                  <a:lnTo>
                    <a:pt x="1012494" y="2235200"/>
                  </a:lnTo>
                  <a:lnTo>
                    <a:pt x="1012659" y="2260600"/>
                  </a:lnTo>
                  <a:lnTo>
                    <a:pt x="1012355" y="2260600"/>
                  </a:lnTo>
                  <a:lnTo>
                    <a:pt x="1011504" y="2273300"/>
                  </a:lnTo>
                  <a:lnTo>
                    <a:pt x="1009878" y="2273300"/>
                  </a:lnTo>
                  <a:lnTo>
                    <a:pt x="1012418" y="2286000"/>
                  </a:lnTo>
                  <a:lnTo>
                    <a:pt x="1009408" y="2286000"/>
                  </a:lnTo>
                  <a:lnTo>
                    <a:pt x="1009764" y="2298700"/>
                  </a:lnTo>
                  <a:lnTo>
                    <a:pt x="1009726" y="2336800"/>
                  </a:lnTo>
                  <a:lnTo>
                    <a:pt x="1009510" y="2349500"/>
                  </a:lnTo>
                  <a:lnTo>
                    <a:pt x="1008849" y="2349500"/>
                  </a:lnTo>
                  <a:lnTo>
                    <a:pt x="1007478" y="2362200"/>
                  </a:lnTo>
                  <a:lnTo>
                    <a:pt x="1007046" y="2362200"/>
                  </a:lnTo>
                  <a:lnTo>
                    <a:pt x="1006779" y="2374900"/>
                  </a:lnTo>
                  <a:lnTo>
                    <a:pt x="1006729" y="2387600"/>
                  </a:lnTo>
                  <a:lnTo>
                    <a:pt x="1006868" y="2400300"/>
                  </a:lnTo>
                  <a:lnTo>
                    <a:pt x="1007084" y="2400300"/>
                  </a:lnTo>
                  <a:lnTo>
                    <a:pt x="1006995" y="2413000"/>
                  </a:lnTo>
                  <a:lnTo>
                    <a:pt x="1003630" y="2425700"/>
                  </a:lnTo>
                  <a:lnTo>
                    <a:pt x="1003820" y="2425700"/>
                  </a:lnTo>
                  <a:lnTo>
                    <a:pt x="1004316" y="2438400"/>
                  </a:lnTo>
                  <a:lnTo>
                    <a:pt x="1003833" y="2438400"/>
                  </a:lnTo>
                  <a:lnTo>
                    <a:pt x="1003515" y="2451100"/>
                  </a:lnTo>
                  <a:lnTo>
                    <a:pt x="995921" y="2451100"/>
                  </a:lnTo>
                  <a:lnTo>
                    <a:pt x="996264" y="2463800"/>
                  </a:lnTo>
                  <a:lnTo>
                    <a:pt x="1003782" y="2463800"/>
                  </a:lnTo>
                  <a:lnTo>
                    <a:pt x="1002004" y="2476500"/>
                  </a:lnTo>
                  <a:lnTo>
                    <a:pt x="1001471" y="2476500"/>
                  </a:lnTo>
                  <a:lnTo>
                    <a:pt x="1001471" y="2527300"/>
                  </a:lnTo>
                  <a:lnTo>
                    <a:pt x="1000163" y="2527300"/>
                  </a:lnTo>
                  <a:lnTo>
                    <a:pt x="993241" y="2540000"/>
                  </a:lnTo>
                  <a:lnTo>
                    <a:pt x="999388" y="2540000"/>
                  </a:lnTo>
                  <a:lnTo>
                    <a:pt x="1001471" y="2552700"/>
                  </a:lnTo>
                  <a:lnTo>
                    <a:pt x="998499" y="2565400"/>
                  </a:lnTo>
                  <a:lnTo>
                    <a:pt x="998804" y="2565400"/>
                  </a:lnTo>
                  <a:lnTo>
                    <a:pt x="998537" y="2578100"/>
                  </a:lnTo>
                  <a:lnTo>
                    <a:pt x="993952" y="2578100"/>
                  </a:lnTo>
                  <a:lnTo>
                    <a:pt x="991527" y="2587256"/>
                  </a:lnTo>
                  <a:lnTo>
                    <a:pt x="991527" y="2806700"/>
                  </a:lnTo>
                  <a:lnTo>
                    <a:pt x="989672" y="2819400"/>
                  </a:lnTo>
                  <a:lnTo>
                    <a:pt x="989126" y="2819400"/>
                  </a:lnTo>
                  <a:lnTo>
                    <a:pt x="988809" y="2806700"/>
                  </a:lnTo>
                  <a:lnTo>
                    <a:pt x="988644" y="2806700"/>
                  </a:lnTo>
                  <a:lnTo>
                    <a:pt x="988072" y="2794000"/>
                  </a:lnTo>
                  <a:lnTo>
                    <a:pt x="986840" y="2794000"/>
                  </a:lnTo>
                  <a:lnTo>
                    <a:pt x="986840" y="3009900"/>
                  </a:lnTo>
                  <a:lnTo>
                    <a:pt x="986739" y="3021190"/>
                  </a:lnTo>
                  <a:lnTo>
                    <a:pt x="986739" y="3187700"/>
                  </a:lnTo>
                  <a:lnTo>
                    <a:pt x="986536" y="3187700"/>
                  </a:lnTo>
                  <a:lnTo>
                    <a:pt x="986421" y="3188690"/>
                  </a:lnTo>
                  <a:lnTo>
                    <a:pt x="986421" y="3251200"/>
                  </a:lnTo>
                  <a:lnTo>
                    <a:pt x="976591" y="3251200"/>
                  </a:lnTo>
                  <a:lnTo>
                    <a:pt x="976922" y="3263900"/>
                  </a:lnTo>
                  <a:lnTo>
                    <a:pt x="985215" y="3263900"/>
                  </a:lnTo>
                  <a:lnTo>
                    <a:pt x="985037" y="3276600"/>
                  </a:lnTo>
                  <a:lnTo>
                    <a:pt x="984389" y="3276600"/>
                  </a:lnTo>
                  <a:lnTo>
                    <a:pt x="984389" y="3352800"/>
                  </a:lnTo>
                  <a:lnTo>
                    <a:pt x="980490" y="3352800"/>
                  </a:lnTo>
                  <a:lnTo>
                    <a:pt x="980490" y="3429000"/>
                  </a:lnTo>
                  <a:lnTo>
                    <a:pt x="978192" y="3441700"/>
                  </a:lnTo>
                  <a:lnTo>
                    <a:pt x="976287" y="3441700"/>
                  </a:lnTo>
                  <a:lnTo>
                    <a:pt x="977188" y="3429000"/>
                  </a:lnTo>
                  <a:lnTo>
                    <a:pt x="980490" y="3429000"/>
                  </a:lnTo>
                  <a:lnTo>
                    <a:pt x="980490" y="3352800"/>
                  </a:lnTo>
                  <a:lnTo>
                    <a:pt x="976312" y="3352800"/>
                  </a:lnTo>
                  <a:lnTo>
                    <a:pt x="976312" y="3390900"/>
                  </a:lnTo>
                  <a:lnTo>
                    <a:pt x="976071" y="3403600"/>
                  </a:lnTo>
                  <a:lnTo>
                    <a:pt x="975499" y="3403600"/>
                  </a:lnTo>
                  <a:lnTo>
                    <a:pt x="975118" y="3390900"/>
                  </a:lnTo>
                  <a:lnTo>
                    <a:pt x="976312" y="3390900"/>
                  </a:lnTo>
                  <a:lnTo>
                    <a:pt x="976312" y="3352800"/>
                  </a:lnTo>
                  <a:lnTo>
                    <a:pt x="974648" y="3352800"/>
                  </a:lnTo>
                  <a:lnTo>
                    <a:pt x="974712" y="3340100"/>
                  </a:lnTo>
                  <a:lnTo>
                    <a:pt x="974712" y="3327400"/>
                  </a:lnTo>
                  <a:lnTo>
                    <a:pt x="974788" y="3314700"/>
                  </a:lnTo>
                  <a:lnTo>
                    <a:pt x="976858" y="3314700"/>
                  </a:lnTo>
                  <a:lnTo>
                    <a:pt x="976947" y="3327400"/>
                  </a:lnTo>
                  <a:lnTo>
                    <a:pt x="977112" y="3340100"/>
                  </a:lnTo>
                  <a:lnTo>
                    <a:pt x="978814" y="3340100"/>
                  </a:lnTo>
                  <a:lnTo>
                    <a:pt x="984389" y="3352800"/>
                  </a:lnTo>
                  <a:lnTo>
                    <a:pt x="984389" y="3276600"/>
                  </a:lnTo>
                  <a:lnTo>
                    <a:pt x="975639" y="3276600"/>
                  </a:lnTo>
                  <a:lnTo>
                    <a:pt x="976960" y="3289300"/>
                  </a:lnTo>
                  <a:lnTo>
                    <a:pt x="974890" y="3289300"/>
                  </a:lnTo>
                  <a:lnTo>
                    <a:pt x="974864" y="3263900"/>
                  </a:lnTo>
                  <a:lnTo>
                    <a:pt x="974585" y="3263900"/>
                  </a:lnTo>
                  <a:lnTo>
                    <a:pt x="974585" y="3251200"/>
                  </a:lnTo>
                  <a:lnTo>
                    <a:pt x="974623" y="3238500"/>
                  </a:lnTo>
                  <a:lnTo>
                    <a:pt x="986256" y="3238500"/>
                  </a:lnTo>
                  <a:lnTo>
                    <a:pt x="986421" y="3251200"/>
                  </a:lnTo>
                  <a:lnTo>
                    <a:pt x="986421" y="3188690"/>
                  </a:lnTo>
                  <a:lnTo>
                    <a:pt x="985062" y="3200400"/>
                  </a:lnTo>
                  <a:lnTo>
                    <a:pt x="982599" y="3200400"/>
                  </a:lnTo>
                  <a:lnTo>
                    <a:pt x="981278" y="3187700"/>
                  </a:lnTo>
                  <a:lnTo>
                    <a:pt x="977265" y="3187700"/>
                  </a:lnTo>
                  <a:lnTo>
                    <a:pt x="977036" y="3200400"/>
                  </a:lnTo>
                  <a:lnTo>
                    <a:pt x="976909" y="3213100"/>
                  </a:lnTo>
                  <a:lnTo>
                    <a:pt x="976706" y="3225800"/>
                  </a:lnTo>
                  <a:lnTo>
                    <a:pt x="974737" y="3225800"/>
                  </a:lnTo>
                  <a:lnTo>
                    <a:pt x="974674" y="3200400"/>
                  </a:lnTo>
                  <a:lnTo>
                    <a:pt x="974610" y="3175000"/>
                  </a:lnTo>
                  <a:lnTo>
                    <a:pt x="984643" y="3175000"/>
                  </a:lnTo>
                  <a:lnTo>
                    <a:pt x="986739" y="3187700"/>
                  </a:lnTo>
                  <a:lnTo>
                    <a:pt x="986739" y="3021190"/>
                  </a:lnTo>
                  <a:lnTo>
                    <a:pt x="986726" y="3022600"/>
                  </a:lnTo>
                  <a:lnTo>
                    <a:pt x="986193" y="3022600"/>
                  </a:lnTo>
                  <a:lnTo>
                    <a:pt x="986193" y="3111500"/>
                  </a:lnTo>
                  <a:lnTo>
                    <a:pt x="977480" y="3111500"/>
                  </a:lnTo>
                  <a:lnTo>
                    <a:pt x="975931" y="3124200"/>
                  </a:lnTo>
                  <a:lnTo>
                    <a:pt x="974864" y="3124200"/>
                  </a:lnTo>
                  <a:lnTo>
                    <a:pt x="974877" y="3111500"/>
                  </a:lnTo>
                  <a:lnTo>
                    <a:pt x="974572" y="3111500"/>
                  </a:lnTo>
                  <a:lnTo>
                    <a:pt x="974674" y="3098800"/>
                  </a:lnTo>
                  <a:lnTo>
                    <a:pt x="985113" y="3098800"/>
                  </a:lnTo>
                  <a:lnTo>
                    <a:pt x="986193" y="3111500"/>
                  </a:lnTo>
                  <a:lnTo>
                    <a:pt x="986193" y="3022600"/>
                  </a:lnTo>
                  <a:lnTo>
                    <a:pt x="977023" y="3022600"/>
                  </a:lnTo>
                  <a:lnTo>
                    <a:pt x="977214" y="3035300"/>
                  </a:lnTo>
                  <a:lnTo>
                    <a:pt x="976718" y="3035300"/>
                  </a:lnTo>
                  <a:lnTo>
                    <a:pt x="976718" y="3048000"/>
                  </a:lnTo>
                  <a:lnTo>
                    <a:pt x="976642" y="3060700"/>
                  </a:lnTo>
                  <a:lnTo>
                    <a:pt x="974966" y="3060700"/>
                  </a:lnTo>
                  <a:lnTo>
                    <a:pt x="974674" y="3048000"/>
                  </a:lnTo>
                  <a:lnTo>
                    <a:pt x="976718" y="3048000"/>
                  </a:lnTo>
                  <a:lnTo>
                    <a:pt x="976718" y="3035300"/>
                  </a:lnTo>
                  <a:lnTo>
                    <a:pt x="975042" y="3035300"/>
                  </a:lnTo>
                  <a:lnTo>
                    <a:pt x="974559" y="3022600"/>
                  </a:lnTo>
                  <a:lnTo>
                    <a:pt x="974521" y="2997200"/>
                  </a:lnTo>
                  <a:lnTo>
                    <a:pt x="974674" y="2997200"/>
                  </a:lnTo>
                  <a:lnTo>
                    <a:pt x="974737" y="2959100"/>
                  </a:lnTo>
                  <a:lnTo>
                    <a:pt x="977671" y="2959100"/>
                  </a:lnTo>
                  <a:lnTo>
                    <a:pt x="976617" y="2971800"/>
                  </a:lnTo>
                  <a:lnTo>
                    <a:pt x="977265" y="2971800"/>
                  </a:lnTo>
                  <a:lnTo>
                    <a:pt x="981316" y="2984500"/>
                  </a:lnTo>
                  <a:lnTo>
                    <a:pt x="980770" y="2997200"/>
                  </a:lnTo>
                  <a:lnTo>
                    <a:pt x="979170" y="3009900"/>
                  </a:lnTo>
                  <a:lnTo>
                    <a:pt x="986840" y="3009900"/>
                  </a:lnTo>
                  <a:lnTo>
                    <a:pt x="986840" y="2794000"/>
                  </a:lnTo>
                  <a:lnTo>
                    <a:pt x="982599" y="2794000"/>
                  </a:lnTo>
                  <a:lnTo>
                    <a:pt x="982599" y="2819400"/>
                  </a:lnTo>
                  <a:lnTo>
                    <a:pt x="980643" y="2830207"/>
                  </a:lnTo>
                  <a:lnTo>
                    <a:pt x="980643" y="2908300"/>
                  </a:lnTo>
                  <a:lnTo>
                    <a:pt x="978801" y="2921000"/>
                  </a:lnTo>
                  <a:lnTo>
                    <a:pt x="974331" y="2921000"/>
                  </a:lnTo>
                  <a:lnTo>
                    <a:pt x="977557" y="2908300"/>
                  </a:lnTo>
                  <a:lnTo>
                    <a:pt x="977366" y="2908300"/>
                  </a:lnTo>
                  <a:lnTo>
                    <a:pt x="977341" y="2895600"/>
                  </a:lnTo>
                  <a:lnTo>
                    <a:pt x="977455" y="2882900"/>
                  </a:lnTo>
                  <a:lnTo>
                    <a:pt x="977773" y="2857500"/>
                  </a:lnTo>
                  <a:lnTo>
                    <a:pt x="980287" y="2857500"/>
                  </a:lnTo>
                  <a:lnTo>
                    <a:pt x="980224" y="2908300"/>
                  </a:lnTo>
                  <a:lnTo>
                    <a:pt x="980643" y="2908300"/>
                  </a:lnTo>
                  <a:lnTo>
                    <a:pt x="980643" y="2830207"/>
                  </a:lnTo>
                  <a:lnTo>
                    <a:pt x="980300" y="2832100"/>
                  </a:lnTo>
                  <a:lnTo>
                    <a:pt x="979131" y="2844800"/>
                  </a:lnTo>
                  <a:lnTo>
                    <a:pt x="977531" y="2844800"/>
                  </a:lnTo>
                  <a:lnTo>
                    <a:pt x="977544" y="2832100"/>
                  </a:lnTo>
                  <a:lnTo>
                    <a:pt x="977328" y="2832100"/>
                  </a:lnTo>
                  <a:lnTo>
                    <a:pt x="977544" y="2819400"/>
                  </a:lnTo>
                  <a:lnTo>
                    <a:pt x="982599" y="2819400"/>
                  </a:lnTo>
                  <a:lnTo>
                    <a:pt x="982599" y="2794000"/>
                  </a:lnTo>
                  <a:lnTo>
                    <a:pt x="979716" y="2794000"/>
                  </a:lnTo>
                  <a:lnTo>
                    <a:pt x="979995" y="2781300"/>
                  </a:lnTo>
                  <a:lnTo>
                    <a:pt x="980020" y="2768600"/>
                  </a:lnTo>
                  <a:lnTo>
                    <a:pt x="982789" y="2768600"/>
                  </a:lnTo>
                  <a:lnTo>
                    <a:pt x="983919" y="2781300"/>
                  </a:lnTo>
                  <a:lnTo>
                    <a:pt x="990219" y="2781300"/>
                  </a:lnTo>
                  <a:lnTo>
                    <a:pt x="990168" y="2794000"/>
                  </a:lnTo>
                  <a:lnTo>
                    <a:pt x="989952" y="2794000"/>
                  </a:lnTo>
                  <a:lnTo>
                    <a:pt x="991527" y="2806700"/>
                  </a:lnTo>
                  <a:lnTo>
                    <a:pt x="991527" y="2587256"/>
                  </a:lnTo>
                  <a:lnTo>
                    <a:pt x="990587" y="2590800"/>
                  </a:lnTo>
                  <a:lnTo>
                    <a:pt x="988199" y="2590800"/>
                  </a:lnTo>
                  <a:lnTo>
                    <a:pt x="987132" y="2603500"/>
                  </a:lnTo>
                  <a:lnTo>
                    <a:pt x="988352" y="2603500"/>
                  </a:lnTo>
                  <a:lnTo>
                    <a:pt x="988783" y="2616200"/>
                  </a:lnTo>
                  <a:lnTo>
                    <a:pt x="988504" y="2616200"/>
                  </a:lnTo>
                  <a:lnTo>
                    <a:pt x="986942" y="2628900"/>
                  </a:lnTo>
                  <a:lnTo>
                    <a:pt x="985862" y="2641600"/>
                  </a:lnTo>
                  <a:lnTo>
                    <a:pt x="985278" y="2654300"/>
                  </a:lnTo>
                  <a:lnTo>
                    <a:pt x="985240" y="2679700"/>
                  </a:lnTo>
                  <a:lnTo>
                    <a:pt x="984262" y="2679700"/>
                  </a:lnTo>
                  <a:lnTo>
                    <a:pt x="985532" y="2692400"/>
                  </a:lnTo>
                  <a:lnTo>
                    <a:pt x="982980" y="2692400"/>
                  </a:lnTo>
                  <a:lnTo>
                    <a:pt x="982764" y="2705100"/>
                  </a:lnTo>
                  <a:lnTo>
                    <a:pt x="983449" y="2705100"/>
                  </a:lnTo>
                  <a:lnTo>
                    <a:pt x="984300" y="2717800"/>
                  </a:lnTo>
                  <a:lnTo>
                    <a:pt x="986497" y="2730500"/>
                  </a:lnTo>
                  <a:lnTo>
                    <a:pt x="984973" y="2743200"/>
                  </a:lnTo>
                  <a:lnTo>
                    <a:pt x="980071" y="2743200"/>
                  </a:lnTo>
                  <a:lnTo>
                    <a:pt x="980160" y="2705100"/>
                  </a:lnTo>
                  <a:lnTo>
                    <a:pt x="979868" y="2692400"/>
                  </a:lnTo>
                  <a:lnTo>
                    <a:pt x="983449" y="2679700"/>
                  </a:lnTo>
                  <a:lnTo>
                    <a:pt x="983157" y="2679700"/>
                  </a:lnTo>
                  <a:lnTo>
                    <a:pt x="982891" y="2616200"/>
                  </a:lnTo>
                  <a:lnTo>
                    <a:pt x="983183" y="2616200"/>
                  </a:lnTo>
                  <a:lnTo>
                    <a:pt x="985875" y="2603500"/>
                  </a:lnTo>
                  <a:lnTo>
                    <a:pt x="986053" y="2603500"/>
                  </a:lnTo>
                  <a:lnTo>
                    <a:pt x="985989" y="2590800"/>
                  </a:lnTo>
                  <a:lnTo>
                    <a:pt x="985647" y="2552700"/>
                  </a:lnTo>
                  <a:lnTo>
                    <a:pt x="985418" y="2540000"/>
                  </a:lnTo>
                  <a:lnTo>
                    <a:pt x="988758" y="2540000"/>
                  </a:lnTo>
                  <a:lnTo>
                    <a:pt x="988288" y="2527300"/>
                  </a:lnTo>
                  <a:lnTo>
                    <a:pt x="988453" y="2514600"/>
                  </a:lnTo>
                  <a:lnTo>
                    <a:pt x="988644" y="2476500"/>
                  </a:lnTo>
                  <a:lnTo>
                    <a:pt x="988872" y="2476500"/>
                  </a:lnTo>
                  <a:lnTo>
                    <a:pt x="991781" y="2451100"/>
                  </a:lnTo>
                  <a:lnTo>
                    <a:pt x="991247" y="2451100"/>
                  </a:lnTo>
                  <a:lnTo>
                    <a:pt x="991603" y="2438400"/>
                  </a:lnTo>
                  <a:lnTo>
                    <a:pt x="991247" y="2425700"/>
                  </a:lnTo>
                  <a:lnTo>
                    <a:pt x="994498" y="2413000"/>
                  </a:lnTo>
                  <a:lnTo>
                    <a:pt x="993978" y="2413000"/>
                  </a:lnTo>
                  <a:lnTo>
                    <a:pt x="994156" y="2400300"/>
                  </a:lnTo>
                  <a:lnTo>
                    <a:pt x="994486" y="2362200"/>
                  </a:lnTo>
                  <a:lnTo>
                    <a:pt x="994067" y="2362200"/>
                  </a:lnTo>
                  <a:lnTo>
                    <a:pt x="994803" y="2349500"/>
                  </a:lnTo>
                  <a:lnTo>
                    <a:pt x="996188" y="2349500"/>
                  </a:lnTo>
                  <a:lnTo>
                    <a:pt x="996721" y="2336800"/>
                  </a:lnTo>
                  <a:lnTo>
                    <a:pt x="996924" y="2324100"/>
                  </a:lnTo>
                  <a:lnTo>
                    <a:pt x="997153" y="2324100"/>
                  </a:lnTo>
                  <a:lnTo>
                    <a:pt x="997419" y="2311400"/>
                  </a:lnTo>
                  <a:lnTo>
                    <a:pt x="998004" y="2298700"/>
                  </a:lnTo>
                  <a:lnTo>
                    <a:pt x="999197" y="2286000"/>
                  </a:lnTo>
                  <a:lnTo>
                    <a:pt x="999604" y="2286000"/>
                  </a:lnTo>
                  <a:lnTo>
                    <a:pt x="999553" y="2273300"/>
                  </a:lnTo>
                  <a:lnTo>
                    <a:pt x="1000036" y="2260600"/>
                  </a:lnTo>
                  <a:lnTo>
                    <a:pt x="1000620" y="2247900"/>
                  </a:lnTo>
                  <a:lnTo>
                    <a:pt x="1000912" y="2235200"/>
                  </a:lnTo>
                  <a:lnTo>
                    <a:pt x="1001128" y="2222500"/>
                  </a:lnTo>
                  <a:lnTo>
                    <a:pt x="1002563" y="2222500"/>
                  </a:lnTo>
                  <a:lnTo>
                    <a:pt x="1003084" y="2209800"/>
                  </a:lnTo>
                  <a:lnTo>
                    <a:pt x="1003071" y="2171700"/>
                  </a:lnTo>
                  <a:lnTo>
                    <a:pt x="1003363" y="2171700"/>
                  </a:lnTo>
                  <a:lnTo>
                    <a:pt x="1003985" y="2159000"/>
                  </a:lnTo>
                  <a:lnTo>
                    <a:pt x="1005459" y="2159000"/>
                  </a:lnTo>
                  <a:lnTo>
                    <a:pt x="1005293" y="2146300"/>
                  </a:lnTo>
                  <a:lnTo>
                    <a:pt x="1005522" y="2133600"/>
                  </a:lnTo>
                  <a:lnTo>
                    <a:pt x="1005738" y="2133600"/>
                  </a:lnTo>
                  <a:lnTo>
                    <a:pt x="1004100" y="2120900"/>
                  </a:lnTo>
                  <a:lnTo>
                    <a:pt x="1007579" y="2108200"/>
                  </a:lnTo>
                  <a:lnTo>
                    <a:pt x="1006627" y="2095500"/>
                  </a:lnTo>
                  <a:lnTo>
                    <a:pt x="1006830" y="2082800"/>
                  </a:lnTo>
                  <a:lnTo>
                    <a:pt x="1006856" y="2070100"/>
                  </a:lnTo>
                  <a:lnTo>
                    <a:pt x="1007084" y="2070100"/>
                  </a:lnTo>
                  <a:lnTo>
                    <a:pt x="1008824" y="2057400"/>
                  </a:lnTo>
                  <a:lnTo>
                    <a:pt x="1009357" y="2044700"/>
                  </a:lnTo>
                  <a:lnTo>
                    <a:pt x="1009294" y="2032000"/>
                  </a:lnTo>
                  <a:lnTo>
                    <a:pt x="1009408" y="1993900"/>
                  </a:lnTo>
                  <a:lnTo>
                    <a:pt x="1009497" y="1981200"/>
                  </a:lnTo>
                  <a:lnTo>
                    <a:pt x="1009611" y="1943100"/>
                  </a:lnTo>
                  <a:lnTo>
                    <a:pt x="1009700" y="1866900"/>
                  </a:lnTo>
                  <a:lnTo>
                    <a:pt x="1009891" y="1866900"/>
                  </a:lnTo>
                  <a:lnTo>
                    <a:pt x="1013320" y="1854200"/>
                  </a:lnTo>
                  <a:lnTo>
                    <a:pt x="1009802" y="1854200"/>
                  </a:lnTo>
                  <a:lnTo>
                    <a:pt x="1009573" y="1841500"/>
                  </a:lnTo>
                  <a:lnTo>
                    <a:pt x="1009802" y="1841500"/>
                  </a:lnTo>
                  <a:lnTo>
                    <a:pt x="1010158" y="1828800"/>
                  </a:lnTo>
                  <a:lnTo>
                    <a:pt x="1009954" y="1828800"/>
                  </a:lnTo>
                  <a:lnTo>
                    <a:pt x="1009586" y="1816100"/>
                  </a:lnTo>
                  <a:lnTo>
                    <a:pt x="1009586" y="1790700"/>
                  </a:lnTo>
                  <a:lnTo>
                    <a:pt x="1009434" y="1778000"/>
                  </a:lnTo>
                  <a:lnTo>
                    <a:pt x="1009294" y="1765300"/>
                  </a:lnTo>
                  <a:lnTo>
                    <a:pt x="1009205" y="1752600"/>
                  </a:lnTo>
                  <a:lnTo>
                    <a:pt x="1007249" y="1739900"/>
                  </a:lnTo>
                  <a:lnTo>
                    <a:pt x="1007046" y="1739900"/>
                  </a:lnTo>
                  <a:lnTo>
                    <a:pt x="1008672" y="1727200"/>
                  </a:lnTo>
                  <a:lnTo>
                    <a:pt x="1008380" y="1727200"/>
                  </a:lnTo>
                  <a:lnTo>
                    <a:pt x="1006741" y="1714500"/>
                  </a:lnTo>
                  <a:lnTo>
                    <a:pt x="1006843" y="1701800"/>
                  </a:lnTo>
                  <a:lnTo>
                    <a:pt x="1006525" y="1701800"/>
                  </a:lnTo>
                  <a:lnTo>
                    <a:pt x="1006487" y="1689100"/>
                  </a:lnTo>
                  <a:lnTo>
                    <a:pt x="1004328" y="1689100"/>
                  </a:lnTo>
                  <a:lnTo>
                    <a:pt x="1003846" y="1676400"/>
                  </a:lnTo>
                  <a:lnTo>
                    <a:pt x="1003858" y="1660271"/>
                  </a:lnTo>
                  <a:lnTo>
                    <a:pt x="1003515" y="1638300"/>
                  </a:lnTo>
                  <a:lnTo>
                    <a:pt x="1002995" y="1625600"/>
                  </a:lnTo>
                  <a:lnTo>
                    <a:pt x="1002677" y="1600200"/>
                  </a:lnTo>
                  <a:lnTo>
                    <a:pt x="1002906" y="1600200"/>
                  </a:lnTo>
                  <a:lnTo>
                    <a:pt x="1002360" y="1587500"/>
                  </a:lnTo>
                  <a:lnTo>
                    <a:pt x="1001204" y="1587500"/>
                  </a:lnTo>
                  <a:lnTo>
                    <a:pt x="1000747" y="1574800"/>
                  </a:lnTo>
                  <a:lnTo>
                    <a:pt x="1000620" y="1574800"/>
                  </a:lnTo>
                  <a:lnTo>
                    <a:pt x="1000442" y="1562100"/>
                  </a:lnTo>
                  <a:lnTo>
                    <a:pt x="1000163" y="1549400"/>
                  </a:lnTo>
                  <a:lnTo>
                    <a:pt x="1000036" y="1536700"/>
                  </a:lnTo>
                  <a:lnTo>
                    <a:pt x="999934" y="1511300"/>
                  </a:lnTo>
                  <a:lnTo>
                    <a:pt x="999769" y="1511300"/>
                  </a:lnTo>
                  <a:lnTo>
                    <a:pt x="999236" y="1498600"/>
                  </a:lnTo>
                  <a:lnTo>
                    <a:pt x="998118" y="1498600"/>
                  </a:lnTo>
                  <a:lnTo>
                    <a:pt x="997597" y="1485900"/>
                  </a:lnTo>
                  <a:lnTo>
                    <a:pt x="997343" y="1473200"/>
                  </a:lnTo>
                  <a:lnTo>
                    <a:pt x="997000" y="1460500"/>
                  </a:lnTo>
                  <a:lnTo>
                    <a:pt x="996683" y="1447800"/>
                  </a:lnTo>
                  <a:lnTo>
                    <a:pt x="996518" y="1435100"/>
                  </a:lnTo>
                  <a:lnTo>
                    <a:pt x="996200" y="1435100"/>
                  </a:lnTo>
                  <a:lnTo>
                    <a:pt x="995019" y="1422400"/>
                  </a:lnTo>
                  <a:lnTo>
                    <a:pt x="996886" y="1422400"/>
                  </a:lnTo>
                  <a:lnTo>
                    <a:pt x="996238" y="1409700"/>
                  </a:lnTo>
                  <a:lnTo>
                    <a:pt x="996111" y="1397000"/>
                  </a:lnTo>
                  <a:lnTo>
                    <a:pt x="995235" y="1384300"/>
                  </a:lnTo>
                  <a:lnTo>
                    <a:pt x="994321" y="1371600"/>
                  </a:lnTo>
                  <a:lnTo>
                    <a:pt x="993990" y="1358900"/>
                  </a:lnTo>
                  <a:lnTo>
                    <a:pt x="994232" y="1333500"/>
                  </a:lnTo>
                  <a:lnTo>
                    <a:pt x="994156" y="1270000"/>
                  </a:lnTo>
                  <a:lnTo>
                    <a:pt x="993978" y="1231900"/>
                  </a:lnTo>
                  <a:lnTo>
                    <a:pt x="993876" y="1219200"/>
                  </a:lnTo>
                  <a:lnTo>
                    <a:pt x="993622" y="1219200"/>
                  </a:lnTo>
                  <a:lnTo>
                    <a:pt x="993089" y="1206500"/>
                  </a:lnTo>
                  <a:lnTo>
                    <a:pt x="991311" y="1193800"/>
                  </a:lnTo>
                  <a:lnTo>
                    <a:pt x="991031" y="1181100"/>
                  </a:lnTo>
                  <a:lnTo>
                    <a:pt x="991603" y="1181100"/>
                  </a:lnTo>
                  <a:lnTo>
                    <a:pt x="993292" y="1168400"/>
                  </a:lnTo>
                  <a:lnTo>
                    <a:pt x="994257" y="1168400"/>
                  </a:lnTo>
                  <a:lnTo>
                    <a:pt x="993902" y="1155700"/>
                  </a:lnTo>
                  <a:lnTo>
                    <a:pt x="993127" y="1155700"/>
                  </a:lnTo>
                  <a:lnTo>
                    <a:pt x="991616" y="1143000"/>
                  </a:lnTo>
                  <a:lnTo>
                    <a:pt x="990727" y="1143000"/>
                  </a:lnTo>
                  <a:lnTo>
                    <a:pt x="990574" y="1130300"/>
                  </a:lnTo>
                  <a:lnTo>
                    <a:pt x="991222" y="1130300"/>
                  </a:lnTo>
                  <a:lnTo>
                    <a:pt x="991565" y="1117600"/>
                  </a:lnTo>
                  <a:lnTo>
                    <a:pt x="991336" y="1117600"/>
                  </a:lnTo>
                  <a:lnTo>
                    <a:pt x="991450" y="990600"/>
                  </a:lnTo>
                  <a:lnTo>
                    <a:pt x="991463" y="977900"/>
                  </a:lnTo>
                  <a:lnTo>
                    <a:pt x="991311" y="977900"/>
                  </a:lnTo>
                  <a:lnTo>
                    <a:pt x="994422" y="965200"/>
                  </a:lnTo>
                  <a:lnTo>
                    <a:pt x="994003" y="952500"/>
                  </a:lnTo>
                  <a:lnTo>
                    <a:pt x="994105" y="925868"/>
                  </a:lnTo>
                  <a:lnTo>
                    <a:pt x="994130" y="914400"/>
                  </a:lnTo>
                  <a:lnTo>
                    <a:pt x="994206" y="876300"/>
                  </a:lnTo>
                  <a:lnTo>
                    <a:pt x="993851" y="876300"/>
                  </a:lnTo>
                  <a:lnTo>
                    <a:pt x="996264" y="863600"/>
                  </a:lnTo>
                  <a:lnTo>
                    <a:pt x="994930" y="863600"/>
                  </a:lnTo>
                  <a:lnTo>
                    <a:pt x="995476" y="850900"/>
                  </a:lnTo>
                  <a:lnTo>
                    <a:pt x="996416" y="838200"/>
                  </a:lnTo>
                  <a:lnTo>
                    <a:pt x="996238" y="838200"/>
                  </a:lnTo>
                  <a:lnTo>
                    <a:pt x="996861" y="825500"/>
                  </a:lnTo>
                  <a:lnTo>
                    <a:pt x="994041" y="812800"/>
                  </a:lnTo>
                  <a:lnTo>
                    <a:pt x="995248" y="800100"/>
                  </a:lnTo>
                  <a:lnTo>
                    <a:pt x="997915" y="800100"/>
                  </a:lnTo>
                  <a:lnTo>
                    <a:pt x="1002372" y="787400"/>
                  </a:lnTo>
                  <a:lnTo>
                    <a:pt x="1009700" y="787400"/>
                  </a:lnTo>
                  <a:lnTo>
                    <a:pt x="1009777" y="800100"/>
                  </a:lnTo>
                  <a:lnTo>
                    <a:pt x="1009713" y="816610"/>
                  </a:lnTo>
                  <a:lnTo>
                    <a:pt x="1009891" y="825500"/>
                  </a:lnTo>
                  <a:lnTo>
                    <a:pt x="1006690" y="825500"/>
                  </a:lnTo>
                  <a:lnTo>
                    <a:pt x="1007033" y="838200"/>
                  </a:lnTo>
                  <a:lnTo>
                    <a:pt x="1006894" y="952500"/>
                  </a:lnTo>
                  <a:lnTo>
                    <a:pt x="1007694" y="952500"/>
                  </a:lnTo>
                  <a:lnTo>
                    <a:pt x="1004328" y="965200"/>
                  </a:lnTo>
                  <a:lnTo>
                    <a:pt x="1004328" y="977900"/>
                  </a:lnTo>
                  <a:lnTo>
                    <a:pt x="1004392" y="990600"/>
                  </a:lnTo>
                  <a:lnTo>
                    <a:pt x="1006513" y="1003300"/>
                  </a:lnTo>
                  <a:lnTo>
                    <a:pt x="1004341" y="1003300"/>
                  </a:lnTo>
                  <a:lnTo>
                    <a:pt x="1004455" y="1028700"/>
                  </a:lnTo>
                  <a:lnTo>
                    <a:pt x="1004303" y="1041400"/>
                  </a:lnTo>
                  <a:lnTo>
                    <a:pt x="1004277" y="1181100"/>
                  </a:lnTo>
                  <a:lnTo>
                    <a:pt x="1004468" y="1181100"/>
                  </a:lnTo>
                  <a:lnTo>
                    <a:pt x="1005128" y="1193800"/>
                  </a:lnTo>
                  <a:lnTo>
                    <a:pt x="1006551" y="1206500"/>
                  </a:lnTo>
                  <a:lnTo>
                    <a:pt x="1005814" y="1206500"/>
                  </a:lnTo>
                  <a:lnTo>
                    <a:pt x="1004519" y="1219200"/>
                  </a:lnTo>
                  <a:lnTo>
                    <a:pt x="1007491" y="1219200"/>
                  </a:lnTo>
                  <a:lnTo>
                    <a:pt x="1004468" y="1231900"/>
                  </a:lnTo>
                  <a:lnTo>
                    <a:pt x="1004214" y="1244600"/>
                  </a:lnTo>
                  <a:lnTo>
                    <a:pt x="1004214" y="1257300"/>
                  </a:lnTo>
                  <a:lnTo>
                    <a:pt x="1003617" y="1257300"/>
                  </a:lnTo>
                  <a:lnTo>
                    <a:pt x="1006678" y="1270000"/>
                  </a:lnTo>
                  <a:lnTo>
                    <a:pt x="1004963" y="1270000"/>
                  </a:lnTo>
                  <a:lnTo>
                    <a:pt x="1006805" y="1282700"/>
                  </a:lnTo>
                  <a:lnTo>
                    <a:pt x="1007198" y="1295400"/>
                  </a:lnTo>
                  <a:lnTo>
                    <a:pt x="1006944" y="1308100"/>
                  </a:lnTo>
                  <a:lnTo>
                    <a:pt x="1007135" y="1320800"/>
                  </a:lnTo>
                  <a:lnTo>
                    <a:pt x="1007160" y="1346200"/>
                  </a:lnTo>
                  <a:lnTo>
                    <a:pt x="1006767" y="1358900"/>
                  </a:lnTo>
                  <a:lnTo>
                    <a:pt x="1006576" y="1371600"/>
                  </a:lnTo>
                  <a:lnTo>
                    <a:pt x="1006767" y="1371600"/>
                  </a:lnTo>
                  <a:lnTo>
                    <a:pt x="1007033" y="1384300"/>
                  </a:lnTo>
                  <a:lnTo>
                    <a:pt x="1007097" y="1397000"/>
                  </a:lnTo>
                  <a:lnTo>
                    <a:pt x="1007351" y="1409700"/>
                  </a:lnTo>
                  <a:lnTo>
                    <a:pt x="1007618" y="1422400"/>
                  </a:lnTo>
                  <a:lnTo>
                    <a:pt x="1007757" y="1422400"/>
                  </a:lnTo>
                  <a:lnTo>
                    <a:pt x="1007770" y="1435100"/>
                  </a:lnTo>
                  <a:lnTo>
                    <a:pt x="1007084" y="1435100"/>
                  </a:lnTo>
                  <a:lnTo>
                    <a:pt x="1009180" y="1447800"/>
                  </a:lnTo>
                  <a:lnTo>
                    <a:pt x="1008341" y="1447800"/>
                  </a:lnTo>
                  <a:lnTo>
                    <a:pt x="1010678" y="1460500"/>
                  </a:lnTo>
                  <a:lnTo>
                    <a:pt x="1006030" y="1460500"/>
                  </a:lnTo>
                  <a:lnTo>
                    <a:pt x="1006449" y="1473200"/>
                  </a:lnTo>
                  <a:lnTo>
                    <a:pt x="1009726" y="1473200"/>
                  </a:lnTo>
                  <a:lnTo>
                    <a:pt x="1009815" y="1524000"/>
                  </a:lnTo>
                  <a:lnTo>
                    <a:pt x="1009446" y="1536700"/>
                  </a:lnTo>
                  <a:lnTo>
                    <a:pt x="1011834" y="1536700"/>
                  </a:lnTo>
                  <a:lnTo>
                    <a:pt x="1009523" y="1549400"/>
                  </a:lnTo>
                  <a:lnTo>
                    <a:pt x="1009713" y="1549400"/>
                  </a:lnTo>
                  <a:lnTo>
                    <a:pt x="1012177" y="1562100"/>
                  </a:lnTo>
                  <a:lnTo>
                    <a:pt x="1012405" y="1562100"/>
                  </a:lnTo>
                  <a:lnTo>
                    <a:pt x="1012456" y="1574800"/>
                  </a:lnTo>
                  <a:lnTo>
                    <a:pt x="1012571" y="1600200"/>
                  </a:lnTo>
                  <a:lnTo>
                    <a:pt x="1012761" y="1612900"/>
                  </a:lnTo>
                  <a:lnTo>
                    <a:pt x="1011783" y="1625600"/>
                  </a:lnTo>
                  <a:lnTo>
                    <a:pt x="1014361" y="1625600"/>
                  </a:lnTo>
                  <a:lnTo>
                    <a:pt x="1011110" y="1638300"/>
                  </a:lnTo>
                  <a:lnTo>
                    <a:pt x="1014044" y="1638300"/>
                  </a:lnTo>
                  <a:lnTo>
                    <a:pt x="1015784" y="1651000"/>
                  </a:lnTo>
                  <a:lnTo>
                    <a:pt x="1015504" y="1660271"/>
                  </a:lnTo>
                  <a:lnTo>
                    <a:pt x="1015441" y="1676400"/>
                  </a:lnTo>
                  <a:lnTo>
                    <a:pt x="1015542" y="1701800"/>
                  </a:lnTo>
                  <a:lnTo>
                    <a:pt x="1018120" y="1714500"/>
                  </a:lnTo>
                  <a:lnTo>
                    <a:pt x="1018260" y="1727200"/>
                  </a:lnTo>
                  <a:lnTo>
                    <a:pt x="1018235" y="1739900"/>
                  </a:lnTo>
                  <a:lnTo>
                    <a:pt x="1017993" y="1752600"/>
                  </a:lnTo>
                  <a:lnTo>
                    <a:pt x="1018667" y="1765300"/>
                  </a:lnTo>
                  <a:lnTo>
                    <a:pt x="1019276" y="1765300"/>
                  </a:lnTo>
                  <a:lnTo>
                    <a:pt x="1020343" y="1778000"/>
                  </a:lnTo>
                  <a:lnTo>
                    <a:pt x="1020787" y="1778000"/>
                  </a:lnTo>
                  <a:lnTo>
                    <a:pt x="1020457" y="1790700"/>
                  </a:lnTo>
                  <a:lnTo>
                    <a:pt x="1020025" y="1790700"/>
                  </a:lnTo>
                  <a:lnTo>
                    <a:pt x="1020140" y="1803400"/>
                  </a:lnTo>
                  <a:lnTo>
                    <a:pt x="1019530" y="1803400"/>
                  </a:lnTo>
                  <a:lnTo>
                    <a:pt x="1020013" y="1816100"/>
                  </a:lnTo>
                  <a:lnTo>
                    <a:pt x="1020864" y="1816100"/>
                  </a:lnTo>
                  <a:lnTo>
                    <a:pt x="1021168" y="1828800"/>
                  </a:lnTo>
                  <a:lnTo>
                    <a:pt x="1021041" y="1828800"/>
                  </a:lnTo>
                  <a:lnTo>
                    <a:pt x="1020584" y="1841500"/>
                  </a:lnTo>
                  <a:lnTo>
                    <a:pt x="1018273" y="1841500"/>
                  </a:lnTo>
                  <a:lnTo>
                    <a:pt x="1014171" y="1854200"/>
                  </a:lnTo>
                  <a:lnTo>
                    <a:pt x="1020318" y="1854200"/>
                  </a:lnTo>
                  <a:lnTo>
                    <a:pt x="1020889" y="1866900"/>
                  </a:lnTo>
                  <a:lnTo>
                    <a:pt x="1013739" y="1866900"/>
                  </a:lnTo>
                  <a:lnTo>
                    <a:pt x="1012952" y="1879600"/>
                  </a:lnTo>
                  <a:lnTo>
                    <a:pt x="1021092" y="1879600"/>
                  </a:lnTo>
                  <a:lnTo>
                    <a:pt x="1020991" y="1955800"/>
                  </a:lnTo>
                  <a:lnTo>
                    <a:pt x="1020394" y="1955800"/>
                  </a:lnTo>
                  <a:lnTo>
                    <a:pt x="1017117" y="1968500"/>
                  </a:lnTo>
                  <a:lnTo>
                    <a:pt x="1016342" y="1968500"/>
                  </a:lnTo>
                  <a:lnTo>
                    <a:pt x="1018679" y="1981200"/>
                  </a:lnTo>
                  <a:lnTo>
                    <a:pt x="1018006" y="1981200"/>
                  </a:lnTo>
                  <a:lnTo>
                    <a:pt x="1017981" y="1993900"/>
                  </a:lnTo>
                  <a:lnTo>
                    <a:pt x="1011593" y="1993900"/>
                  </a:lnTo>
                  <a:lnTo>
                    <a:pt x="1018184" y="2006600"/>
                  </a:lnTo>
                  <a:lnTo>
                    <a:pt x="1019733" y="2006600"/>
                  </a:lnTo>
                  <a:lnTo>
                    <a:pt x="1020610" y="2019300"/>
                  </a:lnTo>
                  <a:lnTo>
                    <a:pt x="1021803" y="2019300"/>
                  </a:lnTo>
                  <a:lnTo>
                    <a:pt x="1021803" y="223862"/>
                  </a:lnTo>
                  <a:lnTo>
                    <a:pt x="1018832" y="228600"/>
                  </a:lnTo>
                  <a:lnTo>
                    <a:pt x="1018349" y="228600"/>
                  </a:lnTo>
                  <a:lnTo>
                    <a:pt x="1018349" y="368300"/>
                  </a:lnTo>
                  <a:lnTo>
                    <a:pt x="1010272" y="381000"/>
                  </a:lnTo>
                  <a:lnTo>
                    <a:pt x="1004023" y="381000"/>
                  </a:lnTo>
                  <a:lnTo>
                    <a:pt x="1009307" y="368300"/>
                  </a:lnTo>
                  <a:lnTo>
                    <a:pt x="1018349" y="368300"/>
                  </a:lnTo>
                  <a:lnTo>
                    <a:pt x="1018349" y="228600"/>
                  </a:lnTo>
                  <a:lnTo>
                    <a:pt x="1007224" y="228600"/>
                  </a:lnTo>
                  <a:lnTo>
                    <a:pt x="1002830" y="241300"/>
                  </a:lnTo>
                  <a:lnTo>
                    <a:pt x="999032" y="241300"/>
                  </a:lnTo>
                  <a:lnTo>
                    <a:pt x="998956" y="241566"/>
                  </a:lnTo>
                  <a:lnTo>
                    <a:pt x="998956" y="381000"/>
                  </a:lnTo>
                  <a:lnTo>
                    <a:pt x="997940" y="393700"/>
                  </a:lnTo>
                  <a:lnTo>
                    <a:pt x="996556" y="393700"/>
                  </a:lnTo>
                  <a:lnTo>
                    <a:pt x="996467" y="381000"/>
                  </a:lnTo>
                  <a:lnTo>
                    <a:pt x="998956" y="381000"/>
                  </a:lnTo>
                  <a:lnTo>
                    <a:pt x="998956" y="241566"/>
                  </a:lnTo>
                  <a:lnTo>
                    <a:pt x="995324" y="254000"/>
                  </a:lnTo>
                  <a:lnTo>
                    <a:pt x="981265" y="254000"/>
                  </a:lnTo>
                  <a:lnTo>
                    <a:pt x="981265" y="838200"/>
                  </a:lnTo>
                  <a:lnTo>
                    <a:pt x="980605" y="838200"/>
                  </a:lnTo>
                  <a:lnTo>
                    <a:pt x="980605" y="914400"/>
                  </a:lnTo>
                  <a:lnTo>
                    <a:pt x="980452" y="927100"/>
                  </a:lnTo>
                  <a:lnTo>
                    <a:pt x="979906" y="927100"/>
                  </a:lnTo>
                  <a:lnTo>
                    <a:pt x="979754" y="934821"/>
                  </a:lnTo>
                  <a:lnTo>
                    <a:pt x="979728" y="952500"/>
                  </a:lnTo>
                  <a:lnTo>
                    <a:pt x="980160" y="965200"/>
                  </a:lnTo>
                  <a:lnTo>
                    <a:pt x="980389" y="965200"/>
                  </a:lnTo>
                  <a:lnTo>
                    <a:pt x="978852" y="977900"/>
                  </a:lnTo>
                  <a:lnTo>
                    <a:pt x="978662" y="977900"/>
                  </a:lnTo>
                  <a:lnTo>
                    <a:pt x="980274" y="990600"/>
                  </a:lnTo>
                  <a:lnTo>
                    <a:pt x="980147" y="990600"/>
                  </a:lnTo>
                  <a:lnTo>
                    <a:pt x="980147" y="1130300"/>
                  </a:lnTo>
                  <a:lnTo>
                    <a:pt x="977455" y="1130300"/>
                  </a:lnTo>
                  <a:lnTo>
                    <a:pt x="977658" y="1143000"/>
                  </a:lnTo>
                  <a:lnTo>
                    <a:pt x="977011" y="1143000"/>
                  </a:lnTo>
                  <a:lnTo>
                    <a:pt x="977011" y="1549400"/>
                  </a:lnTo>
                  <a:lnTo>
                    <a:pt x="976693" y="1562100"/>
                  </a:lnTo>
                  <a:lnTo>
                    <a:pt x="974852" y="1562100"/>
                  </a:lnTo>
                  <a:lnTo>
                    <a:pt x="975042" y="1549400"/>
                  </a:lnTo>
                  <a:lnTo>
                    <a:pt x="977011" y="1549400"/>
                  </a:lnTo>
                  <a:lnTo>
                    <a:pt x="977011" y="1143000"/>
                  </a:lnTo>
                  <a:lnTo>
                    <a:pt x="974407" y="1143000"/>
                  </a:lnTo>
                  <a:lnTo>
                    <a:pt x="974407" y="1447800"/>
                  </a:lnTo>
                  <a:lnTo>
                    <a:pt x="974331" y="1460500"/>
                  </a:lnTo>
                  <a:lnTo>
                    <a:pt x="973124" y="1460500"/>
                  </a:lnTo>
                  <a:lnTo>
                    <a:pt x="972070" y="1447800"/>
                  </a:lnTo>
                  <a:lnTo>
                    <a:pt x="974407" y="1447800"/>
                  </a:lnTo>
                  <a:lnTo>
                    <a:pt x="974407" y="1143000"/>
                  </a:lnTo>
                  <a:lnTo>
                    <a:pt x="971613" y="1143000"/>
                  </a:lnTo>
                  <a:lnTo>
                    <a:pt x="972908" y="1130300"/>
                  </a:lnTo>
                  <a:lnTo>
                    <a:pt x="977417" y="1130300"/>
                  </a:lnTo>
                  <a:lnTo>
                    <a:pt x="977493" y="1117600"/>
                  </a:lnTo>
                  <a:lnTo>
                    <a:pt x="979449" y="1117600"/>
                  </a:lnTo>
                  <a:lnTo>
                    <a:pt x="980147" y="1130300"/>
                  </a:lnTo>
                  <a:lnTo>
                    <a:pt x="980147" y="990600"/>
                  </a:lnTo>
                  <a:lnTo>
                    <a:pt x="978979" y="990600"/>
                  </a:lnTo>
                  <a:lnTo>
                    <a:pt x="978979" y="1028700"/>
                  </a:lnTo>
                  <a:lnTo>
                    <a:pt x="977811" y="1028700"/>
                  </a:lnTo>
                  <a:lnTo>
                    <a:pt x="977874" y="1016000"/>
                  </a:lnTo>
                  <a:lnTo>
                    <a:pt x="978712" y="1016000"/>
                  </a:lnTo>
                  <a:lnTo>
                    <a:pt x="978979" y="1028700"/>
                  </a:lnTo>
                  <a:lnTo>
                    <a:pt x="978979" y="990600"/>
                  </a:lnTo>
                  <a:lnTo>
                    <a:pt x="976871" y="990600"/>
                  </a:lnTo>
                  <a:lnTo>
                    <a:pt x="976871" y="1117600"/>
                  </a:lnTo>
                  <a:lnTo>
                    <a:pt x="975715" y="1117600"/>
                  </a:lnTo>
                  <a:lnTo>
                    <a:pt x="975334" y="1104900"/>
                  </a:lnTo>
                  <a:lnTo>
                    <a:pt x="975931" y="1104900"/>
                  </a:lnTo>
                  <a:lnTo>
                    <a:pt x="976871" y="1117600"/>
                  </a:lnTo>
                  <a:lnTo>
                    <a:pt x="976871" y="990600"/>
                  </a:lnTo>
                  <a:lnTo>
                    <a:pt x="971283" y="990600"/>
                  </a:lnTo>
                  <a:lnTo>
                    <a:pt x="971283" y="1231900"/>
                  </a:lnTo>
                  <a:lnTo>
                    <a:pt x="969276" y="1231900"/>
                  </a:lnTo>
                  <a:lnTo>
                    <a:pt x="969911" y="1219200"/>
                  </a:lnTo>
                  <a:lnTo>
                    <a:pt x="970622" y="1219200"/>
                  </a:lnTo>
                  <a:lnTo>
                    <a:pt x="971283" y="1231900"/>
                  </a:lnTo>
                  <a:lnTo>
                    <a:pt x="971283" y="990600"/>
                  </a:lnTo>
                  <a:lnTo>
                    <a:pt x="969213" y="990600"/>
                  </a:lnTo>
                  <a:lnTo>
                    <a:pt x="969137" y="977900"/>
                  </a:lnTo>
                  <a:lnTo>
                    <a:pt x="969314" y="977900"/>
                  </a:lnTo>
                  <a:lnTo>
                    <a:pt x="968768" y="965200"/>
                  </a:lnTo>
                  <a:lnTo>
                    <a:pt x="975969" y="965200"/>
                  </a:lnTo>
                  <a:lnTo>
                    <a:pt x="972172" y="952500"/>
                  </a:lnTo>
                  <a:lnTo>
                    <a:pt x="976630" y="952500"/>
                  </a:lnTo>
                  <a:lnTo>
                    <a:pt x="976947" y="939800"/>
                  </a:lnTo>
                  <a:lnTo>
                    <a:pt x="971283" y="939800"/>
                  </a:lnTo>
                  <a:lnTo>
                    <a:pt x="969492" y="927100"/>
                  </a:lnTo>
                  <a:lnTo>
                    <a:pt x="976172" y="927100"/>
                  </a:lnTo>
                  <a:lnTo>
                    <a:pt x="977239" y="914400"/>
                  </a:lnTo>
                  <a:lnTo>
                    <a:pt x="980605" y="914400"/>
                  </a:lnTo>
                  <a:lnTo>
                    <a:pt x="980605" y="838200"/>
                  </a:lnTo>
                  <a:lnTo>
                    <a:pt x="974877" y="838200"/>
                  </a:lnTo>
                  <a:lnTo>
                    <a:pt x="975753" y="825500"/>
                  </a:lnTo>
                  <a:lnTo>
                    <a:pt x="979462" y="825500"/>
                  </a:lnTo>
                  <a:lnTo>
                    <a:pt x="981265" y="838200"/>
                  </a:lnTo>
                  <a:lnTo>
                    <a:pt x="981265" y="254000"/>
                  </a:lnTo>
                  <a:lnTo>
                    <a:pt x="974559" y="254000"/>
                  </a:lnTo>
                  <a:lnTo>
                    <a:pt x="973010" y="260438"/>
                  </a:lnTo>
                  <a:lnTo>
                    <a:pt x="973010" y="406400"/>
                  </a:lnTo>
                  <a:lnTo>
                    <a:pt x="970661" y="419100"/>
                  </a:lnTo>
                  <a:lnTo>
                    <a:pt x="966254" y="419100"/>
                  </a:lnTo>
                  <a:lnTo>
                    <a:pt x="966495" y="406400"/>
                  </a:lnTo>
                  <a:lnTo>
                    <a:pt x="973010" y="406400"/>
                  </a:lnTo>
                  <a:lnTo>
                    <a:pt x="973010" y="260438"/>
                  </a:lnTo>
                  <a:lnTo>
                    <a:pt x="971499" y="266700"/>
                  </a:lnTo>
                  <a:lnTo>
                    <a:pt x="962520" y="266700"/>
                  </a:lnTo>
                  <a:lnTo>
                    <a:pt x="963142" y="279400"/>
                  </a:lnTo>
                  <a:lnTo>
                    <a:pt x="957948" y="279400"/>
                  </a:lnTo>
                  <a:lnTo>
                    <a:pt x="957948" y="419100"/>
                  </a:lnTo>
                  <a:lnTo>
                    <a:pt x="956957" y="431800"/>
                  </a:lnTo>
                  <a:lnTo>
                    <a:pt x="950404" y="431800"/>
                  </a:lnTo>
                  <a:lnTo>
                    <a:pt x="952284" y="419100"/>
                  </a:lnTo>
                  <a:lnTo>
                    <a:pt x="957948" y="419100"/>
                  </a:lnTo>
                  <a:lnTo>
                    <a:pt x="957948" y="279400"/>
                  </a:lnTo>
                  <a:lnTo>
                    <a:pt x="957008" y="279400"/>
                  </a:lnTo>
                  <a:lnTo>
                    <a:pt x="953262" y="292100"/>
                  </a:lnTo>
                  <a:lnTo>
                    <a:pt x="943597" y="292100"/>
                  </a:lnTo>
                  <a:lnTo>
                    <a:pt x="940523" y="304800"/>
                  </a:lnTo>
                  <a:lnTo>
                    <a:pt x="933424" y="292569"/>
                  </a:lnTo>
                  <a:lnTo>
                    <a:pt x="930846" y="304800"/>
                  </a:lnTo>
                  <a:lnTo>
                    <a:pt x="930567" y="304800"/>
                  </a:lnTo>
                  <a:lnTo>
                    <a:pt x="930567" y="457200"/>
                  </a:lnTo>
                  <a:lnTo>
                    <a:pt x="924369" y="457200"/>
                  </a:lnTo>
                  <a:lnTo>
                    <a:pt x="928890" y="444500"/>
                  </a:lnTo>
                  <a:lnTo>
                    <a:pt x="930287" y="444500"/>
                  </a:lnTo>
                  <a:lnTo>
                    <a:pt x="930567" y="457200"/>
                  </a:lnTo>
                  <a:lnTo>
                    <a:pt x="930567" y="304800"/>
                  </a:lnTo>
                  <a:lnTo>
                    <a:pt x="926261" y="304800"/>
                  </a:lnTo>
                  <a:lnTo>
                    <a:pt x="927557" y="317500"/>
                  </a:lnTo>
                  <a:lnTo>
                    <a:pt x="918527" y="317500"/>
                  </a:lnTo>
                  <a:lnTo>
                    <a:pt x="918527" y="457200"/>
                  </a:lnTo>
                  <a:lnTo>
                    <a:pt x="916419" y="462635"/>
                  </a:lnTo>
                  <a:lnTo>
                    <a:pt x="916419" y="825500"/>
                  </a:lnTo>
                  <a:lnTo>
                    <a:pt x="908913" y="825500"/>
                  </a:lnTo>
                  <a:lnTo>
                    <a:pt x="914844" y="812800"/>
                  </a:lnTo>
                  <a:lnTo>
                    <a:pt x="915682" y="812800"/>
                  </a:lnTo>
                  <a:lnTo>
                    <a:pt x="916419" y="825500"/>
                  </a:lnTo>
                  <a:lnTo>
                    <a:pt x="916419" y="462635"/>
                  </a:lnTo>
                  <a:lnTo>
                    <a:pt x="913599" y="469900"/>
                  </a:lnTo>
                  <a:lnTo>
                    <a:pt x="909154" y="469900"/>
                  </a:lnTo>
                  <a:lnTo>
                    <a:pt x="913485" y="457200"/>
                  </a:lnTo>
                  <a:lnTo>
                    <a:pt x="918527" y="457200"/>
                  </a:lnTo>
                  <a:lnTo>
                    <a:pt x="918527" y="317500"/>
                  </a:lnTo>
                  <a:lnTo>
                    <a:pt x="911631" y="317500"/>
                  </a:lnTo>
                  <a:lnTo>
                    <a:pt x="903173" y="330200"/>
                  </a:lnTo>
                  <a:lnTo>
                    <a:pt x="896835" y="330200"/>
                  </a:lnTo>
                  <a:lnTo>
                    <a:pt x="897610" y="342900"/>
                  </a:lnTo>
                  <a:lnTo>
                    <a:pt x="892251" y="342900"/>
                  </a:lnTo>
                  <a:lnTo>
                    <a:pt x="889546" y="352399"/>
                  </a:lnTo>
                  <a:lnTo>
                    <a:pt x="889546" y="482600"/>
                  </a:lnTo>
                  <a:lnTo>
                    <a:pt x="888352" y="495300"/>
                  </a:lnTo>
                  <a:lnTo>
                    <a:pt x="887399" y="495300"/>
                  </a:lnTo>
                  <a:lnTo>
                    <a:pt x="886790" y="482600"/>
                  </a:lnTo>
                  <a:lnTo>
                    <a:pt x="889546" y="482600"/>
                  </a:lnTo>
                  <a:lnTo>
                    <a:pt x="889546" y="352399"/>
                  </a:lnTo>
                  <a:lnTo>
                    <a:pt x="888631" y="355600"/>
                  </a:lnTo>
                  <a:lnTo>
                    <a:pt x="879462" y="355600"/>
                  </a:lnTo>
                  <a:lnTo>
                    <a:pt x="879462" y="495300"/>
                  </a:lnTo>
                  <a:lnTo>
                    <a:pt x="871194" y="508000"/>
                  </a:lnTo>
                  <a:lnTo>
                    <a:pt x="864323" y="508000"/>
                  </a:lnTo>
                  <a:lnTo>
                    <a:pt x="869759" y="495300"/>
                  </a:lnTo>
                  <a:lnTo>
                    <a:pt x="879462" y="495300"/>
                  </a:lnTo>
                  <a:lnTo>
                    <a:pt x="879462" y="355600"/>
                  </a:lnTo>
                  <a:lnTo>
                    <a:pt x="878014" y="355600"/>
                  </a:lnTo>
                  <a:lnTo>
                    <a:pt x="871931" y="368300"/>
                  </a:lnTo>
                  <a:lnTo>
                    <a:pt x="862584" y="368300"/>
                  </a:lnTo>
                  <a:lnTo>
                    <a:pt x="862584" y="508000"/>
                  </a:lnTo>
                  <a:lnTo>
                    <a:pt x="858583" y="513486"/>
                  </a:lnTo>
                  <a:lnTo>
                    <a:pt x="858583" y="812800"/>
                  </a:lnTo>
                  <a:lnTo>
                    <a:pt x="855192" y="812800"/>
                  </a:lnTo>
                  <a:lnTo>
                    <a:pt x="855091" y="800100"/>
                  </a:lnTo>
                  <a:lnTo>
                    <a:pt x="856919" y="800100"/>
                  </a:lnTo>
                  <a:lnTo>
                    <a:pt x="858583" y="812800"/>
                  </a:lnTo>
                  <a:lnTo>
                    <a:pt x="858583" y="513486"/>
                  </a:lnTo>
                  <a:lnTo>
                    <a:pt x="854456" y="519137"/>
                  </a:lnTo>
                  <a:lnTo>
                    <a:pt x="856564" y="508000"/>
                  </a:lnTo>
                  <a:lnTo>
                    <a:pt x="862584" y="508000"/>
                  </a:lnTo>
                  <a:lnTo>
                    <a:pt x="862584" y="368300"/>
                  </a:lnTo>
                  <a:lnTo>
                    <a:pt x="855052" y="368300"/>
                  </a:lnTo>
                  <a:lnTo>
                    <a:pt x="853833" y="381000"/>
                  </a:lnTo>
                  <a:lnTo>
                    <a:pt x="852601" y="381000"/>
                  </a:lnTo>
                  <a:lnTo>
                    <a:pt x="848931" y="387946"/>
                  </a:lnTo>
                  <a:lnTo>
                    <a:pt x="848931" y="520700"/>
                  </a:lnTo>
                  <a:lnTo>
                    <a:pt x="846340" y="532168"/>
                  </a:lnTo>
                  <a:lnTo>
                    <a:pt x="846099" y="520700"/>
                  </a:lnTo>
                  <a:lnTo>
                    <a:pt x="848931" y="520700"/>
                  </a:lnTo>
                  <a:lnTo>
                    <a:pt x="848931" y="387946"/>
                  </a:lnTo>
                  <a:lnTo>
                    <a:pt x="845883" y="393700"/>
                  </a:lnTo>
                  <a:lnTo>
                    <a:pt x="833894" y="393700"/>
                  </a:lnTo>
                  <a:lnTo>
                    <a:pt x="830859" y="399034"/>
                  </a:lnTo>
                  <a:lnTo>
                    <a:pt x="830859" y="546100"/>
                  </a:lnTo>
                  <a:lnTo>
                    <a:pt x="825538" y="546100"/>
                  </a:lnTo>
                  <a:lnTo>
                    <a:pt x="820331" y="558800"/>
                  </a:lnTo>
                  <a:lnTo>
                    <a:pt x="810768" y="558800"/>
                  </a:lnTo>
                  <a:lnTo>
                    <a:pt x="811288" y="546100"/>
                  </a:lnTo>
                  <a:lnTo>
                    <a:pt x="823150" y="546100"/>
                  </a:lnTo>
                  <a:lnTo>
                    <a:pt x="829830" y="533400"/>
                  </a:lnTo>
                  <a:lnTo>
                    <a:pt x="830592" y="533400"/>
                  </a:lnTo>
                  <a:lnTo>
                    <a:pt x="830859" y="546100"/>
                  </a:lnTo>
                  <a:lnTo>
                    <a:pt x="830859" y="399034"/>
                  </a:lnTo>
                  <a:lnTo>
                    <a:pt x="826655" y="406400"/>
                  </a:lnTo>
                  <a:lnTo>
                    <a:pt x="819924" y="406400"/>
                  </a:lnTo>
                  <a:lnTo>
                    <a:pt x="811949" y="419100"/>
                  </a:lnTo>
                  <a:lnTo>
                    <a:pt x="809828" y="419100"/>
                  </a:lnTo>
                  <a:lnTo>
                    <a:pt x="809828" y="558800"/>
                  </a:lnTo>
                  <a:lnTo>
                    <a:pt x="804341" y="571500"/>
                  </a:lnTo>
                  <a:lnTo>
                    <a:pt x="791044" y="584200"/>
                  </a:lnTo>
                  <a:lnTo>
                    <a:pt x="788530" y="584200"/>
                  </a:lnTo>
                  <a:lnTo>
                    <a:pt x="791362" y="571500"/>
                  </a:lnTo>
                  <a:lnTo>
                    <a:pt x="799592" y="571500"/>
                  </a:lnTo>
                  <a:lnTo>
                    <a:pt x="802779" y="558800"/>
                  </a:lnTo>
                  <a:lnTo>
                    <a:pt x="809828" y="558800"/>
                  </a:lnTo>
                  <a:lnTo>
                    <a:pt x="809828" y="419100"/>
                  </a:lnTo>
                  <a:lnTo>
                    <a:pt x="806919" y="419100"/>
                  </a:lnTo>
                  <a:lnTo>
                    <a:pt x="799160" y="431800"/>
                  </a:lnTo>
                  <a:lnTo>
                    <a:pt x="795667" y="431800"/>
                  </a:lnTo>
                  <a:lnTo>
                    <a:pt x="786777" y="444500"/>
                  </a:lnTo>
                  <a:lnTo>
                    <a:pt x="778230" y="444500"/>
                  </a:lnTo>
                  <a:lnTo>
                    <a:pt x="778230" y="584200"/>
                  </a:lnTo>
                  <a:lnTo>
                    <a:pt x="764006" y="609600"/>
                  </a:lnTo>
                  <a:lnTo>
                    <a:pt x="751687" y="609600"/>
                  </a:lnTo>
                  <a:lnTo>
                    <a:pt x="756615" y="596900"/>
                  </a:lnTo>
                  <a:lnTo>
                    <a:pt x="767397" y="596900"/>
                  </a:lnTo>
                  <a:lnTo>
                    <a:pt x="771728" y="584200"/>
                  </a:lnTo>
                  <a:lnTo>
                    <a:pt x="778230" y="584200"/>
                  </a:lnTo>
                  <a:lnTo>
                    <a:pt x="778230" y="444500"/>
                  </a:lnTo>
                  <a:lnTo>
                    <a:pt x="774242" y="457200"/>
                  </a:lnTo>
                  <a:lnTo>
                    <a:pt x="760730" y="457200"/>
                  </a:lnTo>
                  <a:lnTo>
                    <a:pt x="761834" y="469900"/>
                  </a:lnTo>
                  <a:lnTo>
                    <a:pt x="753960" y="469900"/>
                  </a:lnTo>
                  <a:lnTo>
                    <a:pt x="750836" y="476567"/>
                  </a:lnTo>
                  <a:lnTo>
                    <a:pt x="750836" y="609600"/>
                  </a:lnTo>
                  <a:lnTo>
                    <a:pt x="747991" y="622300"/>
                  </a:lnTo>
                  <a:lnTo>
                    <a:pt x="742950" y="622300"/>
                  </a:lnTo>
                  <a:lnTo>
                    <a:pt x="750316" y="609600"/>
                  </a:lnTo>
                  <a:lnTo>
                    <a:pt x="750836" y="609600"/>
                  </a:lnTo>
                  <a:lnTo>
                    <a:pt x="750836" y="476567"/>
                  </a:lnTo>
                  <a:lnTo>
                    <a:pt x="748004" y="482600"/>
                  </a:lnTo>
                  <a:lnTo>
                    <a:pt x="741730" y="482600"/>
                  </a:lnTo>
                  <a:lnTo>
                    <a:pt x="739762" y="486219"/>
                  </a:lnTo>
                  <a:lnTo>
                    <a:pt x="739762" y="914400"/>
                  </a:lnTo>
                  <a:lnTo>
                    <a:pt x="737311" y="925868"/>
                  </a:lnTo>
                  <a:lnTo>
                    <a:pt x="737311" y="914400"/>
                  </a:lnTo>
                  <a:lnTo>
                    <a:pt x="739762" y="914400"/>
                  </a:lnTo>
                  <a:lnTo>
                    <a:pt x="739762" y="486219"/>
                  </a:lnTo>
                  <a:lnTo>
                    <a:pt x="734809" y="495300"/>
                  </a:lnTo>
                  <a:lnTo>
                    <a:pt x="726376" y="495300"/>
                  </a:lnTo>
                  <a:lnTo>
                    <a:pt x="726376" y="635000"/>
                  </a:lnTo>
                  <a:lnTo>
                    <a:pt x="715111" y="647700"/>
                  </a:lnTo>
                  <a:lnTo>
                    <a:pt x="703630" y="660400"/>
                  </a:lnTo>
                  <a:lnTo>
                    <a:pt x="700405" y="660400"/>
                  </a:lnTo>
                  <a:lnTo>
                    <a:pt x="707009" y="647700"/>
                  </a:lnTo>
                  <a:lnTo>
                    <a:pt x="713930" y="647700"/>
                  </a:lnTo>
                  <a:lnTo>
                    <a:pt x="721512" y="635000"/>
                  </a:lnTo>
                  <a:lnTo>
                    <a:pt x="726376" y="635000"/>
                  </a:lnTo>
                  <a:lnTo>
                    <a:pt x="726376" y="495300"/>
                  </a:lnTo>
                  <a:lnTo>
                    <a:pt x="713397" y="495300"/>
                  </a:lnTo>
                  <a:lnTo>
                    <a:pt x="709688" y="508000"/>
                  </a:lnTo>
                  <a:lnTo>
                    <a:pt x="703427" y="508000"/>
                  </a:lnTo>
                  <a:lnTo>
                    <a:pt x="699795" y="520700"/>
                  </a:lnTo>
                  <a:lnTo>
                    <a:pt x="695198" y="520700"/>
                  </a:lnTo>
                  <a:lnTo>
                    <a:pt x="690753" y="533400"/>
                  </a:lnTo>
                  <a:lnTo>
                    <a:pt x="687628" y="533400"/>
                  </a:lnTo>
                  <a:lnTo>
                    <a:pt x="687628" y="673100"/>
                  </a:lnTo>
                  <a:lnTo>
                    <a:pt x="680758" y="685800"/>
                  </a:lnTo>
                  <a:lnTo>
                    <a:pt x="667994" y="685800"/>
                  </a:lnTo>
                  <a:lnTo>
                    <a:pt x="672693" y="673100"/>
                  </a:lnTo>
                  <a:lnTo>
                    <a:pt x="687628" y="673100"/>
                  </a:lnTo>
                  <a:lnTo>
                    <a:pt x="687628" y="533400"/>
                  </a:lnTo>
                  <a:lnTo>
                    <a:pt x="671093" y="533400"/>
                  </a:lnTo>
                  <a:lnTo>
                    <a:pt x="667893" y="544715"/>
                  </a:lnTo>
                  <a:lnTo>
                    <a:pt x="667893" y="685800"/>
                  </a:lnTo>
                  <a:lnTo>
                    <a:pt x="661504" y="698500"/>
                  </a:lnTo>
                  <a:lnTo>
                    <a:pt x="659320" y="698500"/>
                  </a:lnTo>
                  <a:lnTo>
                    <a:pt x="660654" y="685800"/>
                  </a:lnTo>
                  <a:lnTo>
                    <a:pt x="667893" y="685800"/>
                  </a:lnTo>
                  <a:lnTo>
                    <a:pt x="667893" y="544715"/>
                  </a:lnTo>
                  <a:lnTo>
                    <a:pt x="667499" y="546100"/>
                  </a:lnTo>
                  <a:lnTo>
                    <a:pt x="664514" y="546100"/>
                  </a:lnTo>
                  <a:lnTo>
                    <a:pt x="664006" y="558800"/>
                  </a:lnTo>
                  <a:lnTo>
                    <a:pt x="656653" y="558800"/>
                  </a:lnTo>
                  <a:lnTo>
                    <a:pt x="656653" y="698500"/>
                  </a:lnTo>
                  <a:lnTo>
                    <a:pt x="652538" y="711200"/>
                  </a:lnTo>
                  <a:lnTo>
                    <a:pt x="644753" y="711200"/>
                  </a:lnTo>
                  <a:lnTo>
                    <a:pt x="649909" y="698500"/>
                  </a:lnTo>
                  <a:lnTo>
                    <a:pt x="656653" y="698500"/>
                  </a:lnTo>
                  <a:lnTo>
                    <a:pt x="656653" y="558800"/>
                  </a:lnTo>
                  <a:lnTo>
                    <a:pt x="655510" y="558800"/>
                  </a:lnTo>
                  <a:lnTo>
                    <a:pt x="648182" y="571500"/>
                  </a:lnTo>
                  <a:lnTo>
                    <a:pt x="641146" y="571500"/>
                  </a:lnTo>
                  <a:lnTo>
                    <a:pt x="641146" y="711200"/>
                  </a:lnTo>
                  <a:lnTo>
                    <a:pt x="635939" y="723900"/>
                  </a:lnTo>
                  <a:lnTo>
                    <a:pt x="634542" y="723900"/>
                  </a:lnTo>
                  <a:lnTo>
                    <a:pt x="636193" y="711200"/>
                  </a:lnTo>
                  <a:lnTo>
                    <a:pt x="641146" y="711200"/>
                  </a:lnTo>
                  <a:lnTo>
                    <a:pt x="641146" y="571500"/>
                  </a:lnTo>
                  <a:lnTo>
                    <a:pt x="640295" y="571500"/>
                  </a:lnTo>
                  <a:lnTo>
                    <a:pt x="631558" y="584200"/>
                  </a:lnTo>
                  <a:lnTo>
                    <a:pt x="628027" y="584200"/>
                  </a:lnTo>
                  <a:lnTo>
                    <a:pt x="623989" y="596900"/>
                  </a:lnTo>
                  <a:lnTo>
                    <a:pt x="607644" y="596900"/>
                  </a:lnTo>
                  <a:lnTo>
                    <a:pt x="604100" y="609600"/>
                  </a:lnTo>
                  <a:lnTo>
                    <a:pt x="590105" y="609600"/>
                  </a:lnTo>
                  <a:lnTo>
                    <a:pt x="586333" y="622300"/>
                  </a:lnTo>
                  <a:lnTo>
                    <a:pt x="579932" y="622300"/>
                  </a:lnTo>
                  <a:lnTo>
                    <a:pt x="579932" y="774700"/>
                  </a:lnTo>
                  <a:lnTo>
                    <a:pt x="577151" y="774700"/>
                  </a:lnTo>
                  <a:lnTo>
                    <a:pt x="579907" y="763041"/>
                  </a:lnTo>
                  <a:lnTo>
                    <a:pt x="579932" y="774700"/>
                  </a:lnTo>
                  <a:lnTo>
                    <a:pt x="579932" y="622300"/>
                  </a:lnTo>
                  <a:lnTo>
                    <a:pt x="575081" y="622300"/>
                  </a:lnTo>
                  <a:lnTo>
                    <a:pt x="573430" y="635000"/>
                  </a:lnTo>
                  <a:lnTo>
                    <a:pt x="570750" y="635000"/>
                  </a:lnTo>
                  <a:lnTo>
                    <a:pt x="562571" y="647700"/>
                  </a:lnTo>
                  <a:lnTo>
                    <a:pt x="557504" y="647700"/>
                  </a:lnTo>
                  <a:lnTo>
                    <a:pt x="553745" y="660400"/>
                  </a:lnTo>
                  <a:lnTo>
                    <a:pt x="542061" y="660400"/>
                  </a:lnTo>
                  <a:lnTo>
                    <a:pt x="541972" y="673100"/>
                  </a:lnTo>
                  <a:lnTo>
                    <a:pt x="539584" y="673100"/>
                  </a:lnTo>
                  <a:lnTo>
                    <a:pt x="539584" y="812800"/>
                  </a:lnTo>
                  <a:lnTo>
                    <a:pt x="537883" y="812800"/>
                  </a:lnTo>
                  <a:lnTo>
                    <a:pt x="539076" y="802297"/>
                  </a:lnTo>
                  <a:lnTo>
                    <a:pt x="539584" y="812800"/>
                  </a:lnTo>
                  <a:lnTo>
                    <a:pt x="539584" y="673100"/>
                  </a:lnTo>
                  <a:lnTo>
                    <a:pt x="531202" y="673100"/>
                  </a:lnTo>
                  <a:lnTo>
                    <a:pt x="527672" y="685800"/>
                  </a:lnTo>
                  <a:lnTo>
                    <a:pt x="519620" y="685800"/>
                  </a:lnTo>
                  <a:lnTo>
                    <a:pt x="519620" y="825500"/>
                  </a:lnTo>
                  <a:lnTo>
                    <a:pt x="513130" y="838200"/>
                  </a:lnTo>
                  <a:lnTo>
                    <a:pt x="507428" y="838200"/>
                  </a:lnTo>
                  <a:lnTo>
                    <a:pt x="501700" y="850900"/>
                  </a:lnTo>
                  <a:lnTo>
                    <a:pt x="490143" y="850900"/>
                  </a:lnTo>
                  <a:lnTo>
                    <a:pt x="516166" y="825500"/>
                  </a:lnTo>
                  <a:lnTo>
                    <a:pt x="519620" y="825500"/>
                  </a:lnTo>
                  <a:lnTo>
                    <a:pt x="519620" y="685800"/>
                  </a:lnTo>
                  <a:lnTo>
                    <a:pt x="511454" y="685800"/>
                  </a:lnTo>
                  <a:lnTo>
                    <a:pt x="509473" y="698500"/>
                  </a:lnTo>
                  <a:lnTo>
                    <a:pt x="506425" y="711200"/>
                  </a:lnTo>
                  <a:lnTo>
                    <a:pt x="487286" y="711200"/>
                  </a:lnTo>
                  <a:lnTo>
                    <a:pt x="487286" y="850900"/>
                  </a:lnTo>
                  <a:lnTo>
                    <a:pt x="485279" y="863066"/>
                  </a:lnTo>
                  <a:lnTo>
                    <a:pt x="486333" y="850900"/>
                  </a:lnTo>
                  <a:lnTo>
                    <a:pt x="487286" y="850900"/>
                  </a:lnTo>
                  <a:lnTo>
                    <a:pt x="487286" y="711200"/>
                  </a:lnTo>
                  <a:lnTo>
                    <a:pt x="486257" y="711200"/>
                  </a:lnTo>
                  <a:lnTo>
                    <a:pt x="481088" y="723900"/>
                  </a:lnTo>
                  <a:lnTo>
                    <a:pt x="476415" y="723900"/>
                  </a:lnTo>
                  <a:lnTo>
                    <a:pt x="476415" y="863600"/>
                  </a:lnTo>
                  <a:lnTo>
                    <a:pt x="472922" y="876300"/>
                  </a:lnTo>
                  <a:lnTo>
                    <a:pt x="468439" y="876300"/>
                  </a:lnTo>
                  <a:lnTo>
                    <a:pt x="474700" y="863600"/>
                  </a:lnTo>
                  <a:lnTo>
                    <a:pt x="476415" y="863600"/>
                  </a:lnTo>
                  <a:lnTo>
                    <a:pt x="476415" y="723900"/>
                  </a:lnTo>
                  <a:lnTo>
                    <a:pt x="470344" y="723900"/>
                  </a:lnTo>
                  <a:lnTo>
                    <a:pt x="469328" y="736600"/>
                  </a:lnTo>
                  <a:lnTo>
                    <a:pt x="464985" y="736600"/>
                  </a:lnTo>
                  <a:lnTo>
                    <a:pt x="457682" y="749300"/>
                  </a:lnTo>
                  <a:lnTo>
                    <a:pt x="437654" y="749300"/>
                  </a:lnTo>
                  <a:lnTo>
                    <a:pt x="437565" y="762000"/>
                  </a:lnTo>
                  <a:lnTo>
                    <a:pt x="435800" y="762000"/>
                  </a:lnTo>
                  <a:lnTo>
                    <a:pt x="430466" y="774700"/>
                  </a:lnTo>
                  <a:lnTo>
                    <a:pt x="425475" y="774700"/>
                  </a:lnTo>
                  <a:lnTo>
                    <a:pt x="415886" y="787400"/>
                  </a:lnTo>
                  <a:lnTo>
                    <a:pt x="410629" y="787400"/>
                  </a:lnTo>
                  <a:lnTo>
                    <a:pt x="403644" y="800100"/>
                  </a:lnTo>
                  <a:lnTo>
                    <a:pt x="386651" y="800100"/>
                  </a:lnTo>
                  <a:lnTo>
                    <a:pt x="381571" y="812800"/>
                  </a:lnTo>
                  <a:lnTo>
                    <a:pt x="377329" y="812800"/>
                  </a:lnTo>
                  <a:lnTo>
                    <a:pt x="371983" y="825500"/>
                  </a:lnTo>
                  <a:lnTo>
                    <a:pt x="369849" y="825500"/>
                  </a:lnTo>
                  <a:lnTo>
                    <a:pt x="369849" y="977900"/>
                  </a:lnTo>
                  <a:lnTo>
                    <a:pt x="367131" y="977900"/>
                  </a:lnTo>
                  <a:lnTo>
                    <a:pt x="368160" y="965200"/>
                  </a:lnTo>
                  <a:lnTo>
                    <a:pt x="369773" y="965200"/>
                  </a:lnTo>
                  <a:lnTo>
                    <a:pt x="369849" y="977900"/>
                  </a:lnTo>
                  <a:lnTo>
                    <a:pt x="369849" y="825500"/>
                  </a:lnTo>
                  <a:lnTo>
                    <a:pt x="368274" y="825500"/>
                  </a:lnTo>
                  <a:lnTo>
                    <a:pt x="357149" y="838200"/>
                  </a:lnTo>
                  <a:lnTo>
                    <a:pt x="347357" y="838200"/>
                  </a:lnTo>
                  <a:lnTo>
                    <a:pt x="350139" y="850900"/>
                  </a:lnTo>
                  <a:lnTo>
                    <a:pt x="332447" y="850900"/>
                  </a:lnTo>
                  <a:lnTo>
                    <a:pt x="331165" y="863600"/>
                  </a:lnTo>
                  <a:lnTo>
                    <a:pt x="320700" y="863600"/>
                  </a:lnTo>
                  <a:lnTo>
                    <a:pt x="320065" y="876300"/>
                  </a:lnTo>
                  <a:lnTo>
                    <a:pt x="314553" y="876300"/>
                  </a:lnTo>
                  <a:lnTo>
                    <a:pt x="309930" y="889000"/>
                  </a:lnTo>
                  <a:lnTo>
                    <a:pt x="304787" y="889000"/>
                  </a:lnTo>
                  <a:lnTo>
                    <a:pt x="295960" y="901700"/>
                  </a:lnTo>
                  <a:lnTo>
                    <a:pt x="291553" y="901700"/>
                  </a:lnTo>
                  <a:lnTo>
                    <a:pt x="289153" y="914400"/>
                  </a:lnTo>
                  <a:lnTo>
                    <a:pt x="282689" y="901700"/>
                  </a:lnTo>
                  <a:lnTo>
                    <a:pt x="280657" y="914400"/>
                  </a:lnTo>
                  <a:lnTo>
                    <a:pt x="272821" y="914400"/>
                  </a:lnTo>
                  <a:lnTo>
                    <a:pt x="270129" y="927100"/>
                  </a:lnTo>
                  <a:lnTo>
                    <a:pt x="260540" y="927100"/>
                  </a:lnTo>
                  <a:lnTo>
                    <a:pt x="254279" y="939800"/>
                  </a:lnTo>
                  <a:lnTo>
                    <a:pt x="251079" y="939800"/>
                  </a:lnTo>
                  <a:lnTo>
                    <a:pt x="243078" y="952500"/>
                  </a:lnTo>
                  <a:lnTo>
                    <a:pt x="242709" y="952500"/>
                  </a:lnTo>
                  <a:lnTo>
                    <a:pt x="241388" y="965200"/>
                  </a:lnTo>
                  <a:lnTo>
                    <a:pt x="219583" y="965200"/>
                  </a:lnTo>
                  <a:lnTo>
                    <a:pt x="217284" y="977900"/>
                  </a:lnTo>
                  <a:lnTo>
                    <a:pt x="210870" y="977900"/>
                  </a:lnTo>
                  <a:lnTo>
                    <a:pt x="209169" y="990600"/>
                  </a:lnTo>
                  <a:lnTo>
                    <a:pt x="205892" y="990600"/>
                  </a:lnTo>
                  <a:lnTo>
                    <a:pt x="206095" y="977900"/>
                  </a:lnTo>
                  <a:lnTo>
                    <a:pt x="197840" y="977900"/>
                  </a:lnTo>
                  <a:lnTo>
                    <a:pt x="197840" y="1003300"/>
                  </a:lnTo>
                  <a:lnTo>
                    <a:pt x="192633" y="1003300"/>
                  </a:lnTo>
                  <a:lnTo>
                    <a:pt x="197370" y="991196"/>
                  </a:lnTo>
                  <a:lnTo>
                    <a:pt x="197840" y="1003300"/>
                  </a:lnTo>
                  <a:lnTo>
                    <a:pt x="197840" y="977900"/>
                  </a:lnTo>
                  <a:lnTo>
                    <a:pt x="197434" y="977900"/>
                  </a:lnTo>
                  <a:lnTo>
                    <a:pt x="196164" y="990600"/>
                  </a:lnTo>
                  <a:lnTo>
                    <a:pt x="189585" y="990600"/>
                  </a:lnTo>
                  <a:lnTo>
                    <a:pt x="189585" y="1003300"/>
                  </a:lnTo>
                  <a:lnTo>
                    <a:pt x="185115" y="1016000"/>
                  </a:lnTo>
                  <a:lnTo>
                    <a:pt x="178917" y="1016000"/>
                  </a:lnTo>
                  <a:lnTo>
                    <a:pt x="188036" y="1003300"/>
                  </a:lnTo>
                  <a:lnTo>
                    <a:pt x="189585" y="1003300"/>
                  </a:lnTo>
                  <a:lnTo>
                    <a:pt x="189585" y="990600"/>
                  </a:lnTo>
                  <a:lnTo>
                    <a:pt x="186499" y="990600"/>
                  </a:lnTo>
                  <a:lnTo>
                    <a:pt x="181940" y="1003300"/>
                  </a:lnTo>
                  <a:lnTo>
                    <a:pt x="175272" y="1003300"/>
                  </a:lnTo>
                  <a:lnTo>
                    <a:pt x="174917" y="1016000"/>
                  </a:lnTo>
                  <a:lnTo>
                    <a:pt x="160934" y="1016000"/>
                  </a:lnTo>
                  <a:lnTo>
                    <a:pt x="152438" y="1028700"/>
                  </a:lnTo>
                  <a:lnTo>
                    <a:pt x="150749" y="1028700"/>
                  </a:lnTo>
                  <a:lnTo>
                    <a:pt x="150749" y="1042682"/>
                  </a:lnTo>
                  <a:lnTo>
                    <a:pt x="150672" y="1054100"/>
                  </a:lnTo>
                  <a:lnTo>
                    <a:pt x="148082" y="1054100"/>
                  </a:lnTo>
                  <a:lnTo>
                    <a:pt x="150749" y="1042682"/>
                  </a:lnTo>
                  <a:lnTo>
                    <a:pt x="150749" y="1028700"/>
                  </a:lnTo>
                  <a:lnTo>
                    <a:pt x="148793" y="1028700"/>
                  </a:lnTo>
                  <a:lnTo>
                    <a:pt x="145402" y="1041400"/>
                  </a:lnTo>
                  <a:lnTo>
                    <a:pt x="139446" y="1041400"/>
                  </a:lnTo>
                  <a:lnTo>
                    <a:pt x="133616" y="1054100"/>
                  </a:lnTo>
                  <a:lnTo>
                    <a:pt x="121246" y="1066800"/>
                  </a:lnTo>
                  <a:lnTo>
                    <a:pt x="118376" y="1066800"/>
                  </a:lnTo>
                  <a:lnTo>
                    <a:pt x="116332" y="1079500"/>
                  </a:lnTo>
                  <a:lnTo>
                    <a:pt x="108140" y="1079500"/>
                  </a:lnTo>
                  <a:lnTo>
                    <a:pt x="106578" y="1092200"/>
                  </a:lnTo>
                  <a:lnTo>
                    <a:pt x="98742" y="1092200"/>
                  </a:lnTo>
                  <a:lnTo>
                    <a:pt x="96837" y="1104900"/>
                  </a:lnTo>
                  <a:lnTo>
                    <a:pt x="90792" y="1104900"/>
                  </a:lnTo>
                  <a:lnTo>
                    <a:pt x="90398" y="1117600"/>
                  </a:lnTo>
                  <a:lnTo>
                    <a:pt x="75184" y="1117600"/>
                  </a:lnTo>
                  <a:lnTo>
                    <a:pt x="71005" y="1130300"/>
                  </a:lnTo>
                  <a:lnTo>
                    <a:pt x="67246" y="1130300"/>
                  </a:lnTo>
                  <a:lnTo>
                    <a:pt x="58775" y="1143000"/>
                  </a:lnTo>
                  <a:lnTo>
                    <a:pt x="58623" y="1143000"/>
                  </a:lnTo>
                  <a:lnTo>
                    <a:pt x="60591" y="1130300"/>
                  </a:lnTo>
                  <a:lnTo>
                    <a:pt x="54508" y="1130300"/>
                  </a:lnTo>
                  <a:lnTo>
                    <a:pt x="49657" y="1143000"/>
                  </a:lnTo>
                  <a:lnTo>
                    <a:pt x="42138" y="1143000"/>
                  </a:lnTo>
                  <a:lnTo>
                    <a:pt x="37338" y="1155700"/>
                  </a:lnTo>
                  <a:lnTo>
                    <a:pt x="33782" y="1155700"/>
                  </a:lnTo>
                  <a:lnTo>
                    <a:pt x="31343" y="1168400"/>
                  </a:lnTo>
                  <a:lnTo>
                    <a:pt x="20383" y="1168400"/>
                  </a:lnTo>
                  <a:lnTo>
                    <a:pt x="15773" y="1181100"/>
                  </a:lnTo>
                  <a:lnTo>
                    <a:pt x="11518" y="1181100"/>
                  </a:lnTo>
                  <a:lnTo>
                    <a:pt x="7556" y="1193800"/>
                  </a:lnTo>
                  <a:lnTo>
                    <a:pt x="1066" y="1193800"/>
                  </a:lnTo>
                  <a:lnTo>
                    <a:pt x="0" y="1206500"/>
                  </a:lnTo>
                  <a:lnTo>
                    <a:pt x="241" y="1206500"/>
                  </a:lnTo>
                  <a:lnTo>
                    <a:pt x="1371" y="1219200"/>
                  </a:lnTo>
                  <a:lnTo>
                    <a:pt x="2921" y="1219200"/>
                  </a:lnTo>
                  <a:lnTo>
                    <a:pt x="8851" y="1231900"/>
                  </a:lnTo>
                  <a:lnTo>
                    <a:pt x="13690" y="1231900"/>
                  </a:lnTo>
                  <a:lnTo>
                    <a:pt x="24701" y="1244600"/>
                  </a:lnTo>
                  <a:lnTo>
                    <a:pt x="31877" y="1244600"/>
                  </a:lnTo>
                  <a:lnTo>
                    <a:pt x="41846" y="1257300"/>
                  </a:lnTo>
                  <a:lnTo>
                    <a:pt x="51358" y="1270000"/>
                  </a:lnTo>
                  <a:lnTo>
                    <a:pt x="60756" y="1270000"/>
                  </a:lnTo>
                  <a:lnTo>
                    <a:pt x="70408" y="1282700"/>
                  </a:lnTo>
                  <a:lnTo>
                    <a:pt x="82981" y="1282700"/>
                  </a:lnTo>
                  <a:lnTo>
                    <a:pt x="84975" y="1295400"/>
                  </a:lnTo>
                  <a:lnTo>
                    <a:pt x="98361" y="1295400"/>
                  </a:lnTo>
                  <a:lnTo>
                    <a:pt x="104228" y="1308100"/>
                  </a:lnTo>
                  <a:lnTo>
                    <a:pt x="115189" y="1308100"/>
                  </a:lnTo>
                  <a:lnTo>
                    <a:pt x="117106" y="1320800"/>
                  </a:lnTo>
                  <a:lnTo>
                    <a:pt x="126453" y="1320800"/>
                  </a:lnTo>
                  <a:lnTo>
                    <a:pt x="129921" y="1333500"/>
                  </a:lnTo>
                  <a:lnTo>
                    <a:pt x="135864" y="1320800"/>
                  </a:lnTo>
                  <a:lnTo>
                    <a:pt x="136994" y="1320800"/>
                  </a:lnTo>
                  <a:lnTo>
                    <a:pt x="137642" y="1333500"/>
                  </a:lnTo>
                  <a:lnTo>
                    <a:pt x="144449" y="1333500"/>
                  </a:lnTo>
                  <a:lnTo>
                    <a:pt x="147053" y="1346200"/>
                  </a:lnTo>
                  <a:lnTo>
                    <a:pt x="164642" y="1346200"/>
                  </a:lnTo>
                  <a:lnTo>
                    <a:pt x="165887" y="1358900"/>
                  </a:lnTo>
                  <a:lnTo>
                    <a:pt x="176263" y="1358900"/>
                  </a:lnTo>
                  <a:lnTo>
                    <a:pt x="180682" y="1371600"/>
                  </a:lnTo>
                  <a:lnTo>
                    <a:pt x="196684" y="1371600"/>
                  </a:lnTo>
                  <a:lnTo>
                    <a:pt x="198501" y="1384300"/>
                  </a:lnTo>
                  <a:lnTo>
                    <a:pt x="201637" y="1384300"/>
                  </a:lnTo>
                  <a:lnTo>
                    <a:pt x="203263" y="1397000"/>
                  </a:lnTo>
                  <a:lnTo>
                    <a:pt x="222669" y="1397000"/>
                  </a:lnTo>
                  <a:lnTo>
                    <a:pt x="226834" y="1409700"/>
                  </a:lnTo>
                  <a:lnTo>
                    <a:pt x="237007" y="1409700"/>
                  </a:lnTo>
                  <a:lnTo>
                    <a:pt x="238671" y="1422400"/>
                  </a:lnTo>
                  <a:lnTo>
                    <a:pt x="248488" y="1422400"/>
                  </a:lnTo>
                  <a:lnTo>
                    <a:pt x="249605" y="1435100"/>
                  </a:lnTo>
                  <a:lnTo>
                    <a:pt x="266090" y="1435100"/>
                  </a:lnTo>
                  <a:lnTo>
                    <a:pt x="270916" y="1447800"/>
                  </a:lnTo>
                  <a:lnTo>
                    <a:pt x="272948" y="1435100"/>
                  </a:lnTo>
                  <a:lnTo>
                    <a:pt x="278409" y="1435100"/>
                  </a:lnTo>
                  <a:lnTo>
                    <a:pt x="280708" y="1447800"/>
                  </a:lnTo>
                  <a:lnTo>
                    <a:pt x="289318" y="1447800"/>
                  </a:lnTo>
                  <a:lnTo>
                    <a:pt x="300964" y="1460500"/>
                  </a:lnTo>
                  <a:lnTo>
                    <a:pt x="336207" y="1460500"/>
                  </a:lnTo>
                  <a:lnTo>
                    <a:pt x="342734" y="1447800"/>
                  </a:lnTo>
                  <a:lnTo>
                    <a:pt x="352602" y="1447800"/>
                  </a:lnTo>
                  <a:lnTo>
                    <a:pt x="357581" y="1435100"/>
                  </a:lnTo>
                  <a:lnTo>
                    <a:pt x="362610" y="1435100"/>
                  </a:lnTo>
                  <a:lnTo>
                    <a:pt x="368122" y="1422400"/>
                  </a:lnTo>
                  <a:lnTo>
                    <a:pt x="379260" y="1409700"/>
                  </a:lnTo>
                  <a:lnTo>
                    <a:pt x="384771" y="1409700"/>
                  </a:lnTo>
                  <a:lnTo>
                    <a:pt x="389928" y="1397000"/>
                  </a:lnTo>
                  <a:lnTo>
                    <a:pt x="395008" y="1397000"/>
                  </a:lnTo>
                  <a:lnTo>
                    <a:pt x="400164" y="1384300"/>
                  </a:lnTo>
                  <a:lnTo>
                    <a:pt x="413219" y="1371600"/>
                  </a:lnTo>
                  <a:lnTo>
                    <a:pt x="420712" y="1358900"/>
                  </a:lnTo>
                  <a:lnTo>
                    <a:pt x="428383" y="1346200"/>
                  </a:lnTo>
                  <a:lnTo>
                    <a:pt x="438556" y="1346200"/>
                  </a:lnTo>
                  <a:lnTo>
                    <a:pt x="442696" y="1333500"/>
                  </a:lnTo>
                  <a:lnTo>
                    <a:pt x="447903" y="1333500"/>
                  </a:lnTo>
                  <a:lnTo>
                    <a:pt x="457911" y="1320800"/>
                  </a:lnTo>
                  <a:lnTo>
                    <a:pt x="463245" y="1308100"/>
                  </a:lnTo>
                  <a:lnTo>
                    <a:pt x="472427" y="1308100"/>
                  </a:lnTo>
                  <a:lnTo>
                    <a:pt x="476084" y="1295400"/>
                  </a:lnTo>
                  <a:lnTo>
                    <a:pt x="490245" y="1282700"/>
                  </a:lnTo>
                  <a:lnTo>
                    <a:pt x="521741" y="1244600"/>
                  </a:lnTo>
                  <a:lnTo>
                    <a:pt x="529704" y="1244600"/>
                  </a:lnTo>
                  <a:lnTo>
                    <a:pt x="551319" y="1219200"/>
                  </a:lnTo>
                  <a:lnTo>
                    <a:pt x="557809" y="1206500"/>
                  </a:lnTo>
                  <a:lnTo>
                    <a:pt x="576999" y="1193800"/>
                  </a:lnTo>
                  <a:lnTo>
                    <a:pt x="606539" y="1168400"/>
                  </a:lnTo>
                  <a:lnTo>
                    <a:pt x="625817" y="1143000"/>
                  </a:lnTo>
                  <a:lnTo>
                    <a:pt x="631558" y="1143000"/>
                  </a:lnTo>
                  <a:lnTo>
                    <a:pt x="637362" y="1130300"/>
                  </a:lnTo>
                  <a:lnTo>
                    <a:pt x="643458" y="1130300"/>
                  </a:lnTo>
                  <a:lnTo>
                    <a:pt x="650049" y="1117600"/>
                  </a:lnTo>
                  <a:lnTo>
                    <a:pt x="658558" y="1117600"/>
                  </a:lnTo>
                  <a:lnTo>
                    <a:pt x="663257" y="1104900"/>
                  </a:lnTo>
                  <a:lnTo>
                    <a:pt x="667613" y="1104900"/>
                  </a:lnTo>
                  <a:lnTo>
                    <a:pt x="682891" y="1092200"/>
                  </a:lnTo>
                  <a:lnTo>
                    <a:pt x="714743" y="1054100"/>
                  </a:lnTo>
                  <a:lnTo>
                    <a:pt x="730008" y="1041400"/>
                  </a:lnTo>
                  <a:lnTo>
                    <a:pt x="738632" y="1041400"/>
                  </a:lnTo>
                  <a:lnTo>
                    <a:pt x="743737" y="1028700"/>
                  </a:lnTo>
                  <a:lnTo>
                    <a:pt x="753491" y="1028700"/>
                  </a:lnTo>
                  <a:lnTo>
                    <a:pt x="759104" y="1016000"/>
                  </a:lnTo>
                  <a:lnTo>
                    <a:pt x="764197" y="1016000"/>
                  </a:lnTo>
                  <a:lnTo>
                    <a:pt x="770318" y="1003300"/>
                  </a:lnTo>
                  <a:lnTo>
                    <a:pt x="781240" y="1003300"/>
                  </a:lnTo>
                  <a:lnTo>
                    <a:pt x="786434" y="990600"/>
                  </a:lnTo>
                  <a:lnTo>
                    <a:pt x="791591" y="990600"/>
                  </a:lnTo>
                  <a:lnTo>
                    <a:pt x="802779" y="977900"/>
                  </a:lnTo>
                  <a:lnTo>
                    <a:pt x="808621" y="977900"/>
                  </a:lnTo>
                  <a:lnTo>
                    <a:pt x="814933" y="965200"/>
                  </a:lnTo>
                  <a:lnTo>
                    <a:pt x="818921" y="965200"/>
                  </a:lnTo>
                  <a:lnTo>
                    <a:pt x="835507" y="952500"/>
                  </a:lnTo>
                  <a:lnTo>
                    <a:pt x="842683" y="939800"/>
                  </a:lnTo>
                  <a:lnTo>
                    <a:pt x="851255" y="939800"/>
                  </a:lnTo>
                  <a:lnTo>
                    <a:pt x="855205" y="927100"/>
                  </a:lnTo>
                  <a:lnTo>
                    <a:pt x="858888" y="927100"/>
                  </a:lnTo>
                  <a:lnTo>
                    <a:pt x="866749" y="914400"/>
                  </a:lnTo>
                  <a:lnTo>
                    <a:pt x="874483" y="914400"/>
                  </a:lnTo>
                  <a:lnTo>
                    <a:pt x="882459" y="901700"/>
                  </a:lnTo>
                  <a:lnTo>
                    <a:pt x="893965" y="901700"/>
                  </a:lnTo>
                  <a:lnTo>
                    <a:pt x="897991" y="889000"/>
                  </a:lnTo>
                  <a:lnTo>
                    <a:pt x="902652" y="889000"/>
                  </a:lnTo>
                  <a:lnTo>
                    <a:pt x="911085" y="876300"/>
                  </a:lnTo>
                  <a:lnTo>
                    <a:pt x="915746" y="876300"/>
                  </a:lnTo>
                  <a:lnTo>
                    <a:pt x="922566" y="863600"/>
                  </a:lnTo>
                  <a:lnTo>
                    <a:pt x="925525" y="863600"/>
                  </a:lnTo>
                  <a:lnTo>
                    <a:pt x="935558" y="850900"/>
                  </a:lnTo>
                  <a:lnTo>
                    <a:pt x="941070" y="850900"/>
                  </a:lnTo>
                  <a:lnTo>
                    <a:pt x="949490" y="838200"/>
                  </a:lnTo>
                  <a:lnTo>
                    <a:pt x="962240" y="838200"/>
                  </a:lnTo>
                  <a:lnTo>
                    <a:pt x="961567" y="852373"/>
                  </a:lnTo>
                  <a:lnTo>
                    <a:pt x="960970" y="863600"/>
                  </a:lnTo>
                  <a:lnTo>
                    <a:pt x="960653" y="876300"/>
                  </a:lnTo>
                  <a:lnTo>
                    <a:pt x="960424" y="1003300"/>
                  </a:lnTo>
                  <a:lnTo>
                    <a:pt x="961186" y="1003300"/>
                  </a:lnTo>
                  <a:lnTo>
                    <a:pt x="957732" y="1016000"/>
                  </a:lnTo>
                  <a:lnTo>
                    <a:pt x="957961" y="1016000"/>
                  </a:lnTo>
                  <a:lnTo>
                    <a:pt x="958278" y="1028700"/>
                  </a:lnTo>
                  <a:lnTo>
                    <a:pt x="958100" y="1028700"/>
                  </a:lnTo>
                  <a:lnTo>
                    <a:pt x="957821" y="1041400"/>
                  </a:lnTo>
                  <a:lnTo>
                    <a:pt x="957846" y="1054100"/>
                  </a:lnTo>
                  <a:lnTo>
                    <a:pt x="958138" y="1054100"/>
                  </a:lnTo>
                  <a:lnTo>
                    <a:pt x="957732" y="1066800"/>
                  </a:lnTo>
                  <a:lnTo>
                    <a:pt x="960539" y="1079500"/>
                  </a:lnTo>
                  <a:lnTo>
                    <a:pt x="958049" y="1079500"/>
                  </a:lnTo>
                  <a:lnTo>
                    <a:pt x="961021" y="1092200"/>
                  </a:lnTo>
                  <a:lnTo>
                    <a:pt x="958443" y="1092200"/>
                  </a:lnTo>
                  <a:lnTo>
                    <a:pt x="959929" y="1104900"/>
                  </a:lnTo>
                  <a:lnTo>
                    <a:pt x="952373" y="1104900"/>
                  </a:lnTo>
                  <a:lnTo>
                    <a:pt x="952347" y="1130300"/>
                  </a:lnTo>
                  <a:lnTo>
                    <a:pt x="958037" y="1130300"/>
                  </a:lnTo>
                  <a:lnTo>
                    <a:pt x="957859" y="1143000"/>
                  </a:lnTo>
                  <a:lnTo>
                    <a:pt x="958380" y="1155700"/>
                  </a:lnTo>
                  <a:lnTo>
                    <a:pt x="960247" y="1168400"/>
                  </a:lnTo>
                  <a:lnTo>
                    <a:pt x="960450" y="1168400"/>
                  </a:lnTo>
                  <a:lnTo>
                    <a:pt x="960475" y="1181100"/>
                  </a:lnTo>
                  <a:lnTo>
                    <a:pt x="960335" y="1181100"/>
                  </a:lnTo>
                  <a:lnTo>
                    <a:pt x="960615" y="1193800"/>
                  </a:lnTo>
                  <a:lnTo>
                    <a:pt x="959891" y="1193800"/>
                  </a:lnTo>
                  <a:lnTo>
                    <a:pt x="954163" y="1206500"/>
                  </a:lnTo>
                  <a:lnTo>
                    <a:pt x="954874" y="1206500"/>
                  </a:lnTo>
                  <a:lnTo>
                    <a:pt x="959688" y="1219200"/>
                  </a:lnTo>
                  <a:lnTo>
                    <a:pt x="960399" y="1219200"/>
                  </a:lnTo>
                  <a:lnTo>
                    <a:pt x="960424" y="1282700"/>
                  </a:lnTo>
                  <a:lnTo>
                    <a:pt x="958342" y="1282700"/>
                  </a:lnTo>
                  <a:lnTo>
                    <a:pt x="959739" y="1295400"/>
                  </a:lnTo>
                  <a:lnTo>
                    <a:pt x="960767" y="1295400"/>
                  </a:lnTo>
                  <a:lnTo>
                    <a:pt x="961491" y="1308100"/>
                  </a:lnTo>
                  <a:lnTo>
                    <a:pt x="960894" y="1308100"/>
                  </a:lnTo>
                  <a:lnTo>
                    <a:pt x="960729" y="1320800"/>
                  </a:lnTo>
                  <a:lnTo>
                    <a:pt x="962875" y="1320800"/>
                  </a:lnTo>
                  <a:lnTo>
                    <a:pt x="959815" y="1333500"/>
                  </a:lnTo>
                  <a:lnTo>
                    <a:pt x="960742" y="1333500"/>
                  </a:lnTo>
                  <a:lnTo>
                    <a:pt x="960551" y="1345234"/>
                  </a:lnTo>
                  <a:lnTo>
                    <a:pt x="960551" y="1384300"/>
                  </a:lnTo>
                  <a:lnTo>
                    <a:pt x="955941" y="1384300"/>
                  </a:lnTo>
                  <a:lnTo>
                    <a:pt x="956792" y="1397000"/>
                  </a:lnTo>
                  <a:lnTo>
                    <a:pt x="963295" y="1397000"/>
                  </a:lnTo>
                  <a:lnTo>
                    <a:pt x="959853" y="1409700"/>
                  </a:lnTo>
                  <a:lnTo>
                    <a:pt x="961580" y="1422400"/>
                  </a:lnTo>
                  <a:lnTo>
                    <a:pt x="962545" y="1422400"/>
                  </a:lnTo>
                  <a:lnTo>
                    <a:pt x="965365" y="1435100"/>
                  </a:lnTo>
                  <a:lnTo>
                    <a:pt x="962558" y="1447800"/>
                  </a:lnTo>
                  <a:lnTo>
                    <a:pt x="962926" y="1460500"/>
                  </a:lnTo>
                  <a:lnTo>
                    <a:pt x="965822" y="1473200"/>
                  </a:lnTo>
                  <a:lnTo>
                    <a:pt x="966025" y="1473200"/>
                  </a:lnTo>
                  <a:lnTo>
                    <a:pt x="966203" y="1536700"/>
                  </a:lnTo>
                  <a:lnTo>
                    <a:pt x="966711" y="1536700"/>
                  </a:lnTo>
                  <a:lnTo>
                    <a:pt x="967397" y="1549400"/>
                  </a:lnTo>
                  <a:lnTo>
                    <a:pt x="970686" y="1549400"/>
                  </a:lnTo>
                  <a:lnTo>
                    <a:pt x="967917" y="1562100"/>
                  </a:lnTo>
                  <a:lnTo>
                    <a:pt x="964552" y="1562100"/>
                  </a:lnTo>
                  <a:lnTo>
                    <a:pt x="968743" y="1574800"/>
                  </a:lnTo>
                  <a:lnTo>
                    <a:pt x="965542" y="1574800"/>
                  </a:lnTo>
                  <a:lnTo>
                    <a:pt x="968717" y="1587500"/>
                  </a:lnTo>
                  <a:lnTo>
                    <a:pt x="968959" y="1587500"/>
                  </a:lnTo>
                  <a:lnTo>
                    <a:pt x="968768" y="1600200"/>
                  </a:lnTo>
                  <a:lnTo>
                    <a:pt x="969962" y="1612900"/>
                  </a:lnTo>
                  <a:lnTo>
                    <a:pt x="966863" y="1612900"/>
                  </a:lnTo>
                  <a:lnTo>
                    <a:pt x="967320" y="1625600"/>
                  </a:lnTo>
                  <a:lnTo>
                    <a:pt x="969429" y="1625600"/>
                  </a:lnTo>
                  <a:lnTo>
                    <a:pt x="971207" y="1638300"/>
                  </a:lnTo>
                  <a:lnTo>
                    <a:pt x="969162" y="1638300"/>
                  </a:lnTo>
                  <a:lnTo>
                    <a:pt x="968565" y="1651000"/>
                  </a:lnTo>
                  <a:lnTo>
                    <a:pt x="961009" y="1651000"/>
                  </a:lnTo>
                  <a:lnTo>
                    <a:pt x="960780" y="1663700"/>
                  </a:lnTo>
                  <a:lnTo>
                    <a:pt x="962037" y="1663700"/>
                  </a:lnTo>
                  <a:lnTo>
                    <a:pt x="966774" y="1676400"/>
                  </a:lnTo>
                  <a:lnTo>
                    <a:pt x="971854" y="1676400"/>
                  </a:lnTo>
                  <a:lnTo>
                    <a:pt x="971550" y="1689100"/>
                  </a:lnTo>
                  <a:lnTo>
                    <a:pt x="971816" y="1701800"/>
                  </a:lnTo>
                  <a:lnTo>
                    <a:pt x="971943" y="1714500"/>
                  </a:lnTo>
                  <a:lnTo>
                    <a:pt x="971588" y="1714500"/>
                  </a:lnTo>
                  <a:lnTo>
                    <a:pt x="974966" y="1727200"/>
                  </a:lnTo>
                  <a:lnTo>
                    <a:pt x="974001" y="1727200"/>
                  </a:lnTo>
                  <a:lnTo>
                    <a:pt x="971130" y="1739900"/>
                  </a:lnTo>
                  <a:lnTo>
                    <a:pt x="970902" y="1739900"/>
                  </a:lnTo>
                  <a:lnTo>
                    <a:pt x="974928" y="1765300"/>
                  </a:lnTo>
                  <a:lnTo>
                    <a:pt x="974966" y="1778000"/>
                  </a:lnTo>
                  <a:lnTo>
                    <a:pt x="974661" y="1790700"/>
                  </a:lnTo>
                  <a:lnTo>
                    <a:pt x="974636" y="1803400"/>
                  </a:lnTo>
                  <a:lnTo>
                    <a:pt x="974242" y="1803400"/>
                  </a:lnTo>
                  <a:lnTo>
                    <a:pt x="973201" y="1816100"/>
                  </a:lnTo>
                  <a:lnTo>
                    <a:pt x="971181" y="1816100"/>
                  </a:lnTo>
                  <a:lnTo>
                    <a:pt x="970241" y="1828800"/>
                  </a:lnTo>
                  <a:lnTo>
                    <a:pt x="974598" y="1828800"/>
                  </a:lnTo>
                  <a:lnTo>
                    <a:pt x="974648" y="1841500"/>
                  </a:lnTo>
                  <a:lnTo>
                    <a:pt x="974763" y="1879600"/>
                  </a:lnTo>
                  <a:lnTo>
                    <a:pt x="974598" y="1892300"/>
                  </a:lnTo>
                  <a:lnTo>
                    <a:pt x="974458" y="1905000"/>
                  </a:lnTo>
                  <a:lnTo>
                    <a:pt x="975334" y="1905000"/>
                  </a:lnTo>
                  <a:lnTo>
                    <a:pt x="972273" y="1917700"/>
                  </a:lnTo>
                  <a:lnTo>
                    <a:pt x="972058" y="1917700"/>
                  </a:lnTo>
                  <a:lnTo>
                    <a:pt x="974051" y="1930400"/>
                  </a:lnTo>
                  <a:lnTo>
                    <a:pt x="974623" y="1930400"/>
                  </a:lnTo>
                  <a:lnTo>
                    <a:pt x="974636" y="1955800"/>
                  </a:lnTo>
                  <a:lnTo>
                    <a:pt x="974445" y="1968500"/>
                  </a:lnTo>
                  <a:lnTo>
                    <a:pt x="973188" y="1968500"/>
                  </a:lnTo>
                  <a:lnTo>
                    <a:pt x="971029" y="1981200"/>
                  </a:lnTo>
                  <a:lnTo>
                    <a:pt x="972693" y="1981200"/>
                  </a:lnTo>
                  <a:lnTo>
                    <a:pt x="969149" y="1993900"/>
                  </a:lnTo>
                  <a:lnTo>
                    <a:pt x="974712" y="1993900"/>
                  </a:lnTo>
                  <a:lnTo>
                    <a:pt x="973861" y="2006600"/>
                  </a:lnTo>
                  <a:lnTo>
                    <a:pt x="973848" y="2019300"/>
                  </a:lnTo>
                  <a:lnTo>
                    <a:pt x="974382" y="2032000"/>
                  </a:lnTo>
                  <a:lnTo>
                    <a:pt x="973874" y="2032000"/>
                  </a:lnTo>
                  <a:lnTo>
                    <a:pt x="976312" y="2044700"/>
                  </a:lnTo>
                  <a:lnTo>
                    <a:pt x="975766" y="2044700"/>
                  </a:lnTo>
                  <a:lnTo>
                    <a:pt x="973747" y="2057400"/>
                  </a:lnTo>
                  <a:lnTo>
                    <a:pt x="971524" y="2057400"/>
                  </a:lnTo>
                  <a:lnTo>
                    <a:pt x="974267" y="2070100"/>
                  </a:lnTo>
                  <a:lnTo>
                    <a:pt x="973912" y="2070100"/>
                  </a:lnTo>
                  <a:lnTo>
                    <a:pt x="970368" y="2082800"/>
                  </a:lnTo>
                  <a:lnTo>
                    <a:pt x="971143" y="2095500"/>
                  </a:lnTo>
                  <a:lnTo>
                    <a:pt x="969327" y="2095500"/>
                  </a:lnTo>
                  <a:lnTo>
                    <a:pt x="971118" y="2108200"/>
                  </a:lnTo>
                  <a:lnTo>
                    <a:pt x="970559" y="2108200"/>
                  </a:lnTo>
                  <a:lnTo>
                    <a:pt x="971550" y="2120900"/>
                  </a:lnTo>
                  <a:lnTo>
                    <a:pt x="971715" y="2133600"/>
                  </a:lnTo>
                  <a:lnTo>
                    <a:pt x="972426" y="2133600"/>
                  </a:lnTo>
                  <a:lnTo>
                    <a:pt x="969759" y="2146300"/>
                  </a:lnTo>
                  <a:lnTo>
                    <a:pt x="971435" y="2146300"/>
                  </a:lnTo>
                  <a:lnTo>
                    <a:pt x="969010" y="2159000"/>
                  </a:lnTo>
                  <a:lnTo>
                    <a:pt x="971600" y="2159000"/>
                  </a:lnTo>
                  <a:lnTo>
                    <a:pt x="968273" y="2171700"/>
                  </a:lnTo>
                  <a:lnTo>
                    <a:pt x="969010" y="2184400"/>
                  </a:lnTo>
                  <a:lnTo>
                    <a:pt x="968819" y="2197100"/>
                  </a:lnTo>
                  <a:lnTo>
                    <a:pt x="966012" y="2209800"/>
                  </a:lnTo>
                  <a:lnTo>
                    <a:pt x="965555" y="2209800"/>
                  </a:lnTo>
                  <a:lnTo>
                    <a:pt x="968959" y="2222500"/>
                  </a:lnTo>
                  <a:lnTo>
                    <a:pt x="966025" y="2235200"/>
                  </a:lnTo>
                  <a:lnTo>
                    <a:pt x="967587" y="2247900"/>
                  </a:lnTo>
                  <a:lnTo>
                    <a:pt x="965720" y="2247900"/>
                  </a:lnTo>
                  <a:lnTo>
                    <a:pt x="965314" y="2260600"/>
                  </a:lnTo>
                  <a:lnTo>
                    <a:pt x="966228" y="2273300"/>
                  </a:lnTo>
                  <a:lnTo>
                    <a:pt x="966673" y="2273300"/>
                  </a:lnTo>
                  <a:lnTo>
                    <a:pt x="964260" y="2286000"/>
                  </a:lnTo>
                  <a:lnTo>
                    <a:pt x="963980" y="2298700"/>
                  </a:lnTo>
                  <a:lnTo>
                    <a:pt x="966355" y="2298700"/>
                  </a:lnTo>
                  <a:lnTo>
                    <a:pt x="963015" y="2311400"/>
                  </a:lnTo>
                  <a:lnTo>
                    <a:pt x="963409" y="2311400"/>
                  </a:lnTo>
                  <a:lnTo>
                    <a:pt x="963206" y="2324100"/>
                  </a:lnTo>
                  <a:lnTo>
                    <a:pt x="963485" y="2336800"/>
                  </a:lnTo>
                  <a:lnTo>
                    <a:pt x="960247" y="2336800"/>
                  </a:lnTo>
                  <a:lnTo>
                    <a:pt x="960208" y="2349500"/>
                  </a:lnTo>
                  <a:lnTo>
                    <a:pt x="962914" y="2349500"/>
                  </a:lnTo>
                  <a:lnTo>
                    <a:pt x="961758" y="2362200"/>
                  </a:lnTo>
                  <a:lnTo>
                    <a:pt x="960424" y="2362200"/>
                  </a:lnTo>
                  <a:lnTo>
                    <a:pt x="960869" y="2374900"/>
                  </a:lnTo>
                  <a:lnTo>
                    <a:pt x="960602" y="2374900"/>
                  </a:lnTo>
                  <a:lnTo>
                    <a:pt x="962558" y="2387600"/>
                  </a:lnTo>
                  <a:lnTo>
                    <a:pt x="963142" y="2387600"/>
                  </a:lnTo>
                  <a:lnTo>
                    <a:pt x="960412" y="2400300"/>
                  </a:lnTo>
                  <a:lnTo>
                    <a:pt x="959802" y="2400300"/>
                  </a:lnTo>
                  <a:lnTo>
                    <a:pt x="958748" y="2413000"/>
                  </a:lnTo>
                  <a:lnTo>
                    <a:pt x="960678" y="2413000"/>
                  </a:lnTo>
                  <a:lnTo>
                    <a:pt x="959573" y="2425700"/>
                  </a:lnTo>
                  <a:lnTo>
                    <a:pt x="958469" y="2425700"/>
                  </a:lnTo>
                  <a:lnTo>
                    <a:pt x="957834" y="2438400"/>
                  </a:lnTo>
                  <a:lnTo>
                    <a:pt x="957516" y="2438400"/>
                  </a:lnTo>
                  <a:lnTo>
                    <a:pt x="957859" y="2463800"/>
                  </a:lnTo>
                  <a:lnTo>
                    <a:pt x="957440" y="2463800"/>
                  </a:lnTo>
                  <a:lnTo>
                    <a:pt x="959993" y="2476500"/>
                  </a:lnTo>
                  <a:lnTo>
                    <a:pt x="958583" y="2476500"/>
                  </a:lnTo>
                  <a:lnTo>
                    <a:pt x="957770" y="2489200"/>
                  </a:lnTo>
                  <a:lnTo>
                    <a:pt x="954862" y="2489200"/>
                  </a:lnTo>
                  <a:lnTo>
                    <a:pt x="954963" y="2501900"/>
                  </a:lnTo>
                  <a:lnTo>
                    <a:pt x="954989" y="2527300"/>
                  </a:lnTo>
                  <a:lnTo>
                    <a:pt x="954900" y="2540000"/>
                  </a:lnTo>
                  <a:lnTo>
                    <a:pt x="955395" y="2552700"/>
                  </a:lnTo>
                  <a:lnTo>
                    <a:pt x="951598" y="2552700"/>
                  </a:lnTo>
                  <a:lnTo>
                    <a:pt x="952334" y="2565400"/>
                  </a:lnTo>
                  <a:lnTo>
                    <a:pt x="952322" y="2578100"/>
                  </a:lnTo>
                  <a:lnTo>
                    <a:pt x="949210" y="2590800"/>
                  </a:lnTo>
                  <a:lnTo>
                    <a:pt x="951103" y="2603500"/>
                  </a:lnTo>
                  <a:lnTo>
                    <a:pt x="948004" y="2603500"/>
                  </a:lnTo>
                  <a:lnTo>
                    <a:pt x="948956" y="2616200"/>
                  </a:lnTo>
                  <a:lnTo>
                    <a:pt x="948969" y="2628900"/>
                  </a:lnTo>
                  <a:lnTo>
                    <a:pt x="949223" y="2654300"/>
                  </a:lnTo>
                  <a:lnTo>
                    <a:pt x="949540" y="2667000"/>
                  </a:lnTo>
                  <a:lnTo>
                    <a:pt x="947216" y="2667000"/>
                  </a:lnTo>
                  <a:lnTo>
                    <a:pt x="946581" y="2679700"/>
                  </a:lnTo>
                  <a:lnTo>
                    <a:pt x="946797" y="2679700"/>
                  </a:lnTo>
                  <a:lnTo>
                    <a:pt x="947699" y="2692400"/>
                  </a:lnTo>
                  <a:lnTo>
                    <a:pt x="946772" y="2705100"/>
                  </a:lnTo>
                  <a:lnTo>
                    <a:pt x="946518" y="2717800"/>
                  </a:lnTo>
                  <a:lnTo>
                    <a:pt x="946442" y="2743200"/>
                  </a:lnTo>
                  <a:lnTo>
                    <a:pt x="946378" y="2755900"/>
                  </a:lnTo>
                  <a:lnTo>
                    <a:pt x="944867" y="2755900"/>
                  </a:lnTo>
                  <a:lnTo>
                    <a:pt x="944854" y="2768600"/>
                  </a:lnTo>
                  <a:lnTo>
                    <a:pt x="946175" y="2768600"/>
                  </a:lnTo>
                  <a:lnTo>
                    <a:pt x="946467" y="2781300"/>
                  </a:lnTo>
                  <a:lnTo>
                    <a:pt x="946111" y="2781300"/>
                  </a:lnTo>
                  <a:lnTo>
                    <a:pt x="944981" y="2794000"/>
                  </a:lnTo>
                  <a:lnTo>
                    <a:pt x="943940" y="2794000"/>
                  </a:lnTo>
                  <a:lnTo>
                    <a:pt x="943698" y="2806700"/>
                  </a:lnTo>
                  <a:lnTo>
                    <a:pt x="945349" y="2806700"/>
                  </a:lnTo>
                  <a:lnTo>
                    <a:pt x="944270" y="2819400"/>
                  </a:lnTo>
                  <a:lnTo>
                    <a:pt x="943978" y="2819400"/>
                  </a:lnTo>
                  <a:lnTo>
                    <a:pt x="944003" y="2832100"/>
                  </a:lnTo>
                  <a:lnTo>
                    <a:pt x="943495" y="2844800"/>
                  </a:lnTo>
                  <a:lnTo>
                    <a:pt x="943330" y="2857500"/>
                  </a:lnTo>
                  <a:lnTo>
                    <a:pt x="943229" y="2870200"/>
                  </a:lnTo>
                  <a:lnTo>
                    <a:pt x="943089" y="2882900"/>
                  </a:lnTo>
                  <a:lnTo>
                    <a:pt x="942873" y="2882900"/>
                  </a:lnTo>
                  <a:lnTo>
                    <a:pt x="941019" y="2895600"/>
                  </a:lnTo>
                  <a:lnTo>
                    <a:pt x="940790" y="2895600"/>
                  </a:lnTo>
                  <a:lnTo>
                    <a:pt x="943978" y="2908300"/>
                  </a:lnTo>
                  <a:lnTo>
                    <a:pt x="941641" y="2921000"/>
                  </a:lnTo>
                  <a:lnTo>
                    <a:pt x="941311" y="2921000"/>
                  </a:lnTo>
                  <a:lnTo>
                    <a:pt x="944283" y="2933700"/>
                  </a:lnTo>
                  <a:lnTo>
                    <a:pt x="943165" y="2933700"/>
                  </a:lnTo>
                  <a:lnTo>
                    <a:pt x="941654" y="2946400"/>
                  </a:lnTo>
                  <a:lnTo>
                    <a:pt x="941019" y="2959100"/>
                  </a:lnTo>
                  <a:lnTo>
                    <a:pt x="940879" y="2959100"/>
                  </a:lnTo>
                  <a:lnTo>
                    <a:pt x="940828" y="2984500"/>
                  </a:lnTo>
                  <a:lnTo>
                    <a:pt x="940523" y="3048000"/>
                  </a:lnTo>
                  <a:lnTo>
                    <a:pt x="940269" y="3086100"/>
                  </a:lnTo>
                  <a:lnTo>
                    <a:pt x="938720" y="3086100"/>
                  </a:lnTo>
                  <a:lnTo>
                    <a:pt x="938822" y="3098800"/>
                  </a:lnTo>
                  <a:lnTo>
                    <a:pt x="940003" y="3111500"/>
                  </a:lnTo>
                  <a:lnTo>
                    <a:pt x="940714" y="3111500"/>
                  </a:lnTo>
                  <a:lnTo>
                    <a:pt x="940739" y="3162300"/>
                  </a:lnTo>
                  <a:lnTo>
                    <a:pt x="940295" y="3175000"/>
                  </a:lnTo>
                  <a:lnTo>
                    <a:pt x="938199" y="3187700"/>
                  </a:lnTo>
                  <a:lnTo>
                    <a:pt x="937463" y="3200400"/>
                  </a:lnTo>
                  <a:lnTo>
                    <a:pt x="938834" y="3200400"/>
                  </a:lnTo>
                  <a:lnTo>
                    <a:pt x="940231" y="3213100"/>
                  </a:lnTo>
                  <a:lnTo>
                    <a:pt x="940625" y="3225800"/>
                  </a:lnTo>
                  <a:lnTo>
                    <a:pt x="940269" y="3238500"/>
                  </a:lnTo>
                  <a:lnTo>
                    <a:pt x="939419" y="3238500"/>
                  </a:lnTo>
                  <a:lnTo>
                    <a:pt x="938974" y="3251200"/>
                  </a:lnTo>
                  <a:lnTo>
                    <a:pt x="939355" y="3251200"/>
                  </a:lnTo>
                  <a:lnTo>
                    <a:pt x="940409" y="3263900"/>
                  </a:lnTo>
                  <a:lnTo>
                    <a:pt x="940917" y="3276600"/>
                  </a:lnTo>
                  <a:lnTo>
                    <a:pt x="940485" y="3289300"/>
                  </a:lnTo>
                  <a:lnTo>
                    <a:pt x="938707" y="3302000"/>
                  </a:lnTo>
                  <a:lnTo>
                    <a:pt x="937844" y="3314700"/>
                  </a:lnTo>
                  <a:lnTo>
                    <a:pt x="940473" y="3327400"/>
                  </a:lnTo>
                  <a:lnTo>
                    <a:pt x="940777" y="3327400"/>
                  </a:lnTo>
                  <a:lnTo>
                    <a:pt x="940676" y="3365500"/>
                  </a:lnTo>
                  <a:lnTo>
                    <a:pt x="940409" y="3390900"/>
                  </a:lnTo>
                  <a:lnTo>
                    <a:pt x="940219" y="3390900"/>
                  </a:lnTo>
                  <a:lnTo>
                    <a:pt x="940079" y="3403600"/>
                  </a:lnTo>
                  <a:lnTo>
                    <a:pt x="940193" y="3416300"/>
                  </a:lnTo>
                  <a:lnTo>
                    <a:pt x="940574" y="3429000"/>
                  </a:lnTo>
                  <a:lnTo>
                    <a:pt x="940689" y="3492500"/>
                  </a:lnTo>
                  <a:lnTo>
                    <a:pt x="940015" y="3505200"/>
                  </a:lnTo>
                  <a:lnTo>
                    <a:pt x="936764" y="3505200"/>
                  </a:lnTo>
                  <a:lnTo>
                    <a:pt x="936459" y="3492500"/>
                  </a:lnTo>
                  <a:lnTo>
                    <a:pt x="936371" y="3467100"/>
                  </a:lnTo>
                  <a:lnTo>
                    <a:pt x="936917" y="3467100"/>
                  </a:lnTo>
                  <a:lnTo>
                    <a:pt x="935202" y="3454400"/>
                  </a:lnTo>
                  <a:lnTo>
                    <a:pt x="935786" y="3454400"/>
                  </a:lnTo>
                  <a:lnTo>
                    <a:pt x="934059" y="3441700"/>
                  </a:lnTo>
                  <a:lnTo>
                    <a:pt x="937933" y="3441700"/>
                  </a:lnTo>
                  <a:lnTo>
                    <a:pt x="937310" y="3429000"/>
                  </a:lnTo>
                  <a:lnTo>
                    <a:pt x="936586" y="3429000"/>
                  </a:lnTo>
                  <a:lnTo>
                    <a:pt x="935494" y="3416300"/>
                  </a:lnTo>
                  <a:lnTo>
                    <a:pt x="932611" y="3416300"/>
                  </a:lnTo>
                  <a:lnTo>
                    <a:pt x="928370" y="3429000"/>
                  </a:lnTo>
                  <a:lnTo>
                    <a:pt x="919429" y="3429000"/>
                  </a:lnTo>
                  <a:lnTo>
                    <a:pt x="921816" y="3441700"/>
                  </a:lnTo>
                  <a:lnTo>
                    <a:pt x="922870" y="3441700"/>
                  </a:lnTo>
                  <a:lnTo>
                    <a:pt x="921867" y="3454400"/>
                  </a:lnTo>
                  <a:lnTo>
                    <a:pt x="923290" y="3454400"/>
                  </a:lnTo>
                  <a:lnTo>
                    <a:pt x="926884" y="3467100"/>
                  </a:lnTo>
                  <a:lnTo>
                    <a:pt x="928306" y="3479800"/>
                  </a:lnTo>
                  <a:lnTo>
                    <a:pt x="928319" y="3492500"/>
                  </a:lnTo>
                  <a:lnTo>
                    <a:pt x="928230" y="3505200"/>
                  </a:lnTo>
                  <a:lnTo>
                    <a:pt x="928065" y="3505200"/>
                  </a:lnTo>
                  <a:lnTo>
                    <a:pt x="928204" y="3517900"/>
                  </a:lnTo>
                  <a:lnTo>
                    <a:pt x="926109" y="3530600"/>
                  </a:lnTo>
                  <a:lnTo>
                    <a:pt x="927442" y="3530600"/>
                  </a:lnTo>
                  <a:lnTo>
                    <a:pt x="925563" y="3543287"/>
                  </a:lnTo>
                  <a:lnTo>
                    <a:pt x="1274533" y="3543287"/>
                  </a:lnTo>
                  <a:lnTo>
                    <a:pt x="1276438" y="3530600"/>
                  </a:lnTo>
                  <a:lnTo>
                    <a:pt x="1275969" y="3530600"/>
                  </a:lnTo>
                  <a:lnTo>
                    <a:pt x="1272959" y="3517900"/>
                  </a:lnTo>
                  <a:lnTo>
                    <a:pt x="1275105" y="3517900"/>
                  </a:lnTo>
                  <a:lnTo>
                    <a:pt x="1275803" y="3505200"/>
                  </a:lnTo>
                  <a:lnTo>
                    <a:pt x="1274610" y="3492500"/>
                  </a:lnTo>
                  <a:lnTo>
                    <a:pt x="1278940" y="3492500"/>
                  </a:lnTo>
                  <a:lnTo>
                    <a:pt x="1276083" y="3479800"/>
                  </a:lnTo>
                  <a:lnTo>
                    <a:pt x="1275651" y="3479800"/>
                  </a:lnTo>
                  <a:lnTo>
                    <a:pt x="1275524" y="3467100"/>
                  </a:lnTo>
                  <a:lnTo>
                    <a:pt x="1275257" y="3454400"/>
                  </a:lnTo>
                  <a:lnTo>
                    <a:pt x="1276108" y="3454400"/>
                  </a:lnTo>
                  <a:lnTo>
                    <a:pt x="1272324" y="3441700"/>
                  </a:lnTo>
                  <a:lnTo>
                    <a:pt x="1272501" y="3441700"/>
                  </a:lnTo>
                  <a:lnTo>
                    <a:pt x="1273289" y="3429000"/>
                  </a:lnTo>
                  <a:lnTo>
                    <a:pt x="1271739" y="3429000"/>
                  </a:lnTo>
                  <a:lnTo>
                    <a:pt x="1273327" y="3416300"/>
                  </a:lnTo>
                  <a:lnTo>
                    <a:pt x="1280299" y="3416300"/>
                  </a:lnTo>
                  <a:lnTo>
                    <a:pt x="1280541" y="3429000"/>
                  </a:lnTo>
                  <a:lnTo>
                    <a:pt x="1281049" y="3429000"/>
                  </a:lnTo>
                  <a:lnTo>
                    <a:pt x="1280299" y="3441700"/>
                  </a:lnTo>
                  <a:lnTo>
                    <a:pt x="1279448" y="3441700"/>
                  </a:lnTo>
                  <a:lnTo>
                    <a:pt x="1279105" y="3454400"/>
                  </a:lnTo>
                  <a:lnTo>
                    <a:pt x="1278978" y="3467100"/>
                  </a:lnTo>
                  <a:lnTo>
                    <a:pt x="1279385" y="3479800"/>
                  </a:lnTo>
                  <a:lnTo>
                    <a:pt x="1283716" y="3479800"/>
                  </a:lnTo>
                  <a:lnTo>
                    <a:pt x="1283284" y="3492500"/>
                  </a:lnTo>
                  <a:lnTo>
                    <a:pt x="1282776" y="3492500"/>
                  </a:lnTo>
                  <a:lnTo>
                    <a:pt x="1282471" y="3505200"/>
                  </a:lnTo>
                  <a:lnTo>
                    <a:pt x="1281645" y="3505200"/>
                  </a:lnTo>
                  <a:lnTo>
                    <a:pt x="1279575" y="3517900"/>
                  </a:lnTo>
                  <a:lnTo>
                    <a:pt x="1278966" y="3530600"/>
                  </a:lnTo>
                  <a:lnTo>
                    <a:pt x="1277835" y="3530600"/>
                  </a:lnTo>
                  <a:lnTo>
                    <a:pt x="1277264" y="3543287"/>
                  </a:lnTo>
                  <a:lnTo>
                    <a:pt x="1348359" y="3543287"/>
                  </a:lnTo>
                  <a:lnTo>
                    <a:pt x="1348460" y="3492500"/>
                  </a:lnTo>
                  <a:lnTo>
                    <a:pt x="1348409" y="3416300"/>
                  </a:lnTo>
                  <a:lnTo>
                    <a:pt x="1348295" y="3390900"/>
                  </a:lnTo>
                  <a:lnTo>
                    <a:pt x="1348219" y="3314700"/>
                  </a:lnTo>
                  <a:lnTo>
                    <a:pt x="1348028" y="3302000"/>
                  </a:lnTo>
                  <a:lnTo>
                    <a:pt x="1347851" y="3289300"/>
                  </a:lnTo>
                  <a:lnTo>
                    <a:pt x="1347546" y="3276600"/>
                  </a:lnTo>
                  <a:lnTo>
                    <a:pt x="1346860" y="3276600"/>
                  </a:lnTo>
                  <a:lnTo>
                    <a:pt x="1345742" y="3263900"/>
                  </a:lnTo>
                  <a:lnTo>
                    <a:pt x="1343977" y="3263900"/>
                  </a:lnTo>
                  <a:lnTo>
                    <a:pt x="1344549" y="3251200"/>
                  </a:lnTo>
                  <a:lnTo>
                    <a:pt x="1347558" y="3238500"/>
                  </a:lnTo>
                  <a:lnTo>
                    <a:pt x="1346962" y="3238500"/>
                  </a:lnTo>
                  <a:lnTo>
                    <a:pt x="1347025" y="3225800"/>
                  </a:lnTo>
                  <a:lnTo>
                    <a:pt x="1347203" y="3225800"/>
                  </a:lnTo>
                  <a:lnTo>
                    <a:pt x="1347520" y="3213100"/>
                  </a:lnTo>
                  <a:lnTo>
                    <a:pt x="1347876" y="3200400"/>
                  </a:lnTo>
                  <a:lnTo>
                    <a:pt x="1348206" y="3200400"/>
                  </a:lnTo>
                  <a:lnTo>
                    <a:pt x="1348435" y="3187700"/>
                  </a:lnTo>
                  <a:lnTo>
                    <a:pt x="1347673" y="3187700"/>
                  </a:lnTo>
                  <a:lnTo>
                    <a:pt x="1345577" y="3175000"/>
                  </a:lnTo>
                  <a:lnTo>
                    <a:pt x="1345298" y="3162300"/>
                  </a:lnTo>
                  <a:lnTo>
                    <a:pt x="1344561" y="3162300"/>
                  </a:lnTo>
                  <a:lnTo>
                    <a:pt x="1343355" y="3149600"/>
                  </a:lnTo>
                  <a:lnTo>
                    <a:pt x="1336992" y="3149600"/>
                  </a:lnTo>
                  <a:lnTo>
                    <a:pt x="1340904" y="3136900"/>
                  </a:lnTo>
                  <a:lnTo>
                    <a:pt x="1346847" y="3136900"/>
                  </a:lnTo>
                  <a:lnTo>
                    <a:pt x="1347787" y="3124200"/>
                  </a:lnTo>
                  <a:lnTo>
                    <a:pt x="1347470" y="3124200"/>
                  </a:lnTo>
                  <a:lnTo>
                    <a:pt x="1346936" y="3111500"/>
                  </a:lnTo>
                  <a:lnTo>
                    <a:pt x="1347177" y="3111500"/>
                  </a:lnTo>
                  <a:lnTo>
                    <a:pt x="1347190" y="3098800"/>
                  </a:lnTo>
                  <a:lnTo>
                    <a:pt x="1346733" y="3098800"/>
                  </a:lnTo>
                  <a:lnTo>
                    <a:pt x="1346517" y="3086100"/>
                  </a:lnTo>
                  <a:lnTo>
                    <a:pt x="1347228" y="3086100"/>
                  </a:lnTo>
                  <a:lnTo>
                    <a:pt x="1346923" y="3073400"/>
                  </a:lnTo>
                  <a:lnTo>
                    <a:pt x="1347152" y="3060700"/>
                  </a:lnTo>
                  <a:lnTo>
                    <a:pt x="1347571" y="3060700"/>
                  </a:lnTo>
                  <a:lnTo>
                    <a:pt x="1347787" y="3048000"/>
                  </a:lnTo>
                  <a:lnTo>
                    <a:pt x="1347889" y="3022600"/>
                  </a:lnTo>
                  <a:lnTo>
                    <a:pt x="1347952" y="3009900"/>
                  </a:lnTo>
                  <a:lnTo>
                    <a:pt x="1348168" y="2984500"/>
                  </a:lnTo>
                  <a:lnTo>
                    <a:pt x="1348409" y="2971800"/>
                  </a:lnTo>
                  <a:lnTo>
                    <a:pt x="1348511" y="2946400"/>
                  </a:lnTo>
                  <a:lnTo>
                    <a:pt x="1348828" y="2946400"/>
                  </a:lnTo>
                  <a:lnTo>
                    <a:pt x="1350454" y="2921000"/>
                  </a:lnTo>
                  <a:lnTo>
                    <a:pt x="1350899" y="2921000"/>
                  </a:lnTo>
                  <a:lnTo>
                    <a:pt x="1351114" y="2908300"/>
                  </a:lnTo>
                  <a:lnTo>
                    <a:pt x="1351216" y="2895600"/>
                  </a:lnTo>
                  <a:lnTo>
                    <a:pt x="1349743" y="2895600"/>
                  </a:lnTo>
                  <a:lnTo>
                    <a:pt x="1347787" y="2882900"/>
                  </a:lnTo>
                  <a:lnTo>
                    <a:pt x="1351165" y="2882900"/>
                  </a:lnTo>
                  <a:lnTo>
                    <a:pt x="1350886" y="2870200"/>
                  </a:lnTo>
                  <a:lnTo>
                    <a:pt x="1351038" y="2870200"/>
                  </a:lnTo>
                  <a:lnTo>
                    <a:pt x="1351241" y="2857500"/>
                  </a:lnTo>
                  <a:lnTo>
                    <a:pt x="1351813" y="2844800"/>
                  </a:lnTo>
                  <a:lnTo>
                    <a:pt x="1353197" y="2832100"/>
                  </a:lnTo>
                  <a:lnTo>
                    <a:pt x="1353375" y="2832100"/>
                  </a:lnTo>
                  <a:lnTo>
                    <a:pt x="1352118" y="2819400"/>
                  </a:lnTo>
                  <a:lnTo>
                    <a:pt x="1353400" y="2819400"/>
                  </a:lnTo>
                  <a:lnTo>
                    <a:pt x="1352384" y="2806700"/>
                  </a:lnTo>
                  <a:lnTo>
                    <a:pt x="1353032" y="2794000"/>
                  </a:lnTo>
                  <a:lnTo>
                    <a:pt x="1354061" y="2781300"/>
                  </a:lnTo>
                  <a:lnTo>
                    <a:pt x="1353870" y="2768600"/>
                  </a:lnTo>
                  <a:lnTo>
                    <a:pt x="1354150" y="2755900"/>
                  </a:lnTo>
                  <a:lnTo>
                    <a:pt x="1354150" y="2743200"/>
                  </a:lnTo>
                  <a:lnTo>
                    <a:pt x="1356690" y="2743200"/>
                  </a:lnTo>
                  <a:lnTo>
                    <a:pt x="1354429" y="2730500"/>
                  </a:lnTo>
                  <a:lnTo>
                    <a:pt x="1354709" y="2717800"/>
                  </a:lnTo>
                  <a:lnTo>
                    <a:pt x="1354315" y="2705100"/>
                  </a:lnTo>
                  <a:lnTo>
                    <a:pt x="1357820" y="2692400"/>
                  </a:lnTo>
                  <a:lnTo>
                    <a:pt x="1357363" y="2692400"/>
                  </a:lnTo>
                  <a:lnTo>
                    <a:pt x="1348600" y="2679700"/>
                  </a:lnTo>
                  <a:lnTo>
                    <a:pt x="1348308" y="2679700"/>
                  </a:lnTo>
                  <a:lnTo>
                    <a:pt x="1348651" y="2667000"/>
                  </a:lnTo>
                  <a:lnTo>
                    <a:pt x="1356918" y="2667000"/>
                  </a:lnTo>
                  <a:lnTo>
                    <a:pt x="1357388" y="2654300"/>
                  </a:lnTo>
                  <a:lnTo>
                    <a:pt x="1357909" y="2641600"/>
                  </a:lnTo>
                  <a:lnTo>
                    <a:pt x="1358061" y="2628900"/>
                  </a:lnTo>
                  <a:lnTo>
                    <a:pt x="1357439" y="2628900"/>
                  </a:lnTo>
                  <a:lnTo>
                    <a:pt x="1357249" y="2616200"/>
                  </a:lnTo>
                  <a:lnTo>
                    <a:pt x="1359242" y="2616200"/>
                  </a:lnTo>
                  <a:lnTo>
                    <a:pt x="1359776" y="2603500"/>
                  </a:lnTo>
                  <a:lnTo>
                    <a:pt x="1359865" y="2590800"/>
                  </a:lnTo>
                  <a:lnTo>
                    <a:pt x="1360068" y="2578100"/>
                  </a:lnTo>
                  <a:lnTo>
                    <a:pt x="1359458" y="2578100"/>
                  </a:lnTo>
                  <a:lnTo>
                    <a:pt x="1362925" y="2565400"/>
                  </a:lnTo>
                  <a:lnTo>
                    <a:pt x="1362621" y="2565400"/>
                  </a:lnTo>
                  <a:lnTo>
                    <a:pt x="1362773" y="2552700"/>
                  </a:lnTo>
                  <a:lnTo>
                    <a:pt x="1362773" y="2540000"/>
                  </a:lnTo>
                  <a:lnTo>
                    <a:pt x="1362621" y="2527300"/>
                  </a:lnTo>
                  <a:lnTo>
                    <a:pt x="1364386" y="2527300"/>
                  </a:lnTo>
                  <a:lnTo>
                    <a:pt x="1362697" y="2514600"/>
                  </a:lnTo>
                  <a:lnTo>
                    <a:pt x="1364348" y="2514600"/>
                  </a:lnTo>
                  <a:lnTo>
                    <a:pt x="1362925" y="2501900"/>
                  </a:lnTo>
                  <a:lnTo>
                    <a:pt x="1361960" y="2501900"/>
                  </a:lnTo>
                  <a:lnTo>
                    <a:pt x="1360500" y="2489200"/>
                  </a:lnTo>
                  <a:lnTo>
                    <a:pt x="1356233" y="2489200"/>
                  </a:lnTo>
                  <a:lnTo>
                    <a:pt x="1357731" y="2476500"/>
                  </a:lnTo>
                  <a:lnTo>
                    <a:pt x="1365491" y="2476500"/>
                  </a:lnTo>
                  <a:lnTo>
                    <a:pt x="1365415" y="2463800"/>
                  </a:lnTo>
                  <a:lnTo>
                    <a:pt x="1364945" y="2463800"/>
                  </a:lnTo>
                  <a:lnTo>
                    <a:pt x="1365542" y="2451100"/>
                  </a:lnTo>
                  <a:lnTo>
                    <a:pt x="1367523" y="2451100"/>
                  </a:lnTo>
                  <a:lnTo>
                    <a:pt x="1368221" y="2438400"/>
                  </a:lnTo>
                  <a:lnTo>
                    <a:pt x="1368336" y="2425700"/>
                  </a:lnTo>
                  <a:lnTo>
                    <a:pt x="1368475" y="2413000"/>
                  </a:lnTo>
                  <a:lnTo>
                    <a:pt x="1371752" y="2400300"/>
                  </a:lnTo>
                  <a:lnTo>
                    <a:pt x="1371104" y="2400300"/>
                  </a:lnTo>
                  <a:lnTo>
                    <a:pt x="1371307" y="2387600"/>
                  </a:lnTo>
                  <a:lnTo>
                    <a:pt x="1372616" y="2387600"/>
                  </a:lnTo>
                  <a:lnTo>
                    <a:pt x="1370787" y="2374900"/>
                  </a:lnTo>
                  <a:lnTo>
                    <a:pt x="1367663" y="2362200"/>
                  </a:lnTo>
                  <a:lnTo>
                    <a:pt x="1368158" y="2362200"/>
                  </a:lnTo>
                  <a:lnTo>
                    <a:pt x="1371866" y="2349500"/>
                  </a:lnTo>
                  <a:lnTo>
                    <a:pt x="1370952" y="2336800"/>
                  </a:lnTo>
                  <a:lnTo>
                    <a:pt x="1371269" y="2324100"/>
                  </a:lnTo>
                  <a:lnTo>
                    <a:pt x="1371041" y="2324100"/>
                  </a:lnTo>
                  <a:lnTo>
                    <a:pt x="1374000" y="2311400"/>
                  </a:lnTo>
                  <a:lnTo>
                    <a:pt x="1373784" y="2311400"/>
                  </a:lnTo>
                  <a:lnTo>
                    <a:pt x="1373936" y="2298700"/>
                  </a:lnTo>
                  <a:lnTo>
                    <a:pt x="1373962" y="2286000"/>
                  </a:lnTo>
                  <a:lnTo>
                    <a:pt x="1373771" y="2273300"/>
                  </a:lnTo>
                  <a:lnTo>
                    <a:pt x="1376045" y="2273300"/>
                  </a:lnTo>
                  <a:lnTo>
                    <a:pt x="1376184" y="2260600"/>
                  </a:lnTo>
                  <a:lnTo>
                    <a:pt x="1375156" y="2260600"/>
                  </a:lnTo>
                  <a:lnTo>
                    <a:pt x="1377073" y="2235200"/>
                  </a:lnTo>
                  <a:lnTo>
                    <a:pt x="1376616" y="2235200"/>
                  </a:lnTo>
                  <a:lnTo>
                    <a:pt x="1376591" y="2209800"/>
                  </a:lnTo>
                  <a:lnTo>
                    <a:pt x="1376730" y="2197100"/>
                  </a:lnTo>
                  <a:lnTo>
                    <a:pt x="1375930" y="2197100"/>
                  </a:lnTo>
                  <a:lnTo>
                    <a:pt x="1378889" y="2184400"/>
                  </a:lnTo>
                  <a:lnTo>
                    <a:pt x="1379296" y="2184400"/>
                  </a:lnTo>
                  <a:lnTo>
                    <a:pt x="1379562" y="2171700"/>
                  </a:lnTo>
                  <a:lnTo>
                    <a:pt x="1379258" y="2171700"/>
                  </a:lnTo>
                  <a:lnTo>
                    <a:pt x="1377988" y="2159000"/>
                  </a:lnTo>
                  <a:lnTo>
                    <a:pt x="1376527" y="2159000"/>
                  </a:lnTo>
                  <a:lnTo>
                    <a:pt x="1376083" y="2146300"/>
                  </a:lnTo>
                  <a:lnTo>
                    <a:pt x="1379435" y="2146300"/>
                  </a:lnTo>
                  <a:lnTo>
                    <a:pt x="1379537" y="2095500"/>
                  </a:lnTo>
                  <a:lnTo>
                    <a:pt x="1379486" y="1917700"/>
                  </a:lnTo>
                  <a:lnTo>
                    <a:pt x="1379905" y="1905000"/>
                  </a:lnTo>
                  <a:lnTo>
                    <a:pt x="1375994" y="1892300"/>
                  </a:lnTo>
                  <a:lnTo>
                    <a:pt x="1377721" y="1892300"/>
                  </a:lnTo>
                  <a:lnTo>
                    <a:pt x="1379131" y="1879600"/>
                  </a:lnTo>
                  <a:lnTo>
                    <a:pt x="1379601" y="1879600"/>
                  </a:lnTo>
                  <a:lnTo>
                    <a:pt x="1379181" y="1866900"/>
                  </a:lnTo>
                  <a:lnTo>
                    <a:pt x="1377924" y="1854200"/>
                  </a:lnTo>
                  <a:lnTo>
                    <a:pt x="1376972" y="1854200"/>
                  </a:lnTo>
                  <a:lnTo>
                    <a:pt x="1376832" y="1841500"/>
                  </a:lnTo>
                  <a:lnTo>
                    <a:pt x="1376591" y="1841500"/>
                  </a:lnTo>
                  <a:lnTo>
                    <a:pt x="1376768" y="1828800"/>
                  </a:lnTo>
                  <a:lnTo>
                    <a:pt x="1377861" y="1816100"/>
                  </a:lnTo>
                  <a:lnTo>
                    <a:pt x="1378432" y="1816100"/>
                  </a:lnTo>
                  <a:lnTo>
                    <a:pt x="1376108" y="1803400"/>
                  </a:lnTo>
                  <a:lnTo>
                    <a:pt x="1376972" y="1803400"/>
                  </a:lnTo>
                  <a:lnTo>
                    <a:pt x="1376578" y="1790700"/>
                  </a:lnTo>
                  <a:lnTo>
                    <a:pt x="1376489" y="1778000"/>
                  </a:lnTo>
                  <a:lnTo>
                    <a:pt x="1373987" y="1765300"/>
                  </a:lnTo>
                  <a:lnTo>
                    <a:pt x="1373898" y="1739900"/>
                  </a:lnTo>
                  <a:lnTo>
                    <a:pt x="1373809" y="1727200"/>
                  </a:lnTo>
                  <a:lnTo>
                    <a:pt x="1373771" y="1701800"/>
                  </a:lnTo>
                  <a:lnTo>
                    <a:pt x="1373466" y="1701800"/>
                  </a:lnTo>
                  <a:lnTo>
                    <a:pt x="1372108" y="1689100"/>
                  </a:lnTo>
                  <a:lnTo>
                    <a:pt x="1373378" y="1689100"/>
                  </a:lnTo>
                  <a:lnTo>
                    <a:pt x="1370545" y="1676400"/>
                  </a:lnTo>
                  <a:lnTo>
                    <a:pt x="1371130" y="1676400"/>
                  </a:lnTo>
                  <a:lnTo>
                    <a:pt x="1371219" y="1662861"/>
                  </a:lnTo>
                  <a:lnTo>
                    <a:pt x="1370469" y="1651000"/>
                  </a:lnTo>
                  <a:lnTo>
                    <a:pt x="1370812" y="1651000"/>
                  </a:lnTo>
                  <a:lnTo>
                    <a:pt x="1371117" y="1638300"/>
                  </a:lnTo>
                  <a:lnTo>
                    <a:pt x="1371015" y="1612900"/>
                  </a:lnTo>
                  <a:lnTo>
                    <a:pt x="1371193" y="1612900"/>
                  </a:lnTo>
                  <a:lnTo>
                    <a:pt x="1367561" y="1600200"/>
                  </a:lnTo>
                  <a:lnTo>
                    <a:pt x="1368107" y="1600200"/>
                  </a:lnTo>
                  <a:lnTo>
                    <a:pt x="1368475" y="1587500"/>
                  </a:lnTo>
                  <a:lnTo>
                    <a:pt x="1368679" y="1574800"/>
                  </a:lnTo>
                  <a:lnTo>
                    <a:pt x="1368412" y="1562100"/>
                  </a:lnTo>
                  <a:lnTo>
                    <a:pt x="1368348" y="1549400"/>
                  </a:lnTo>
                  <a:lnTo>
                    <a:pt x="1368361" y="1524000"/>
                  </a:lnTo>
                  <a:lnTo>
                    <a:pt x="1368209" y="1511300"/>
                  </a:lnTo>
                  <a:lnTo>
                    <a:pt x="1367561" y="1511300"/>
                  </a:lnTo>
                  <a:lnTo>
                    <a:pt x="1366761" y="1498600"/>
                  </a:lnTo>
                  <a:lnTo>
                    <a:pt x="1366100" y="1498600"/>
                  </a:lnTo>
                  <a:lnTo>
                    <a:pt x="1365846" y="1485900"/>
                  </a:lnTo>
                  <a:lnTo>
                    <a:pt x="1365745" y="1473200"/>
                  </a:lnTo>
                  <a:lnTo>
                    <a:pt x="1365631" y="1460500"/>
                  </a:lnTo>
                  <a:lnTo>
                    <a:pt x="1365465" y="1447800"/>
                  </a:lnTo>
                  <a:lnTo>
                    <a:pt x="1367993" y="1447800"/>
                  </a:lnTo>
                  <a:lnTo>
                    <a:pt x="1365669" y="1435100"/>
                  </a:lnTo>
                  <a:lnTo>
                    <a:pt x="1365262" y="1422400"/>
                  </a:lnTo>
                  <a:lnTo>
                    <a:pt x="1366494" y="1409700"/>
                  </a:lnTo>
                  <a:lnTo>
                    <a:pt x="1363802" y="1409700"/>
                  </a:lnTo>
                  <a:lnTo>
                    <a:pt x="1364767" y="1397000"/>
                  </a:lnTo>
                  <a:lnTo>
                    <a:pt x="1365148" y="1397000"/>
                  </a:lnTo>
                  <a:lnTo>
                    <a:pt x="1365567" y="1384300"/>
                  </a:lnTo>
                  <a:lnTo>
                    <a:pt x="1359839" y="1384300"/>
                  </a:lnTo>
                  <a:lnTo>
                    <a:pt x="1365427" y="1371600"/>
                  </a:lnTo>
                  <a:lnTo>
                    <a:pt x="1365796" y="1371600"/>
                  </a:lnTo>
                  <a:lnTo>
                    <a:pt x="1365135" y="1358900"/>
                  </a:lnTo>
                  <a:lnTo>
                    <a:pt x="1362722" y="1358900"/>
                  </a:lnTo>
                  <a:lnTo>
                    <a:pt x="1365237" y="1346200"/>
                  </a:lnTo>
                  <a:lnTo>
                    <a:pt x="1364767" y="1346200"/>
                  </a:lnTo>
                  <a:lnTo>
                    <a:pt x="1362303" y="1333500"/>
                  </a:lnTo>
                  <a:lnTo>
                    <a:pt x="1362862" y="1333500"/>
                  </a:lnTo>
                  <a:lnTo>
                    <a:pt x="1362824" y="1320800"/>
                  </a:lnTo>
                  <a:lnTo>
                    <a:pt x="1362735" y="1282700"/>
                  </a:lnTo>
                  <a:lnTo>
                    <a:pt x="1362900" y="1257300"/>
                  </a:lnTo>
                  <a:lnTo>
                    <a:pt x="1363027" y="1257300"/>
                  </a:lnTo>
                  <a:lnTo>
                    <a:pt x="1361376" y="1244600"/>
                  </a:lnTo>
                  <a:lnTo>
                    <a:pt x="1359268" y="1231900"/>
                  </a:lnTo>
                  <a:lnTo>
                    <a:pt x="1356347" y="1231900"/>
                  </a:lnTo>
                  <a:lnTo>
                    <a:pt x="1359865" y="1219200"/>
                  </a:lnTo>
                  <a:lnTo>
                    <a:pt x="1361884" y="1219200"/>
                  </a:lnTo>
                  <a:lnTo>
                    <a:pt x="1362760" y="1206500"/>
                  </a:lnTo>
                  <a:lnTo>
                    <a:pt x="1362900" y="1206500"/>
                  </a:lnTo>
                  <a:lnTo>
                    <a:pt x="1362748" y="1181100"/>
                  </a:lnTo>
                  <a:lnTo>
                    <a:pt x="1362710" y="1155700"/>
                  </a:lnTo>
                  <a:lnTo>
                    <a:pt x="1362824" y="1130300"/>
                  </a:lnTo>
                  <a:lnTo>
                    <a:pt x="1362964" y="1117600"/>
                  </a:lnTo>
                  <a:lnTo>
                    <a:pt x="1363332" y="1104900"/>
                  </a:lnTo>
                  <a:lnTo>
                    <a:pt x="1365732" y="1104900"/>
                  </a:lnTo>
                  <a:lnTo>
                    <a:pt x="1365758" y="1117600"/>
                  </a:lnTo>
                  <a:lnTo>
                    <a:pt x="1365415" y="1117600"/>
                  </a:lnTo>
                  <a:lnTo>
                    <a:pt x="1367878" y="1130300"/>
                  </a:lnTo>
                  <a:lnTo>
                    <a:pt x="1366939" y="1130300"/>
                  </a:lnTo>
                  <a:lnTo>
                    <a:pt x="1366558" y="1143000"/>
                  </a:lnTo>
                  <a:lnTo>
                    <a:pt x="1366354" y="1143000"/>
                  </a:lnTo>
                  <a:lnTo>
                    <a:pt x="1366050" y="1155700"/>
                  </a:lnTo>
                  <a:lnTo>
                    <a:pt x="1365770" y="1168400"/>
                  </a:lnTo>
                  <a:lnTo>
                    <a:pt x="1366050" y="1181100"/>
                  </a:lnTo>
                  <a:lnTo>
                    <a:pt x="1367396" y="1193800"/>
                  </a:lnTo>
                  <a:lnTo>
                    <a:pt x="1365605" y="1193800"/>
                  </a:lnTo>
                  <a:lnTo>
                    <a:pt x="1366850" y="1206500"/>
                  </a:lnTo>
                  <a:lnTo>
                    <a:pt x="1368602" y="1219200"/>
                  </a:lnTo>
                  <a:lnTo>
                    <a:pt x="1369301" y="1219200"/>
                  </a:lnTo>
                  <a:lnTo>
                    <a:pt x="1365440" y="1231900"/>
                  </a:lnTo>
                  <a:lnTo>
                    <a:pt x="1365783" y="1231900"/>
                  </a:lnTo>
                  <a:lnTo>
                    <a:pt x="1368615" y="1244600"/>
                  </a:lnTo>
                  <a:lnTo>
                    <a:pt x="1368869" y="1244600"/>
                  </a:lnTo>
                  <a:lnTo>
                    <a:pt x="1366748" y="1257300"/>
                  </a:lnTo>
                  <a:lnTo>
                    <a:pt x="1369009" y="1257300"/>
                  </a:lnTo>
                  <a:lnTo>
                    <a:pt x="1367967" y="1270000"/>
                  </a:lnTo>
                  <a:lnTo>
                    <a:pt x="1367815" y="1282700"/>
                  </a:lnTo>
                  <a:lnTo>
                    <a:pt x="1368272" y="1282700"/>
                  </a:lnTo>
                  <a:lnTo>
                    <a:pt x="1367523" y="1295400"/>
                  </a:lnTo>
                  <a:lnTo>
                    <a:pt x="1365554" y="1295400"/>
                  </a:lnTo>
                  <a:lnTo>
                    <a:pt x="1365592" y="1308100"/>
                  </a:lnTo>
                  <a:lnTo>
                    <a:pt x="1366862" y="1308100"/>
                  </a:lnTo>
                  <a:lnTo>
                    <a:pt x="1367485" y="1320800"/>
                  </a:lnTo>
                  <a:lnTo>
                    <a:pt x="1365948" y="1320800"/>
                  </a:lnTo>
                  <a:lnTo>
                    <a:pt x="1367510" y="1333500"/>
                  </a:lnTo>
                  <a:lnTo>
                    <a:pt x="1370393" y="1333500"/>
                  </a:lnTo>
                  <a:lnTo>
                    <a:pt x="1368666" y="1346200"/>
                  </a:lnTo>
                  <a:lnTo>
                    <a:pt x="1369072" y="1358900"/>
                  </a:lnTo>
                  <a:lnTo>
                    <a:pt x="1377175" y="1358900"/>
                  </a:lnTo>
                  <a:lnTo>
                    <a:pt x="1377810" y="1371600"/>
                  </a:lnTo>
                  <a:lnTo>
                    <a:pt x="1370152" y="1371600"/>
                  </a:lnTo>
                  <a:lnTo>
                    <a:pt x="1371003" y="1384300"/>
                  </a:lnTo>
                  <a:lnTo>
                    <a:pt x="1371333" y="1397000"/>
                  </a:lnTo>
                  <a:lnTo>
                    <a:pt x="1371371" y="1435100"/>
                  </a:lnTo>
                  <a:lnTo>
                    <a:pt x="1371269" y="1447800"/>
                  </a:lnTo>
                  <a:lnTo>
                    <a:pt x="1371587" y="1460500"/>
                  </a:lnTo>
                  <a:lnTo>
                    <a:pt x="1372374" y="1460500"/>
                  </a:lnTo>
                  <a:lnTo>
                    <a:pt x="1373835" y="1473200"/>
                  </a:lnTo>
                  <a:lnTo>
                    <a:pt x="1375181" y="1473200"/>
                  </a:lnTo>
                  <a:lnTo>
                    <a:pt x="1371130" y="1485900"/>
                  </a:lnTo>
                  <a:lnTo>
                    <a:pt x="1374241" y="1498600"/>
                  </a:lnTo>
                  <a:lnTo>
                    <a:pt x="1374940" y="1511300"/>
                  </a:lnTo>
                  <a:lnTo>
                    <a:pt x="1372285" y="1524000"/>
                  </a:lnTo>
                  <a:lnTo>
                    <a:pt x="1373479" y="1524000"/>
                  </a:lnTo>
                  <a:lnTo>
                    <a:pt x="1374330" y="1536700"/>
                  </a:lnTo>
                  <a:lnTo>
                    <a:pt x="1372920" y="1549400"/>
                  </a:lnTo>
                  <a:lnTo>
                    <a:pt x="1373873" y="1549400"/>
                  </a:lnTo>
                  <a:lnTo>
                    <a:pt x="1375549" y="1574800"/>
                  </a:lnTo>
                  <a:lnTo>
                    <a:pt x="1376197" y="1574800"/>
                  </a:lnTo>
                  <a:lnTo>
                    <a:pt x="1374457" y="1587500"/>
                  </a:lnTo>
                  <a:lnTo>
                    <a:pt x="1375410" y="1587500"/>
                  </a:lnTo>
                  <a:lnTo>
                    <a:pt x="1375829" y="1600200"/>
                  </a:lnTo>
                  <a:lnTo>
                    <a:pt x="1376286" y="1600200"/>
                  </a:lnTo>
                  <a:lnTo>
                    <a:pt x="1375600" y="1612900"/>
                  </a:lnTo>
                  <a:lnTo>
                    <a:pt x="1377340" y="1612900"/>
                  </a:lnTo>
                  <a:lnTo>
                    <a:pt x="1374597" y="1625600"/>
                  </a:lnTo>
                  <a:lnTo>
                    <a:pt x="1377416" y="1638300"/>
                  </a:lnTo>
                  <a:lnTo>
                    <a:pt x="1375956" y="1651000"/>
                  </a:lnTo>
                  <a:lnTo>
                    <a:pt x="1381556" y="1651000"/>
                  </a:lnTo>
                  <a:lnTo>
                    <a:pt x="1384668" y="1662861"/>
                  </a:lnTo>
                  <a:lnTo>
                    <a:pt x="1384592" y="1663700"/>
                  </a:lnTo>
                  <a:lnTo>
                    <a:pt x="1379626" y="1663700"/>
                  </a:lnTo>
                  <a:lnTo>
                    <a:pt x="1379334" y="1676400"/>
                  </a:lnTo>
                  <a:lnTo>
                    <a:pt x="1378051" y="1689100"/>
                  </a:lnTo>
                  <a:lnTo>
                    <a:pt x="1378394" y="1689100"/>
                  </a:lnTo>
                  <a:lnTo>
                    <a:pt x="1378788" y="1701800"/>
                  </a:lnTo>
                  <a:lnTo>
                    <a:pt x="1378889" y="1714500"/>
                  </a:lnTo>
                  <a:lnTo>
                    <a:pt x="1378940" y="1739900"/>
                  </a:lnTo>
                  <a:lnTo>
                    <a:pt x="1381366" y="1752600"/>
                  </a:lnTo>
                  <a:lnTo>
                    <a:pt x="1389964" y="1752600"/>
                  </a:lnTo>
                  <a:lnTo>
                    <a:pt x="1389583" y="1765300"/>
                  </a:lnTo>
                  <a:lnTo>
                    <a:pt x="1380794" y="1765300"/>
                  </a:lnTo>
                  <a:lnTo>
                    <a:pt x="1382382" y="1778000"/>
                  </a:lnTo>
                  <a:lnTo>
                    <a:pt x="1387208" y="1778000"/>
                  </a:lnTo>
                  <a:lnTo>
                    <a:pt x="1384363" y="1790700"/>
                  </a:lnTo>
                  <a:lnTo>
                    <a:pt x="1383207" y="1790700"/>
                  </a:lnTo>
                  <a:lnTo>
                    <a:pt x="1381582" y="1803400"/>
                  </a:lnTo>
                  <a:lnTo>
                    <a:pt x="1383792" y="1803400"/>
                  </a:lnTo>
                  <a:lnTo>
                    <a:pt x="1383817" y="1828800"/>
                  </a:lnTo>
                  <a:lnTo>
                    <a:pt x="1384465" y="1828800"/>
                  </a:lnTo>
                  <a:lnTo>
                    <a:pt x="1384363" y="1841500"/>
                  </a:lnTo>
                  <a:lnTo>
                    <a:pt x="1385468" y="1841500"/>
                  </a:lnTo>
                  <a:lnTo>
                    <a:pt x="1383576" y="1854200"/>
                  </a:lnTo>
                  <a:lnTo>
                    <a:pt x="1384452" y="1866900"/>
                  </a:lnTo>
                  <a:lnTo>
                    <a:pt x="1384642" y="1879600"/>
                  </a:lnTo>
                  <a:lnTo>
                    <a:pt x="1385138" y="1879600"/>
                  </a:lnTo>
                  <a:lnTo>
                    <a:pt x="1385951" y="1892300"/>
                  </a:lnTo>
                  <a:lnTo>
                    <a:pt x="1384427" y="1905000"/>
                  </a:lnTo>
                  <a:lnTo>
                    <a:pt x="1383931" y="1917700"/>
                  </a:lnTo>
                  <a:lnTo>
                    <a:pt x="1384274" y="1930400"/>
                  </a:lnTo>
                  <a:lnTo>
                    <a:pt x="1385227" y="1930400"/>
                  </a:lnTo>
                  <a:lnTo>
                    <a:pt x="1385341" y="1943100"/>
                  </a:lnTo>
                  <a:lnTo>
                    <a:pt x="1382890" y="1943100"/>
                  </a:lnTo>
                  <a:lnTo>
                    <a:pt x="1385760" y="1955800"/>
                  </a:lnTo>
                  <a:lnTo>
                    <a:pt x="1384642" y="1968500"/>
                  </a:lnTo>
                  <a:lnTo>
                    <a:pt x="1387081" y="1968500"/>
                  </a:lnTo>
                  <a:lnTo>
                    <a:pt x="1386433" y="1981200"/>
                  </a:lnTo>
                  <a:lnTo>
                    <a:pt x="1386789" y="1993900"/>
                  </a:lnTo>
                  <a:lnTo>
                    <a:pt x="1387119" y="2032000"/>
                  </a:lnTo>
                  <a:lnTo>
                    <a:pt x="1392542" y="2032000"/>
                  </a:lnTo>
                  <a:lnTo>
                    <a:pt x="1391513" y="2044700"/>
                  </a:lnTo>
                  <a:lnTo>
                    <a:pt x="1386217" y="2044700"/>
                  </a:lnTo>
                  <a:lnTo>
                    <a:pt x="1386967" y="2057400"/>
                  </a:lnTo>
                  <a:lnTo>
                    <a:pt x="1387576" y="2057400"/>
                  </a:lnTo>
                  <a:lnTo>
                    <a:pt x="1387411" y="2070100"/>
                  </a:lnTo>
                  <a:lnTo>
                    <a:pt x="1386535" y="2070100"/>
                  </a:lnTo>
                  <a:lnTo>
                    <a:pt x="1385011" y="2082800"/>
                  </a:lnTo>
                  <a:lnTo>
                    <a:pt x="1383944" y="2082800"/>
                  </a:lnTo>
                  <a:lnTo>
                    <a:pt x="1383906" y="2095500"/>
                  </a:lnTo>
                  <a:lnTo>
                    <a:pt x="1385087" y="2095500"/>
                  </a:lnTo>
                  <a:lnTo>
                    <a:pt x="1386674" y="2108200"/>
                  </a:lnTo>
                  <a:lnTo>
                    <a:pt x="1387106" y="2108200"/>
                  </a:lnTo>
                  <a:lnTo>
                    <a:pt x="1386662" y="2120900"/>
                  </a:lnTo>
                  <a:lnTo>
                    <a:pt x="1385646" y="2120900"/>
                  </a:lnTo>
                  <a:lnTo>
                    <a:pt x="1385011" y="2133600"/>
                  </a:lnTo>
                  <a:lnTo>
                    <a:pt x="1390954" y="2133600"/>
                  </a:lnTo>
                  <a:lnTo>
                    <a:pt x="1386484" y="2146300"/>
                  </a:lnTo>
                  <a:lnTo>
                    <a:pt x="1385112" y="2146300"/>
                  </a:lnTo>
                  <a:lnTo>
                    <a:pt x="1384668" y="2159000"/>
                  </a:lnTo>
                  <a:lnTo>
                    <a:pt x="1385519" y="2171700"/>
                  </a:lnTo>
                  <a:lnTo>
                    <a:pt x="1382318" y="2171700"/>
                  </a:lnTo>
                  <a:lnTo>
                    <a:pt x="1382776" y="2184400"/>
                  </a:lnTo>
                  <a:lnTo>
                    <a:pt x="1383449" y="2184400"/>
                  </a:lnTo>
                  <a:lnTo>
                    <a:pt x="1382128" y="2197100"/>
                  </a:lnTo>
                  <a:lnTo>
                    <a:pt x="1384173" y="2209800"/>
                  </a:lnTo>
                  <a:lnTo>
                    <a:pt x="1384007" y="2209800"/>
                  </a:lnTo>
                  <a:lnTo>
                    <a:pt x="1383804" y="2235200"/>
                  </a:lnTo>
                  <a:lnTo>
                    <a:pt x="1383957" y="2235200"/>
                  </a:lnTo>
                  <a:lnTo>
                    <a:pt x="1381594" y="2247900"/>
                  </a:lnTo>
                  <a:lnTo>
                    <a:pt x="1380693" y="2260600"/>
                  </a:lnTo>
                  <a:lnTo>
                    <a:pt x="1383017" y="2260600"/>
                  </a:lnTo>
                  <a:lnTo>
                    <a:pt x="1385582" y="2267521"/>
                  </a:lnTo>
                  <a:lnTo>
                    <a:pt x="1383919" y="2273300"/>
                  </a:lnTo>
                  <a:lnTo>
                    <a:pt x="1381442" y="2273300"/>
                  </a:lnTo>
                  <a:lnTo>
                    <a:pt x="1380947" y="2286000"/>
                  </a:lnTo>
                  <a:lnTo>
                    <a:pt x="1379918" y="2286000"/>
                  </a:lnTo>
                  <a:lnTo>
                    <a:pt x="1378356" y="2298700"/>
                  </a:lnTo>
                  <a:lnTo>
                    <a:pt x="1382191" y="2298700"/>
                  </a:lnTo>
                  <a:lnTo>
                    <a:pt x="1376870" y="2311400"/>
                  </a:lnTo>
                  <a:lnTo>
                    <a:pt x="1380007" y="2311400"/>
                  </a:lnTo>
                  <a:lnTo>
                    <a:pt x="1378013" y="2324100"/>
                  </a:lnTo>
                  <a:lnTo>
                    <a:pt x="1384096" y="2324100"/>
                  </a:lnTo>
                  <a:lnTo>
                    <a:pt x="1379753" y="2336800"/>
                  </a:lnTo>
                  <a:lnTo>
                    <a:pt x="1377175" y="2336800"/>
                  </a:lnTo>
                  <a:lnTo>
                    <a:pt x="1377734" y="2349500"/>
                  </a:lnTo>
                  <a:lnTo>
                    <a:pt x="1377391" y="2349500"/>
                  </a:lnTo>
                  <a:lnTo>
                    <a:pt x="1377899" y="2362200"/>
                  </a:lnTo>
                  <a:lnTo>
                    <a:pt x="1381836" y="2362200"/>
                  </a:lnTo>
                  <a:lnTo>
                    <a:pt x="1377442" y="2374900"/>
                  </a:lnTo>
                  <a:lnTo>
                    <a:pt x="1375981" y="2374900"/>
                  </a:lnTo>
                  <a:lnTo>
                    <a:pt x="1373974" y="2387600"/>
                  </a:lnTo>
                  <a:lnTo>
                    <a:pt x="1381810" y="2387600"/>
                  </a:lnTo>
                  <a:lnTo>
                    <a:pt x="1377188" y="2400300"/>
                  </a:lnTo>
                  <a:lnTo>
                    <a:pt x="1376095" y="2400300"/>
                  </a:lnTo>
                  <a:lnTo>
                    <a:pt x="1374559" y="2413000"/>
                  </a:lnTo>
                  <a:lnTo>
                    <a:pt x="1373657" y="2413000"/>
                  </a:lnTo>
                  <a:lnTo>
                    <a:pt x="1376502" y="2425700"/>
                  </a:lnTo>
                  <a:lnTo>
                    <a:pt x="1376286" y="2425700"/>
                  </a:lnTo>
                  <a:lnTo>
                    <a:pt x="1374660" y="2438400"/>
                  </a:lnTo>
                  <a:lnTo>
                    <a:pt x="1372920" y="2438400"/>
                  </a:lnTo>
                  <a:lnTo>
                    <a:pt x="1371219" y="2451100"/>
                  </a:lnTo>
                  <a:lnTo>
                    <a:pt x="1371549" y="2463800"/>
                  </a:lnTo>
                  <a:lnTo>
                    <a:pt x="1372069" y="2476500"/>
                  </a:lnTo>
                  <a:lnTo>
                    <a:pt x="1371206" y="2476500"/>
                  </a:lnTo>
                  <a:lnTo>
                    <a:pt x="1369301" y="2489200"/>
                  </a:lnTo>
                  <a:lnTo>
                    <a:pt x="1368907" y="2489200"/>
                  </a:lnTo>
                  <a:lnTo>
                    <a:pt x="1370228" y="2501900"/>
                  </a:lnTo>
                  <a:lnTo>
                    <a:pt x="1371180" y="2501900"/>
                  </a:lnTo>
                  <a:lnTo>
                    <a:pt x="1370317" y="2514600"/>
                  </a:lnTo>
                  <a:lnTo>
                    <a:pt x="1366291" y="2514600"/>
                  </a:lnTo>
                  <a:lnTo>
                    <a:pt x="1368234" y="2527300"/>
                  </a:lnTo>
                  <a:lnTo>
                    <a:pt x="1369466" y="2540000"/>
                  </a:lnTo>
                  <a:lnTo>
                    <a:pt x="1369847" y="2540000"/>
                  </a:lnTo>
                  <a:lnTo>
                    <a:pt x="1368958" y="2552700"/>
                  </a:lnTo>
                  <a:lnTo>
                    <a:pt x="1368361" y="2552700"/>
                  </a:lnTo>
                  <a:lnTo>
                    <a:pt x="1367891" y="2565400"/>
                  </a:lnTo>
                  <a:lnTo>
                    <a:pt x="1364996" y="2578100"/>
                  </a:lnTo>
                  <a:lnTo>
                    <a:pt x="1364703" y="2590800"/>
                  </a:lnTo>
                  <a:lnTo>
                    <a:pt x="1367726" y="2590800"/>
                  </a:lnTo>
                  <a:lnTo>
                    <a:pt x="1367586" y="2603500"/>
                  </a:lnTo>
                  <a:lnTo>
                    <a:pt x="1367053" y="2616200"/>
                  </a:lnTo>
                  <a:lnTo>
                    <a:pt x="1366177" y="2616200"/>
                  </a:lnTo>
                  <a:lnTo>
                    <a:pt x="1364551" y="2628900"/>
                  </a:lnTo>
                  <a:lnTo>
                    <a:pt x="1363281" y="2628900"/>
                  </a:lnTo>
                  <a:lnTo>
                    <a:pt x="1362938" y="2641600"/>
                  </a:lnTo>
                  <a:lnTo>
                    <a:pt x="1363154" y="2641600"/>
                  </a:lnTo>
                  <a:lnTo>
                    <a:pt x="1363700" y="2654300"/>
                  </a:lnTo>
                  <a:lnTo>
                    <a:pt x="1371409" y="2654300"/>
                  </a:lnTo>
                  <a:lnTo>
                    <a:pt x="1371854" y="2667000"/>
                  </a:lnTo>
                  <a:lnTo>
                    <a:pt x="1362811" y="2667000"/>
                  </a:lnTo>
                  <a:lnTo>
                    <a:pt x="1363319" y="2679700"/>
                  </a:lnTo>
                  <a:lnTo>
                    <a:pt x="1371396" y="2679700"/>
                  </a:lnTo>
                  <a:lnTo>
                    <a:pt x="1365110" y="2692400"/>
                  </a:lnTo>
                  <a:lnTo>
                    <a:pt x="1363332" y="2692400"/>
                  </a:lnTo>
                  <a:lnTo>
                    <a:pt x="1361109" y="2705100"/>
                  </a:lnTo>
                  <a:lnTo>
                    <a:pt x="1359916" y="2705100"/>
                  </a:lnTo>
                  <a:lnTo>
                    <a:pt x="1360335" y="2717800"/>
                  </a:lnTo>
                  <a:lnTo>
                    <a:pt x="1360233" y="2730500"/>
                  </a:lnTo>
                  <a:lnTo>
                    <a:pt x="1360093" y="2730500"/>
                  </a:lnTo>
                  <a:lnTo>
                    <a:pt x="1362951" y="2743200"/>
                  </a:lnTo>
                  <a:lnTo>
                    <a:pt x="1362710" y="2743200"/>
                  </a:lnTo>
                  <a:lnTo>
                    <a:pt x="1359331" y="2755900"/>
                  </a:lnTo>
                  <a:lnTo>
                    <a:pt x="1360119" y="2768600"/>
                  </a:lnTo>
                  <a:lnTo>
                    <a:pt x="1359852" y="2781300"/>
                  </a:lnTo>
                  <a:lnTo>
                    <a:pt x="1360182" y="2781300"/>
                  </a:lnTo>
                  <a:lnTo>
                    <a:pt x="1356855" y="2794000"/>
                  </a:lnTo>
                  <a:lnTo>
                    <a:pt x="1357071" y="2794000"/>
                  </a:lnTo>
                  <a:lnTo>
                    <a:pt x="1360195" y="2806700"/>
                  </a:lnTo>
                  <a:lnTo>
                    <a:pt x="1357960" y="2819400"/>
                  </a:lnTo>
                  <a:lnTo>
                    <a:pt x="1357249" y="2819400"/>
                  </a:lnTo>
                  <a:lnTo>
                    <a:pt x="1358569" y="2832100"/>
                  </a:lnTo>
                  <a:lnTo>
                    <a:pt x="1357236" y="2844800"/>
                  </a:lnTo>
                  <a:lnTo>
                    <a:pt x="1359789" y="2844800"/>
                  </a:lnTo>
                  <a:lnTo>
                    <a:pt x="1362925" y="2857500"/>
                  </a:lnTo>
                  <a:lnTo>
                    <a:pt x="1357147" y="2857500"/>
                  </a:lnTo>
                  <a:lnTo>
                    <a:pt x="1360449" y="2870200"/>
                  </a:lnTo>
                  <a:lnTo>
                    <a:pt x="1360589" y="2870200"/>
                  </a:lnTo>
                  <a:lnTo>
                    <a:pt x="1357096" y="2882900"/>
                  </a:lnTo>
                  <a:lnTo>
                    <a:pt x="1357312" y="2882900"/>
                  </a:lnTo>
                  <a:lnTo>
                    <a:pt x="1357096" y="2895600"/>
                  </a:lnTo>
                  <a:lnTo>
                    <a:pt x="1357172" y="2908300"/>
                  </a:lnTo>
                  <a:lnTo>
                    <a:pt x="1354416" y="2921000"/>
                  </a:lnTo>
                  <a:lnTo>
                    <a:pt x="1354696" y="2921000"/>
                  </a:lnTo>
                  <a:lnTo>
                    <a:pt x="1358290" y="2933700"/>
                  </a:lnTo>
                  <a:lnTo>
                    <a:pt x="1357706" y="2933700"/>
                  </a:lnTo>
                  <a:lnTo>
                    <a:pt x="1355445" y="2946400"/>
                  </a:lnTo>
                  <a:lnTo>
                    <a:pt x="1355102" y="2946400"/>
                  </a:lnTo>
                  <a:lnTo>
                    <a:pt x="1353312" y="2959100"/>
                  </a:lnTo>
                  <a:lnTo>
                    <a:pt x="1358265" y="2959100"/>
                  </a:lnTo>
                  <a:lnTo>
                    <a:pt x="1353312" y="2971800"/>
                  </a:lnTo>
                  <a:lnTo>
                    <a:pt x="1354632" y="2971800"/>
                  </a:lnTo>
                  <a:lnTo>
                    <a:pt x="1354455" y="2984500"/>
                  </a:lnTo>
                  <a:lnTo>
                    <a:pt x="1359103" y="2984500"/>
                  </a:lnTo>
                  <a:lnTo>
                    <a:pt x="1358341" y="2997200"/>
                  </a:lnTo>
                  <a:lnTo>
                    <a:pt x="1354670" y="2997200"/>
                  </a:lnTo>
                  <a:lnTo>
                    <a:pt x="1354391" y="3009900"/>
                  </a:lnTo>
                  <a:lnTo>
                    <a:pt x="1354569" y="3022600"/>
                  </a:lnTo>
                  <a:lnTo>
                    <a:pt x="1360932" y="3022600"/>
                  </a:lnTo>
                  <a:lnTo>
                    <a:pt x="1359331" y="3035300"/>
                  </a:lnTo>
                  <a:lnTo>
                    <a:pt x="1355483" y="3035300"/>
                  </a:lnTo>
                  <a:lnTo>
                    <a:pt x="1354670" y="3048000"/>
                  </a:lnTo>
                  <a:lnTo>
                    <a:pt x="1354277" y="3048000"/>
                  </a:lnTo>
                  <a:lnTo>
                    <a:pt x="1354632" y="3060700"/>
                  </a:lnTo>
                  <a:lnTo>
                    <a:pt x="1354226" y="3073400"/>
                  </a:lnTo>
                  <a:lnTo>
                    <a:pt x="1354772" y="3073400"/>
                  </a:lnTo>
                  <a:lnTo>
                    <a:pt x="1360182" y="3086100"/>
                  </a:lnTo>
                  <a:lnTo>
                    <a:pt x="1356677" y="3086100"/>
                  </a:lnTo>
                  <a:lnTo>
                    <a:pt x="1351673" y="3098800"/>
                  </a:lnTo>
                  <a:lnTo>
                    <a:pt x="1350429" y="3098800"/>
                  </a:lnTo>
                  <a:lnTo>
                    <a:pt x="1354213" y="3111500"/>
                  </a:lnTo>
                  <a:lnTo>
                    <a:pt x="1353731" y="3111500"/>
                  </a:lnTo>
                  <a:lnTo>
                    <a:pt x="1352054" y="3124200"/>
                  </a:lnTo>
                  <a:lnTo>
                    <a:pt x="1353388" y="3136900"/>
                  </a:lnTo>
                  <a:lnTo>
                    <a:pt x="1354264" y="3136900"/>
                  </a:lnTo>
                  <a:lnTo>
                    <a:pt x="1354455" y="3149600"/>
                  </a:lnTo>
                  <a:lnTo>
                    <a:pt x="1353997" y="3162300"/>
                  </a:lnTo>
                  <a:lnTo>
                    <a:pt x="1352969" y="3162300"/>
                  </a:lnTo>
                  <a:lnTo>
                    <a:pt x="1351572" y="3175000"/>
                  </a:lnTo>
                  <a:lnTo>
                    <a:pt x="1354899" y="3187700"/>
                  </a:lnTo>
                  <a:lnTo>
                    <a:pt x="1356512" y="3187700"/>
                  </a:lnTo>
                  <a:lnTo>
                    <a:pt x="1353743" y="3200400"/>
                  </a:lnTo>
                  <a:lnTo>
                    <a:pt x="1352169" y="3213100"/>
                  </a:lnTo>
                  <a:lnTo>
                    <a:pt x="1351661" y="3225800"/>
                  </a:lnTo>
                  <a:lnTo>
                    <a:pt x="1352067" y="3238500"/>
                  </a:lnTo>
                  <a:lnTo>
                    <a:pt x="1352270" y="3238500"/>
                  </a:lnTo>
                  <a:lnTo>
                    <a:pt x="1351495" y="3251200"/>
                  </a:lnTo>
                  <a:lnTo>
                    <a:pt x="1355521" y="3263900"/>
                  </a:lnTo>
                  <a:lnTo>
                    <a:pt x="1352321" y="3263900"/>
                  </a:lnTo>
                  <a:lnTo>
                    <a:pt x="1351292" y="3276600"/>
                  </a:lnTo>
                  <a:lnTo>
                    <a:pt x="1352664" y="3276600"/>
                  </a:lnTo>
                  <a:lnTo>
                    <a:pt x="1351775" y="3289300"/>
                  </a:lnTo>
                  <a:lnTo>
                    <a:pt x="1351762" y="3302000"/>
                  </a:lnTo>
                  <a:lnTo>
                    <a:pt x="1351978" y="3314700"/>
                  </a:lnTo>
                  <a:lnTo>
                    <a:pt x="1351711" y="3327400"/>
                  </a:lnTo>
                  <a:lnTo>
                    <a:pt x="1351407" y="3340100"/>
                  </a:lnTo>
                  <a:lnTo>
                    <a:pt x="1351826" y="3340100"/>
                  </a:lnTo>
                  <a:lnTo>
                    <a:pt x="1354861" y="3352800"/>
                  </a:lnTo>
                  <a:lnTo>
                    <a:pt x="1354188" y="3352800"/>
                  </a:lnTo>
                  <a:lnTo>
                    <a:pt x="1354683" y="3365500"/>
                  </a:lnTo>
                  <a:lnTo>
                    <a:pt x="1353540" y="3378200"/>
                  </a:lnTo>
                  <a:lnTo>
                    <a:pt x="1357503" y="3378200"/>
                  </a:lnTo>
                  <a:lnTo>
                    <a:pt x="1353540" y="3390900"/>
                  </a:lnTo>
                  <a:lnTo>
                    <a:pt x="1355293" y="3403600"/>
                  </a:lnTo>
                  <a:lnTo>
                    <a:pt x="1353693" y="3403600"/>
                  </a:lnTo>
                  <a:lnTo>
                    <a:pt x="1352905" y="3416300"/>
                  </a:lnTo>
                  <a:lnTo>
                    <a:pt x="1353261" y="3416300"/>
                  </a:lnTo>
                  <a:lnTo>
                    <a:pt x="1353362" y="3429000"/>
                  </a:lnTo>
                  <a:lnTo>
                    <a:pt x="1351813" y="3429000"/>
                  </a:lnTo>
                  <a:lnTo>
                    <a:pt x="1351915" y="3454400"/>
                  </a:lnTo>
                  <a:lnTo>
                    <a:pt x="1352397" y="3454400"/>
                  </a:lnTo>
                  <a:lnTo>
                    <a:pt x="1353794" y="3467100"/>
                  </a:lnTo>
                  <a:lnTo>
                    <a:pt x="1352016" y="3467100"/>
                  </a:lnTo>
                  <a:lnTo>
                    <a:pt x="1352588" y="3479800"/>
                  </a:lnTo>
                  <a:lnTo>
                    <a:pt x="1354035" y="3479800"/>
                  </a:lnTo>
                  <a:lnTo>
                    <a:pt x="1354455" y="3492500"/>
                  </a:lnTo>
                  <a:lnTo>
                    <a:pt x="1351610" y="3492500"/>
                  </a:lnTo>
                  <a:lnTo>
                    <a:pt x="1355432" y="3505200"/>
                  </a:lnTo>
                  <a:lnTo>
                    <a:pt x="1352118" y="3505200"/>
                  </a:lnTo>
                  <a:lnTo>
                    <a:pt x="1352080" y="3517900"/>
                  </a:lnTo>
                  <a:lnTo>
                    <a:pt x="1351889" y="3517900"/>
                  </a:lnTo>
                  <a:lnTo>
                    <a:pt x="1352181" y="3530600"/>
                  </a:lnTo>
                  <a:lnTo>
                    <a:pt x="1354366" y="3530600"/>
                  </a:lnTo>
                  <a:lnTo>
                    <a:pt x="1350454" y="3543287"/>
                  </a:lnTo>
                  <a:lnTo>
                    <a:pt x="1441335" y="3543287"/>
                  </a:lnTo>
                  <a:lnTo>
                    <a:pt x="1441869" y="3530600"/>
                  </a:lnTo>
                  <a:lnTo>
                    <a:pt x="1438770" y="3530600"/>
                  </a:lnTo>
                  <a:lnTo>
                    <a:pt x="1437932" y="3517900"/>
                  </a:lnTo>
                  <a:lnTo>
                    <a:pt x="1442491" y="3505200"/>
                  </a:lnTo>
                  <a:lnTo>
                    <a:pt x="1440865" y="3505200"/>
                  </a:lnTo>
                  <a:lnTo>
                    <a:pt x="1441716" y="3492500"/>
                  </a:lnTo>
                  <a:lnTo>
                    <a:pt x="1446403" y="3492500"/>
                  </a:lnTo>
                  <a:lnTo>
                    <a:pt x="1446491" y="3479800"/>
                  </a:lnTo>
                  <a:lnTo>
                    <a:pt x="1439456" y="3479800"/>
                  </a:lnTo>
                  <a:lnTo>
                    <a:pt x="1440230" y="3467100"/>
                  </a:lnTo>
                  <a:lnTo>
                    <a:pt x="1436827" y="3467100"/>
                  </a:lnTo>
                  <a:lnTo>
                    <a:pt x="1436776" y="3454400"/>
                  </a:lnTo>
                  <a:lnTo>
                    <a:pt x="1440942" y="3454400"/>
                  </a:lnTo>
                  <a:lnTo>
                    <a:pt x="1440751" y="3441700"/>
                  </a:lnTo>
                  <a:lnTo>
                    <a:pt x="1441970" y="3441700"/>
                  </a:lnTo>
                  <a:lnTo>
                    <a:pt x="1440002" y="3429000"/>
                  </a:lnTo>
                  <a:lnTo>
                    <a:pt x="1441018" y="3429000"/>
                  </a:lnTo>
                  <a:lnTo>
                    <a:pt x="1440281" y="3416300"/>
                  </a:lnTo>
                  <a:lnTo>
                    <a:pt x="1439062" y="3403600"/>
                  </a:lnTo>
                  <a:lnTo>
                    <a:pt x="1443215" y="3403600"/>
                  </a:lnTo>
                  <a:lnTo>
                    <a:pt x="1443710" y="3390900"/>
                  </a:lnTo>
                  <a:lnTo>
                    <a:pt x="1444091" y="3378200"/>
                  </a:lnTo>
                  <a:lnTo>
                    <a:pt x="1441615" y="3378200"/>
                  </a:lnTo>
                  <a:lnTo>
                    <a:pt x="1442491" y="3365500"/>
                  </a:lnTo>
                  <a:lnTo>
                    <a:pt x="1441526" y="3365500"/>
                  </a:lnTo>
                  <a:lnTo>
                    <a:pt x="1445552" y="3352800"/>
                  </a:lnTo>
                  <a:lnTo>
                    <a:pt x="1437068" y="3352800"/>
                  </a:lnTo>
                  <a:lnTo>
                    <a:pt x="1437170" y="3340100"/>
                  </a:lnTo>
                  <a:lnTo>
                    <a:pt x="1436878" y="3327400"/>
                  </a:lnTo>
                  <a:lnTo>
                    <a:pt x="1435290" y="3314700"/>
                  </a:lnTo>
                  <a:lnTo>
                    <a:pt x="1437792" y="3314700"/>
                  </a:lnTo>
                  <a:lnTo>
                    <a:pt x="1438529" y="3302000"/>
                  </a:lnTo>
                  <a:lnTo>
                    <a:pt x="1434096" y="3302000"/>
                  </a:lnTo>
                  <a:lnTo>
                    <a:pt x="1434388" y="3289300"/>
                  </a:lnTo>
                  <a:lnTo>
                    <a:pt x="1436141" y="3289300"/>
                  </a:lnTo>
                  <a:lnTo>
                    <a:pt x="1444320" y="3276600"/>
                  </a:lnTo>
                  <a:lnTo>
                    <a:pt x="1438897" y="3276600"/>
                  </a:lnTo>
                  <a:lnTo>
                    <a:pt x="1435188" y="3263900"/>
                  </a:lnTo>
                  <a:lnTo>
                    <a:pt x="1434515" y="3263900"/>
                  </a:lnTo>
                  <a:lnTo>
                    <a:pt x="1434325" y="3251200"/>
                  </a:lnTo>
                  <a:lnTo>
                    <a:pt x="1434452" y="3149600"/>
                  </a:lnTo>
                  <a:lnTo>
                    <a:pt x="1434223" y="3136900"/>
                  </a:lnTo>
                  <a:lnTo>
                    <a:pt x="1435227" y="3136900"/>
                  </a:lnTo>
                  <a:lnTo>
                    <a:pt x="1441653" y="3124200"/>
                  </a:lnTo>
                  <a:lnTo>
                    <a:pt x="1441246" y="3124200"/>
                  </a:lnTo>
                  <a:lnTo>
                    <a:pt x="1436230" y="3111500"/>
                  </a:lnTo>
                  <a:lnTo>
                    <a:pt x="1439976" y="3111500"/>
                  </a:lnTo>
                  <a:lnTo>
                    <a:pt x="1439811" y="3098800"/>
                  </a:lnTo>
                  <a:lnTo>
                    <a:pt x="1434782" y="3098800"/>
                  </a:lnTo>
                  <a:lnTo>
                    <a:pt x="1439202" y="3086100"/>
                  </a:lnTo>
                  <a:lnTo>
                    <a:pt x="1440294" y="3086100"/>
                  </a:lnTo>
                  <a:lnTo>
                    <a:pt x="1438592" y="3073400"/>
                  </a:lnTo>
                  <a:lnTo>
                    <a:pt x="1441272" y="3073400"/>
                  </a:lnTo>
                  <a:lnTo>
                    <a:pt x="1435227" y="3060700"/>
                  </a:lnTo>
                  <a:lnTo>
                    <a:pt x="1434630" y="3048000"/>
                  </a:lnTo>
                  <a:lnTo>
                    <a:pt x="1434807" y="3048000"/>
                  </a:lnTo>
                  <a:lnTo>
                    <a:pt x="1434287" y="3035300"/>
                  </a:lnTo>
                  <a:lnTo>
                    <a:pt x="1441894" y="3035300"/>
                  </a:lnTo>
                  <a:lnTo>
                    <a:pt x="1442542" y="3022600"/>
                  </a:lnTo>
                  <a:lnTo>
                    <a:pt x="1441284" y="3022600"/>
                  </a:lnTo>
                  <a:lnTo>
                    <a:pt x="1441424" y="3009900"/>
                  </a:lnTo>
                  <a:lnTo>
                    <a:pt x="1436154" y="3009900"/>
                  </a:lnTo>
                  <a:lnTo>
                    <a:pt x="1436420" y="2997200"/>
                  </a:lnTo>
                  <a:lnTo>
                    <a:pt x="1439240" y="2984500"/>
                  </a:lnTo>
                  <a:lnTo>
                    <a:pt x="1440700" y="2984500"/>
                  </a:lnTo>
                  <a:lnTo>
                    <a:pt x="1441729" y="2971800"/>
                  </a:lnTo>
                  <a:lnTo>
                    <a:pt x="1442288" y="2971800"/>
                  </a:lnTo>
                  <a:lnTo>
                    <a:pt x="1442999" y="2959100"/>
                  </a:lnTo>
                  <a:lnTo>
                    <a:pt x="1444510" y="2946400"/>
                  </a:lnTo>
                  <a:lnTo>
                    <a:pt x="1441831" y="2946400"/>
                  </a:lnTo>
                  <a:lnTo>
                    <a:pt x="1439646" y="2933700"/>
                  </a:lnTo>
                  <a:lnTo>
                    <a:pt x="1437474" y="2933700"/>
                  </a:lnTo>
                  <a:lnTo>
                    <a:pt x="1437081" y="2908300"/>
                  </a:lnTo>
                  <a:lnTo>
                    <a:pt x="1436878" y="2908300"/>
                  </a:lnTo>
                  <a:lnTo>
                    <a:pt x="1436306" y="2882900"/>
                  </a:lnTo>
                  <a:lnTo>
                    <a:pt x="1438325" y="2882900"/>
                  </a:lnTo>
                  <a:lnTo>
                    <a:pt x="1439951" y="2870200"/>
                  </a:lnTo>
                  <a:lnTo>
                    <a:pt x="1445094" y="2857500"/>
                  </a:lnTo>
                  <a:lnTo>
                    <a:pt x="1445780" y="2857500"/>
                  </a:lnTo>
                  <a:lnTo>
                    <a:pt x="1446339" y="2844800"/>
                  </a:lnTo>
                  <a:lnTo>
                    <a:pt x="1445552" y="2832100"/>
                  </a:lnTo>
                  <a:lnTo>
                    <a:pt x="1443405" y="2832100"/>
                  </a:lnTo>
                  <a:lnTo>
                    <a:pt x="1441361" y="2819400"/>
                  </a:lnTo>
                  <a:lnTo>
                    <a:pt x="1440599" y="2819400"/>
                  </a:lnTo>
                  <a:lnTo>
                    <a:pt x="1440599" y="2806700"/>
                  </a:lnTo>
                  <a:lnTo>
                    <a:pt x="1440827" y="2806700"/>
                  </a:lnTo>
                  <a:lnTo>
                    <a:pt x="1440903" y="2794000"/>
                  </a:lnTo>
                  <a:lnTo>
                    <a:pt x="1447482" y="2794000"/>
                  </a:lnTo>
                  <a:lnTo>
                    <a:pt x="1447876" y="2781300"/>
                  </a:lnTo>
                  <a:lnTo>
                    <a:pt x="1449311" y="2781300"/>
                  </a:lnTo>
                  <a:lnTo>
                    <a:pt x="1449324" y="2768600"/>
                  </a:lnTo>
                  <a:lnTo>
                    <a:pt x="1445666" y="2768600"/>
                  </a:lnTo>
                  <a:lnTo>
                    <a:pt x="1445577" y="2755900"/>
                  </a:lnTo>
                  <a:lnTo>
                    <a:pt x="1449476" y="2755900"/>
                  </a:lnTo>
                  <a:lnTo>
                    <a:pt x="1449603" y="2743200"/>
                  </a:lnTo>
                  <a:lnTo>
                    <a:pt x="1449984" y="2743200"/>
                  </a:lnTo>
                  <a:lnTo>
                    <a:pt x="1449692" y="2730500"/>
                  </a:lnTo>
                  <a:lnTo>
                    <a:pt x="1448231" y="2717800"/>
                  </a:lnTo>
                  <a:lnTo>
                    <a:pt x="1445133" y="2705100"/>
                  </a:lnTo>
                  <a:lnTo>
                    <a:pt x="1442681" y="2705100"/>
                  </a:lnTo>
                  <a:lnTo>
                    <a:pt x="1445488" y="2692400"/>
                  </a:lnTo>
                  <a:lnTo>
                    <a:pt x="1446860" y="2692400"/>
                  </a:lnTo>
                  <a:lnTo>
                    <a:pt x="1454251" y="2679700"/>
                  </a:lnTo>
                  <a:lnTo>
                    <a:pt x="1452003" y="2667000"/>
                  </a:lnTo>
                  <a:lnTo>
                    <a:pt x="1452257" y="2667000"/>
                  </a:lnTo>
                  <a:lnTo>
                    <a:pt x="1447330" y="2654300"/>
                  </a:lnTo>
                  <a:lnTo>
                    <a:pt x="1447507" y="2654300"/>
                  </a:lnTo>
                  <a:lnTo>
                    <a:pt x="1449603" y="2641600"/>
                  </a:lnTo>
                  <a:lnTo>
                    <a:pt x="1453565" y="2641600"/>
                  </a:lnTo>
                  <a:lnTo>
                    <a:pt x="1456169" y="2628900"/>
                  </a:lnTo>
                  <a:lnTo>
                    <a:pt x="1449527" y="2628900"/>
                  </a:lnTo>
                  <a:lnTo>
                    <a:pt x="1446149" y="2616200"/>
                  </a:lnTo>
                  <a:lnTo>
                    <a:pt x="1450733" y="2616200"/>
                  </a:lnTo>
                  <a:lnTo>
                    <a:pt x="1449489" y="2603500"/>
                  </a:lnTo>
                  <a:lnTo>
                    <a:pt x="1451825" y="2603500"/>
                  </a:lnTo>
                  <a:lnTo>
                    <a:pt x="1456423" y="2590800"/>
                  </a:lnTo>
                  <a:lnTo>
                    <a:pt x="1456156" y="2590800"/>
                  </a:lnTo>
                  <a:lnTo>
                    <a:pt x="1451165" y="2578100"/>
                  </a:lnTo>
                  <a:lnTo>
                    <a:pt x="1448816" y="2578100"/>
                  </a:lnTo>
                  <a:lnTo>
                    <a:pt x="1449768" y="2565400"/>
                  </a:lnTo>
                  <a:lnTo>
                    <a:pt x="1453451" y="2565400"/>
                  </a:lnTo>
                  <a:lnTo>
                    <a:pt x="1452219" y="2552700"/>
                  </a:lnTo>
                  <a:lnTo>
                    <a:pt x="1453172" y="2552700"/>
                  </a:lnTo>
                  <a:lnTo>
                    <a:pt x="1455826" y="2540000"/>
                  </a:lnTo>
                  <a:lnTo>
                    <a:pt x="1451978" y="2540000"/>
                  </a:lnTo>
                  <a:lnTo>
                    <a:pt x="1451737" y="2527300"/>
                  </a:lnTo>
                  <a:lnTo>
                    <a:pt x="1454937" y="2527300"/>
                  </a:lnTo>
                  <a:lnTo>
                    <a:pt x="1455737" y="2514600"/>
                  </a:lnTo>
                  <a:lnTo>
                    <a:pt x="1455928" y="2514600"/>
                  </a:lnTo>
                  <a:lnTo>
                    <a:pt x="1451089" y="2501900"/>
                  </a:lnTo>
                  <a:lnTo>
                    <a:pt x="1452968" y="2501900"/>
                  </a:lnTo>
                  <a:lnTo>
                    <a:pt x="1453146" y="2489200"/>
                  </a:lnTo>
                  <a:lnTo>
                    <a:pt x="1460195" y="2489200"/>
                  </a:lnTo>
                  <a:lnTo>
                    <a:pt x="1457286" y="2476500"/>
                  </a:lnTo>
                  <a:lnTo>
                    <a:pt x="1458429" y="2476500"/>
                  </a:lnTo>
                  <a:lnTo>
                    <a:pt x="1458328" y="2463800"/>
                  </a:lnTo>
                  <a:lnTo>
                    <a:pt x="1456347" y="2463800"/>
                  </a:lnTo>
                  <a:lnTo>
                    <a:pt x="1458429" y="2451100"/>
                  </a:lnTo>
                  <a:lnTo>
                    <a:pt x="1454721" y="2451100"/>
                  </a:lnTo>
                  <a:lnTo>
                    <a:pt x="1455331" y="2438400"/>
                  </a:lnTo>
                  <a:lnTo>
                    <a:pt x="1456055" y="2438400"/>
                  </a:lnTo>
                  <a:lnTo>
                    <a:pt x="1463624" y="2425700"/>
                  </a:lnTo>
                  <a:lnTo>
                    <a:pt x="1464500" y="2413000"/>
                  </a:lnTo>
                  <a:lnTo>
                    <a:pt x="1462163" y="2413000"/>
                  </a:lnTo>
                  <a:lnTo>
                    <a:pt x="1464805" y="2400300"/>
                  </a:lnTo>
                  <a:lnTo>
                    <a:pt x="1463319" y="2387600"/>
                  </a:lnTo>
                  <a:lnTo>
                    <a:pt x="1465821" y="2374900"/>
                  </a:lnTo>
                  <a:lnTo>
                    <a:pt x="1465935" y="2362200"/>
                  </a:lnTo>
                  <a:lnTo>
                    <a:pt x="1458074" y="2362200"/>
                  </a:lnTo>
                  <a:lnTo>
                    <a:pt x="1457960" y="2349500"/>
                  </a:lnTo>
                  <a:lnTo>
                    <a:pt x="1466227" y="2349500"/>
                  </a:lnTo>
                  <a:lnTo>
                    <a:pt x="1469301" y="2336800"/>
                  </a:lnTo>
                  <a:lnTo>
                    <a:pt x="1467650" y="2336800"/>
                  </a:lnTo>
                  <a:lnTo>
                    <a:pt x="1466507" y="2324100"/>
                  </a:lnTo>
                  <a:lnTo>
                    <a:pt x="1464068" y="2324100"/>
                  </a:lnTo>
                  <a:lnTo>
                    <a:pt x="1467815" y="2311400"/>
                  </a:lnTo>
                  <a:lnTo>
                    <a:pt x="1466456" y="2311400"/>
                  </a:lnTo>
                  <a:lnTo>
                    <a:pt x="1465973" y="2298700"/>
                  </a:lnTo>
                  <a:lnTo>
                    <a:pt x="1464424" y="2298700"/>
                  </a:lnTo>
                  <a:lnTo>
                    <a:pt x="1463941" y="2286000"/>
                  </a:lnTo>
                  <a:lnTo>
                    <a:pt x="1460042" y="2286000"/>
                  </a:lnTo>
                  <a:lnTo>
                    <a:pt x="1460779" y="2273300"/>
                  </a:lnTo>
                  <a:lnTo>
                    <a:pt x="1469021" y="2273300"/>
                  </a:lnTo>
                  <a:lnTo>
                    <a:pt x="1470126" y="2260600"/>
                  </a:lnTo>
                  <a:lnTo>
                    <a:pt x="1469618" y="2260600"/>
                  </a:lnTo>
                  <a:lnTo>
                    <a:pt x="1472882" y="2247900"/>
                  </a:lnTo>
                  <a:lnTo>
                    <a:pt x="1470139" y="2247900"/>
                  </a:lnTo>
                  <a:lnTo>
                    <a:pt x="1467459" y="2235200"/>
                  </a:lnTo>
                  <a:lnTo>
                    <a:pt x="1469694" y="2235200"/>
                  </a:lnTo>
                  <a:lnTo>
                    <a:pt x="1469136" y="2222500"/>
                  </a:lnTo>
                  <a:lnTo>
                    <a:pt x="1470152" y="2209800"/>
                  </a:lnTo>
                  <a:lnTo>
                    <a:pt x="1468932" y="2209800"/>
                  </a:lnTo>
                  <a:lnTo>
                    <a:pt x="1468183" y="2197100"/>
                  </a:lnTo>
                  <a:lnTo>
                    <a:pt x="1475447" y="2197100"/>
                  </a:lnTo>
                  <a:lnTo>
                    <a:pt x="1471269" y="2184400"/>
                  </a:lnTo>
                  <a:lnTo>
                    <a:pt x="1471574" y="2184400"/>
                  </a:lnTo>
                  <a:lnTo>
                    <a:pt x="1474927" y="2171700"/>
                  </a:lnTo>
                  <a:lnTo>
                    <a:pt x="1473073" y="2171700"/>
                  </a:lnTo>
                  <a:lnTo>
                    <a:pt x="1474025" y="2159000"/>
                  </a:lnTo>
                  <a:lnTo>
                    <a:pt x="1472184" y="2159000"/>
                  </a:lnTo>
                  <a:lnTo>
                    <a:pt x="1473581" y="2146300"/>
                  </a:lnTo>
                  <a:lnTo>
                    <a:pt x="1466951" y="2146300"/>
                  </a:lnTo>
                  <a:lnTo>
                    <a:pt x="1467053" y="2133600"/>
                  </a:lnTo>
                  <a:lnTo>
                    <a:pt x="1466138" y="2133600"/>
                  </a:lnTo>
                  <a:lnTo>
                    <a:pt x="1467383" y="2120900"/>
                  </a:lnTo>
                  <a:lnTo>
                    <a:pt x="1472882" y="2108200"/>
                  </a:lnTo>
                  <a:lnTo>
                    <a:pt x="1473022" y="2108200"/>
                  </a:lnTo>
                  <a:lnTo>
                    <a:pt x="1468196" y="2095500"/>
                  </a:lnTo>
                  <a:lnTo>
                    <a:pt x="1467027" y="2095500"/>
                  </a:lnTo>
                  <a:lnTo>
                    <a:pt x="1464106" y="2082800"/>
                  </a:lnTo>
                  <a:lnTo>
                    <a:pt x="1472247" y="2082800"/>
                  </a:lnTo>
                  <a:lnTo>
                    <a:pt x="1472806" y="2070100"/>
                  </a:lnTo>
                  <a:lnTo>
                    <a:pt x="1469593" y="2070100"/>
                  </a:lnTo>
                  <a:lnTo>
                    <a:pt x="1469466" y="2057400"/>
                  </a:lnTo>
                  <a:lnTo>
                    <a:pt x="1476044" y="2057400"/>
                  </a:lnTo>
                  <a:lnTo>
                    <a:pt x="1475016" y="2044700"/>
                  </a:lnTo>
                  <a:lnTo>
                    <a:pt x="1471612" y="2044700"/>
                  </a:lnTo>
                  <a:lnTo>
                    <a:pt x="1472387" y="2032000"/>
                  </a:lnTo>
                  <a:lnTo>
                    <a:pt x="1472692" y="2032000"/>
                  </a:lnTo>
                  <a:lnTo>
                    <a:pt x="1470329" y="2019300"/>
                  </a:lnTo>
                  <a:lnTo>
                    <a:pt x="1473873" y="2019300"/>
                  </a:lnTo>
                  <a:lnTo>
                    <a:pt x="1477403" y="2006600"/>
                  </a:lnTo>
                  <a:lnTo>
                    <a:pt x="1476705" y="2006600"/>
                  </a:lnTo>
                  <a:lnTo>
                    <a:pt x="1472196" y="1993900"/>
                  </a:lnTo>
                  <a:lnTo>
                    <a:pt x="1475663" y="1993900"/>
                  </a:lnTo>
                  <a:lnTo>
                    <a:pt x="1475905" y="1981200"/>
                  </a:lnTo>
                  <a:lnTo>
                    <a:pt x="1471930" y="1981200"/>
                  </a:lnTo>
                  <a:lnTo>
                    <a:pt x="1472234" y="1968500"/>
                  </a:lnTo>
                  <a:lnTo>
                    <a:pt x="1470799" y="1968500"/>
                  </a:lnTo>
                  <a:lnTo>
                    <a:pt x="1470012" y="1955800"/>
                  </a:lnTo>
                  <a:lnTo>
                    <a:pt x="1466227" y="1955800"/>
                  </a:lnTo>
                  <a:lnTo>
                    <a:pt x="1471041" y="1943100"/>
                  </a:lnTo>
                  <a:lnTo>
                    <a:pt x="1472234" y="1943100"/>
                  </a:lnTo>
                  <a:lnTo>
                    <a:pt x="1472209" y="1930400"/>
                  </a:lnTo>
                  <a:lnTo>
                    <a:pt x="1464614" y="1930400"/>
                  </a:lnTo>
                  <a:lnTo>
                    <a:pt x="1464068" y="1917700"/>
                  </a:lnTo>
                  <a:lnTo>
                    <a:pt x="1467078" y="1917700"/>
                  </a:lnTo>
                  <a:lnTo>
                    <a:pt x="1462786" y="1905000"/>
                  </a:lnTo>
                  <a:lnTo>
                    <a:pt x="1465186" y="1905000"/>
                  </a:lnTo>
                  <a:lnTo>
                    <a:pt x="1464043" y="1892300"/>
                  </a:lnTo>
                  <a:lnTo>
                    <a:pt x="1463116" y="1892300"/>
                  </a:lnTo>
                  <a:lnTo>
                    <a:pt x="1467065" y="1879600"/>
                  </a:lnTo>
                  <a:lnTo>
                    <a:pt x="1466735" y="1879600"/>
                  </a:lnTo>
                  <a:lnTo>
                    <a:pt x="1466837" y="1866900"/>
                  </a:lnTo>
                  <a:lnTo>
                    <a:pt x="1471752" y="1866900"/>
                  </a:lnTo>
                  <a:lnTo>
                    <a:pt x="1471079" y="1854200"/>
                  </a:lnTo>
                  <a:lnTo>
                    <a:pt x="1473581" y="1854200"/>
                  </a:lnTo>
                  <a:lnTo>
                    <a:pt x="1469199" y="1841500"/>
                  </a:lnTo>
                  <a:lnTo>
                    <a:pt x="1468170" y="1828800"/>
                  </a:lnTo>
                  <a:lnTo>
                    <a:pt x="1473669" y="1828800"/>
                  </a:lnTo>
                  <a:lnTo>
                    <a:pt x="1473403" y="1816100"/>
                  </a:lnTo>
                  <a:lnTo>
                    <a:pt x="1469212" y="1803400"/>
                  </a:lnTo>
                  <a:lnTo>
                    <a:pt x="1468983" y="1803400"/>
                  </a:lnTo>
                  <a:lnTo>
                    <a:pt x="1469771" y="1790700"/>
                  </a:lnTo>
                  <a:lnTo>
                    <a:pt x="1469517" y="1790700"/>
                  </a:lnTo>
                  <a:lnTo>
                    <a:pt x="1469644" y="1778000"/>
                  </a:lnTo>
                  <a:lnTo>
                    <a:pt x="1464729" y="1778000"/>
                  </a:lnTo>
                  <a:lnTo>
                    <a:pt x="1464335" y="1765300"/>
                  </a:lnTo>
                  <a:lnTo>
                    <a:pt x="1460195" y="1765300"/>
                  </a:lnTo>
                  <a:lnTo>
                    <a:pt x="1468221" y="1752600"/>
                  </a:lnTo>
                  <a:lnTo>
                    <a:pt x="1473911" y="1752600"/>
                  </a:lnTo>
                  <a:lnTo>
                    <a:pt x="1476336" y="1765300"/>
                  </a:lnTo>
                  <a:lnTo>
                    <a:pt x="1477784" y="1778000"/>
                  </a:lnTo>
                  <a:lnTo>
                    <a:pt x="1478140" y="1790700"/>
                  </a:lnTo>
                  <a:lnTo>
                    <a:pt x="1475435" y="1803400"/>
                  </a:lnTo>
                  <a:lnTo>
                    <a:pt x="1479257" y="1816100"/>
                  </a:lnTo>
                  <a:lnTo>
                    <a:pt x="1479257" y="1866900"/>
                  </a:lnTo>
                  <a:lnTo>
                    <a:pt x="1479016" y="1879600"/>
                  </a:lnTo>
                  <a:lnTo>
                    <a:pt x="1481810" y="1879600"/>
                  </a:lnTo>
                  <a:lnTo>
                    <a:pt x="1481442" y="1892300"/>
                  </a:lnTo>
                  <a:lnTo>
                    <a:pt x="1480985" y="1892300"/>
                  </a:lnTo>
                  <a:lnTo>
                    <a:pt x="1483766" y="1900516"/>
                  </a:lnTo>
                  <a:lnTo>
                    <a:pt x="1483423" y="1900631"/>
                  </a:lnTo>
                  <a:lnTo>
                    <a:pt x="1481709" y="1910295"/>
                  </a:lnTo>
                  <a:lnTo>
                    <a:pt x="1480667" y="1918931"/>
                  </a:lnTo>
                  <a:lnTo>
                    <a:pt x="1482813" y="1927860"/>
                  </a:lnTo>
                  <a:lnTo>
                    <a:pt x="1482775" y="1934540"/>
                  </a:lnTo>
                  <a:lnTo>
                    <a:pt x="1479600" y="1945398"/>
                  </a:lnTo>
                  <a:lnTo>
                    <a:pt x="1483055" y="1956701"/>
                  </a:lnTo>
                  <a:lnTo>
                    <a:pt x="1486979" y="1957146"/>
                  </a:lnTo>
                  <a:lnTo>
                    <a:pt x="1487855" y="1960321"/>
                  </a:lnTo>
                  <a:lnTo>
                    <a:pt x="1488833" y="1960460"/>
                  </a:lnTo>
                  <a:lnTo>
                    <a:pt x="1485582" y="1960549"/>
                  </a:lnTo>
                  <a:lnTo>
                    <a:pt x="1483817" y="1961997"/>
                  </a:lnTo>
                  <a:lnTo>
                    <a:pt x="1482572" y="1966468"/>
                  </a:lnTo>
                  <a:lnTo>
                    <a:pt x="1482217" y="1968842"/>
                  </a:lnTo>
                  <a:lnTo>
                    <a:pt x="1483004" y="1980603"/>
                  </a:lnTo>
                  <a:lnTo>
                    <a:pt x="1483029" y="1990153"/>
                  </a:lnTo>
                  <a:lnTo>
                    <a:pt x="1482420" y="2011972"/>
                  </a:lnTo>
                  <a:lnTo>
                    <a:pt x="1482826" y="2023338"/>
                  </a:lnTo>
                  <a:lnTo>
                    <a:pt x="1482801" y="2029269"/>
                  </a:lnTo>
                  <a:lnTo>
                    <a:pt x="1484071" y="2041080"/>
                  </a:lnTo>
                  <a:lnTo>
                    <a:pt x="1482585" y="2046846"/>
                  </a:lnTo>
                  <a:lnTo>
                    <a:pt x="1482585" y="2056803"/>
                  </a:lnTo>
                  <a:lnTo>
                    <a:pt x="1483004" y="2067255"/>
                  </a:lnTo>
                  <a:lnTo>
                    <a:pt x="1483436" y="2069515"/>
                  </a:lnTo>
                  <a:lnTo>
                    <a:pt x="1482267" y="2120430"/>
                  </a:lnTo>
                  <a:lnTo>
                    <a:pt x="1482509" y="2130577"/>
                  </a:lnTo>
                  <a:lnTo>
                    <a:pt x="1483448" y="2133003"/>
                  </a:lnTo>
                  <a:lnTo>
                    <a:pt x="1487944" y="2136114"/>
                  </a:lnTo>
                  <a:lnTo>
                    <a:pt x="1487487" y="2137676"/>
                  </a:lnTo>
                  <a:lnTo>
                    <a:pt x="1482153" y="2141524"/>
                  </a:lnTo>
                  <a:lnTo>
                    <a:pt x="1480451" y="2145004"/>
                  </a:lnTo>
                  <a:lnTo>
                    <a:pt x="1479880" y="2170925"/>
                  </a:lnTo>
                  <a:lnTo>
                    <a:pt x="1480007" y="2184933"/>
                  </a:lnTo>
                  <a:lnTo>
                    <a:pt x="1479854" y="2191753"/>
                  </a:lnTo>
                  <a:lnTo>
                    <a:pt x="1479359" y="2198547"/>
                  </a:lnTo>
                  <a:lnTo>
                    <a:pt x="1478394" y="2205304"/>
                  </a:lnTo>
                  <a:lnTo>
                    <a:pt x="1477543" y="2209863"/>
                  </a:lnTo>
                  <a:lnTo>
                    <a:pt x="1477378" y="2214283"/>
                  </a:lnTo>
                  <a:lnTo>
                    <a:pt x="1479296" y="2224709"/>
                  </a:lnTo>
                  <a:lnTo>
                    <a:pt x="1479384" y="2230539"/>
                  </a:lnTo>
                  <a:lnTo>
                    <a:pt x="1476717" y="2238908"/>
                  </a:lnTo>
                  <a:lnTo>
                    <a:pt x="1476425" y="2241880"/>
                  </a:lnTo>
                  <a:lnTo>
                    <a:pt x="1477822" y="2249995"/>
                  </a:lnTo>
                  <a:lnTo>
                    <a:pt x="1476781" y="2255367"/>
                  </a:lnTo>
                  <a:lnTo>
                    <a:pt x="1476019" y="2270823"/>
                  </a:lnTo>
                  <a:lnTo>
                    <a:pt x="1476425" y="2309063"/>
                  </a:lnTo>
                  <a:lnTo>
                    <a:pt x="1477149" y="2315197"/>
                  </a:lnTo>
                  <a:lnTo>
                    <a:pt x="1479969" y="2317483"/>
                  </a:lnTo>
                  <a:lnTo>
                    <a:pt x="1485379" y="2317648"/>
                  </a:lnTo>
                  <a:lnTo>
                    <a:pt x="1488249" y="2315514"/>
                  </a:lnTo>
                  <a:lnTo>
                    <a:pt x="1490510" y="2304910"/>
                  </a:lnTo>
                  <a:lnTo>
                    <a:pt x="1488630" y="2296795"/>
                  </a:lnTo>
                  <a:lnTo>
                    <a:pt x="1487525" y="2285517"/>
                  </a:lnTo>
                  <a:lnTo>
                    <a:pt x="1486814" y="2282533"/>
                  </a:lnTo>
                  <a:lnTo>
                    <a:pt x="1487766" y="2279358"/>
                  </a:lnTo>
                  <a:lnTo>
                    <a:pt x="1489227" y="2272017"/>
                  </a:lnTo>
                  <a:lnTo>
                    <a:pt x="1490332" y="2257044"/>
                  </a:lnTo>
                  <a:lnTo>
                    <a:pt x="1491576" y="2249614"/>
                  </a:lnTo>
                  <a:lnTo>
                    <a:pt x="1492542" y="2245918"/>
                  </a:lnTo>
                  <a:lnTo>
                    <a:pt x="1490675" y="2241562"/>
                  </a:lnTo>
                  <a:lnTo>
                    <a:pt x="1490408" y="2234336"/>
                  </a:lnTo>
                  <a:lnTo>
                    <a:pt x="1490929" y="2231148"/>
                  </a:lnTo>
                  <a:lnTo>
                    <a:pt x="1491488" y="2225256"/>
                  </a:lnTo>
                  <a:lnTo>
                    <a:pt x="1492059" y="2222550"/>
                  </a:lnTo>
                  <a:lnTo>
                    <a:pt x="1492173" y="2216645"/>
                  </a:lnTo>
                  <a:lnTo>
                    <a:pt x="1491703" y="2213533"/>
                  </a:lnTo>
                  <a:lnTo>
                    <a:pt x="1487627" y="2209254"/>
                  </a:lnTo>
                  <a:lnTo>
                    <a:pt x="1487220" y="2207171"/>
                  </a:lnTo>
                  <a:lnTo>
                    <a:pt x="1489075" y="2201761"/>
                  </a:lnTo>
                  <a:lnTo>
                    <a:pt x="1489532" y="2198586"/>
                  </a:lnTo>
                  <a:lnTo>
                    <a:pt x="1492554" y="2188680"/>
                  </a:lnTo>
                  <a:lnTo>
                    <a:pt x="1493697" y="2181695"/>
                  </a:lnTo>
                  <a:lnTo>
                    <a:pt x="1493799" y="2174621"/>
                  </a:lnTo>
                  <a:lnTo>
                    <a:pt x="1492707" y="2167458"/>
                  </a:lnTo>
                  <a:lnTo>
                    <a:pt x="1491208" y="2161260"/>
                  </a:lnTo>
                  <a:lnTo>
                    <a:pt x="1489532" y="2149119"/>
                  </a:lnTo>
                  <a:lnTo>
                    <a:pt x="1489316" y="2140229"/>
                  </a:lnTo>
                  <a:lnTo>
                    <a:pt x="1492719" y="2136025"/>
                  </a:lnTo>
                  <a:lnTo>
                    <a:pt x="1489456" y="2130691"/>
                  </a:lnTo>
                  <a:lnTo>
                    <a:pt x="1492123" y="2126183"/>
                  </a:lnTo>
                  <a:lnTo>
                    <a:pt x="1493583" y="2124938"/>
                  </a:lnTo>
                  <a:lnTo>
                    <a:pt x="1495640" y="2120823"/>
                  </a:lnTo>
                  <a:lnTo>
                    <a:pt x="1496187" y="2118004"/>
                  </a:lnTo>
                  <a:lnTo>
                    <a:pt x="1492123" y="2113165"/>
                  </a:lnTo>
                  <a:lnTo>
                    <a:pt x="1492084" y="2110994"/>
                  </a:lnTo>
                  <a:lnTo>
                    <a:pt x="1495196" y="2105876"/>
                  </a:lnTo>
                  <a:lnTo>
                    <a:pt x="1495425" y="2103081"/>
                  </a:lnTo>
                  <a:lnTo>
                    <a:pt x="1493151" y="2098852"/>
                  </a:lnTo>
                  <a:lnTo>
                    <a:pt x="1491957" y="2097430"/>
                  </a:lnTo>
                  <a:lnTo>
                    <a:pt x="1489989" y="2093036"/>
                  </a:lnTo>
                  <a:lnTo>
                    <a:pt x="1493405" y="2092121"/>
                  </a:lnTo>
                  <a:lnTo>
                    <a:pt x="1494205" y="2087422"/>
                  </a:lnTo>
                  <a:lnTo>
                    <a:pt x="1493735" y="2084603"/>
                  </a:lnTo>
                  <a:lnTo>
                    <a:pt x="1495145" y="2078202"/>
                  </a:lnTo>
                  <a:lnTo>
                    <a:pt x="1495069" y="2074964"/>
                  </a:lnTo>
                  <a:lnTo>
                    <a:pt x="1488909" y="2067547"/>
                  </a:lnTo>
                  <a:lnTo>
                    <a:pt x="1489100" y="2062492"/>
                  </a:lnTo>
                  <a:lnTo>
                    <a:pt x="1491043" y="2055342"/>
                  </a:lnTo>
                  <a:lnTo>
                    <a:pt x="1492148" y="2053310"/>
                  </a:lnTo>
                  <a:lnTo>
                    <a:pt x="1496263" y="2044522"/>
                  </a:lnTo>
                  <a:lnTo>
                    <a:pt x="1497533" y="2037549"/>
                  </a:lnTo>
                  <a:lnTo>
                    <a:pt x="1495818" y="2017242"/>
                  </a:lnTo>
                  <a:lnTo>
                    <a:pt x="1497279" y="2004491"/>
                  </a:lnTo>
                  <a:lnTo>
                    <a:pt x="1496910" y="1998243"/>
                  </a:lnTo>
                  <a:lnTo>
                    <a:pt x="1494980" y="1987931"/>
                  </a:lnTo>
                  <a:lnTo>
                    <a:pt x="1493774" y="1983994"/>
                  </a:lnTo>
                  <a:lnTo>
                    <a:pt x="1495044" y="1979866"/>
                  </a:lnTo>
                  <a:lnTo>
                    <a:pt x="1493164" y="1975065"/>
                  </a:lnTo>
                  <a:lnTo>
                    <a:pt x="1496415" y="1960600"/>
                  </a:lnTo>
                  <a:lnTo>
                    <a:pt x="1496949" y="1954593"/>
                  </a:lnTo>
                  <a:lnTo>
                    <a:pt x="1491919" y="1946490"/>
                  </a:lnTo>
                  <a:lnTo>
                    <a:pt x="1492135" y="1944027"/>
                  </a:lnTo>
                  <a:lnTo>
                    <a:pt x="1494447" y="1940026"/>
                  </a:lnTo>
                  <a:lnTo>
                    <a:pt x="1494409" y="1938070"/>
                  </a:lnTo>
                  <a:lnTo>
                    <a:pt x="1491703" y="1933727"/>
                  </a:lnTo>
                  <a:lnTo>
                    <a:pt x="1492580" y="1923046"/>
                  </a:lnTo>
                  <a:lnTo>
                    <a:pt x="1492669" y="1919008"/>
                  </a:lnTo>
                  <a:lnTo>
                    <a:pt x="1489633" y="1912277"/>
                  </a:lnTo>
                  <a:lnTo>
                    <a:pt x="1488935" y="1909457"/>
                  </a:lnTo>
                  <a:lnTo>
                    <a:pt x="1491970" y="1904022"/>
                  </a:lnTo>
                  <a:lnTo>
                    <a:pt x="1491183" y="1903069"/>
                  </a:lnTo>
                  <a:lnTo>
                    <a:pt x="1492694" y="1892300"/>
                  </a:lnTo>
                  <a:lnTo>
                    <a:pt x="1495856" y="1892300"/>
                  </a:lnTo>
                  <a:lnTo>
                    <a:pt x="1495704" y="1879600"/>
                  </a:lnTo>
                  <a:lnTo>
                    <a:pt x="1486090" y="1879600"/>
                  </a:lnTo>
                  <a:lnTo>
                    <a:pt x="1494282" y="1866900"/>
                  </a:lnTo>
                  <a:lnTo>
                    <a:pt x="1494980" y="1866900"/>
                  </a:lnTo>
                  <a:lnTo>
                    <a:pt x="1494256" y="1854200"/>
                  </a:lnTo>
                  <a:lnTo>
                    <a:pt x="1493583" y="1854200"/>
                  </a:lnTo>
                  <a:lnTo>
                    <a:pt x="1493100" y="1841500"/>
                  </a:lnTo>
                  <a:lnTo>
                    <a:pt x="1492707" y="1828800"/>
                  </a:lnTo>
                  <a:lnTo>
                    <a:pt x="1492110" y="1828800"/>
                  </a:lnTo>
                  <a:lnTo>
                    <a:pt x="1492732" y="1816100"/>
                  </a:lnTo>
                  <a:lnTo>
                    <a:pt x="1488427" y="1816100"/>
                  </a:lnTo>
                  <a:lnTo>
                    <a:pt x="1489849" y="1803400"/>
                  </a:lnTo>
                  <a:lnTo>
                    <a:pt x="1484147" y="1803400"/>
                  </a:lnTo>
                  <a:lnTo>
                    <a:pt x="1488960" y="1790700"/>
                  </a:lnTo>
                  <a:lnTo>
                    <a:pt x="1489443" y="1790700"/>
                  </a:lnTo>
                  <a:lnTo>
                    <a:pt x="1489036" y="1778000"/>
                  </a:lnTo>
                  <a:lnTo>
                    <a:pt x="1489798" y="1778000"/>
                  </a:lnTo>
                  <a:lnTo>
                    <a:pt x="1485696" y="1765300"/>
                  </a:lnTo>
                  <a:lnTo>
                    <a:pt x="1489595" y="1765300"/>
                  </a:lnTo>
                  <a:lnTo>
                    <a:pt x="1489113" y="1752600"/>
                  </a:lnTo>
                  <a:lnTo>
                    <a:pt x="1486128" y="1752600"/>
                  </a:lnTo>
                  <a:lnTo>
                    <a:pt x="1488897" y="1739900"/>
                  </a:lnTo>
                  <a:lnTo>
                    <a:pt x="1485366" y="1739900"/>
                  </a:lnTo>
                  <a:lnTo>
                    <a:pt x="1482598" y="1727200"/>
                  </a:lnTo>
                  <a:lnTo>
                    <a:pt x="1474762" y="1727200"/>
                  </a:lnTo>
                  <a:lnTo>
                    <a:pt x="1474304" y="1739900"/>
                  </a:lnTo>
                  <a:lnTo>
                    <a:pt x="1467167" y="1739900"/>
                  </a:lnTo>
                  <a:lnTo>
                    <a:pt x="1466773" y="1727200"/>
                  </a:lnTo>
                  <a:lnTo>
                    <a:pt x="1466634" y="1727200"/>
                  </a:lnTo>
                  <a:lnTo>
                    <a:pt x="1467104" y="1701800"/>
                  </a:lnTo>
                  <a:lnTo>
                    <a:pt x="1465757" y="1701800"/>
                  </a:lnTo>
                  <a:lnTo>
                    <a:pt x="1460550" y="1689100"/>
                  </a:lnTo>
                  <a:lnTo>
                    <a:pt x="1463459" y="1689100"/>
                  </a:lnTo>
                  <a:lnTo>
                    <a:pt x="1463382" y="1676400"/>
                  </a:lnTo>
                  <a:lnTo>
                    <a:pt x="1466176" y="1676400"/>
                  </a:lnTo>
                  <a:lnTo>
                    <a:pt x="1464932" y="1663700"/>
                  </a:lnTo>
                  <a:lnTo>
                    <a:pt x="1463992" y="1663700"/>
                  </a:lnTo>
                  <a:lnTo>
                    <a:pt x="1464157" y="1651000"/>
                  </a:lnTo>
                  <a:lnTo>
                    <a:pt x="1464614" y="1638300"/>
                  </a:lnTo>
                  <a:lnTo>
                    <a:pt x="1464106" y="1625600"/>
                  </a:lnTo>
                  <a:lnTo>
                    <a:pt x="1465961" y="1612900"/>
                  </a:lnTo>
                  <a:lnTo>
                    <a:pt x="1460449" y="1612900"/>
                  </a:lnTo>
                  <a:lnTo>
                    <a:pt x="1460639" y="1600200"/>
                  </a:lnTo>
                  <a:lnTo>
                    <a:pt x="1461554" y="1600200"/>
                  </a:lnTo>
                  <a:lnTo>
                    <a:pt x="1455750" y="1587500"/>
                  </a:lnTo>
                  <a:lnTo>
                    <a:pt x="1457464" y="1587500"/>
                  </a:lnTo>
                  <a:lnTo>
                    <a:pt x="1459826" y="1574800"/>
                  </a:lnTo>
                  <a:lnTo>
                    <a:pt x="1461109" y="1574800"/>
                  </a:lnTo>
                  <a:lnTo>
                    <a:pt x="1461020" y="1549400"/>
                  </a:lnTo>
                  <a:lnTo>
                    <a:pt x="1460944" y="1536700"/>
                  </a:lnTo>
                  <a:lnTo>
                    <a:pt x="1461820" y="1536700"/>
                  </a:lnTo>
                  <a:lnTo>
                    <a:pt x="1454531" y="1524000"/>
                  </a:lnTo>
                  <a:lnTo>
                    <a:pt x="1461300" y="1524000"/>
                  </a:lnTo>
                  <a:lnTo>
                    <a:pt x="1461058" y="1511300"/>
                  </a:lnTo>
                  <a:lnTo>
                    <a:pt x="1461516" y="1511300"/>
                  </a:lnTo>
                  <a:lnTo>
                    <a:pt x="1459903" y="1498600"/>
                  </a:lnTo>
                  <a:lnTo>
                    <a:pt x="1460588" y="1498600"/>
                  </a:lnTo>
                  <a:lnTo>
                    <a:pt x="1461122" y="1485900"/>
                  </a:lnTo>
                  <a:lnTo>
                    <a:pt x="1461376" y="1485900"/>
                  </a:lnTo>
                  <a:lnTo>
                    <a:pt x="1461211" y="1473200"/>
                  </a:lnTo>
                  <a:lnTo>
                    <a:pt x="1461389" y="1473200"/>
                  </a:lnTo>
                  <a:lnTo>
                    <a:pt x="1462709" y="1460500"/>
                  </a:lnTo>
                  <a:lnTo>
                    <a:pt x="1461401" y="1447800"/>
                  </a:lnTo>
                  <a:lnTo>
                    <a:pt x="1462963" y="1447800"/>
                  </a:lnTo>
                  <a:lnTo>
                    <a:pt x="1461477" y="1435100"/>
                  </a:lnTo>
                  <a:lnTo>
                    <a:pt x="1461020" y="1435100"/>
                  </a:lnTo>
                  <a:lnTo>
                    <a:pt x="1460957" y="1422400"/>
                  </a:lnTo>
                  <a:lnTo>
                    <a:pt x="1462963" y="1422400"/>
                  </a:lnTo>
                  <a:lnTo>
                    <a:pt x="1464221" y="1409700"/>
                  </a:lnTo>
                  <a:lnTo>
                    <a:pt x="1466469" y="1409700"/>
                  </a:lnTo>
                  <a:lnTo>
                    <a:pt x="1466926" y="1422400"/>
                  </a:lnTo>
                  <a:lnTo>
                    <a:pt x="1467104" y="1435100"/>
                  </a:lnTo>
                  <a:lnTo>
                    <a:pt x="1467154" y="1460500"/>
                  </a:lnTo>
                  <a:lnTo>
                    <a:pt x="1466964" y="1473200"/>
                  </a:lnTo>
                  <a:lnTo>
                    <a:pt x="1477759" y="1473200"/>
                  </a:lnTo>
                  <a:lnTo>
                    <a:pt x="1478114" y="1460500"/>
                  </a:lnTo>
                  <a:lnTo>
                    <a:pt x="1477098" y="1460500"/>
                  </a:lnTo>
                  <a:lnTo>
                    <a:pt x="1478038" y="1447800"/>
                  </a:lnTo>
                  <a:lnTo>
                    <a:pt x="1483144" y="1435100"/>
                  </a:lnTo>
                  <a:lnTo>
                    <a:pt x="1484007" y="1435100"/>
                  </a:lnTo>
                  <a:lnTo>
                    <a:pt x="1480007" y="1422400"/>
                  </a:lnTo>
                  <a:lnTo>
                    <a:pt x="1477264" y="1422400"/>
                  </a:lnTo>
                  <a:lnTo>
                    <a:pt x="1477937" y="1409700"/>
                  </a:lnTo>
                  <a:lnTo>
                    <a:pt x="1481721" y="1409700"/>
                  </a:lnTo>
                  <a:lnTo>
                    <a:pt x="1481975" y="1397000"/>
                  </a:lnTo>
                  <a:lnTo>
                    <a:pt x="1475613" y="1397000"/>
                  </a:lnTo>
                  <a:lnTo>
                    <a:pt x="1475549" y="1384300"/>
                  </a:lnTo>
                  <a:lnTo>
                    <a:pt x="1480540" y="1384300"/>
                  </a:lnTo>
                  <a:lnTo>
                    <a:pt x="1481594" y="1371600"/>
                  </a:lnTo>
                  <a:lnTo>
                    <a:pt x="1480159" y="1358900"/>
                  </a:lnTo>
                  <a:lnTo>
                    <a:pt x="1476222" y="1358900"/>
                  </a:lnTo>
                  <a:lnTo>
                    <a:pt x="1476400" y="1346200"/>
                  </a:lnTo>
                  <a:lnTo>
                    <a:pt x="1481620" y="1346200"/>
                  </a:lnTo>
                  <a:lnTo>
                    <a:pt x="1478889" y="1333500"/>
                  </a:lnTo>
                  <a:lnTo>
                    <a:pt x="1478889" y="1320800"/>
                  </a:lnTo>
                  <a:lnTo>
                    <a:pt x="1473758" y="1320800"/>
                  </a:lnTo>
                  <a:lnTo>
                    <a:pt x="1476502" y="1308100"/>
                  </a:lnTo>
                  <a:lnTo>
                    <a:pt x="1474939" y="1308100"/>
                  </a:lnTo>
                  <a:lnTo>
                    <a:pt x="1475003" y="1295400"/>
                  </a:lnTo>
                  <a:lnTo>
                    <a:pt x="1478749" y="1295400"/>
                  </a:lnTo>
                  <a:lnTo>
                    <a:pt x="1478330" y="1282700"/>
                  </a:lnTo>
                  <a:lnTo>
                    <a:pt x="1473873" y="1282700"/>
                  </a:lnTo>
                  <a:lnTo>
                    <a:pt x="1472869" y="1270000"/>
                  </a:lnTo>
                  <a:lnTo>
                    <a:pt x="1474076" y="1270000"/>
                  </a:lnTo>
                  <a:lnTo>
                    <a:pt x="1475359" y="1257300"/>
                  </a:lnTo>
                  <a:lnTo>
                    <a:pt x="1474330" y="1257300"/>
                  </a:lnTo>
                  <a:lnTo>
                    <a:pt x="1480248" y="1244600"/>
                  </a:lnTo>
                  <a:lnTo>
                    <a:pt x="1477797" y="1244600"/>
                  </a:lnTo>
                  <a:lnTo>
                    <a:pt x="1477975" y="1231900"/>
                  </a:lnTo>
                  <a:lnTo>
                    <a:pt x="1477429" y="1231900"/>
                  </a:lnTo>
                  <a:lnTo>
                    <a:pt x="1472311" y="1219200"/>
                  </a:lnTo>
                  <a:lnTo>
                    <a:pt x="1473873" y="1219200"/>
                  </a:lnTo>
                  <a:lnTo>
                    <a:pt x="1475181" y="1206500"/>
                  </a:lnTo>
                  <a:lnTo>
                    <a:pt x="1471549" y="1206500"/>
                  </a:lnTo>
                  <a:lnTo>
                    <a:pt x="1477010" y="1193800"/>
                  </a:lnTo>
                  <a:lnTo>
                    <a:pt x="1478381" y="1193800"/>
                  </a:lnTo>
                  <a:lnTo>
                    <a:pt x="1477924" y="1181100"/>
                  </a:lnTo>
                  <a:lnTo>
                    <a:pt x="1478445" y="1181100"/>
                  </a:lnTo>
                  <a:lnTo>
                    <a:pt x="1474139" y="1168400"/>
                  </a:lnTo>
                  <a:lnTo>
                    <a:pt x="1478610" y="1168400"/>
                  </a:lnTo>
                  <a:lnTo>
                    <a:pt x="1477060" y="1155700"/>
                  </a:lnTo>
                  <a:lnTo>
                    <a:pt x="1476286" y="1155700"/>
                  </a:lnTo>
                  <a:lnTo>
                    <a:pt x="1472628" y="1143000"/>
                  </a:lnTo>
                  <a:lnTo>
                    <a:pt x="1474177" y="1143000"/>
                  </a:lnTo>
                  <a:lnTo>
                    <a:pt x="1476552" y="1130300"/>
                  </a:lnTo>
                  <a:lnTo>
                    <a:pt x="1477759" y="1130300"/>
                  </a:lnTo>
                  <a:lnTo>
                    <a:pt x="1478114" y="1117600"/>
                  </a:lnTo>
                  <a:lnTo>
                    <a:pt x="1477860" y="1117600"/>
                  </a:lnTo>
                  <a:lnTo>
                    <a:pt x="1477683" y="1104900"/>
                  </a:lnTo>
                  <a:lnTo>
                    <a:pt x="1473593" y="1104900"/>
                  </a:lnTo>
                  <a:lnTo>
                    <a:pt x="1475257" y="1092200"/>
                  </a:lnTo>
                  <a:lnTo>
                    <a:pt x="1477822" y="1092200"/>
                  </a:lnTo>
                  <a:lnTo>
                    <a:pt x="1477695" y="1079500"/>
                  </a:lnTo>
                  <a:lnTo>
                    <a:pt x="1477937" y="1079500"/>
                  </a:lnTo>
                  <a:lnTo>
                    <a:pt x="1478305" y="1054100"/>
                  </a:lnTo>
                  <a:lnTo>
                    <a:pt x="1473530" y="1054100"/>
                  </a:lnTo>
                  <a:lnTo>
                    <a:pt x="1476971" y="1041400"/>
                  </a:lnTo>
                  <a:lnTo>
                    <a:pt x="1478076" y="1028700"/>
                  </a:lnTo>
                  <a:lnTo>
                    <a:pt x="1477822" y="1028700"/>
                  </a:lnTo>
                  <a:lnTo>
                    <a:pt x="1477619" y="1016000"/>
                  </a:lnTo>
                  <a:lnTo>
                    <a:pt x="1477975" y="1016000"/>
                  </a:lnTo>
                  <a:lnTo>
                    <a:pt x="1477632" y="1003300"/>
                  </a:lnTo>
                  <a:lnTo>
                    <a:pt x="1480731" y="990600"/>
                  </a:lnTo>
                  <a:lnTo>
                    <a:pt x="1480654" y="977900"/>
                  </a:lnTo>
                  <a:lnTo>
                    <a:pt x="1480312" y="965200"/>
                  </a:lnTo>
                  <a:lnTo>
                    <a:pt x="1480070" y="965200"/>
                  </a:lnTo>
                  <a:lnTo>
                    <a:pt x="1478394" y="952500"/>
                  </a:lnTo>
                  <a:lnTo>
                    <a:pt x="1479092" y="952500"/>
                  </a:lnTo>
                  <a:lnTo>
                    <a:pt x="1480515" y="939800"/>
                  </a:lnTo>
                  <a:lnTo>
                    <a:pt x="1481048" y="939800"/>
                  </a:lnTo>
                  <a:lnTo>
                    <a:pt x="1480667" y="927100"/>
                  </a:lnTo>
                  <a:lnTo>
                    <a:pt x="1480680" y="914400"/>
                  </a:lnTo>
                  <a:lnTo>
                    <a:pt x="1480858" y="914400"/>
                  </a:lnTo>
                  <a:lnTo>
                    <a:pt x="1480972" y="901700"/>
                  </a:lnTo>
                  <a:lnTo>
                    <a:pt x="1480934" y="889000"/>
                  </a:lnTo>
                  <a:lnTo>
                    <a:pt x="1480896" y="876300"/>
                  </a:lnTo>
                  <a:lnTo>
                    <a:pt x="1480870" y="863600"/>
                  </a:lnTo>
                  <a:lnTo>
                    <a:pt x="1480832" y="850900"/>
                  </a:lnTo>
                  <a:lnTo>
                    <a:pt x="1480845" y="838200"/>
                  </a:lnTo>
                  <a:lnTo>
                    <a:pt x="1480299" y="838200"/>
                  </a:lnTo>
                  <a:lnTo>
                    <a:pt x="1483791" y="825500"/>
                  </a:lnTo>
                  <a:lnTo>
                    <a:pt x="1483487" y="825500"/>
                  </a:lnTo>
                  <a:lnTo>
                    <a:pt x="1483575" y="812800"/>
                  </a:lnTo>
                  <a:lnTo>
                    <a:pt x="1483842" y="800100"/>
                  </a:lnTo>
                  <a:lnTo>
                    <a:pt x="1500136" y="800100"/>
                  </a:lnTo>
                  <a:lnTo>
                    <a:pt x="1508252" y="812800"/>
                  </a:lnTo>
                  <a:lnTo>
                    <a:pt x="1516608" y="812800"/>
                  </a:lnTo>
                  <a:lnTo>
                    <a:pt x="1525193" y="825500"/>
                  </a:lnTo>
                  <a:lnTo>
                    <a:pt x="1534020" y="838200"/>
                  </a:lnTo>
                  <a:lnTo>
                    <a:pt x="1540535" y="838200"/>
                  </a:lnTo>
                  <a:lnTo>
                    <a:pt x="1546898" y="850900"/>
                  </a:lnTo>
                  <a:lnTo>
                    <a:pt x="1553057" y="850900"/>
                  </a:lnTo>
                  <a:lnTo>
                    <a:pt x="1558925" y="863600"/>
                  </a:lnTo>
                  <a:lnTo>
                    <a:pt x="1570672" y="863600"/>
                  </a:lnTo>
                  <a:lnTo>
                    <a:pt x="1576565" y="876300"/>
                  </a:lnTo>
                  <a:lnTo>
                    <a:pt x="1581302" y="876300"/>
                  </a:lnTo>
                  <a:lnTo>
                    <a:pt x="1586090" y="889000"/>
                  </a:lnTo>
                  <a:lnTo>
                    <a:pt x="1590865" y="889000"/>
                  </a:lnTo>
                  <a:lnTo>
                    <a:pt x="1603082" y="901700"/>
                  </a:lnTo>
                  <a:lnTo>
                    <a:pt x="1610804" y="901700"/>
                  </a:lnTo>
                  <a:lnTo>
                    <a:pt x="1618411" y="914400"/>
                  </a:lnTo>
                  <a:lnTo>
                    <a:pt x="1625625" y="927100"/>
                  </a:lnTo>
                  <a:lnTo>
                    <a:pt x="1637601" y="927100"/>
                  </a:lnTo>
                  <a:lnTo>
                    <a:pt x="1648980" y="939800"/>
                  </a:lnTo>
                  <a:lnTo>
                    <a:pt x="1660042" y="952500"/>
                  </a:lnTo>
                  <a:lnTo>
                    <a:pt x="1678012" y="977900"/>
                  </a:lnTo>
                  <a:lnTo>
                    <a:pt x="1684896" y="977900"/>
                  </a:lnTo>
                  <a:lnTo>
                    <a:pt x="1698574" y="990600"/>
                  </a:lnTo>
                  <a:lnTo>
                    <a:pt x="1703933" y="1003300"/>
                  </a:lnTo>
                  <a:lnTo>
                    <a:pt x="1709242" y="1003300"/>
                  </a:lnTo>
                  <a:lnTo>
                    <a:pt x="1714588" y="1016000"/>
                  </a:lnTo>
                  <a:lnTo>
                    <a:pt x="1720062" y="1016000"/>
                  </a:lnTo>
                  <a:lnTo>
                    <a:pt x="1732635" y="1028700"/>
                  </a:lnTo>
                  <a:lnTo>
                    <a:pt x="1744802" y="1041400"/>
                  </a:lnTo>
                  <a:lnTo>
                    <a:pt x="1756816" y="1054100"/>
                  </a:lnTo>
                  <a:lnTo>
                    <a:pt x="1768957" y="1066800"/>
                  </a:lnTo>
                  <a:lnTo>
                    <a:pt x="1772043" y="1079500"/>
                  </a:lnTo>
                  <a:lnTo>
                    <a:pt x="1777898" y="1079500"/>
                  </a:lnTo>
                  <a:lnTo>
                    <a:pt x="1783321" y="1092200"/>
                  </a:lnTo>
                  <a:lnTo>
                    <a:pt x="1793125" y="1092200"/>
                  </a:lnTo>
                  <a:lnTo>
                    <a:pt x="1798370" y="1104900"/>
                  </a:lnTo>
                  <a:lnTo>
                    <a:pt x="1801698" y="1104900"/>
                  </a:lnTo>
                  <a:lnTo>
                    <a:pt x="1807959" y="1117600"/>
                  </a:lnTo>
                  <a:lnTo>
                    <a:pt x="1816900" y="1130300"/>
                  </a:lnTo>
                  <a:lnTo>
                    <a:pt x="1822538" y="1130300"/>
                  </a:lnTo>
                  <a:lnTo>
                    <a:pt x="1828126" y="1143000"/>
                  </a:lnTo>
                  <a:lnTo>
                    <a:pt x="1829358" y="1143000"/>
                  </a:lnTo>
                  <a:lnTo>
                    <a:pt x="1854415" y="1168400"/>
                  </a:lnTo>
                  <a:lnTo>
                    <a:pt x="1858276" y="1181100"/>
                  </a:lnTo>
                  <a:lnTo>
                    <a:pt x="1862378" y="1181100"/>
                  </a:lnTo>
                  <a:lnTo>
                    <a:pt x="1867928" y="1193800"/>
                  </a:lnTo>
                  <a:lnTo>
                    <a:pt x="1879092" y="1206500"/>
                  </a:lnTo>
                  <a:lnTo>
                    <a:pt x="1884629" y="1206500"/>
                  </a:lnTo>
                  <a:lnTo>
                    <a:pt x="1890928" y="1219200"/>
                  </a:lnTo>
                  <a:lnTo>
                    <a:pt x="1897164" y="1219200"/>
                  </a:lnTo>
                  <a:lnTo>
                    <a:pt x="1903463" y="1231900"/>
                  </a:lnTo>
                  <a:lnTo>
                    <a:pt x="1918246" y="1244600"/>
                  </a:lnTo>
                  <a:lnTo>
                    <a:pt x="1926424" y="1257300"/>
                  </a:lnTo>
                  <a:lnTo>
                    <a:pt x="1934819" y="1270000"/>
                  </a:lnTo>
                  <a:lnTo>
                    <a:pt x="1943747" y="1270000"/>
                  </a:lnTo>
                  <a:lnTo>
                    <a:pt x="1945068" y="1282700"/>
                  </a:lnTo>
                  <a:lnTo>
                    <a:pt x="1954987" y="1282700"/>
                  </a:lnTo>
                  <a:lnTo>
                    <a:pt x="1958962" y="1295400"/>
                  </a:lnTo>
                  <a:lnTo>
                    <a:pt x="1966087" y="1295400"/>
                  </a:lnTo>
                  <a:lnTo>
                    <a:pt x="1973338" y="1308100"/>
                  </a:lnTo>
                  <a:lnTo>
                    <a:pt x="1980247" y="1320800"/>
                  </a:lnTo>
                  <a:lnTo>
                    <a:pt x="1988121" y="1320800"/>
                  </a:lnTo>
                  <a:lnTo>
                    <a:pt x="1996490" y="1333500"/>
                  </a:lnTo>
                  <a:lnTo>
                    <a:pt x="2003920" y="1346200"/>
                  </a:lnTo>
                  <a:lnTo>
                    <a:pt x="2011184" y="1346200"/>
                  </a:lnTo>
                  <a:lnTo>
                    <a:pt x="2022259" y="1358900"/>
                  </a:lnTo>
                  <a:lnTo>
                    <a:pt x="2026729" y="1371600"/>
                  </a:lnTo>
                  <a:lnTo>
                    <a:pt x="2035911" y="1371600"/>
                  </a:lnTo>
                  <a:lnTo>
                    <a:pt x="2040483" y="1384300"/>
                  </a:lnTo>
                  <a:lnTo>
                    <a:pt x="2049678" y="1384300"/>
                  </a:lnTo>
                  <a:lnTo>
                    <a:pt x="2059089" y="1397000"/>
                  </a:lnTo>
                  <a:lnTo>
                    <a:pt x="2064448" y="1409700"/>
                  </a:lnTo>
                  <a:lnTo>
                    <a:pt x="2075230" y="1409700"/>
                  </a:lnTo>
                  <a:lnTo>
                    <a:pt x="2079053" y="1422400"/>
                  </a:lnTo>
                  <a:lnTo>
                    <a:pt x="2089340" y="1435100"/>
                  </a:lnTo>
                  <a:lnTo>
                    <a:pt x="2100707" y="1435100"/>
                  </a:lnTo>
                  <a:lnTo>
                    <a:pt x="2106396" y="1447800"/>
                  </a:lnTo>
                  <a:lnTo>
                    <a:pt x="2118360" y="1447800"/>
                  </a:lnTo>
                  <a:lnTo>
                    <a:pt x="2124418" y="1460500"/>
                  </a:lnTo>
                  <a:lnTo>
                    <a:pt x="2147430" y="1460500"/>
                  </a:lnTo>
                  <a:lnTo>
                    <a:pt x="2153894" y="1447800"/>
                  </a:lnTo>
                  <a:lnTo>
                    <a:pt x="2160371" y="1422400"/>
                  </a:lnTo>
                  <a:lnTo>
                    <a:pt x="2166836" y="1422400"/>
                  </a:lnTo>
                  <a:lnTo>
                    <a:pt x="2168868" y="1409700"/>
                  </a:lnTo>
                  <a:lnTo>
                    <a:pt x="2181123" y="1409700"/>
                  </a:lnTo>
                  <a:lnTo>
                    <a:pt x="2186711" y="1397000"/>
                  </a:lnTo>
                  <a:lnTo>
                    <a:pt x="2191651" y="1397000"/>
                  </a:lnTo>
                  <a:lnTo>
                    <a:pt x="2194014" y="1384300"/>
                  </a:lnTo>
                  <a:lnTo>
                    <a:pt x="2206688" y="1384300"/>
                  </a:lnTo>
                  <a:lnTo>
                    <a:pt x="2212810" y="1371600"/>
                  </a:lnTo>
                  <a:lnTo>
                    <a:pt x="2218639" y="1371600"/>
                  </a:lnTo>
                  <a:lnTo>
                    <a:pt x="2224138" y="1358900"/>
                  </a:lnTo>
                  <a:lnTo>
                    <a:pt x="2231517" y="1358900"/>
                  </a:lnTo>
                  <a:lnTo>
                    <a:pt x="2242032" y="1346200"/>
                  </a:lnTo>
                  <a:lnTo>
                    <a:pt x="2246376" y="1346200"/>
                  </a:lnTo>
                  <a:lnTo>
                    <a:pt x="2250897" y="1333500"/>
                  </a:lnTo>
                  <a:lnTo>
                    <a:pt x="2260181" y="1333500"/>
                  </a:lnTo>
                  <a:lnTo>
                    <a:pt x="2266658" y="1320800"/>
                  </a:lnTo>
                  <a:lnTo>
                    <a:pt x="2276411" y="1320800"/>
                  </a:lnTo>
                  <a:lnTo>
                    <a:pt x="2278469" y="1308100"/>
                  </a:lnTo>
                  <a:lnTo>
                    <a:pt x="2289060" y="1308100"/>
                  </a:lnTo>
                  <a:lnTo>
                    <a:pt x="2291499" y="1295400"/>
                  </a:lnTo>
                  <a:lnTo>
                    <a:pt x="2302256" y="1295400"/>
                  </a:lnTo>
                  <a:lnTo>
                    <a:pt x="2304453" y="1282700"/>
                  </a:lnTo>
                  <a:lnTo>
                    <a:pt x="2316937" y="1282700"/>
                  </a:lnTo>
                  <a:lnTo>
                    <a:pt x="2320645" y="1270000"/>
                  </a:lnTo>
                  <a:lnTo>
                    <a:pt x="2323452" y="1270000"/>
                  </a:lnTo>
                  <a:lnTo>
                    <a:pt x="2330653" y="1257300"/>
                  </a:lnTo>
                  <a:lnTo>
                    <a:pt x="2339670" y="1257300"/>
                  </a:lnTo>
                  <a:lnTo>
                    <a:pt x="2343721" y="1244600"/>
                  </a:lnTo>
                  <a:lnTo>
                    <a:pt x="2352687" y="1244600"/>
                  </a:lnTo>
                  <a:lnTo>
                    <a:pt x="2355494" y="1231900"/>
                  </a:lnTo>
                  <a:lnTo>
                    <a:pt x="2367889" y="1231900"/>
                  </a:lnTo>
                  <a:lnTo>
                    <a:pt x="2375154" y="1219200"/>
                  </a:lnTo>
                  <a:lnTo>
                    <a:pt x="2378113" y="1219200"/>
                  </a:lnTo>
                  <a:lnTo>
                    <a:pt x="2388425" y="1206500"/>
                  </a:lnTo>
                  <a:lnTo>
                    <a:pt x="2393632" y="1206500"/>
                  </a:lnTo>
                  <a:lnTo>
                    <a:pt x="2401392" y="1193800"/>
                  </a:lnTo>
                  <a:lnTo>
                    <a:pt x="2407805" y="1193800"/>
                  </a:lnTo>
                  <a:lnTo>
                    <a:pt x="2412390" y="1181100"/>
                  </a:lnTo>
                  <a:lnTo>
                    <a:pt x="2425725" y="1181100"/>
                  </a:lnTo>
                  <a:lnTo>
                    <a:pt x="2431846" y="1168400"/>
                  </a:lnTo>
                  <a:lnTo>
                    <a:pt x="2431478" y="1168400"/>
                  </a:lnTo>
                  <a:lnTo>
                    <a:pt x="2426830" y="1155700"/>
                  </a:lnTo>
                  <a:lnTo>
                    <a:pt x="2432532" y="115570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4" name="object 7">
              <a:extLst>
                <a:ext uri="{FF2B5EF4-FFF2-40B4-BE49-F238E27FC236}">
                  <a16:creationId xmlns:a16="http://schemas.microsoft.com/office/drawing/2014/main" id="{68341FE2-9649-BDB2-09A2-6837455256D1}"/>
                </a:ext>
              </a:extLst>
            </p:cNvPr>
            <p:cNvSpPr>
              <a:spLocks/>
            </p:cNvSpPr>
            <p:nvPr/>
          </p:nvSpPr>
          <p:spPr bwMode="auto">
            <a:xfrm>
              <a:off x="9189186" y="7782045"/>
              <a:ext cx="1139190" cy="3393440"/>
            </a:xfrm>
            <a:custGeom>
              <a:avLst/>
              <a:gdLst>
                <a:gd name="T0" fmla="*/ 45631 w 1139190"/>
                <a:gd name="T1" fmla="*/ 759637 h 3393440"/>
                <a:gd name="T2" fmla="*/ 59334 w 1139190"/>
                <a:gd name="T3" fmla="*/ 748715 h 3393440"/>
                <a:gd name="T4" fmla="*/ 107530 w 1139190"/>
                <a:gd name="T5" fmla="*/ 703313 h 3393440"/>
                <a:gd name="T6" fmla="*/ 119545 w 1139190"/>
                <a:gd name="T7" fmla="*/ 689483 h 3393440"/>
                <a:gd name="T8" fmla="*/ 132105 w 1139190"/>
                <a:gd name="T9" fmla="*/ 677684 h 3393440"/>
                <a:gd name="T10" fmla="*/ 186397 w 1139190"/>
                <a:gd name="T11" fmla="*/ 630936 h 3393440"/>
                <a:gd name="T12" fmla="*/ 324840 w 1139190"/>
                <a:gd name="T13" fmla="*/ 499592 h 3393440"/>
                <a:gd name="T14" fmla="*/ 328574 w 1139190"/>
                <a:gd name="T15" fmla="*/ 498830 h 3393440"/>
                <a:gd name="T16" fmla="*/ 388569 w 1139190"/>
                <a:gd name="T17" fmla="*/ 440105 h 3393440"/>
                <a:gd name="T18" fmla="*/ 494423 w 1139190"/>
                <a:gd name="T19" fmla="*/ 344779 h 3393440"/>
                <a:gd name="T20" fmla="*/ 544855 w 1139190"/>
                <a:gd name="T21" fmla="*/ 301294 h 3393440"/>
                <a:gd name="T22" fmla="*/ 552386 w 1139190"/>
                <a:gd name="T23" fmla="*/ 293928 h 3393440"/>
                <a:gd name="T24" fmla="*/ 555256 w 1139190"/>
                <a:gd name="T25" fmla="*/ 291299 h 3393440"/>
                <a:gd name="T26" fmla="*/ 573862 w 1139190"/>
                <a:gd name="T27" fmla="*/ 2994126 h 3393440"/>
                <a:gd name="T28" fmla="*/ 574395 w 1139190"/>
                <a:gd name="T29" fmla="*/ 3195053 h 3393440"/>
                <a:gd name="T30" fmla="*/ 573747 w 1139190"/>
                <a:gd name="T31" fmla="*/ 3197949 h 3393440"/>
                <a:gd name="T32" fmla="*/ 573468 w 1139190"/>
                <a:gd name="T33" fmla="*/ 3216224 h 3393440"/>
                <a:gd name="T34" fmla="*/ 575437 w 1139190"/>
                <a:gd name="T35" fmla="*/ 2926804 h 3393440"/>
                <a:gd name="T36" fmla="*/ 577989 w 1139190"/>
                <a:gd name="T37" fmla="*/ 3247936 h 3393440"/>
                <a:gd name="T38" fmla="*/ 579107 w 1139190"/>
                <a:gd name="T39" fmla="*/ 3391611 h 3393440"/>
                <a:gd name="T40" fmla="*/ 580085 w 1139190"/>
                <a:gd name="T41" fmla="*/ 2640482 h 3393440"/>
                <a:gd name="T42" fmla="*/ 581482 w 1139190"/>
                <a:gd name="T43" fmla="*/ 2905201 h 3393440"/>
                <a:gd name="T44" fmla="*/ 582371 w 1139190"/>
                <a:gd name="T45" fmla="*/ 3017278 h 3393440"/>
                <a:gd name="T46" fmla="*/ 585343 w 1139190"/>
                <a:gd name="T47" fmla="*/ 2813316 h 3393440"/>
                <a:gd name="T48" fmla="*/ 594347 w 1139190"/>
                <a:gd name="T49" fmla="*/ 2399500 h 3393440"/>
                <a:gd name="T50" fmla="*/ 601154 w 1139190"/>
                <a:gd name="T51" fmla="*/ 981113 h 3393440"/>
                <a:gd name="T52" fmla="*/ 601421 w 1139190"/>
                <a:gd name="T53" fmla="*/ 1061110 h 3393440"/>
                <a:gd name="T54" fmla="*/ 601853 w 1139190"/>
                <a:gd name="T55" fmla="*/ 2389124 h 3393440"/>
                <a:gd name="T56" fmla="*/ 602576 w 1139190"/>
                <a:gd name="T57" fmla="*/ 1222743 h 3393440"/>
                <a:gd name="T58" fmla="*/ 606145 w 1139190"/>
                <a:gd name="T59" fmla="*/ 2264206 h 3393440"/>
                <a:gd name="T60" fmla="*/ 644436 w 1139190"/>
                <a:gd name="T61" fmla="*/ 2454668 h 3393440"/>
                <a:gd name="T62" fmla="*/ 644791 w 1139190"/>
                <a:gd name="T63" fmla="*/ 2495981 h 3393440"/>
                <a:gd name="T64" fmla="*/ 642569 w 1139190"/>
                <a:gd name="T65" fmla="*/ 2408339 h 3393440"/>
                <a:gd name="T66" fmla="*/ 649909 w 1139190"/>
                <a:gd name="T67" fmla="*/ 2348661 h 3393440"/>
                <a:gd name="T68" fmla="*/ 648614 w 1139190"/>
                <a:gd name="T69" fmla="*/ 2358885 h 3393440"/>
                <a:gd name="T70" fmla="*/ 655751 w 1139190"/>
                <a:gd name="T71" fmla="*/ 2232533 h 3393440"/>
                <a:gd name="T72" fmla="*/ 785241 w 1139190"/>
                <a:gd name="T73" fmla="*/ 1680679 h 3393440"/>
                <a:gd name="T74" fmla="*/ 785888 w 1139190"/>
                <a:gd name="T75" fmla="*/ 1796199 h 3393440"/>
                <a:gd name="T76" fmla="*/ 786130 w 1139190"/>
                <a:gd name="T77" fmla="*/ 1798205 h 3393440"/>
                <a:gd name="T78" fmla="*/ 823633 w 1139190"/>
                <a:gd name="T79" fmla="*/ 17691 h 3393440"/>
                <a:gd name="T80" fmla="*/ 826223 w 1139190"/>
                <a:gd name="T81" fmla="*/ 14859 h 3393440"/>
                <a:gd name="T82" fmla="*/ 831659 w 1139190"/>
                <a:gd name="T83" fmla="*/ 9499 h 3393440"/>
                <a:gd name="T84" fmla="*/ 839647 w 1139190"/>
                <a:gd name="T85" fmla="*/ 4089 h 3393440"/>
                <a:gd name="T86" fmla="*/ 842721 w 1139190"/>
                <a:gd name="T87" fmla="*/ 1371 h 3393440"/>
                <a:gd name="T88" fmla="*/ 923213 w 1139190"/>
                <a:gd name="T89" fmla="*/ 2953372 h 3393440"/>
                <a:gd name="T90" fmla="*/ 988542 w 1139190"/>
                <a:gd name="T91" fmla="*/ 3119780 h 3393440"/>
                <a:gd name="T92" fmla="*/ 1086916 w 1139190"/>
                <a:gd name="T93" fmla="*/ 2889008 h 3393440"/>
                <a:gd name="T94" fmla="*/ 1086878 w 1139190"/>
                <a:gd name="T95" fmla="*/ 2906306 h 3393440"/>
                <a:gd name="T96" fmla="*/ 1087031 w 1139190"/>
                <a:gd name="T97" fmla="*/ 2880245 h 3393440"/>
                <a:gd name="T98" fmla="*/ 1116761 w 1139190"/>
                <a:gd name="T99" fmla="*/ 1938185 h 3393440"/>
                <a:gd name="T100" fmla="*/ 1117676 w 1139190"/>
                <a:gd name="T101" fmla="*/ 1874481 h 3393440"/>
                <a:gd name="T102" fmla="*/ 1131544 w 1139190"/>
                <a:gd name="T103" fmla="*/ 1178712 h 3393440"/>
                <a:gd name="T104" fmla="*/ 1130846 w 1139190"/>
                <a:gd name="T105" fmla="*/ 1155954 h 3393440"/>
                <a:gd name="T106" fmla="*/ 1133271 w 1139190"/>
                <a:gd name="T107" fmla="*/ 1089494 h 3393440"/>
                <a:gd name="T108" fmla="*/ 1133830 w 1139190"/>
                <a:gd name="T109" fmla="*/ 1253553 h 3393440"/>
                <a:gd name="T110" fmla="*/ 1132382 w 1139190"/>
                <a:gd name="T111" fmla="*/ 977226 h 3393440"/>
                <a:gd name="T112" fmla="*/ 1133284 w 1139190"/>
                <a:gd name="T113" fmla="*/ 916406 h 3393440"/>
                <a:gd name="T114" fmla="*/ 1136916 w 1139190"/>
                <a:gd name="T115" fmla="*/ 834390 h 3393440"/>
                <a:gd name="T116" fmla="*/ 1134808 w 1139190"/>
                <a:gd name="T117" fmla="*/ 857669 h 33934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39190" h="3393440">
                  <a:moveTo>
                    <a:pt x="5715" y="802906"/>
                  </a:moveTo>
                  <a:lnTo>
                    <a:pt x="5016" y="800798"/>
                  </a:lnTo>
                  <a:lnTo>
                    <a:pt x="4013" y="800138"/>
                  </a:lnTo>
                  <a:lnTo>
                    <a:pt x="1676" y="799973"/>
                  </a:lnTo>
                  <a:lnTo>
                    <a:pt x="0" y="802043"/>
                  </a:lnTo>
                  <a:lnTo>
                    <a:pt x="736" y="804189"/>
                  </a:lnTo>
                  <a:lnTo>
                    <a:pt x="1739" y="804532"/>
                  </a:lnTo>
                  <a:lnTo>
                    <a:pt x="2387" y="804989"/>
                  </a:lnTo>
                  <a:lnTo>
                    <a:pt x="3949" y="804964"/>
                  </a:lnTo>
                  <a:lnTo>
                    <a:pt x="5715" y="802906"/>
                  </a:lnTo>
                  <a:close/>
                </a:path>
                <a:path w="1139190" h="3393440">
                  <a:moveTo>
                    <a:pt x="46888" y="761047"/>
                  </a:moveTo>
                  <a:lnTo>
                    <a:pt x="45631" y="759637"/>
                  </a:lnTo>
                  <a:lnTo>
                    <a:pt x="44284" y="759752"/>
                  </a:lnTo>
                  <a:lnTo>
                    <a:pt x="42265" y="759917"/>
                  </a:lnTo>
                  <a:lnTo>
                    <a:pt x="41325" y="760945"/>
                  </a:lnTo>
                  <a:lnTo>
                    <a:pt x="41275" y="763028"/>
                  </a:lnTo>
                  <a:lnTo>
                    <a:pt x="41249" y="764349"/>
                  </a:lnTo>
                  <a:lnTo>
                    <a:pt x="42799" y="765467"/>
                  </a:lnTo>
                  <a:lnTo>
                    <a:pt x="43815" y="764705"/>
                  </a:lnTo>
                  <a:lnTo>
                    <a:pt x="44767" y="764019"/>
                  </a:lnTo>
                  <a:lnTo>
                    <a:pt x="45669" y="763130"/>
                  </a:lnTo>
                  <a:lnTo>
                    <a:pt x="46888" y="761047"/>
                  </a:lnTo>
                  <a:close/>
                </a:path>
                <a:path w="1139190" h="3393440">
                  <a:moveTo>
                    <a:pt x="59753" y="749287"/>
                  </a:moveTo>
                  <a:lnTo>
                    <a:pt x="59334" y="748715"/>
                  </a:lnTo>
                  <a:lnTo>
                    <a:pt x="59105" y="748449"/>
                  </a:lnTo>
                  <a:lnTo>
                    <a:pt x="58839" y="748665"/>
                  </a:lnTo>
                  <a:lnTo>
                    <a:pt x="58381" y="748868"/>
                  </a:lnTo>
                  <a:lnTo>
                    <a:pt x="58343" y="749109"/>
                  </a:lnTo>
                  <a:lnTo>
                    <a:pt x="58318" y="749363"/>
                  </a:lnTo>
                  <a:lnTo>
                    <a:pt x="58724" y="749668"/>
                  </a:lnTo>
                  <a:lnTo>
                    <a:pt x="58928" y="749947"/>
                  </a:lnTo>
                  <a:lnTo>
                    <a:pt x="59207" y="749719"/>
                  </a:lnTo>
                  <a:lnTo>
                    <a:pt x="59753" y="749287"/>
                  </a:lnTo>
                  <a:close/>
                </a:path>
                <a:path w="1139190" h="3393440">
                  <a:moveTo>
                    <a:pt x="109105" y="705586"/>
                  </a:moveTo>
                  <a:lnTo>
                    <a:pt x="108229" y="703948"/>
                  </a:lnTo>
                  <a:lnTo>
                    <a:pt x="107530" y="703313"/>
                  </a:lnTo>
                  <a:lnTo>
                    <a:pt x="105613" y="702945"/>
                  </a:lnTo>
                  <a:lnTo>
                    <a:pt x="104228" y="704392"/>
                  </a:lnTo>
                  <a:lnTo>
                    <a:pt x="104965" y="706018"/>
                  </a:lnTo>
                  <a:lnTo>
                    <a:pt x="105816" y="706310"/>
                  </a:lnTo>
                  <a:lnTo>
                    <a:pt x="106400" y="706729"/>
                  </a:lnTo>
                  <a:lnTo>
                    <a:pt x="107861" y="706780"/>
                  </a:lnTo>
                  <a:lnTo>
                    <a:pt x="109105" y="705586"/>
                  </a:lnTo>
                  <a:close/>
                </a:path>
                <a:path w="1139190" h="3393440">
                  <a:moveTo>
                    <a:pt x="121259" y="692556"/>
                  </a:moveTo>
                  <a:lnTo>
                    <a:pt x="120954" y="691299"/>
                  </a:lnTo>
                  <a:lnTo>
                    <a:pt x="120802" y="690626"/>
                  </a:lnTo>
                  <a:lnTo>
                    <a:pt x="120040" y="690092"/>
                  </a:lnTo>
                  <a:lnTo>
                    <a:pt x="119545" y="689483"/>
                  </a:lnTo>
                  <a:lnTo>
                    <a:pt x="118922" y="689927"/>
                  </a:lnTo>
                  <a:lnTo>
                    <a:pt x="117957" y="690257"/>
                  </a:lnTo>
                  <a:lnTo>
                    <a:pt x="117614" y="691451"/>
                  </a:lnTo>
                  <a:lnTo>
                    <a:pt x="117970" y="692619"/>
                  </a:lnTo>
                  <a:lnTo>
                    <a:pt x="118491" y="692975"/>
                  </a:lnTo>
                  <a:lnTo>
                    <a:pt x="119583" y="693699"/>
                  </a:lnTo>
                  <a:lnTo>
                    <a:pt x="121259" y="692556"/>
                  </a:lnTo>
                  <a:close/>
                </a:path>
                <a:path w="1139190" h="3393440">
                  <a:moveTo>
                    <a:pt x="135674" y="678535"/>
                  </a:moveTo>
                  <a:lnTo>
                    <a:pt x="135001" y="677443"/>
                  </a:lnTo>
                  <a:lnTo>
                    <a:pt x="133807" y="676973"/>
                  </a:lnTo>
                  <a:lnTo>
                    <a:pt x="132892" y="677494"/>
                  </a:lnTo>
                  <a:lnTo>
                    <a:pt x="132105" y="677684"/>
                  </a:lnTo>
                  <a:lnTo>
                    <a:pt x="132499" y="678662"/>
                  </a:lnTo>
                  <a:lnTo>
                    <a:pt x="133299" y="680745"/>
                  </a:lnTo>
                  <a:lnTo>
                    <a:pt x="134391" y="680021"/>
                  </a:lnTo>
                  <a:lnTo>
                    <a:pt x="135458" y="679665"/>
                  </a:lnTo>
                  <a:lnTo>
                    <a:pt x="135674" y="678535"/>
                  </a:lnTo>
                  <a:close/>
                </a:path>
                <a:path w="1139190" h="3393440">
                  <a:moveTo>
                    <a:pt x="190258" y="626821"/>
                  </a:moveTo>
                  <a:lnTo>
                    <a:pt x="188201" y="624967"/>
                  </a:lnTo>
                  <a:lnTo>
                    <a:pt x="184619" y="625424"/>
                  </a:lnTo>
                  <a:lnTo>
                    <a:pt x="183642" y="626579"/>
                  </a:lnTo>
                  <a:lnTo>
                    <a:pt x="184188" y="628992"/>
                  </a:lnTo>
                  <a:lnTo>
                    <a:pt x="185407" y="629780"/>
                  </a:lnTo>
                  <a:lnTo>
                    <a:pt x="186397" y="630936"/>
                  </a:lnTo>
                  <a:lnTo>
                    <a:pt x="187693" y="629894"/>
                  </a:lnTo>
                  <a:lnTo>
                    <a:pt x="189014" y="629310"/>
                  </a:lnTo>
                  <a:lnTo>
                    <a:pt x="190258" y="626821"/>
                  </a:lnTo>
                  <a:close/>
                </a:path>
                <a:path w="1139190" h="3393440">
                  <a:moveTo>
                    <a:pt x="290969" y="535254"/>
                  </a:moveTo>
                  <a:lnTo>
                    <a:pt x="290118" y="534974"/>
                  </a:lnTo>
                  <a:lnTo>
                    <a:pt x="290626" y="535216"/>
                  </a:lnTo>
                  <a:lnTo>
                    <a:pt x="290969" y="535254"/>
                  </a:lnTo>
                  <a:close/>
                </a:path>
                <a:path w="1139190" h="3393440">
                  <a:moveTo>
                    <a:pt x="327977" y="499198"/>
                  </a:moveTo>
                  <a:lnTo>
                    <a:pt x="327545" y="499224"/>
                  </a:lnTo>
                  <a:lnTo>
                    <a:pt x="326631" y="499237"/>
                  </a:lnTo>
                  <a:lnTo>
                    <a:pt x="325323" y="499402"/>
                  </a:lnTo>
                  <a:lnTo>
                    <a:pt x="324840" y="499592"/>
                  </a:lnTo>
                  <a:lnTo>
                    <a:pt x="324358" y="499973"/>
                  </a:lnTo>
                  <a:lnTo>
                    <a:pt x="324383" y="500722"/>
                  </a:lnTo>
                  <a:lnTo>
                    <a:pt x="325132" y="500799"/>
                  </a:lnTo>
                  <a:lnTo>
                    <a:pt x="326047" y="501192"/>
                  </a:lnTo>
                  <a:lnTo>
                    <a:pt x="327291" y="500532"/>
                  </a:lnTo>
                  <a:lnTo>
                    <a:pt x="327698" y="499579"/>
                  </a:lnTo>
                  <a:lnTo>
                    <a:pt x="327977" y="499198"/>
                  </a:lnTo>
                  <a:close/>
                </a:path>
                <a:path w="1139190" h="3393440">
                  <a:moveTo>
                    <a:pt x="328574" y="498830"/>
                  </a:moveTo>
                  <a:lnTo>
                    <a:pt x="328193" y="498919"/>
                  </a:lnTo>
                  <a:lnTo>
                    <a:pt x="327977" y="499198"/>
                  </a:lnTo>
                  <a:lnTo>
                    <a:pt x="328422" y="499186"/>
                  </a:lnTo>
                  <a:lnTo>
                    <a:pt x="328574" y="498830"/>
                  </a:lnTo>
                  <a:close/>
                </a:path>
                <a:path w="1139190" h="3393440">
                  <a:moveTo>
                    <a:pt x="330250" y="498449"/>
                  </a:moveTo>
                  <a:lnTo>
                    <a:pt x="329260" y="497179"/>
                  </a:lnTo>
                  <a:lnTo>
                    <a:pt x="328574" y="498830"/>
                  </a:lnTo>
                  <a:lnTo>
                    <a:pt x="330250" y="498449"/>
                  </a:lnTo>
                  <a:close/>
                </a:path>
                <a:path w="1139190" h="3393440">
                  <a:moveTo>
                    <a:pt x="348170" y="482904"/>
                  </a:moveTo>
                  <a:lnTo>
                    <a:pt x="347865" y="482904"/>
                  </a:lnTo>
                  <a:lnTo>
                    <a:pt x="347370" y="483044"/>
                  </a:lnTo>
                  <a:lnTo>
                    <a:pt x="348170" y="482904"/>
                  </a:lnTo>
                  <a:close/>
                </a:path>
                <a:path w="1139190" h="3393440">
                  <a:moveTo>
                    <a:pt x="392303" y="440309"/>
                  </a:moveTo>
                  <a:lnTo>
                    <a:pt x="391261" y="439420"/>
                  </a:lnTo>
                  <a:lnTo>
                    <a:pt x="389178" y="439064"/>
                  </a:lnTo>
                  <a:lnTo>
                    <a:pt x="388569" y="440105"/>
                  </a:lnTo>
                  <a:lnTo>
                    <a:pt x="388874" y="441947"/>
                  </a:lnTo>
                  <a:lnTo>
                    <a:pt x="389102" y="443217"/>
                  </a:lnTo>
                  <a:lnTo>
                    <a:pt x="389864" y="443636"/>
                  </a:lnTo>
                  <a:lnTo>
                    <a:pt x="391502" y="442328"/>
                  </a:lnTo>
                  <a:lnTo>
                    <a:pt x="392137" y="441490"/>
                  </a:lnTo>
                  <a:lnTo>
                    <a:pt x="392303" y="440309"/>
                  </a:lnTo>
                  <a:close/>
                </a:path>
                <a:path w="1139190" h="3393440">
                  <a:moveTo>
                    <a:pt x="499021" y="344208"/>
                  </a:moveTo>
                  <a:lnTo>
                    <a:pt x="498335" y="343776"/>
                  </a:lnTo>
                  <a:lnTo>
                    <a:pt x="497535" y="342887"/>
                  </a:lnTo>
                  <a:lnTo>
                    <a:pt x="496062" y="343281"/>
                  </a:lnTo>
                  <a:lnTo>
                    <a:pt x="495274" y="344157"/>
                  </a:lnTo>
                  <a:lnTo>
                    <a:pt x="494423" y="344779"/>
                  </a:lnTo>
                  <a:lnTo>
                    <a:pt x="495782" y="345617"/>
                  </a:lnTo>
                  <a:lnTo>
                    <a:pt x="496747" y="346227"/>
                  </a:lnTo>
                  <a:lnTo>
                    <a:pt x="498246" y="344906"/>
                  </a:lnTo>
                  <a:lnTo>
                    <a:pt x="499021" y="344208"/>
                  </a:lnTo>
                  <a:close/>
                </a:path>
                <a:path w="1139190" h="3393440">
                  <a:moveTo>
                    <a:pt x="549808" y="301993"/>
                  </a:moveTo>
                  <a:lnTo>
                    <a:pt x="549783" y="296722"/>
                  </a:lnTo>
                  <a:lnTo>
                    <a:pt x="549173" y="296545"/>
                  </a:lnTo>
                  <a:lnTo>
                    <a:pt x="548347" y="296176"/>
                  </a:lnTo>
                  <a:lnTo>
                    <a:pt x="545680" y="295871"/>
                  </a:lnTo>
                  <a:lnTo>
                    <a:pt x="544042" y="296456"/>
                  </a:lnTo>
                  <a:lnTo>
                    <a:pt x="542556" y="299453"/>
                  </a:lnTo>
                  <a:lnTo>
                    <a:pt x="544855" y="301294"/>
                  </a:lnTo>
                  <a:lnTo>
                    <a:pt x="548424" y="301853"/>
                  </a:lnTo>
                  <a:lnTo>
                    <a:pt x="549808" y="301993"/>
                  </a:lnTo>
                  <a:close/>
                </a:path>
                <a:path w="1139190" h="3393440">
                  <a:moveTo>
                    <a:pt x="549986" y="296557"/>
                  </a:moveTo>
                  <a:lnTo>
                    <a:pt x="549783" y="296583"/>
                  </a:lnTo>
                  <a:lnTo>
                    <a:pt x="549783" y="296722"/>
                  </a:lnTo>
                  <a:lnTo>
                    <a:pt x="549973" y="296786"/>
                  </a:lnTo>
                  <a:lnTo>
                    <a:pt x="549986" y="296557"/>
                  </a:lnTo>
                  <a:close/>
                </a:path>
                <a:path w="1139190" h="3393440">
                  <a:moveTo>
                    <a:pt x="550151" y="302031"/>
                  </a:moveTo>
                  <a:lnTo>
                    <a:pt x="549808" y="301993"/>
                  </a:lnTo>
                  <a:lnTo>
                    <a:pt x="549808" y="302374"/>
                  </a:lnTo>
                  <a:lnTo>
                    <a:pt x="550151" y="302031"/>
                  </a:lnTo>
                  <a:close/>
                </a:path>
                <a:path w="1139190" h="3393440">
                  <a:moveTo>
                    <a:pt x="552386" y="293928"/>
                  </a:moveTo>
                  <a:lnTo>
                    <a:pt x="551230" y="294309"/>
                  </a:lnTo>
                  <a:lnTo>
                    <a:pt x="549986" y="294982"/>
                  </a:lnTo>
                  <a:lnTo>
                    <a:pt x="549986" y="296557"/>
                  </a:lnTo>
                  <a:lnTo>
                    <a:pt x="551586" y="296367"/>
                  </a:lnTo>
                  <a:lnTo>
                    <a:pt x="552361" y="295275"/>
                  </a:lnTo>
                  <a:lnTo>
                    <a:pt x="552386" y="293928"/>
                  </a:lnTo>
                  <a:close/>
                </a:path>
                <a:path w="1139190" h="3393440">
                  <a:moveTo>
                    <a:pt x="552742" y="293573"/>
                  </a:moveTo>
                  <a:lnTo>
                    <a:pt x="552399" y="293547"/>
                  </a:lnTo>
                  <a:lnTo>
                    <a:pt x="552386" y="293928"/>
                  </a:lnTo>
                  <a:lnTo>
                    <a:pt x="552691" y="293839"/>
                  </a:lnTo>
                  <a:lnTo>
                    <a:pt x="552742" y="293573"/>
                  </a:lnTo>
                  <a:close/>
                </a:path>
                <a:path w="1139190" h="3393440">
                  <a:moveTo>
                    <a:pt x="555256" y="291299"/>
                  </a:moveTo>
                  <a:lnTo>
                    <a:pt x="553897" y="291414"/>
                  </a:lnTo>
                  <a:lnTo>
                    <a:pt x="552983" y="292290"/>
                  </a:lnTo>
                  <a:lnTo>
                    <a:pt x="552742" y="293573"/>
                  </a:lnTo>
                  <a:lnTo>
                    <a:pt x="554215" y="293700"/>
                  </a:lnTo>
                  <a:lnTo>
                    <a:pt x="555218" y="292912"/>
                  </a:lnTo>
                  <a:lnTo>
                    <a:pt x="555256" y="291299"/>
                  </a:lnTo>
                  <a:close/>
                </a:path>
                <a:path w="1139190" h="3393440">
                  <a:moveTo>
                    <a:pt x="555498" y="291274"/>
                  </a:moveTo>
                  <a:lnTo>
                    <a:pt x="555269" y="291058"/>
                  </a:lnTo>
                  <a:lnTo>
                    <a:pt x="555256" y="291299"/>
                  </a:lnTo>
                  <a:lnTo>
                    <a:pt x="555498" y="291274"/>
                  </a:lnTo>
                  <a:close/>
                </a:path>
                <a:path w="1139190" h="3393440">
                  <a:moveTo>
                    <a:pt x="573900" y="2994456"/>
                  </a:moveTo>
                  <a:lnTo>
                    <a:pt x="573862" y="2994126"/>
                  </a:lnTo>
                  <a:lnTo>
                    <a:pt x="573824" y="2993948"/>
                  </a:lnTo>
                  <a:lnTo>
                    <a:pt x="573303" y="2993847"/>
                  </a:lnTo>
                  <a:lnTo>
                    <a:pt x="572998" y="2993694"/>
                  </a:lnTo>
                  <a:lnTo>
                    <a:pt x="572871" y="2994063"/>
                  </a:lnTo>
                  <a:lnTo>
                    <a:pt x="572617" y="2994431"/>
                  </a:lnTo>
                  <a:lnTo>
                    <a:pt x="572643" y="2994774"/>
                  </a:lnTo>
                  <a:lnTo>
                    <a:pt x="572655" y="2994939"/>
                  </a:lnTo>
                  <a:lnTo>
                    <a:pt x="573227" y="2995053"/>
                  </a:lnTo>
                  <a:lnTo>
                    <a:pt x="573532" y="2995180"/>
                  </a:lnTo>
                  <a:lnTo>
                    <a:pt x="573659" y="2994825"/>
                  </a:lnTo>
                  <a:lnTo>
                    <a:pt x="573900" y="2994456"/>
                  </a:lnTo>
                  <a:close/>
                </a:path>
                <a:path w="1139190" h="3393440">
                  <a:moveTo>
                    <a:pt x="574395" y="3195053"/>
                  </a:moveTo>
                  <a:lnTo>
                    <a:pt x="574332" y="3194608"/>
                  </a:lnTo>
                  <a:lnTo>
                    <a:pt x="574382" y="3194100"/>
                  </a:lnTo>
                  <a:lnTo>
                    <a:pt x="573760" y="3193123"/>
                  </a:lnTo>
                  <a:lnTo>
                    <a:pt x="573214" y="3192132"/>
                  </a:lnTo>
                  <a:lnTo>
                    <a:pt x="571969" y="3192056"/>
                  </a:lnTo>
                  <a:lnTo>
                    <a:pt x="570953" y="3192615"/>
                  </a:lnTo>
                  <a:lnTo>
                    <a:pt x="569493" y="3194735"/>
                  </a:lnTo>
                  <a:lnTo>
                    <a:pt x="569099" y="3196488"/>
                  </a:lnTo>
                  <a:lnTo>
                    <a:pt x="571284" y="3198380"/>
                  </a:lnTo>
                  <a:lnTo>
                    <a:pt x="572274" y="3198469"/>
                  </a:lnTo>
                  <a:lnTo>
                    <a:pt x="573328" y="3198571"/>
                  </a:lnTo>
                  <a:lnTo>
                    <a:pt x="573747" y="3197949"/>
                  </a:lnTo>
                  <a:lnTo>
                    <a:pt x="574116" y="3196767"/>
                  </a:lnTo>
                  <a:lnTo>
                    <a:pt x="574230" y="3195891"/>
                  </a:lnTo>
                  <a:lnTo>
                    <a:pt x="574395" y="3195053"/>
                  </a:lnTo>
                  <a:close/>
                </a:path>
                <a:path w="1139190" h="3393440">
                  <a:moveTo>
                    <a:pt x="574484" y="3213951"/>
                  </a:moveTo>
                  <a:lnTo>
                    <a:pt x="574090" y="3212439"/>
                  </a:lnTo>
                  <a:lnTo>
                    <a:pt x="571271" y="3211169"/>
                  </a:lnTo>
                  <a:lnTo>
                    <a:pt x="570014" y="3211639"/>
                  </a:lnTo>
                  <a:lnTo>
                    <a:pt x="568401" y="3214700"/>
                  </a:lnTo>
                  <a:lnTo>
                    <a:pt x="569264" y="3216795"/>
                  </a:lnTo>
                  <a:lnTo>
                    <a:pt x="571538" y="3217507"/>
                  </a:lnTo>
                  <a:lnTo>
                    <a:pt x="572236" y="3216872"/>
                  </a:lnTo>
                  <a:lnTo>
                    <a:pt x="573468" y="3216224"/>
                  </a:lnTo>
                  <a:lnTo>
                    <a:pt x="574484" y="3213951"/>
                  </a:lnTo>
                  <a:close/>
                </a:path>
                <a:path w="1139190" h="3393440">
                  <a:moveTo>
                    <a:pt x="575437" y="2926804"/>
                  </a:moveTo>
                  <a:lnTo>
                    <a:pt x="574890" y="2925826"/>
                  </a:lnTo>
                  <a:lnTo>
                    <a:pt x="574687" y="2925178"/>
                  </a:lnTo>
                  <a:lnTo>
                    <a:pt x="573976" y="2925419"/>
                  </a:lnTo>
                  <a:lnTo>
                    <a:pt x="572960" y="2925457"/>
                  </a:lnTo>
                  <a:lnTo>
                    <a:pt x="572363" y="2926384"/>
                  </a:lnTo>
                  <a:lnTo>
                    <a:pt x="572884" y="2927324"/>
                  </a:lnTo>
                  <a:lnTo>
                    <a:pt x="573062" y="2928035"/>
                  </a:lnTo>
                  <a:lnTo>
                    <a:pt x="573811" y="2927731"/>
                  </a:lnTo>
                  <a:lnTo>
                    <a:pt x="574700" y="2927553"/>
                  </a:lnTo>
                  <a:lnTo>
                    <a:pt x="575437" y="2926804"/>
                  </a:lnTo>
                  <a:close/>
                </a:path>
                <a:path w="1139190" h="3393440">
                  <a:moveTo>
                    <a:pt x="578980" y="2892996"/>
                  </a:moveTo>
                  <a:lnTo>
                    <a:pt x="578739" y="2892145"/>
                  </a:lnTo>
                  <a:lnTo>
                    <a:pt x="578370" y="2892945"/>
                  </a:lnTo>
                  <a:lnTo>
                    <a:pt x="578980" y="2892996"/>
                  </a:lnTo>
                  <a:close/>
                </a:path>
                <a:path w="1139190" h="3393440">
                  <a:moveTo>
                    <a:pt x="579081" y="3247466"/>
                  </a:moveTo>
                  <a:lnTo>
                    <a:pt x="579069" y="3247123"/>
                  </a:lnTo>
                  <a:lnTo>
                    <a:pt x="579069" y="3246983"/>
                  </a:lnTo>
                  <a:lnTo>
                    <a:pt x="578561" y="3246869"/>
                  </a:lnTo>
                  <a:lnTo>
                    <a:pt x="578281" y="3246742"/>
                  </a:lnTo>
                  <a:lnTo>
                    <a:pt x="578167" y="3247085"/>
                  </a:lnTo>
                  <a:lnTo>
                    <a:pt x="577951" y="3247440"/>
                  </a:lnTo>
                  <a:lnTo>
                    <a:pt x="577989" y="3247936"/>
                  </a:lnTo>
                  <a:lnTo>
                    <a:pt x="578485" y="3248050"/>
                  </a:lnTo>
                  <a:lnTo>
                    <a:pt x="578739" y="3248177"/>
                  </a:lnTo>
                  <a:lnTo>
                    <a:pt x="578866" y="3247821"/>
                  </a:lnTo>
                  <a:lnTo>
                    <a:pt x="579081" y="3247466"/>
                  </a:lnTo>
                  <a:close/>
                </a:path>
                <a:path w="1139190" h="3393440">
                  <a:moveTo>
                    <a:pt x="579107" y="3391611"/>
                  </a:moveTo>
                  <a:lnTo>
                    <a:pt x="578662" y="3391293"/>
                  </a:lnTo>
                  <a:lnTo>
                    <a:pt x="577875" y="3392043"/>
                  </a:lnTo>
                  <a:lnTo>
                    <a:pt x="577735" y="3392170"/>
                  </a:lnTo>
                  <a:lnTo>
                    <a:pt x="578053" y="3392792"/>
                  </a:lnTo>
                  <a:lnTo>
                    <a:pt x="578167" y="3393173"/>
                  </a:lnTo>
                  <a:lnTo>
                    <a:pt x="579069" y="3392868"/>
                  </a:lnTo>
                  <a:lnTo>
                    <a:pt x="579107" y="3391611"/>
                  </a:lnTo>
                  <a:close/>
                </a:path>
                <a:path w="1139190" h="3393440">
                  <a:moveTo>
                    <a:pt x="579145" y="3287230"/>
                  </a:moveTo>
                  <a:lnTo>
                    <a:pt x="578408" y="3287395"/>
                  </a:lnTo>
                  <a:lnTo>
                    <a:pt x="579005" y="3287865"/>
                  </a:lnTo>
                  <a:lnTo>
                    <a:pt x="579145" y="3287230"/>
                  </a:lnTo>
                  <a:close/>
                </a:path>
                <a:path w="1139190" h="3393440">
                  <a:moveTo>
                    <a:pt x="581647" y="2638983"/>
                  </a:moveTo>
                  <a:lnTo>
                    <a:pt x="581152" y="2638196"/>
                  </a:lnTo>
                  <a:lnTo>
                    <a:pt x="579501" y="2637625"/>
                  </a:lnTo>
                  <a:lnTo>
                    <a:pt x="578053" y="2638653"/>
                  </a:lnTo>
                  <a:lnTo>
                    <a:pt x="578307" y="2640228"/>
                  </a:lnTo>
                  <a:lnTo>
                    <a:pt x="578764" y="2640558"/>
                  </a:lnTo>
                  <a:lnTo>
                    <a:pt x="579285" y="2641219"/>
                  </a:lnTo>
                  <a:lnTo>
                    <a:pt x="580085" y="2640482"/>
                  </a:lnTo>
                  <a:lnTo>
                    <a:pt x="580885" y="2639784"/>
                  </a:lnTo>
                  <a:lnTo>
                    <a:pt x="581609" y="2639009"/>
                  </a:lnTo>
                  <a:lnTo>
                    <a:pt x="581647" y="2638983"/>
                  </a:lnTo>
                  <a:close/>
                </a:path>
                <a:path w="1139190" h="3393440">
                  <a:moveTo>
                    <a:pt x="581774" y="2902648"/>
                  </a:moveTo>
                  <a:lnTo>
                    <a:pt x="581202" y="2901594"/>
                  </a:lnTo>
                  <a:lnTo>
                    <a:pt x="579107" y="2900553"/>
                  </a:lnTo>
                  <a:lnTo>
                    <a:pt x="577342" y="2901734"/>
                  </a:lnTo>
                  <a:lnTo>
                    <a:pt x="576859" y="2904375"/>
                  </a:lnTo>
                  <a:lnTo>
                    <a:pt x="577596" y="2905112"/>
                  </a:lnTo>
                  <a:lnTo>
                    <a:pt x="577951" y="2905760"/>
                  </a:lnTo>
                  <a:lnTo>
                    <a:pt x="579729" y="2906242"/>
                  </a:lnTo>
                  <a:lnTo>
                    <a:pt x="581482" y="2905201"/>
                  </a:lnTo>
                  <a:lnTo>
                    <a:pt x="581774" y="2902648"/>
                  </a:lnTo>
                  <a:close/>
                </a:path>
                <a:path w="1139190" h="3393440">
                  <a:moveTo>
                    <a:pt x="582371" y="3017278"/>
                  </a:moveTo>
                  <a:lnTo>
                    <a:pt x="582307" y="3015729"/>
                  </a:lnTo>
                  <a:lnTo>
                    <a:pt x="581317" y="3015310"/>
                  </a:lnTo>
                  <a:lnTo>
                    <a:pt x="580758" y="3014878"/>
                  </a:lnTo>
                  <a:lnTo>
                    <a:pt x="580326" y="3015538"/>
                  </a:lnTo>
                  <a:lnTo>
                    <a:pt x="579450" y="3016262"/>
                  </a:lnTo>
                  <a:lnTo>
                    <a:pt x="579691" y="3017812"/>
                  </a:lnTo>
                  <a:lnTo>
                    <a:pt x="580466" y="3018688"/>
                  </a:lnTo>
                  <a:lnTo>
                    <a:pt x="581520" y="3020555"/>
                  </a:lnTo>
                  <a:lnTo>
                    <a:pt x="581952" y="3018396"/>
                  </a:lnTo>
                  <a:lnTo>
                    <a:pt x="582371" y="3017278"/>
                  </a:lnTo>
                  <a:close/>
                </a:path>
                <a:path w="1139190" h="3393440">
                  <a:moveTo>
                    <a:pt x="585520" y="2809468"/>
                  </a:moveTo>
                  <a:lnTo>
                    <a:pt x="584123" y="2807716"/>
                  </a:lnTo>
                  <a:lnTo>
                    <a:pt x="582396" y="2807830"/>
                  </a:lnTo>
                  <a:lnTo>
                    <a:pt x="581647" y="2807893"/>
                  </a:lnTo>
                  <a:lnTo>
                    <a:pt x="580694" y="2808351"/>
                  </a:lnTo>
                  <a:lnTo>
                    <a:pt x="579081" y="2810510"/>
                  </a:lnTo>
                  <a:lnTo>
                    <a:pt x="579183" y="2812313"/>
                  </a:lnTo>
                  <a:lnTo>
                    <a:pt x="580707" y="2814472"/>
                  </a:lnTo>
                  <a:lnTo>
                    <a:pt x="581647" y="2814688"/>
                  </a:lnTo>
                  <a:lnTo>
                    <a:pt x="582345" y="2815082"/>
                  </a:lnTo>
                  <a:lnTo>
                    <a:pt x="583984" y="2814955"/>
                  </a:lnTo>
                  <a:lnTo>
                    <a:pt x="585343" y="2813316"/>
                  </a:lnTo>
                  <a:lnTo>
                    <a:pt x="585520" y="2809468"/>
                  </a:lnTo>
                  <a:close/>
                </a:path>
                <a:path w="1139190" h="3393440">
                  <a:moveTo>
                    <a:pt x="594347" y="2399500"/>
                  </a:moveTo>
                  <a:lnTo>
                    <a:pt x="594144" y="2395550"/>
                  </a:lnTo>
                  <a:lnTo>
                    <a:pt x="594004" y="2391600"/>
                  </a:lnTo>
                  <a:lnTo>
                    <a:pt x="593636" y="2387155"/>
                  </a:lnTo>
                  <a:lnTo>
                    <a:pt x="592645" y="2386685"/>
                  </a:lnTo>
                  <a:lnTo>
                    <a:pt x="591921" y="2386253"/>
                  </a:lnTo>
                  <a:lnTo>
                    <a:pt x="591223" y="2386838"/>
                  </a:lnTo>
                  <a:lnTo>
                    <a:pt x="590232" y="2391930"/>
                  </a:lnTo>
                  <a:lnTo>
                    <a:pt x="589165" y="2396680"/>
                  </a:lnTo>
                  <a:lnTo>
                    <a:pt x="592810" y="2400858"/>
                  </a:lnTo>
                  <a:lnTo>
                    <a:pt x="594347" y="2399500"/>
                  </a:lnTo>
                  <a:close/>
                </a:path>
                <a:path w="1139190" h="3393440">
                  <a:moveTo>
                    <a:pt x="601014" y="1116774"/>
                  </a:moveTo>
                  <a:lnTo>
                    <a:pt x="600875" y="1116457"/>
                  </a:lnTo>
                  <a:lnTo>
                    <a:pt x="600786" y="1116139"/>
                  </a:lnTo>
                  <a:lnTo>
                    <a:pt x="600544" y="1116228"/>
                  </a:lnTo>
                  <a:lnTo>
                    <a:pt x="600113" y="1116317"/>
                  </a:lnTo>
                  <a:lnTo>
                    <a:pt x="600100" y="1116723"/>
                  </a:lnTo>
                  <a:lnTo>
                    <a:pt x="600240" y="1117041"/>
                  </a:lnTo>
                  <a:lnTo>
                    <a:pt x="600341" y="1117346"/>
                  </a:lnTo>
                  <a:lnTo>
                    <a:pt x="600570" y="1117257"/>
                  </a:lnTo>
                  <a:lnTo>
                    <a:pt x="600989" y="1117180"/>
                  </a:lnTo>
                  <a:lnTo>
                    <a:pt x="601014" y="1116774"/>
                  </a:lnTo>
                  <a:close/>
                </a:path>
                <a:path w="1139190" h="3393440">
                  <a:moveTo>
                    <a:pt x="601154" y="981113"/>
                  </a:moveTo>
                  <a:lnTo>
                    <a:pt x="600849" y="979906"/>
                  </a:lnTo>
                  <a:lnTo>
                    <a:pt x="600557" y="980020"/>
                  </a:lnTo>
                  <a:lnTo>
                    <a:pt x="600049" y="980122"/>
                  </a:lnTo>
                  <a:lnTo>
                    <a:pt x="600036" y="980249"/>
                  </a:lnTo>
                  <a:lnTo>
                    <a:pt x="600024" y="980643"/>
                  </a:lnTo>
                  <a:lnTo>
                    <a:pt x="600189" y="981036"/>
                  </a:lnTo>
                  <a:lnTo>
                    <a:pt x="600278" y="981443"/>
                  </a:lnTo>
                  <a:lnTo>
                    <a:pt x="600570" y="981329"/>
                  </a:lnTo>
                  <a:lnTo>
                    <a:pt x="600862" y="981214"/>
                  </a:lnTo>
                  <a:lnTo>
                    <a:pt x="601154" y="981113"/>
                  </a:lnTo>
                  <a:close/>
                </a:path>
                <a:path w="1139190" h="3393440">
                  <a:moveTo>
                    <a:pt x="601459" y="1061707"/>
                  </a:moveTo>
                  <a:lnTo>
                    <a:pt x="601421" y="1061110"/>
                  </a:lnTo>
                  <a:lnTo>
                    <a:pt x="601218" y="1060945"/>
                  </a:lnTo>
                  <a:lnTo>
                    <a:pt x="600417" y="1060361"/>
                  </a:lnTo>
                  <a:lnTo>
                    <a:pt x="599846" y="1060678"/>
                  </a:lnTo>
                  <a:lnTo>
                    <a:pt x="599859" y="1061707"/>
                  </a:lnTo>
                  <a:lnTo>
                    <a:pt x="599859" y="1062012"/>
                  </a:lnTo>
                  <a:lnTo>
                    <a:pt x="600278" y="1062304"/>
                  </a:lnTo>
                  <a:lnTo>
                    <a:pt x="600506" y="1062609"/>
                  </a:lnTo>
                  <a:lnTo>
                    <a:pt x="600811" y="1062418"/>
                  </a:lnTo>
                  <a:lnTo>
                    <a:pt x="601243" y="1062278"/>
                  </a:lnTo>
                  <a:lnTo>
                    <a:pt x="601345" y="1062012"/>
                  </a:lnTo>
                  <a:lnTo>
                    <a:pt x="601459" y="1061707"/>
                  </a:lnTo>
                  <a:close/>
                </a:path>
                <a:path w="1139190" h="3393440">
                  <a:moveTo>
                    <a:pt x="601853" y="2389124"/>
                  </a:moveTo>
                  <a:lnTo>
                    <a:pt x="601522" y="2388031"/>
                  </a:lnTo>
                  <a:lnTo>
                    <a:pt x="600735" y="2387181"/>
                  </a:lnTo>
                  <a:lnTo>
                    <a:pt x="598970" y="2387638"/>
                  </a:lnTo>
                  <a:lnTo>
                    <a:pt x="598957" y="2388857"/>
                  </a:lnTo>
                  <a:lnTo>
                    <a:pt x="599198" y="2389962"/>
                  </a:lnTo>
                  <a:lnTo>
                    <a:pt x="599389" y="2391245"/>
                  </a:lnTo>
                  <a:lnTo>
                    <a:pt x="600468" y="2390635"/>
                  </a:lnTo>
                  <a:lnTo>
                    <a:pt x="601560" y="2390356"/>
                  </a:lnTo>
                  <a:lnTo>
                    <a:pt x="601853" y="2389124"/>
                  </a:lnTo>
                  <a:close/>
                </a:path>
                <a:path w="1139190" h="3393440">
                  <a:moveTo>
                    <a:pt x="603453" y="1222819"/>
                  </a:moveTo>
                  <a:lnTo>
                    <a:pt x="603084" y="1221943"/>
                  </a:lnTo>
                  <a:lnTo>
                    <a:pt x="602576" y="1222743"/>
                  </a:lnTo>
                  <a:lnTo>
                    <a:pt x="603453" y="1222819"/>
                  </a:lnTo>
                  <a:close/>
                </a:path>
                <a:path w="1139190" h="3393440">
                  <a:moveTo>
                    <a:pt x="606425" y="2264118"/>
                  </a:moveTo>
                  <a:lnTo>
                    <a:pt x="606323" y="2263775"/>
                  </a:lnTo>
                  <a:lnTo>
                    <a:pt x="606221" y="2263419"/>
                  </a:lnTo>
                  <a:lnTo>
                    <a:pt x="606132" y="2263089"/>
                  </a:lnTo>
                  <a:lnTo>
                    <a:pt x="605866" y="2263190"/>
                  </a:lnTo>
                  <a:lnTo>
                    <a:pt x="605409" y="2263267"/>
                  </a:lnTo>
                  <a:lnTo>
                    <a:pt x="605370" y="2263724"/>
                  </a:lnTo>
                  <a:lnTo>
                    <a:pt x="605536" y="2264067"/>
                  </a:lnTo>
                  <a:lnTo>
                    <a:pt x="605624" y="2264410"/>
                  </a:lnTo>
                  <a:lnTo>
                    <a:pt x="605891" y="2264308"/>
                  </a:lnTo>
                  <a:lnTo>
                    <a:pt x="606145" y="2264206"/>
                  </a:lnTo>
                  <a:lnTo>
                    <a:pt x="606425" y="2264118"/>
                  </a:lnTo>
                  <a:close/>
                </a:path>
                <a:path w="1139190" h="3393440">
                  <a:moveTo>
                    <a:pt x="642772" y="2522728"/>
                  </a:moveTo>
                  <a:lnTo>
                    <a:pt x="642175" y="2522131"/>
                  </a:lnTo>
                  <a:lnTo>
                    <a:pt x="641565" y="2521013"/>
                  </a:lnTo>
                  <a:lnTo>
                    <a:pt x="639241" y="2520188"/>
                  </a:lnTo>
                  <a:lnTo>
                    <a:pt x="638314" y="2521242"/>
                  </a:lnTo>
                  <a:lnTo>
                    <a:pt x="637667" y="2524137"/>
                  </a:lnTo>
                  <a:lnTo>
                    <a:pt x="638683" y="2524899"/>
                  </a:lnTo>
                  <a:lnTo>
                    <a:pt x="641667" y="2525738"/>
                  </a:lnTo>
                  <a:lnTo>
                    <a:pt x="642112" y="2524468"/>
                  </a:lnTo>
                  <a:lnTo>
                    <a:pt x="642772" y="2522728"/>
                  </a:lnTo>
                  <a:close/>
                </a:path>
                <a:path w="1139190" h="3393440">
                  <a:moveTo>
                    <a:pt x="644436" y="2454668"/>
                  </a:moveTo>
                  <a:lnTo>
                    <a:pt x="643750" y="2454516"/>
                  </a:lnTo>
                  <a:lnTo>
                    <a:pt x="643966" y="2455405"/>
                  </a:lnTo>
                  <a:lnTo>
                    <a:pt x="644436" y="2454668"/>
                  </a:lnTo>
                  <a:close/>
                </a:path>
                <a:path w="1139190" h="3393440">
                  <a:moveTo>
                    <a:pt x="646226" y="2494292"/>
                  </a:moveTo>
                  <a:lnTo>
                    <a:pt x="646163" y="2492337"/>
                  </a:lnTo>
                  <a:lnTo>
                    <a:pt x="646112" y="2490355"/>
                  </a:lnTo>
                  <a:lnTo>
                    <a:pt x="644664" y="2488539"/>
                  </a:lnTo>
                  <a:lnTo>
                    <a:pt x="641565" y="2488755"/>
                  </a:lnTo>
                  <a:lnTo>
                    <a:pt x="640181" y="2490419"/>
                  </a:lnTo>
                  <a:lnTo>
                    <a:pt x="639914" y="2494318"/>
                  </a:lnTo>
                  <a:lnTo>
                    <a:pt x="641324" y="2495943"/>
                  </a:lnTo>
                  <a:lnTo>
                    <a:pt x="644791" y="2495981"/>
                  </a:lnTo>
                  <a:lnTo>
                    <a:pt x="646226" y="2494292"/>
                  </a:lnTo>
                  <a:close/>
                </a:path>
                <a:path w="1139190" h="3393440">
                  <a:moveTo>
                    <a:pt x="647636" y="1227874"/>
                  </a:moveTo>
                  <a:lnTo>
                    <a:pt x="646899" y="1227416"/>
                  </a:lnTo>
                  <a:lnTo>
                    <a:pt x="646849" y="1228204"/>
                  </a:lnTo>
                  <a:lnTo>
                    <a:pt x="647636" y="1227874"/>
                  </a:lnTo>
                  <a:close/>
                </a:path>
                <a:path w="1139190" h="3393440">
                  <a:moveTo>
                    <a:pt x="648639" y="2404707"/>
                  </a:moveTo>
                  <a:lnTo>
                    <a:pt x="647725" y="2403284"/>
                  </a:lnTo>
                  <a:lnTo>
                    <a:pt x="646188" y="2403462"/>
                  </a:lnTo>
                  <a:lnTo>
                    <a:pt x="644613" y="2403805"/>
                  </a:lnTo>
                  <a:lnTo>
                    <a:pt x="643051" y="2406015"/>
                  </a:lnTo>
                  <a:lnTo>
                    <a:pt x="642747" y="2407831"/>
                  </a:lnTo>
                  <a:lnTo>
                    <a:pt x="642569" y="2408339"/>
                  </a:lnTo>
                  <a:lnTo>
                    <a:pt x="642569" y="2410904"/>
                  </a:lnTo>
                  <a:lnTo>
                    <a:pt x="642505" y="2412238"/>
                  </a:lnTo>
                  <a:lnTo>
                    <a:pt x="642658" y="2414435"/>
                  </a:lnTo>
                  <a:lnTo>
                    <a:pt x="642785" y="2415387"/>
                  </a:lnTo>
                  <a:lnTo>
                    <a:pt x="643559" y="2416835"/>
                  </a:lnTo>
                  <a:lnTo>
                    <a:pt x="644271" y="2417381"/>
                  </a:lnTo>
                  <a:lnTo>
                    <a:pt x="645756" y="2418486"/>
                  </a:lnTo>
                  <a:lnTo>
                    <a:pt x="647725" y="2417241"/>
                  </a:lnTo>
                  <a:lnTo>
                    <a:pt x="648487" y="2408961"/>
                  </a:lnTo>
                  <a:lnTo>
                    <a:pt x="648639" y="2404707"/>
                  </a:lnTo>
                  <a:close/>
                </a:path>
                <a:path w="1139190" h="3393440">
                  <a:moveTo>
                    <a:pt x="650849" y="2349195"/>
                  </a:moveTo>
                  <a:lnTo>
                    <a:pt x="649909" y="2348661"/>
                  </a:lnTo>
                  <a:lnTo>
                    <a:pt x="649224" y="2349068"/>
                  </a:lnTo>
                  <a:lnTo>
                    <a:pt x="649185" y="2349322"/>
                  </a:lnTo>
                  <a:lnTo>
                    <a:pt x="649173" y="2349550"/>
                  </a:lnTo>
                  <a:lnTo>
                    <a:pt x="649566" y="2349855"/>
                  </a:lnTo>
                  <a:lnTo>
                    <a:pt x="649782" y="2350122"/>
                  </a:lnTo>
                  <a:lnTo>
                    <a:pt x="650786" y="2349728"/>
                  </a:lnTo>
                  <a:lnTo>
                    <a:pt x="650849" y="2349195"/>
                  </a:lnTo>
                  <a:close/>
                </a:path>
                <a:path w="1139190" h="3393440">
                  <a:moveTo>
                    <a:pt x="652119" y="2362974"/>
                  </a:moveTo>
                  <a:lnTo>
                    <a:pt x="650849" y="2361057"/>
                  </a:lnTo>
                  <a:lnTo>
                    <a:pt x="649693" y="2358898"/>
                  </a:lnTo>
                  <a:lnTo>
                    <a:pt x="649033" y="2358961"/>
                  </a:lnTo>
                  <a:lnTo>
                    <a:pt x="648614" y="2358885"/>
                  </a:lnTo>
                  <a:lnTo>
                    <a:pt x="648373" y="2359253"/>
                  </a:lnTo>
                  <a:lnTo>
                    <a:pt x="647903" y="2359647"/>
                  </a:lnTo>
                  <a:lnTo>
                    <a:pt x="648220" y="2363584"/>
                  </a:lnTo>
                  <a:lnTo>
                    <a:pt x="648817" y="2365794"/>
                  </a:lnTo>
                  <a:lnTo>
                    <a:pt x="649922" y="2366099"/>
                  </a:lnTo>
                  <a:lnTo>
                    <a:pt x="650786" y="2366391"/>
                  </a:lnTo>
                  <a:lnTo>
                    <a:pt x="651306" y="2365730"/>
                  </a:lnTo>
                  <a:lnTo>
                    <a:pt x="652119" y="2362974"/>
                  </a:lnTo>
                  <a:close/>
                </a:path>
                <a:path w="1139190" h="3393440">
                  <a:moveTo>
                    <a:pt x="655751" y="2232533"/>
                  </a:moveTo>
                  <a:lnTo>
                    <a:pt x="654977" y="2232507"/>
                  </a:lnTo>
                  <a:lnTo>
                    <a:pt x="655345" y="2233485"/>
                  </a:lnTo>
                  <a:lnTo>
                    <a:pt x="655751" y="2232533"/>
                  </a:lnTo>
                  <a:close/>
                </a:path>
                <a:path w="1139190" h="3393440">
                  <a:moveTo>
                    <a:pt x="781761" y="1612849"/>
                  </a:moveTo>
                  <a:lnTo>
                    <a:pt x="780923" y="1611718"/>
                  </a:lnTo>
                  <a:lnTo>
                    <a:pt x="780338" y="1611490"/>
                  </a:lnTo>
                  <a:lnTo>
                    <a:pt x="779221" y="1611045"/>
                  </a:lnTo>
                  <a:lnTo>
                    <a:pt x="777582" y="1612341"/>
                  </a:lnTo>
                  <a:lnTo>
                    <a:pt x="777951" y="1614043"/>
                  </a:lnTo>
                  <a:lnTo>
                    <a:pt x="778725" y="1614474"/>
                  </a:lnTo>
                  <a:lnTo>
                    <a:pt x="779564" y="1615351"/>
                  </a:lnTo>
                  <a:lnTo>
                    <a:pt x="780288" y="1614601"/>
                  </a:lnTo>
                  <a:lnTo>
                    <a:pt x="781138" y="1613941"/>
                  </a:lnTo>
                  <a:lnTo>
                    <a:pt x="781761" y="1612849"/>
                  </a:lnTo>
                  <a:close/>
                </a:path>
                <a:path w="1139190" h="3393440">
                  <a:moveTo>
                    <a:pt x="785241" y="1680679"/>
                  </a:moveTo>
                  <a:lnTo>
                    <a:pt x="784529" y="1678266"/>
                  </a:lnTo>
                  <a:lnTo>
                    <a:pt x="783336" y="1677085"/>
                  </a:lnTo>
                  <a:lnTo>
                    <a:pt x="781545" y="1676730"/>
                  </a:lnTo>
                  <a:lnTo>
                    <a:pt x="780465" y="1677835"/>
                  </a:lnTo>
                  <a:lnTo>
                    <a:pt x="779157" y="1678571"/>
                  </a:lnTo>
                  <a:lnTo>
                    <a:pt x="780046" y="1679956"/>
                  </a:lnTo>
                  <a:lnTo>
                    <a:pt x="780465" y="1681276"/>
                  </a:lnTo>
                  <a:lnTo>
                    <a:pt x="782612" y="1682661"/>
                  </a:lnTo>
                  <a:lnTo>
                    <a:pt x="785241" y="1680679"/>
                  </a:lnTo>
                  <a:close/>
                </a:path>
                <a:path w="1139190" h="3393440">
                  <a:moveTo>
                    <a:pt x="786587" y="1796999"/>
                  </a:moveTo>
                  <a:lnTo>
                    <a:pt x="786333" y="1796719"/>
                  </a:lnTo>
                  <a:lnTo>
                    <a:pt x="785888" y="1796199"/>
                  </a:lnTo>
                  <a:lnTo>
                    <a:pt x="784872" y="1795818"/>
                  </a:lnTo>
                  <a:lnTo>
                    <a:pt x="784186" y="1795945"/>
                  </a:lnTo>
                  <a:lnTo>
                    <a:pt x="783628" y="1796046"/>
                  </a:lnTo>
                  <a:lnTo>
                    <a:pt x="782599" y="1797786"/>
                  </a:lnTo>
                  <a:lnTo>
                    <a:pt x="782828" y="1798294"/>
                  </a:lnTo>
                  <a:lnTo>
                    <a:pt x="782878" y="1798688"/>
                  </a:lnTo>
                  <a:lnTo>
                    <a:pt x="783107" y="1799043"/>
                  </a:lnTo>
                  <a:lnTo>
                    <a:pt x="783424" y="1799729"/>
                  </a:lnTo>
                  <a:lnTo>
                    <a:pt x="784275" y="1799463"/>
                  </a:lnTo>
                  <a:lnTo>
                    <a:pt x="785139" y="1799221"/>
                  </a:lnTo>
                  <a:lnTo>
                    <a:pt x="785672" y="1798688"/>
                  </a:lnTo>
                  <a:lnTo>
                    <a:pt x="786130" y="1798205"/>
                  </a:lnTo>
                  <a:lnTo>
                    <a:pt x="786587" y="1796999"/>
                  </a:lnTo>
                  <a:close/>
                </a:path>
                <a:path w="1139190" h="3393440">
                  <a:moveTo>
                    <a:pt x="800315" y="37769"/>
                  </a:moveTo>
                  <a:lnTo>
                    <a:pt x="799477" y="38074"/>
                  </a:lnTo>
                  <a:lnTo>
                    <a:pt x="800227" y="38569"/>
                  </a:lnTo>
                  <a:lnTo>
                    <a:pt x="800315" y="37769"/>
                  </a:lnTo>
                  <a:close/>
                </a:path>
                <a:path w="1139190" h="3393440">
                  <a:moveTo>
                    <a:pt x="823633" y="17691"/>
                  </a:moveTo>
                  <a:lnTo>
                    <a:pt x="823341" y="17411"/>
                  </a:lnTo>
                  <a:lnTo>
                    <a:pt x="823201" y="17792"/>
                  </a:lnTo>
                  <a:lnTo>
                    <a:pt x="823048" y="18173"/>
                  </a:lnTo>
                  <a:lnTo>
                    <a:pt x="822909" y="18554"/>
                  </a:lnTo>
                  <a:lnTo>
                    <a:pt x="823150" y="18262"/>
                  </a:lnTo>
                  <a:lnTo>
                    <a:pt x="823633" y="17691"/>
                  </a:lnTo>
                  <a:close/>
                </a:path>
                <a:path w="1139190" h="3393440">
                  <a:moveTo>
                    <a:pt x="823645" y="17399"/>
                  </a:moveTo>
                  <a:lnTo>
                    <a:pt x="823353" y="17411"/>
                  </a:lnTo>
                  <a:lnTo>
                    <a:pt x="823633" y="17691"/>
                  </a:lnTo>
                  <a:lnTo>
                    <a:pt x="823645" y="17399"/>
                  </a:lnTo>
                  <a:close/>
                </a:path>
                <a:path w="1139190" h="3393440">
                  <a:moveTo>
                    <a:pt x="826122" y="16713"/>
                  </a:moveTo>
                  <a:lnTo>
                    <a:pt x="826084" y="14986"/>
                  </a:lnTo>
                  <a:lnTo>
                    <a:pt x="824585" y="15163"/>
                  </a:lnTo>
                  <a:lnTo>
                    <a:pt x="823683" y="16027"/>
                  </a:lnTo>
                  <a:lnTo>
                    <a:pt x="823645" y="17399"/>
                  </a:lnTo>
                  <a:lnTo>
                    <a:pt x="825017" y="17360"/>
                  </a:lnTo>
                  <a:lnTo>
                    <a:pt x="826122" y="16713"/>
                  </a:lnTo>
                  <a:close/>
                </a:path>
                <a:path w="1139190" h="3393440">
                  <a:moveTo>
                    <a:pt x="826223" y="14859"/>
                  </a:moveTo>
                  <a:lnTo>
                    <a:pt x="826084" y="14846"/>
                  </a:lnTo>
                  <a:lnTo>
                    <a:pt x="826211" y="14973"/>
                  </a:lnTo>
                  <a:lnTo>
                    <a:pt x="826223" y="14859"/>
                  </a:lnTo>
                  <a:close/>
                </a:path>
                <a:path w="1139190" h="3393440">
                  <a:moveTo>
                    <a:pt x="831545" y="9525"/>
                  </a:moveTo>
                  <a:lnTo>
                    <a:pt x="827062" y="10528"/>
                  </a:lnTo>
                  <a:lnTo>
                    <a:pt x="826223" y="14859"/>
                  </a:lnTo>
                  <a:lnTo>
                    <a:pt x="831215" y="14973"/>
                  </a:lnTo>
                  <a:lnTo>
                    <a:pt x="831342" y="14846"/>
                  </a:lnTo>
                  <a:lnTo>
                    <a:pt x="831545" y="9525"/>
                  </a:lnTo>
                  <a:close/>
                </a:path>
                <a:path w="1139190" h="3393440">
                  <a:moveTo>
                    <a:pt x="831710" y="9372"/>
                  </a:moveTo>
                  <a:lnTo>
                    <a:pt x="831545" y="9359"/>
                  </a:lnTo>
                  <a:lnTo>
                    <a:pt x="831659" y="9499"/>
                  </a:lnTo>
                  <a:lnTo>
                    <a:pt x="831710" y="9372"/>
                  </a:lnTo>
                  <a:close/>
                </a:path>
                <a:path w="1139190" h="3393440">
                  <a:moveTo>
                    <a:pt x="839647" y="4089"/>
                  </a:moveTo>
                  <a:lnTo>
                    <a:pt x="834212" y="3632"/>
                  </a:lnTo>
                  <a:lnTo>
                    <a:pt x="833399" y="4165"/>
                  </a:lnTo>
                  <a:lnTo>
                    <a:pt x="831710" y="9372"/>
                  </a:lnTo>
                  <a:lnTo>
                    <a:pt x="837387" y="9766"/>
                  </a:lnTo>
                  <a:lnTo>
                    <a:pt x="838187" y="9220"/>
                  </a:lnTo>
                  <a:lnTo>
                    <a:pt x="839647" y="4089"/>
                  </a:lnTo>
                  <a:close/>
                </a:path>
                <a:path w="1139190" h="3393440">
                  <a:moveTo>
                    <a:pt x="839939" y="4114"/>
                  </a:moveTo>
                  <a:lnTo>
                    <a:pt x="839927" y="3873"/>
                  </a:lnTo>
                  <a:lnTo>
                    <a:pt x="839711" y="3898"/>
                  </a:lnTo>
                  <a:lnTo>
                    <a:pt x="839647" y="4089"/>
                  </a:lnTo>
                  <a:lnTo>
                    <a:pt x="839939" y="4114"/>
                  </a:lnTo>
                  <a:close/>
                </a:path>
                <a:path w="1139190" h="3393440">
                  <a:moveTo>
                    <a:pt x="842441" y="1384"/>
                  </a:moveTo>
                  <a:lnTo>
                    <a:pt x="840968" y="1435"/>
                  </a:lnTo>
                  <a:lnTo>
                    <a:pt x="839889" y="2209"/>
                  </a:lnTo>
                  <a:lnTo>
                    <a:pt x="839927" y="3873"/>
                  </a:lnTo>
                  <a:lnTo>
                    <a:pt x="841413" y="3733"/>
                  </a:lnTo>
                  <a:lnTo>
                    <a:pt x="842391" y="2870"/>
                  </a:lnTo>
                  <a:lnTo>
                    <a:pt x="842441" y="1384"/>
                  </a:lnTo>
                  <a:close/>
                </a:path>
                <a:path w="1139190" h="3393440">
                  <a:moveTo>
                    <a:pt x="842721" y="1371"/>
                  </a:moveTo>
                  <a:lnTo>
                    <a:pt x="842454" y="1079"/>
                  </a:lnTo>
                  <a:lnTo>
                    <a:pt x="842441" y="1384"/>
                  </a:lnTo>
                  <a:lnTo>
                    <a:pt x="842721" y="1371"/>
                  </a:lnTo>
                  <a:close/>
                </a:path>
                <a:path w="1139190" h="3393440">
                  <a:moveTo>
                    <a:pt x="843026" y="990"/>
                  </a:moveTo>
                  <a:lnTo>
                    <a:pt x="842835" y="990"/>
                  </a:lnTo>
                  <a:lnTo>
                    <a:pt x="842454" y="1079"/>
                  </a:lnTo>
                  <a:lnTo>
                    <a:pt x="842721" y="1358"/>
                  </a:lnTo>
                  <a:lnTo>
                    <a:pt x="843026" y="990"/>
                  </a:lnTo>
                  <a:close/>
                </a:path>
                <a:path w="1139190" h="3393440">
                  <a:moveTo>
                    <a:pt x="843800" y="0"/>
                  </a:moveTo>
                  <a:lnTo>
                    <a:pt x="843026" y="990"/>
                  </a:lnTo>
                  <a:lnTo>
                    <a:pt x="843254" y="977"/>
                  </a:lnTo>
                  <a:lnTo>
                    <a:pt x="843737" y="685"/>
                  </a:lnTo>
                  <a:lnTo>
                    <a:pt x="843800" y="0"/>
                  </a:lnTo>
                  <a:close/>
                </a:path>
                <a:path w="1139190" h="3393440">
                  <a:moveTo>
                    <a:pt x="924128" y="2953880"/>
                  </a:moveTo>
                  <a:lnTo>
                    <a:pt x="923213" y="2953372"/>
                  </a:lnTo>
                  <a:lnTo>
                    <a:pt x="923175" y="2954261"/>
                  </a:lnTo>
                  <a:lnTo>
                    <a:pt x="924128" y="2953880"/>
                  </a:lnTo>
                  <a:close/>
                </a:path>
                <a:path w="1139190" h="3393440">
                  <a:moveTo>
                    <a:pt x="987564" y="3119666"/>
                  </a:moveTo>
                  <a:lnTo>
                    <a:pt x="987539" y="3119386"/>
                  </a:lnTo>
                  <a:lnTo>
                    <a:pt x="987285" y="3119628"/>
                  </a:lnTo>
                  <a:lnTo>
                    <a:pt x="987564" y="3119666"/>
                  </a:lnTo>
                  <a:close/>
                </a:path>
                <a:path w="1139190" h="3393440">
                  <a:moveTo>
                    <a:pt x="992657" y="3123768"/>
                  </a:moveTo>
                  <a:lnTo>
                    <a:pt x="992327" y="3122168"/>
                  </a:lnTo>
                  <a:lnTo>
                    <a:pt x="991882" y="3120771"/>
                  </a:lnTo>
                  <a:lnTo>
                    <a:pt x="990384" y="3119780"/>
                  </a:lnTo>
                  <a:lnTo>
                    <a:pt x="990066" y="3119577"/>
                  </a:lnTo>
                  <a:lnTo>
                    <a:pt x="988542" y="3119780"/>
                  </a:lnTo>
                  <a:lnTo>
                    <a:pt x="987564" y="3119666"/>
                  </a:lnTo>
                  <a:lnTo>
                    <a:pt x="987640" y="3120771"/>
                  </a:lnTo>
                  <a:lnTo>
                    <a:pt x="987412" y="3122168"/>
                  </a:lnTo>
                  <a:lnTo>
                    <a:pt x="988517" y="3124047"/>
                  </a:lnTo>
                  <a:lnTo>
                    <a:pt x="989914" y="3124581"/>
                  </a:lnTo>
                  <a:lnTo>
                    <a:pt x="991425" y="3124962"/>
                  </a:lnTo>
                  <a:lnTo>
                    <a:pt x="992657" y="3123768"/>
                  </a:lnTo>
                  <a:close/>
                </a:path>
                <a:path w="1139190" h="3393440">
                  <a:moveTo>
                    <a:pt x="1088136" y="2888284"/>
                  </a:moveTo>
                  <a:lnTo>
                    <a:pt x="1087615" y="2887103"/>
                  </a:lnTo>
                  <a:lnTo>
                    <a:pt x="1086993" y="2887040"/>
                  </a:lnTo>
                  <a:lnTo>
                    <a:pt x="1086358" y="2888335"/>
                  </a:lnTo>
                  <a:lnTo>
                    <a:pt x="1086916" y="2889008"/>
                  </a:lnTo>
                  <a:lnTo>
                    <a:pt x="1087208" y="2889034"/>
                  </a:lnTo>
                  <a:lnTo>
                    <a:pt x="1087501" y="2889046"/>
                  </a:lnTo>
                  <a:lnTo>
                    <a:pt x="1087831" y="2888551"/>
                  </a:lnTo>
                  <a:lnTo>
                    <a:pt x="1088136" y="2888284"/>
                  </a:lnTo>
                  <a:close/>
                </a:path>
                <a:path w="1139190" h="3393440">
                  <a:moveTo>
                    <a:pt x="1088580" y="2904960"/>
                  </a:moveTo>
                  <a:lnTo>
                    <a:pt x="1088275" y="2904274"/>
                  </a:lnTo>
                  <a:lnTo>
                    <a:pt x="1086840" y="2904261"/>
                  </a:lnTo>
                  <a:lnTo>
                    <a:pt x="1086421" y="2904845"/>
                  </a:lnTo>
                  <a:lnTo>
                    <a:pt x="1086396" y="2905188"/>
                  </a:lnTo>
                  <a:lnTo>
                    <a:pt x="1086370" y="2905544"/>
                  </a:lnTo>
                  <a:lnTo>
                    <a:pt x="1086700" y="2905925"/>
                  </a:lnTo>
                  <a:lnTo>
                    <a:pt x="1086878" y="2906306"/>
                  </a:lnTo>
                  <a:lnTo>
                    <a:pt x="1087221" y="2906217"/>
                  </a:lnTo>
                  <a:lnTo>
                    <a:pt x="1087704" y="2906217"/>
                  </a:lnTo>
                  <a:lnTo>
                    <a:pt x="1087869" y="2906001"/>
                  </a:lnTo>
                  <a:lnTo>
                    <a:pt x="1088580" y="2904960"/>
                  </a:lnTo>
                  <a:close/>
                </a:path>
                <a:path w="1139190" h="3393440">
                  <a:moveTo>
                    <a:pt x="1090764" y="2879547"/>
                  </a:moveTo>
                  <a:lnTo>
                    <a:pt x="1090383" y="2878124"/>
                  </a:lnTo>
                  <a:lnTo>
                    <a:pt x="1090256" y="2877629"/>
                  </a:lnTo>
                  <a:lnTo>
                    <a:pt x="1089050" y="2877401"/>
                  </a:lnTo>
                  <a:lnTo>
                    <a:pt x="1087983" y="2876854"/>
                  </a:lnTo>
                  <a:lnTo>
                    <a:pt x="1087424" y="2877883"/>
                  </a:lnTo>
                  <a:lnTo>
                    <a:pt x="1086307" y="2879915"/>
                  </a:lnTo>
                  <a:lnTo>
                    <a:pt x="1087031" y="2880245"/>
                  </a:lnTo>
                  <a:lnTo>
                    <a:pt x="1087793" y="2880918"/>
                  </a:lnTo>
                  <a:lnTo>
                    <a:pt x="1089863" y="2880639"/>
                  </a:lnTo>
                  <a:lnTo>
                    <a:pt x="1090764" y="2879547"/>
                  </a:lnTo>
                  <a:close/>
                </a:path>
                <a:path w="1139190" h="3393440">
                  <a:moveTo>
                    <a:pt x="1116799" y="1938807"/>
                  </a:moveTo>
                  <a:lnTo>
                    <a:pt x="1116761" y="1938185"/>
                  </a:lnTo>
                  <a:lnTo>
                    <a:pt x="1116660" y="1938502"/>
                  </a:lnTo>
                  <a:lnTo>
                    <a:pt x="1116799" y="1938807"/>
                  </a:lnTo>
                  <a:close/>
                </a:path>
                <a:path w="1139190" h="3393440">
                  <a:moveTo>
                    <a:pt x="1118031" y="1934933"/>
                  </a:moveTo>
                  <a:lnTo>
                    <a:pt x="1117790" y="1934514"/>
                  </a:lnTo>
                  <a:lnTo>
                    <a:pt x="1116482" y="1935111"/>
                  </a:lnTo>
                  <a:lnTo>
                    <a:pt x="1116634" y="1935848"/>
                  </a:lnTo>
                  <a:lnTo>
                    <a:pt x="1116761" y="1938185"/>
                  </a:lnTo>
                  <a:lnTo>
                    <a:pt x="1116914" y="1937727"/>
                  </a:lnTo>
                  <a:lnTo>
                    <a:pt x="1117092" y="1936927"/>
                  </a:lnTo>
                  <a:lnTo>
                    <a:pt x="1118031" y="1934933"/>
                  </a:lnTo>
                  <a:close/>
                </a:path>
                <a:path w="1139190" h="3393440">
                  <a:moveTo>
                    <a:pt x="1118425" y="1872500"/>
                  </a:moveTo>
                  <a:lnTo>
                    <a:pt x="1116418" y="1871052"/>
                  </a:lnTo>
                  <a:lnTo>
                    <a:pt x="1113586" y="1871370"/>
                  </a:lnTo>
                  <a:lnTo>
                    <a:pt x="1112647" y="1873491"/>
                  </a:lnTo>
                  <a:lnTo>
                    <a:pt x="1114005" y="1875726"/>
                  </a:lnTo>
                  <a:lnTo>
                    <a:pt x="1115047" y="1875828"/>
                  </a:lnTo>
                  <a:lnTo>
                    <a:pt x="1116088" y="1876272"/>
                  </a:lnTo>
                  <a:lnTo>
                    <a:pt x="1116749" y="1875358"/>
                  </a:lnTo>
                  <a:lnTo>
                    <a:pt x="1117676" y="1874481"/>
                  </a:lnTo>
                  <a:lnTo>
                    <a:pt x="1118425" y="1872500"/>
                  </a:lnTo>
                  <a:close/>
                </a:path>
                <a:path w="1139190" h="3393440">
                  <a:moveTo>
                    <a:pt x="1123124" y="1927872"/>
                  </a:moveTo>
                  <a:lnTo>
                    <a:pt x="1122197" y="1928266"/>
                  </a:lnTo>
                  <a:lnTo>
                    <a:pt x="1123048" y="1928799"/>
                  </a:lnTo>
                  <a:lnTo>
                    <a:pt x="1123124" y="1927872"/>
                  </a:lnTo>
                  <a:close/>
                </a:path>
                <a:path w="1139190" h="3393440">
                  <a:moveTo>
                    <a:pt x="1131798" y="1178064"/>
                  </a:moveTo>
                  <a:lnTo>
                    <a:pt x="1131608" y="1177772"/>
                  </a:lnTo>
                  <a:lnTo>
                    <a:pt x="1131404" y="1177467"/>
                  </a:lnTo>
                  <a:lnTo>
                    <a:pt x="1131201" y="1177175"/>
                  </a:lnTo>
                  <a:lnTo>
                    <a:pt x="1130452" y="1177734"/>
                  </a:lnTo>
                  <a:lnTo>
                    <a:pt x="1131430" y="1179017"/>
                  </a:lnTo>
                  <a:lnTo>
                    <a:pt x="1131544" y="1178712"/>
                  </a:lnTo>
                  <a:lnTo>
                    <a:pt x="1131671" y="1178382"/>
                  </a:lnTo>
                  <a:lnTo>
                    <a:pt x="1131798" y="1178064"/>
                  </a:lnTo>
                  <a:close/>
                </a:path>
                <a:path w="1139190" h="3393440">
                  <a:moveTo>
                    <a:pt x="1132039" y="1154404"/>
                  </a:moveTo>
                  <a:lnTo>
                    <a:pt x="1131722" y="1153972"/>
                  </a:lnTo>
                  <a:lnTo>
                    <a:pt x="1131608" y="1153617"/>
                  </a:lnTo>
                  <a:lnTo>
                    <a:pt x="1131239" y="1153655"/>
                  </a:lnTo>
                  <a:lnTo>
                    <a:pt x="1130719" y="1153553"/>
                  </a:lnTo>
                  <a:lnTo>
                    <a:pt x="1130554" y="1153756"/>
                  </a:lnTo>
                  <a:lnTo>
                    <a:pt x="1130312" y="1154036"/>
                  </a:lnTo>
                  <a:lnTo>
                    <a:pt x="1130160" y="1154633"/>
                  </a:lnTo>
                  <a:lnTo>
                    <a:pt x="1130300" y="1154912"/>
                  </a:lnTo>
                  <a:lnTo>
                    <a:pt x="1130846" y="1155954"/>
                  </a:lnTo>
                  <a:lnTo>
                    <a:pt x="1131506" y="1155877"/>
                  </a:lnTo>
                  <a:lnTo>
                    <a:pt x="1132039" y="1154404"/>
                  </a:lnTo>
                  <a:close/>
                </a:path>
                <a:path w="1139190" h="3393440">
                  <a:moveTo>
                    <a:pt x="1133271" y="1089494"/>
                  </a:moveTo>
                  <a:lnTo>
                    <a:pt x="1131316" y="1088136"/>
                  </a:lnTo>
                  <a:lnTo>
                    <a:pt x="1129931" y="1088771"/>
                  </a:lnTo>
                  <a:lnTo>
                    <a:pt x="1129614" y="1090409"/>
                  </a:lnTo>
                  <a:lnTo>
                    <a:pt x="1129601" y="1091755"/>
                  </a:lnTo>
                  <a:lnTo>
                    <a:pt x="1129906" y="1093470"/>
                  </a:lnTo>
                  <a:lnTo>
                    <a:pt x="1130909" y="1093749"/>
                  </a:lnTo>
                  <a:lnTo>
                    <a:pt x="1131468" y="1094092"/>
                  </a:lnTo>
                  <a:lnTo>
                    <a:pt x="1133170" y="1092949"/>
                  </a:lnTo>
                  <a:lnTo>
                    <a:pt x="1133271" y="1089494"/>
                  </a:lnTo>
                  <a:close/>
                </a:path>
                <a:path w="1139190" h="3393440">
                  <a:moveTo>
                    <a:pt x="1134338" y="891692"/>
                  </a:moveTo>
                  <a:lnTo>
                    <a:pt x="1133970" y="890714"/>
                  </a:lnTo>
                  <a:lnTo>
                    <a:pt x="1133436" y="891603"/>
                  </a:lnTo>
                  <a:lnTo>
                    <a:pt x="1134338" y="891692"/>
                  </a:lnTo>
                  <a:close/>
                </a:path>
                <a:path w="1139190" h="3393440">
                  <a:moveTo>
                    <a:pt x="1134643" y="1252804"/>
                  </a:moveTo>
                  <a:lnTo>
                    <a:pt x="1133919" y="1251953"/>
                  </a:lnTo>
                  <a:lnTo>
                    <a:pt x="1133652" y="1252207"/>
                  </a:lnTo>
                  <a:lnTo>
                    <a:pt x="1133170" y="1252448"/>
                  </a:lnTo>
                  <a:lnTo>
                    <a:pt x="1133170" y="1252715"/>
                  </a:lnTo>
                  <a:lnTo>
                    <a:pt x="1133144" y="1252982"/>
                  </a:lnTo>
                  <a:lnTo>
                    <a:pt x="1133589" y="1253274"/>
                  </a:lnTo>
                  <a:lnTo>
                    <a:pt x="1133830" y="1253553"/>
                  </a:lnTo>
                  <a:lnTo>
                    <a:pt x="1134643" y="1252804"/>
                  </a:lnTo>
                  <a:close/>
                </a:path>
                <a:path w="1139190" h="3393440">
                  <a:moveTo>
                    <a:pt x="1135240" y="973924"/>
                  </a:moveTo>
                  <a:lnTo>
                    <a:pt x="1135214" y="972718"/>
                  </a:lnTo>
                  <a:lnTo>
                    <a:pt x="1135176" y="971981"/>
                  </a:lnTo>
                  <a:lnTo>
                    <a:pt x="1134605" y="970851"/>
                  </a:lnTo>
                  <a:lnTo>
                    <a:pt x="1133398" y="970394"/>
                  </a:lnTo>
                  <a:lnTo>
                    <a:pt x="1132382" y="970978"/>
                  </a:lnTo>
                  <a:lnTo>
                    <a:pt x="1129931" y="972464"/>
                  </a:lnTo>
                  <a:lnTo>
                    <a:pt x="1129804" y="974229"/>
                  </a:lnTo>
                  <a:lnTo>
                    <a:pt x="1130579" y="976515"/>
                  </a:lnTo>
                  <a:lnTo>
                    <a:pt x="1131684" y="976795"/>
                  </a:lnTo>
                  <a:lnTo>
                    <a:pt x="1132382" y="977226"/>
                  </a:lnTo>
                  <a:lnTo>
                    <a:pt x="1133119" y="976934"/>
                  </a:lnTo>
                  <a:lnTo>
                    <a:pt x="1134262" y="976833"/>
                  </a:lnTo>
                  <a:lnTo>
                    <a:pt x="1135011" y="975233"/>
                  </a:lnTo>
                  <a:lnTo>
                    <a:pt x="1135240" y="973924"/>
                  </a:lnTo>
                  <a:close/>
                </a:path>
                <a:path w="1139190" h="3393440">
                  <a:moveTo>
                    <a:pt x="1135735" y="920559"/>
                  </a:moveTo>
                  <a:lnTo>
                    <a:pt x="1135557" y="919264"/>
                  </a:lnTo>
                  <a:lnTo>
                    <a:pt x="1135494" y="918387"/>
                  </a:lnTo>
                  <a:lnTo>
                    <a:pt x="1135202" y="917155"/>
                  </a:lnTo>
                  <a:lnTo>
                    <a:pt x="1134872" y="916787"/>
                  </a:lnTo>
                  <a:lnTo>
                    <a:pt x="1134338" y="916317"/>
                  </a:lnTo>
                  <a:lnTo>
                    <a:pt x="1133881" y="916127"/>
                  </a:lnTo>
                  <a:lnTo>
                    <a:pt x="1133284" y="916406"/>
                  </a:lnTo>
                  <a:lnTo>
                    <a:pt x="1132852" y="916762"/>
                  </a:lnTo>
                  <a:lnTo>
                    <a:pt x="1132497" y="917956"/>
                  </a:lnTo>
                  <a:lnTo>
                    <a:pt x="1132179" y="918908"/>
                  </a:lnTo>
                  <a:lnTo>
                    <a:pt x="1132624" y="920864"/>
                  </a:lnTo>
                  <a:lnTo>
                    <a:pt x="1133309" y="921943"/>
                  </a:lnTo>
                  <a:lnTo>
                    <a:pt x="1133805" y="923061"/>
                  </a:lnTo>
                  <a:lnTo>
                    <a:pt x="1134516" y="922147"/>
                  </a:lnTo>
                  <a:lnTo>
                    <a:pt x="1135735" y="920559"/>
                  </a:lnTo>
                  <a:close/>
                </a:path>
                <a:path w="1139190" h="3393440">
                  <a:moveTo>
                    <a:pt x="1137564" y="837552"/>
                  </a:moveTo>
                  <a:lnTo>
                    <a:pt x="1137539" y="836447"/>
                  </a:lnTo>
                  <a:lnTo>
                    <a:pt x="1137513" y="835406"/>
                  </a:lnTo>
                  <a:lnTo>
                    <a:pt x="1136916" y="834390"/>
                  </a:lnTo>
                  <a:lnTo>
                    <a:pt x="1136586" y="833361"/>
                  </a:lnTo>
                  <a:lnTo>
                    <a:pt x="1135862" y="833640"/>
                  </a:lnTo>
                  <a:lnTo>
                    <a:pt x="1134503" y="833970"/>
                  </a:lnTo>
                  <a:lnTo>
                    <a:pt x="1134618" y="835253"/>
                  </a:lnTo>
                  <a:lnTo>
                    <a:pt x="1135075" y="836295"/>
                  </a:lnTo>
                  <a:lnTo>
                    <a:pt x="1135291" y="837006"/>
                  </a:lnTo>
                  <a:lnTo>
                    <a:pt x="1136700" y="837831"/>
                  </a:lnTo>
                  <a:lnTo>
                    <a:pt x="1137564" y="837552"/>
                  </a:lnTo>
                  <a:close/>
                </a:path>
                <a:path w="1139190" h="3393440">
                  <a:moveTo>
                    <a:pt x="1138809" y="860018"/>
                  </a:moveTo>
                  <a:lnTo>
                    <a:pt x="1137780" y="859155"/>
                  </a:lnTo>
                  <a:lnTo>
                    <a:pt x="1137005" y="857961"/>
                  </a:lnTo>
                  <a:lnTo>
                    <a:pt x="1134808" y="857669"/>
                  </a:lnTo>
                  <a:lnTo>
                    <a:pt x="1133627" y="858545"/>
                  </a:lnTo>
                  <a:lnTo>
                    <a:pt x="1133424" y="861860"/>
                  </a:lnTo>
                  <a:lnTo>
                    <a:pt x="1135456" y="864019"/>
                  </a:lnTo>
                  <a:lnTo>
                    <a:pt x="1137500" y="862672"/>
                  </a:lnTo>
                  <a:lnTo>
                    <a:pt x="1137932" y="861364"/>
                  </a:lnTo>
                  <a:lnTo>
                    <a:pt x="1138809" y="860018"/>
                  </a:lnTo>
                  <a:close/>
                </a:path>
                <a:path w="1139190" h="3393440">
                  <a:moveTo>
                    <a:pt x="1139012" y="801954"/>
                  </a:moveTo>
                  <a:lnTo>
                    <a:pt x="1137869" y="802195"/>
                  </a:lnTo>
                  <a:lnTo>
                    <a:pt x="1138809" y="802805"/>
                  </a:lnTo>
                  <a:lnTo>
                    <a:pt x="1139012" y="801954"/>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5" name="object 8">
              <a:extLst>
                <a:ext uri="{FF2B5EF4-FFF2-40B4-BE49-F238E27FC236}">
                  <a16:creationId xmlns:a16="http://schemas.microsoft.com/office/drawing/2014/main" id="{42CA61CC-34F2-36B7-2BDC-48760532B434}"/>
                </a:ext>
              </a:extLst>
            </p:cNvPr>
            <p:cNvSpPr>
              <a:spLocks/>
            </p:cNvSpPr>
            <p:nvPr/>
          </p:nvSpPr>
          <p:spPr bwMode="auto">
            <a:xfrm>
              <a:off x="9949370" y="9345085"/>
              <a:ext cx="27940" cy="1130300"/>
            </a:xfrm>
            <a:custGeom>
              <a:avLst/>
              <a:gdLst>
                <a:gd name="T0" fmla="*/ 2654 w 27940"/>
                <a:gd name="T1" fmla="*/ 1129195 h 1130300"/>
                <a:gd name="T2" fmla="*/ 647 w 27940"/>
                <a:gd name="T3" fmla="*/ 1127417 h 1130300"/>
                <a:gd name="T4" fmla="*/ 12 w 27940"/>
                <a:gd name="T5" fmla="*/ 1128953 h 1130300"/>
                <a:gd name="T6" fmla="*/ 1879 w 27940"/>
                <a:gd name="T7" fmla="*/ 1129309 h 1130300"/>
                <a:gd name="T8" fmla="*/ 3454 w 27940"/>
                <a:gd name="T9" fmla="*/ 1129499 h 1130300"/>
                <a:gd name="T10" fmla="*/ 3187 w 27940"/>
                <a:gd name="T11" fmla="*/ 1129792 h 1130300"/>
                <a:gd name="T12" fmla="*/ 7962 w 27940"/>
                <a:gd name="T13" fmla="*/ 964869 h 1130300"/>
                <a:gd name="T14" fmla="*/ 7747 w 27940"/>
                <a:gd name="T15" fmla="*/ 965555 h 1130300"/>
                <a:gd name="T16" fmla="*/ 7416 w 27940"/>
                <a:gd name="T17" fmla="*/ 967562 h 1130300"/>
                <a:gd name="T18" fmla="*/ 7962 w 27940"/>
                <a:gd name="T19" fmla="*/ 964869 h 1130300"/>
                <a:gd name="T20" fmla="*/ 9639 w 27940"/>
                <a:gd name="T21" fmla="*/ 882154 h 1130300"/>
                <a:gd name="T22" fmla="*/ 10337 w 27940"/>
                <a:gd name="T23" fmla="*/ 882218 h 1130300"/>
                <a:gd name="T24" fmla="*/ 12890 w 27940"/>
                <a:gd name="T25" fmla="*/ 832485 h 1130300"/>
                <a:gd name="T26" fmla="*/ 13195 w 27940"/>
                <a:gd name="T27" fmla="*/ 833513 h 1130300"/>
                <a:gd name="T28" fmla="*/ 18427 w 27940"/>
                <a:gd name="T29" fmla="*/ 355 h 1130300"/>
                <a:gd name="T30" fmla="*/ 18059 w 27940"/>
                <a:gd name="T31" fmla="*/ 101 h 1130300"/>
                <a:gd name="T32" fmla="*/ 17513 w 27940"/>
                <a:gd name="T33" fmla="*/ 622 h 1130300"/>
                <a:gd name="T34" fmla="*/ 17741 w 27940"/>
                <a:gd name="T35" fmla="*/ 1333 h 1130300"/>
                <a:gd name="T36" fmla="*/ 18580 w 27940"/>
                <a:gd name="T37" fmla="*/ 1168 h 1130300"/>
                <a:gd name="T38" fmla="*/ 18669 w 27940"/>
                <a:gd name="T39" fmla="*/ 31737 h 1130300"/>
                <a:gd name="T40" fmla="*/ 17716 w 27940"/>
                <a:gd name="T41" fmla="*/ 32067 h 1130300"/>
                <a:gd name="T42" fmla="*/ 18719 w 27940"/>
                <a:gd name="T43" fmla="*/ 9258 h 1130300"/>
                <a:gd name="T44" fmla="*/ 18084 w 27940"/>
                <a:gd name="T45" fmla="*/ 8699 h 1130300"/>
                <a:gd name="T46" fmla="*/ 17386 w 27940"/>
                <a:gd name="T47" fmla="*/ 9156 h 1130300"/>
                <a:gd name="T48" fmla="*/ 17754 w 27940"/>
                <a:gd name="T49" fmla="*/ 9931 h 1130300"/>
                <a:gd name="T50" fmla="*/ 18237 w 27940"/>
                <a:gd name="T51" fmla="*/ 9969 h 1130300"/>
                <a:gd name="T52" fmla="*/ 18719 w 27940"/>
                <a:gd name="T53" fmla="*/ 9258 h 1130300"/>
                <a:gd name="T54" fmla="*/ 20739 w 27940"/>
                <a:gd name="T55" fmla="*/ 48679 h 1130300"/>
                <a:gd name="T56" fmla="*/ 19037 w 27940"/>
                <a:gd name="T57" fmla="*/ 48006 h 1130300"/>
                <a:gd name="T58" fmla="*/ 17767 w 27940"/>
                <a:gd name="T59" fmla="*/ 51003 h 1130300"/>
                <a:gd name="T60" fmla="*/ 19380 w 27940"/>
                <a:gd name="T61" fmla="*/ 52311 h 1130300"/>
                <a:gd name="T62" fmla="*/ 20955 w 27940"/>
                <a:gd name="T63" fmla="*/ 50901 h 1130300"/>
                <a:gd name="T64" fmla="*/ 22275 w 27940"/>
                <a:gd name="T65" fmla="*/ 697738 h 1130300"/>
                <a:gd name="T66" fmla="*/ 21348 w 27940"/>
                <a:gd name="T67" fmla="*/ 690143 h 1130300"/>
                <a:gd name="T68" fmla="*/ 19469 w 27940"/>
                <a:gd name="T69" fmla="*/ 691197 h 1130300"/>
                <a:gd name="T70" fmla="*/ 18351 w 27940"/>
                <a:gd name="T71" fmla="*/ 694778 h 1130300"/>
                <a:gd name="T72" fmla="*/ 18224 w 27940"/>
                <a:gd name="T73" fmla="*/ 697776 h 1130300"/>
                <a:gd name="T74" fmla="*/ 19037 w 27940"/>
                <a:gd name="T75" fmla="*/ 700963 h 1130300"/>
                <a:gd name="T76" fmla="*/ 21463 w 27940"/>
                <a:gd name="T77" fmla="*/ 702398 h 1130300"/>
                <a:gd name="T78" fmla="*/ 22275 w 27940"/>
                <a:gd name="T79" fmla="*/ 697738 h 1130300"/>
                <a:gd name="T80" fmla="*/ 23939 w 27940"/>
                <a:gd name="T81" fmla="*/ 194322 h 1130300"/>
                <a:gd name="T82" fmla="*/ 23545 w 27940"/>
                <a:gd name="T83" fmla="*/ 194068 h 1130300"/>
                <a:gd name="T84" fmla="*/ 23050 w 27940"/>
                <a:gd name="T85" fmla="*/ 194246 h 1130300"/>
                <a:gd name="T86" fmla="*/ 22669 w 27940"/>
                <a:gd name="T87" fmla="*/ 195097 h 1130300"/>
                <a:gd name="T88" fmla="*/ 23393 w 27940"/>
                <a:gd name="T89" fmla="*/ 196202 h 1130300"/>
                <a:gd name="T90" fmla="*/ 24180 w 27940"/>
                <a:gd name="T91" fmla="*/ 194995 h 1130300"/>
                <a:gd name="T92" fmla="*/ 25869 w 27940"/>
                <a:gd name="T93" fmla="*/ 613359 h 1130300"/>
                <a:gd name="T94" fmla="*/ 25717 w 27940"/>
                <a:gd name="T95" fmla="*/ 607390 h 1130300"/>
                <a:gd name="T96" fmla="*/ 24790 w 27940"/>
                <a:gd name="T97" fmla="*/ 603681 h 1130300"/>
                <a:gd name="T98" fmla="*/ 23456 w 27940"/>
                <a:gd name="T99" fmla="*/ 603262 h 1130300"/>
                <a:gd name="T100" fmla="*/ 21183 w 27940"/>
                <a:gd name="T101" fmla="*/ 605053 h 1130300"/>
                <a:gd name="T102" fmla="*/ 18859 w 27940"/>
                <a:gd name="T103" fmla="*/ 610450 h 1130300"/>
                <a:gd name="T104" fmla="*/ 21653 w 27940"/>
                <a:gd name="T105" fmla="*/ 614756 h 1130300"/>
                <a:gd name="T106" fmla="*/ 27838 w 27940"/>
                <a:gd name="T107" fmla="*/ 367411 h 1130300"/>
                <a:gd name="T108" fmla="*/ 25920 w 27940"/>
                <a:gd name="T109" fmla="*/ 364909 h 1130300"/>
                <a:gd name="T110" fmla="*/ 25120 w 27940"/>
                <a:gd name="T111" fmla="*/ 365544 h 1130300"/>
                <a:gd name="T112" fmla="*/ 25615 w 27940"/>
                <a:gd name="T113" fmla="*/ 368973 h 1130300"/>
                <a:gd name="T114" fmla="*/ 27254 w 27940"/>
                <a:gd name="T115" fmla="*/ 368020 h 11303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940" h="1130300">
                  <a:moveTo>
                    <a:pt x="2857" y="1129423"/>
                  </a:moveTo>
                  <a:lnTo>
                    <a:pt x="2654" y="1129195"/>
                  </a:lnTo>
                  <a:lnTo>
                    <a:pt x="2209" y="1128483"/>
                  </a:lnTo>
                  <a:lnTo>
                    <a:pt x="647" y="1127417"/>
                  </a:lnTo>
                  <a:lnTo>
                    <a:pt x="0" y="1127785"/>
                  </a:lnTo>
                  <a:lnTo>
                    <a:pt x="12" y="1128953"/>
                  </a:lnTo>
                  <a:lnTo>
                    <a:pt x="711" y="1129106"/>
                  </a:lnTo>
                  <a:lnTo>
                    <a:pt x="1879" y="1129309"/>
                  </a:lnTo>
                  <a:lnTo>
                    <a:pt x="2857" y="1129423"/>
                  </a:lnTo>
                  <a:close/>
                </a:path>
                <a:path w="27940" h="1130300">
                  <a:moveTo>
                    <a:pt x="3454" y="1129499"/>
                  </a:moveTo>
                  <a:lnTo>
                    <a:pt x="2857" y="1129423"/>
                  </a:lnTo>
                  <a:lnTo>
                    <a:pt x="3187" y="1129792"/>
                  </a:lnTo>
                  <a:lnTo>
                    <a:pt x="3454" y="1129499"/>
                  </a:lnTo>
                  <a:close/>
                </a:path>
                <a:path w="27940" h="1130300">
                  <a:moveTo>
                    <a:pt x="7962" y="964869"/>
                  </a:moveTo>
                  <a:lnTo>
                    <a:pt x="7912" y="964565"/>
                  </a:lnTo>
                  <a:lnTo>
                    <a:pt x="7747" y="965555"/>
                  </a:lnTo>
                  <a:lnTo>
                    <a:pt x="7581" y="966558"/>
                  </a:lnTo>
                  <a:lnTo>
                    <a:pt x="7416" y="967562"/>
                  </a:lnTo>
                  <a:lnTo>
                    <a:pt x="7607" y="966660"/>
                  </a:lnTo>
                  <a:lnTo>
                    <a:pt x="7962" y="964869"/>
                  </a:lnTo>
                  <a:close/>
                </a:path>
                <a:path w="27940" h="1130300">
                  <a:moveTo>
                    <a:pt x="10337" y="882218"/>
                  </a:moveTo>
                  <a:lnTo>
                    <a:pt x="9639" y="882154"/>
                  </a:lnTo>
                  <a:lnTo>
                    <a:pt x="9918" y="882916"/>
                  </a:lnTo>
                  <a:lnTo>
                    <a:pt x="10337" y="882218"/>
                  </a:lnTo>
                  <a:close/>
                </a:path>
                <a:path w="27940" h="1130300">
                  <a:moveTo>
                    <a:pt x="13195" y="833513"/>
                  </a:moveTo>
                  <a:lnTo>
                    <a:pt x="12890" y="832485"/>
                  </a:lnTo>
                  <a:lnTo>
                    <a:pt x="12280" y="833361"/>
                  </a:lnTo>
                  <a:lnTo>
                    <a:pt x="13195" y="833513"/>
                  </a:lnTo>
                  <a:close/>
                </a:path>
                <a:path w="27940" h="1130300">
                  <a:moveTo>
                    <a:pt x="18580" y="723"/>
                  </a:moveTo>
                  <a:lnTo>
                    <a:pt x="18427" y="355"/>
                  </a:lnTo>
                  <a:lnTo>
                    <a:pt x="18326" y="0"/>
                  </a:lnTo>
                  <a:lnTo>
                    <a:pt x="18059" y="101"/>
                  </a:lnTo>
                  <a:lnTo>
                    <a:pt x="17589" y="165"/>
                  </a:lnTo>
                  <a:lnTo>
                    <a:pt x="17513" y="622"/>
                  </a:lnTo>
                  <a:lnTo>
                    <a:pt x="17665" y="977"/>
                  </a:lnTo>
                  <a:lnTo>
                    <a:pt x="17741" y="1333"/>
                  </a:lnTo>
                  <a:lnTo>
                    <a:pt x="18034" y="1244"/>
                  </a:lnTo>
                  <a:lnTo>
                    <a:pt x="18580" y="1168"/>
                  </a:lnTo>
                  <a:lnTo>
                    <a:pt x="18580" y="723"/>
                  </a:lnTo>
                  <a:close/>
                </a:path>
                <a:path w="27940" h="1130300">
                  <a:moveTo>
                    <a:pt x="18669" y="31737"/>
                  </a:moveTo>
                  <a:lnTo>
                    <a:pt x="17843" y="31153"/>
                  </a:lnTo>
                  <a:lnTo>
                    <a:pt x="17716" y="32067"/>
                  </a:lnTo>
                  <a:lnTo>
                    <a:pt x="18669" y="31737"/>
                  </a:lnTo>
                  <a:close/>
                </a:path>
                <a:path w="27940" h="1130300">
                  <a:moveTo>
                    <a:pt x="18719" y="9258"/>
                  </a:moveTo>
                  <a:lnTo>
                    <a:pt x="18313" y="8978"/>
                  </a:lnTo>
                  <a:lnTo>
                    <a:pt x="18084" y="8699"/>
                  </a:lnTo>
                  <a:lnTo>
                    <a:pt x="17830" y="8928"/>
                  </a:lnTo>
                  <a:lnTo>
                    <a:pt x="17386" y="9156"/>
                  </a:lnTo>
                  <a:lnTo>
                    <a:pt x="17348" y="9652"/>
                  </a:lnTo>
                  <a:lnTo>
                    <a:pt x="17754" y="9931"/>
                  </a:lnTo>
                  <a:lnTo>
                    <a:pt x="17970" y="10198"/>
                  </a:lnTo>
                  <a:lnTo>
                    <a:pt x="18237" y="9969"/>
                  </a:lnTo>
                  <a:lnTo>
                    <a:pt x="18669" y="9753"/>
                  </a:lnTo>
                  <a:lnTo>
                    <a:pt x="18719" y="9258"/>
                  </a:lnTo>
                  <a:close/>
                </a:path>
                <a:path w="27940" h="1130300">
                  <a:moveTo>
                    <a:pt x="21577" y="49809"/>
                  </a:moveTo>
                  <a:lnTo>
                    <a:pt x="20739" y="48679"/>
                  </a:lnTo>
                  <a:lnTo>
                    <a:pt x="20154" y="48450"/>
                  </a:lnTo>
                  <a:lnTo>
                    <a:pt x="19037" y="48006"/>
                  </a:lnTo>
                  <a:lnTo>
                    <a:pt x="17399" y="49301"/>
                  </a:lnTo>
                  <a:lnTo>
                    <a:pt x="17767" y="51003"/>
                  </a:lnTo>
                  <a:lnTo>
                    <a:pt x="18542" y="51435"/>
                  </a:lnTo>
                  <a:lnTo>
                    <a:pt x="19380" y="52311"/>
                  </a:lnTo>
                  <a:lnTo>
                    <a:pt x="20104" y="51562"/>
                  </a:lnTo>
                  <a:lnTo>
                    <a:pt x="20955" y="50901"/>
                  </a:lnTo>
                  <a:lnTo>
                    <a:pt x="21577" y="49809"/>
                  </a:lnTo>
                  <a:close/>
                </a:path>
                <a:path w="27940" h="1130300">
                  <a:moveTo>
                    <a:pt x="22275" y="697738"/>
                  </a:moveTo>
                  <a:lnTo>
                    <a:pt x="22021" y="690486"/>
                  </a:lnTo>
                  <a:lnTo>
                    <a:pt x="21348" y="690143"/>
                  </a:lnTo>
                  <a:lnTo>
                    <a:pt x="19951" y="690981"/>
                  </a:lnTo>
                  <a:lnTo>
                    <a:pt x="19469" y="691197"/>
                  </a:lnTo>
                  <a:lnTo>
                    <a:pt x="18808" y="693115"/>
                  </a:lnTo>
                  <a:lnTo>
                    <a:pt x="18351" y="694778"/>
                  </a:lnTo>
                  <a:lnTo>
                    <a:pt x="17919" y="696226"/>
                  </a:lnTo>
                  <a:lnTo>
                    <a:pt x="18224" y="697776"/>
                  </a:lnTo>
                  <a:lnTo>
                    <a:pt x="18326" y="699109"/>
                  </a:lnTo>
                  <a:lnTo>
                    <a:pt x="19037" y="700963"/>
                  </a:lnTo>
                  <a:lnTo>
                    <a:pt x="19799" y="701560"/>
                  </a:lnTo>
                  <a:lnTo>
                    <a:pt x="21463" y="702398"/>
                  </a:lnTo>
                  <a:lnTo>
                    <a:pt x="22263" y="701878"/>
                  </a:lnTo>
                  <a:lnTo>
                    <a:pt x="22275" y="697738"/>
                  </a:lnTo>
                  <a:close/>
                </a:path>
                <a:path w="27940" h="1130300">
                  <a:moveTo>
                    <a:pt x="24244" y="194703"/>
                  </a:moveTo>
                  <a:lnTo>
                    <a:pt x="23939" y="194322"/>
                  </a:lnTo>
                  <a:lnTo>
                    <a:pt x="23812" y="193992"/>
                  </a:lnTo>
                  <a:lnTo>
                    <a:pt x="23545" y="194068"/>
                  </a:lnTo>
                  <a:lnTo>
                    <a:pt x="23152" y="194081"/>
                  </a:lnTo>
                  <a:lnTo>
                    <a:pt x="23050" y="194246"/>
                  </a:lnTo>
                  <a:lnTo>
                    <a:pt x="22860" y="194564"/>
                  </a:lnTo>
                  <a:lnTo>
                    <a:pt x="22669" y="195097"/>
                  </a:lnTo>
                  <a:lnTo>
                    <a:pt x="22809" y="195313"/>
                  </a:lnTo>
                  <a:lnTo>
                    <a:pt x="23393" y="196202"/>
                  </a:lnTo>
                  <a:lnTo>
                    <a:pt x="23977" y="196075"/>
                  </a:lnTo>
                  <a:lnTo>
                    <a:pt x="24180" y="194995"/>
                  </a:lnTo>
                  <a:lnTo>
                    <a:pt x="24244" y="194703"/>
                  </a:lnTo>
                  <a:close/>
                </a:path>
                <a:path w="27940" h="1130300">
                  <a:moveTo>
                    <a:pt x="25869" y="613359"/>
                  </a:moveTo>
                  <a:lnTo>
                    <a:pt x="25679" y="610590"/>
                  </a:lnTo>
                  <a:lnTo>
                    <a:pt x="25717" y="607390"/>
                  </a:lnTo>
                  <a:lnTo>
                    <a:pt x="25260" y="605345"/>
                  </a:lnTo>
                  <a:lnTo>
                    <a:pt x="24790" y="603681"/>
                  </a:lnTo>
                  <a:lnTo>
                    <a:pt x="24358" y="602996"/>
                  </a:lnTo>
                  <a:lnTo>
                    <a:pt x="23456" y="603262"/>
                  </a:lnTo>
                  <a:lnTo>
                    <a:pt x="22479" y="603465"/>
                  </a:lnTo>
                  <a:lnTo>
                    <a:pt x="21183" y="605053"/>
                  </a:lnTo>
                  <a:lnTo>
                    <a:pt x="20548" y="606247"/>
                  </a:lnTo>
                  <a:lnTo>
                    <a:pt x="18859" y="610450"/>
                  </a:lnTo>
                  <a:lnTo>
                    <a:pt x="19494" y="613930"/>
                  </a:lnTo>
                  <a:lnTo>
                    <a:pt x="21653" y="614756"/>
                  </a:lnTo>
                  <a:lnTo>
                    <a:pt x="25869" y="613359"/>
                  </a:lnTo>
                  <a:close/>
                </a:path>
                <a:path w="27940" h="1130300">
                  <a:moveTo>
                    <a:pt x="27838" y="367411"/>
                  </a:moveTo>
                  <a:lnTo>
                    <a:pt x="27216" y="366610"/>
                  </a:lnTo>
                  <a:lnTo>
                    <a:pt x="25920" y="364909"/>
                  </a:lnTo>
                  <a:lnTo>
                    <a:pt x="25615" y="365252"/>
                  </a:lnTo>
                  <a:lnTo>
                    <a:pt x="25120" y="365544"/>
                  </a:lnTo>
                  <a:lnTo>
                    <a:pt x="24676" y="367423"/>
                  </a:lnTo>
                  <a:lnTo>
                    <a:pt x="25615" y="368973"/>
                  </a:lnTo>
                  <a:lnTo>
                    <a:pt x="27000" y="368503"/>
                  </a:lnTo>
                  <a:lnTo>
                    <a:pt x="27254" y="368020"/>
                  </a:lnTo>
                  <a:lnTo>
                    <a:pt x="27838" y="367411"/>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6" name="Title 5"/>
          <p:cNvSpPr>
            <a:spLocks noGrp="1"/>
          </p:cNvSpPr>
          <p:nvPr>
            <p:ph type="title"/>
          </p:nvPr>
        </p:nvSpPr>
        <p:spPr>
          <a:xfrm>
            <a:off x="3572050" y="2347200"/>
            <a:ext cx="12960000" cy="1097736"/>
          </a:xfrm>
        </p:spPr>
        <p:txBody>
          <a:bodyPr lIns="0" rIns="0" bIns="0" anchor="t" anchorCtr="0">
            <a:spAutoFit/>
          </a:bodyPr>
          <a:lstStyle>
            <a:lvl1pPr marL="14400" algn="ctr">
              <a:lnSpc>
                <a:spcPts val="8240"/>
              </a:lnSpc>
              <a:spcBef>
                <a:spcPts val="875"/>
              </a:spcBef>
              <a:defRPr sz="7200" b="1" i="0" cap="none" baseline="0">
                <a:solidFill>
                  <a:schemeClr val="tx1"/>
                </a:solidFill>
                <a:latin typeface="Barlow SemiBold" panose="00000700000000000000" pitchFamily="2" charset="0"/>
              </a:defRPr>
            </a:lvl1pPr>
          </a:lstStyle>
          <a:p>
            <a:r>
              <a:rPr lang="en-US"/>
              <a:t>Click to edit Master title style</a:t>
            </a:r>
            <a:endParaRPr lang="en-GB"/>
          </a:p>
        </p:txBody>
      </p:sp>
      <p:sp>
        <p:nvSpPr>
          <p:cNvPr id="7" name="Slide Number Placeholder 8">
            <a:extLst>
              <a:ext uri="{FF2B5EF4-FFF2-40B4-BE49-F238E27FC236}">
                <a16:creationId xmlns:a16="http://schemas.microsoft.com/office/drawing/2014/main" id="{44D4AEA8-A24E-7285-774C-093A234CFE80}"/>
              </a:ext>
            </a:extLst>
          </p:cNvPr>
          <p:cNvSpPr>
            <a:spLocks noGrp="1"/>
          </p:cNvSpPr>
          <p:nvPr>
            <p:ph type="sldNum" sz="quarter" idx="10"/>
          </p:nvPr>
        </p:nvSpPr>
        <p:spPr/>
        <p:txBody>
          <a:bodyPr/>
          <a:lstStyle>
            <a:lvl1pPr>
              <a:defRPr>
                <a:solidFill>
                  <a:schemeClr val="tx1"/>
                </a:solidFill>
              </a:defRPr>
            </a:lvl1pPr>
          </a:lstStyle>
          <a:p>
            <a:pPr>
              <a:defRPr/>
            </a:pPr>
            <a:fld id="{B2E99A24-A66E-4752-BC56-23B650740680}" type="slidenum">
              <a:rPr lang="en-GB"/>
              <a:pPr>
                <a:defRPr/>
              </a:pPr>
              <a:t>‹#›</a:t>
            </a:fld>
            <a:endParaRPr lang="en-GB"/>
          </a:p>
        </p:txBody>
      </p:sp>
    </p:spTree>
    <p:extLst>
      <p:ext uri="{BB962C8B-B14F-4D97-AF65-F5344CB8AC3E}">
        <p14:creationId xmlns:p14="http://schemas.microsoft.com/office/powerpoint/2010/main" val="38314563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TATEMENT &amp; UP ARROW WHITE">
    <p:spTree>
      <p:nvGrpSpPr>
        <p:cNvPr id="1" name=""/>
        <p:cNvGrpSpPr/>
        <p:nvPr/>
      </p:nvGrpSpPr>
      <p:grpSpPr>
        <a:xfrm>
          <a:off x="0" y="0"/>
          <a:ext cx="0" cy="0"/>
          <a:chOff x="0" y="0"/>
          <a:chExt cx="0" cy="0"/>
        </a:xfrm>
      </p:grpSpPr>
      <p:grpSp>
        <p:nvGrpSpPr>
          <p:cNvPr id="2" name="object 5">
            <a:extLst>
              <a:ext uri="{FF2B5EF4-FFF2-40B4-BE49-F238E27FC236}">
                <a16:creationId xmlns:a16="http://schemas.microsoft.com/office/drawing/2014/main" id="{8F4E2C9C-8491-A3E6-B6CA-BD8F38E46224}"/>
              </a:ext>
            </a:extLst>
          </p:cNvPr>
          <p:cNvGrpSpPr>
            <a:grpSpLocks/>
          </p:cNvGrpSpPr>
          <p:nvPr userDrawn="1"/>
        </p:nvGrpSpPr>
        <p:grpSpPr bwMode="auto">
          <a:xfrm>
            <a:off x="8839200" y="7764463"/>
            <a:ext cx="2432050" cy="3543300"/>
            <a:chOff x="8835831" y="7765256"/>
            <a:chExt cx="2432685" cy="3543300"/>
          </a:xfrm>
        </p:grpSpPr>
        <p:sp>
          <p:nvSpPr>
            <p:cNvPr id="3" name="object 6">
              <a:extLst>
                <a:ext uri="{FF2B5EF4-FFF2-40B4-BE49-F238E27FC236}">
                  <a16:creationId xmlns:a16="http://schemas.microsoft.com/office/drawing/2014/main" id="{9664B59C-E207-95B1-7F78-A7588B7A8AAD}"/>
                </a:ext>
              </a:extLst>
            </p:cNvPr>
            <p:cNvSpPr>
              <a:spLocks/>
            </p:cNvSpPr>
            <p:nvPr/>
          </p:nvSpPr>
          <p:spPr bwMode="auto">
            <a:xfrm>
              <a:off x="8835821" y="7765268"/>
              <a:ext cx="2432685" cy="3543300"/>
            </a:xfrm>
            <a:custGeom>
              <a:avLst/>
              <a:gdLst>
                <a:gd name="T0" fmla="*/ 523455 w 2432684"/>
                <a:gd name="T1" fmla="*/ 663917 h 3543300"/>
                <a:gd name="T2" fmla="*/ 725004 w 2432684"/>
                <a:gd name="T3" fmla="*/ 471246 h 3543300"/>
                <a:gd name="T4" fmla="*/ 925601 w 2432684"/>
                <a:gd name="T5" fmla="*/ 3233648 h 3543300"/>
                <a:gd name="T6" fmla="*/ 935482 w 2432684"/>
                <a:gd name="T7" fmla="*/ 3064662 h 3543300"/>
                <a:gd name="T8" fmla="*/ 927950 w 2432684"/>
                <a:gd name="T9" fmla="*/ 2752483 h 3543300"/>
                <a:gd name="T10" fmla="*/ 935075 w 2432684"/>
                <a:gd name="T11" fmla="*/ 275932 h 3543300"/>
                <a:gd name="T12" fmla="*/ 955040 w 2432684"/>
                <a:gd name="T13" fmla="*/ 2266975 h 3543300"/>
                <a:gd name="T14" fmla="*/ 979538 w 2432684"/>
                <a:gd name="T15" fmla="*/ 245656 h 3543300"/>
                <a:gd name="T16" fmla="*/ 1463677 w 2432684"/>
                <a:gd name="T17" fmla="*/ 3225800 h 3543300"/>
                <a:gd name="T18" fmla="*/ 1463829 w 2432684"/>
                <a:gd name="T19" fmla="*/ 3041129 h 3543300"/>
                <a:gd name="T20" fmla="*/ 1463816 w 2432684"/>
                <a:gd name="T21" fmla="*/ 2555532 h 3543300"/>
                <a:gd name="T22" fmla="*/ 1486029 w 2432684"/>
                <a:gd name="T23" fmla="*/ 2330005 h 3543300"/>
                <a:gd name="T24" fmla="*/ 1488099 w 2432684"/>
                <a:gd name="T25" fmla="*/ 900239 h 3543300"/>
                <a:gd name="T26" fmla="*/ 1595858 w 2432684"/>
                <a:gd name="T27" fmla="*/ 319455 h 3543300"/>
                <a:gd name="T28" fmla="*/ 2251496 w 2432684"/>
                <a:gd name="T29" fmla="*/ 990600 h 3543300"/>
                <a:gd name="T30" fmla="*/ 2093444 w 2432684"/>
                <a:gd name="T31" fmla="*/ 800100 h 3543300"/>
                <a:gd name="T32" fmla="*/ 1992505 w 2432684"/>
                <a:gd name="T33" fmla="*/ 876300 h 3543300"/>
                <a:gd name="T34" fmla="*/ 1901268 w 2432684"/>
                <a:gd name="T35" fmla="*/ 774700 h 3543300"/>
                <a:gd name="T36" fmla="*/ 1783844 w 2432684"/>
                <a:gd name="T37" fmla="*/ 660400 h 3543300"/>
                <a:gd name="T38" fmla="*/ 1695655 w 2432684"/>
                <a:gd name="T39" fmla="*/ 419100 h 3543300"/>
                <a:gd name="T40" fmla="*/ 1620585 w 2432684"/>
                <a:gd name="T41" fmla="*/ 355600 h 3543300"/>
                <a:gd name="T42" fmla="*/ 1459828 w 2432684"/>
                <a:gd name="T43" fmla="*/ 1295400 h 3543300"/>
                <a:gd name="T44" fmla="*/ 1433324 w 2432684"/>
                <a:gd name="T45" fmla="*/ 2413000 h 3543300"/>
                <a:gd name="T46" fmla="*/ 1430110 w 2432684"/>
                <a:gd name="T47" fmla="*/ 2463800 h 3543300"/>
                <a:gd name="T48" fmla="*/ 1436753 w 2432684"/>
                <a:gd name="T49" fmla="*/ 190500 h 3543300"/>
                <a:gd name="T50" fmla="*/ 1363131 w 2432684"/>
                <a:gd name="T51" fmla="*/ 127000 h 3543300"/>
                <a:gd name="T52" fmla="*/ 1306768 w 2432684"/>
                <a:gd name="T53" fmla="*/ 2286000 h 3543300"/>
                <a:gd name="T54" fmla="*/ 1278130 w 2432684"/>
                <a:gd name="T55" fmla="*/ 3314700 h 3543300"/>
                <a:gd name="T56" fmla="*/ 1275437 w 2432684"/>
                <a:gd name="T57" fmla="*/ 2895600 h 3543300"/>
                <a:gd name="T58" fmla="*/ 1305892 w 2432684"/>
                <a:gd name="T59" fmla="*/ 2108200 h 3543300"/>
                <a:gd name="T60" fmla="*/ 1306489 w 2432684"/>
                <a:gd name="T61" fmla="*/ 1790700 h 3543300"/>
                <a:gd name="T62" fmla="*/ 1289687 w 2432684"/>
                <a:gd name="T63" fmla="*/ 1130300 h 3543300"/>
                <a:gd name="T64" fmla="*/ 1108113 w 2432684"/>
                <a:gd name="T65" fmla="*/ 3263900 h 3543300"/>
                <a:gd name="T66" fmla="*/ 1116863 w 2432684"/>
                <a:gd name="T67" fmla="*/ 2476500 h 3543300"/>
                <a:gd name="T68" fmla="*/ 1134313 w 2432684"/>
                <a:gd name="T69" fmla="*/ 1841500 h 3543300"/>
                <a:gd name="T70" fmla="*/ 1129792 w 2432684"/>
                <a:gd name="T71" fmla="*/ 92316 h 3543300"/>
                <a:gd name="T72" fmla="*/ 1105293 w 2432684"/>
                <a:gd name="T73" fmla="*/ 127660 h 3543300"/>
                <a:gd name="T74" fmla="*/ 1077391 w 2432684"/>
                <a:gd name="T75" fmla="*/ 2984500 h 3543300"/>
                <a:gd name="T76" fmla="*/ 1104417 w 2432684"/>
                <a:gd name="T77" fmla="*/ 2298700 h 3543300"/>
                <a:gd name="T78" fmla="*/ 1078306 w 2432684"/>
                <a:gd name="T79" fmla="*/ 165100 h 3543300"/>
                <a:gd name="T80" fmla="*/ 980490 w 2432684"/>
                <a:gd name="T81" fmla="*/ 3429000 h 3543300"/>
                <a:gd name="T82" fmla="*/ 990587 w 2432684"/>
                <a:gd name="T83" fmla="*/ 2590800 h 3543300"/>
                <a:gd name="T84" fmla="*/ 1000747 w 2432684"/>
                <a:gd name="T85" fmla="*/ 1574800 h 3543300"/>
                <a:gd name="T86" fmla="*/ 1009815 w 2432684"/>
                <a:gd name="T87" fmla="*/ 1524000 h 3543300"/>
                <a:gd name="T88" fmla="*/ 979449 w 2432684"/>
                <a:gd name="T89" fmla="*/ 1117600 h 3543300"/>
                <a:gd name="T90" fmla="*/ 879462 w 2432684"/>
                <a:gd name="T91" fmla="*/ 355600 h 3543300"/>
                <a:gd name="T92" fmla="*/ 667893 w 2432684"/>
                <a:gd name="T93" fmla="*/ 685800 h 3543300"/>
                <a:gd name="T94" fmla="*/ 332447 w 2432684"/>
                <a:gd name="T95" fmla="*/ 850900 h 3543300"/>
                <a:gd name="T96" fmla="*/ 165887 w 2432684"/>
                <a:gd name="T97" fmla="*/ 1358900 h 3543300"/>
                <a:gd name="T98" fmla="*/ 952373 w 2432684"/>
                <a:gd name="T99" fmla="*/ 1104900 h 3543300"/>
                <a:gd name="T100" fmla="*/ 971550 w 2432684"/>
                <a:gd name="T101" fmla="*/ 2120900 h 3543300"/>
                <a:gd name="T102" fmla="*/ 938834 w 2432684"/>
                <a:gd name="T103" fmla="*/ 3200400 h 3543300"/>
                <a:gd name="T104" fmla="*/ 1336994 w 2432684"/>
                <a:gd name="T105" fmla="*/ 3149600 h 3543300"/>
                <a:gd name="T106" fmla="*/ 1379564 w 2432684"/>
                <a:gd name="T107" fmla="*/ 2171700 h 3543300"/>
                <a:gd name="T108" fmla="*/ 1367969 w 2432684"/>
                <a:gd name="T109" fmla="*/ 1270000 h 3543300"/>
                <a:gd name="T110" fmla="*/ 1384175 w 2432684"/>
                <a:gd name="T111" fmla="*/ 2209800 h 3543300"/>
                <a:gd name="T112" fmla="*/ 1358343 w 2432684"/>
                <a:gd name="T113" fmla="*/ 2997200 h 3543300"/>
                <a:gd name="T114" fmla="*/ 1434517 w 2432684"/>
                <a:gd name="T115" fmla="*/ 3263900 h 3543300"/>
                <a:gd name="T116" fmla="*/ 1465937 w 2432684"/>
                <a:gd name="T117" fmla="*/ 2362200 h 3543300"/>
                <a:gd name="T118" fmla="*/ 1482777 w 2432684"/>
                <a:gd name="T119" fmla="*/ 1934540 h 3543300"/>
                <a:gd name="T120" fmla="*/ 1494411 w 2432684"/>
                <a:gd name="T121" fmla="*/ 1938070 h 3543300"/>
                <a:gd name="T122" fmla="*/ 1478751 w 2432684"/>
                <a:gd name="T123" fmla="*/ 1295400 h 3543300"/>
                <a:gd name="T124" fmla="*/ 1858278 w 2432684"/>
                <a:gd name="T125" fmla="*/ 1181100 h 3543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2684" h="3543300">
                  <a:moveTo>
                    <a:pt x="230949" y="949121"/>
                  </a:moveTo>
                  <a:lnTo>
                    <a:pt x="230543" y="947089"/>
                  </a:lnTo>
                  <a:lnTo>
                    <a:pt x="229120" y="945756"/>
                  </a:lnTo>
                  <a:lnTo>
                    <a:pt x="226999" y="945489"/>
                  </a:lnTo>
                  <a:lnTo>
                    <a:pt x="222415" y="949566"/>
                  </a:lnTo>
                  <a:lnTo>
                    <a:pt x="213626" y="958380"/>
                  </a:lnTo>
                  <a:lnTo>
                    <a:pt x="213550" y="961567"/>
                  </a:lnTo>
                  <a:lnTo>
                    <a:pt x="215950" y="965200"/>
                  </a:lnTo>
                  <a:lnTo>
                    <a:pt x="217906" y="964222"/>
                  </a:lnTo>
                  <a:lnTo>
                    <a:pt x="219583" y="964260"/>
                  </a:lnTo>
                  <a:lnTo>
                    <a:pt x="222034" y="961783"/>
                  </a:lnTo>
                  <a:lnTo>
                    <a:pt x="222338" y="961478"/>
                  </a:lnTo>
                  <a:lnTo>
                    <a:pt x="221932" y="961783"/>
                  </a:lnTo>
                  <a:lnTo>
                    <a:pt x="224802" y="957834"/>
                  </a:lnTo>
                  <a:lnTo>
                    <a:pt x="227799" y="953960"/>
                  </a:lnTo>
                  <a:lnTo>
                    <a:pt x="230949" y="949121"/>
                  </a:lnTo>
                  <a:close/>
                </a:path>
                <a:path w="2432684" h="3543300">
                  <a:moveTo>
                    <a:pt x="260578" y="920419"/>
                  </a:moveTo>
                  <a:lnTo>
                    <a:pt x="260337" y="920610"/>
                  </a:lnTo>
                  <a:lnTo>
                    <a:pt x="260273" y="920813"/>
                  </a:lnTo>
                  <a:lnTo>
                    <a:pt x="260578" y="920419"/>
                  </a:lnTo>
                  <a:close/>
                </a:path>
                <a:path w="2432684" h="3543300">
                  <a:moveTo>
                    <a:pt x="263372" y="917702"/>
                  </a:moveTo>
                  <a:lnTo>
                    <a:pt x="263093" y="917778"/>
                  </a:lnTo>
                  <a:lnTo>
                    <a:pt x="263017" y="918070"/>
                  </a:lnTo>
                  <a:lnTo>
                    <a:pt x="263372" y="917702"/>
                  </a:lnTo>
                  <a:close/>
                </a:path>
                <a:path w="2432684" h="3543300">
                  <a:moveTo>
                    <a:pt x="265125" y="909561"/>
                  </a:moveTo>
                  <a:lnTo>
                    <a:pt x="264718" y="908710"/>
                  </a:lnTo>
                  <a:lnTo>
                    <a:pt x="264553" y="907923"/>
                  </a:lnTo>
                  <a:lnTo>
                    <a:pt x="264210" y="907986"/>
                  </a:lnTo>
                  <a:lnTo>
                    <a:pt x="251637" y="917778"/>
                  </a:lnTo>
                  <a:lnTo>
                    <a:pt x="249796" y="920610"/>
                  </a:lnTo>
                  <a:lnTo>
                    <a:pt x="248462" y="922578"/>
                  </a:lnTo>
                  <a:lnTo>
                    <a:pt x="246037" y="926363"/>
                  </a:lnTo>
                  <a:lnTo>
                    <a:pt x="246176" y="928255"/>
                  </a:lnTo>
                  <a:lnTo>
                    <a:pt x="248539" y="928268"/>
                  </a:lnTo>
                  <a:lnTo>
                    <a:pt x="250101" y="928408"/>
                  </a:lnTo>
                  <a:lnTo>
                    <a:pt x="254342" y="925474"/>
                  </a:lnTo>
                  <a:lnTo>
                    <a:pt x="257416" y="922896"/>
                  </a:lnTo>
                  <a:lnTo>
                    <a:pt x="260337" y="920610"/>
                  </a:lnTo>
                  <a:lnTo>
                    <a:pt x="260769" y="919238"/>
                  </a:lnTo>
                  <a:lnTo>
                    <a:pt x="261708" y="918121"/>
                  </a:lnTo>
                  <a:lnTo>
                    <a:pt x="263093" y="917778"/>
                  </a:lnTo>
                  <a:lnTo>
                    <a:pt x="263677" y="915492"/>
                  </a:lnTo>
                  <a:lnTo>
                    <a:pt x="264414" y="912914"/>
                  </a:lnTo>
                  <a:lnTo>
                    <a:pt x="265125" y="909561"/>
                  </a:lnTo>
                  <a:close/>
                </a:path>
                <a:path w="2432684" h="3543300">
                  <a:moveTo>
                    <a:pt x="291414" y="883907"/>
                  </a:moveTo>
                  <a:lnTo>
                    <a:pt x="290626" y="882853"/>
                  </a:lnTo>
                  <a:lnTo>
                    <a:pt x="289941" y="881875"/>
                  </a:lnTo>
                  <a:lnTo>
                    <a:pt x="289331" y="881697"/>
                  </a:lnTo>
                  <a:lnTo>
                    <a:pt x="288074" y="881875"/>
                  </a:lnTo>
                  <a:lnTo>
                    <a:pt x="286994" y="881888"/>
                  </a:lnTo>
                  <a:lnTo>
                    <a:pt x="281635" y="886536"/>
                  </a:lnTo>
                  <a:lnTo>
                    <a:pt x="276936" y="890739"/>
                  </a:lnTo>
                  <a:lnTo>
                    <a:pt x="271805" y="895515"/>
                  </a:lnTo>
                  <a:lnTo>
                    <a:pt x="271932" y="896708"/>
                  </a:lnTo>
                  <a:lnTo>
                    <a:pt x="271754" y="897572"/>
                  </a:lnTo>
                  <a:lnTo>
                    <a:pt x="272148" y="898347"/>
                  </a:lnTo>
                  <a:lnTo>
                    <a:pt x="272351" y="899363"/>
                  </a:lnTo>
                  <a:lnTo>
                    <a:pt x="273558" y="900315"/>
                  </a:lnTo>
                  <a:lnTo>
                    <a:pt x="274904" y="900709"/>
                  </a:lnTo>
                  <a:lnTo>
                    <a:pt x="283895" y="893813"/>
                  </a:lnTo>
                  <a:lnTo>
                    <a:pt x="289420" y="888733"/>
                  </a:lnTo>
                  <a:lnTo>
                    <a:pt x="290283" y="886434"/>
                  </a:lnTo>
                  <a:lnTo>
                    <a:pt x="291414" y="883907"/>
                  </a:lnTo>
                  <a:close/>
                </a:path>
                <a:path w="2432684" h="3543300">
                  <a:moveTo>
                    <a:pt x="312547" y="863841"/>
                  </a:moveTo>
                  <a:lnTo>
                    <a:pt x="312280" y="860894"/>
                  </a:lnTo>
                  <a:lnTo>
                    <a:pt x="311492" y="859663"/>
                  </a:lnTo>
                  <a:lnTo>
                    <a:pt x="310451" y="858443"/>
                  </a:lnTo>
                  <a:lnTo>
                    <a:pt x="308838" y="858812"/>
                  </a:lnTo>
                  <a:lnTo>
                    <a:pt x="307594" y="860285"/>
                  </a:lnTo>
                  <a:lnTo>
                    <a:pt x="307200" y="861555"/>
                  </a:lnTo>
                  <a:lnTo>
                    <a:pt x="306489" y="863041"/>
                  </a:lnTo>
                  <a:lnTo>
                    <a:pt x="307428" y="863942"/>
                  </a:lnTo>
                  <a:lnTo>
                    <a:pt x="308127" y="865187"/>
                  </a:lnTo>
                  <a:lnTo>
                    <a:pt x="309105" y="865428"/>
                  </a:lnTo>
                  <a:lnTo>
                    <a:pt x="310553" y="865835"/>
                  </a:lnTo>
                  <a:lnTo>
                    <a:pt x="312547" y="863841"/>
                  </a:lnTo>
                  <a:close/>
                </a:path>
                <a:path w="2432684" h="3543300">
                  <a:moveTo>
                    <a:pt x="344716" y="834478"/>
                  </a:moveTo>
                  <a:lnTo>
                    <a:pt x="344335" y="832104"/>
                  </a:lnTo>
                  <a:lnTo>
                    <a:pt x="343687" y="831659"/>
                  </a:lnTo>
                  <a:lnTo>
                    <a:pt x="343039" y="830808"/>
                  </a:lnTo>
                  <a:lnTo>
                    <a:pt x="340144" y="830834"/>
                  </a:lnTo>
                  <a:lnTo>
                    <a:pt x="338302" y="832751"/>
                  </a:lnTo>
                  <a:lnTo>
                    <a:pt x="338213" y="835240"/>
                  </a:lnTo>
                  <a:lnTo>
                    <a:pt x="338543" y="835761"/>
                  </a:lnTo>
                  <a:lnTo>
                    <a:pt x="341312" y="836841"/>
                  </a:lnTo>
                  <a:lnTo>
                    <a:pt x="344716" y="834478"/>
                  </a:lnTo>
                  <a:close/>
                </a:path>
                <a:path w="2432684" h="3543300">
                  <a:moveTo>
                    <a:pt x="452145" y="727646"/>
                  </a:moveTo>
                  <a:lnTo>
                    <a:pt x="449884" y="726795"/>
                  </a:lnTo>
                  <a:lnTo>
                    <a:pt x="448144" y="726681"/>
                  </a:lnTo>
                  <a:lnTo>
                    <a:pt x="443839" y="730021"/>
                  </a:lnTo>
                  <a:lnTo>
                    <a:pt x="440537" y="732955"/>
                  </a:lnTo>
                  <a:lnTo>
                    <a:pt x="434822" y="736193"/>
                  </a:lnTo>
                  <a:lnTo>
                    <a:pt x="433717" y="738517"/>
                  </a:lnTo>
                  <a:lnTo>
                    <a:pt x="432168" y="741006"/>
                  </a:lnTo>
                  <a:lnTo>
                    <a:pt x="432485" y="742099"/>
                  </a:lnTo>
                  <a:lnTo>
                    <a:pt x="432485" y="743318"/>
                  </a:lnTo>
                  <a:lnTo>
                    <a:pt x="432600" y="744131"/>
                  </a:lnTo>
                  <a:lnTo>
                    <a:pt x="434378" y="745451"/>
                  </a:lnTo>
                  <a:lnTo>
                    <a:pt x="435749" y="745007"/>
                  </a:lnTo>
                  <a:lnTo>
                    <a:pt x="436219" y="745058"/>
                  </a:lnTo>
                  <a:lnTo>
                    <a:pt x="439597" y="743496"/>
                  </a:lnTo>
                  <a:lnTo>
                    <a:pt x="442201" y="741286"/>
                  </a:lnTo>
                  <a:lnTo>
                    <a:pt x="444538" y="734021"/>
                  </a:lnTo>
                  <a:lnTo>
                    <a:pt x="449643" y="735482"/>
                  </a:lnTo>
                  <a:lnTo>
                    <a:pt x="452056" y="730897"/>
                  </a:lnTo>
                  <a:lnTo>
                    <a:pt x="452145" y="727646"/>
                  </a:lnTo>
                  <a:close/>
                </a:path>
                <a:path w="2432684" h="3543300">
                  <a:moveTo>
                    <a:pt x="523608" y="665835"/>
                  </a:moveTo>
                  <a:lnTo>
                    <a:pt x="523379" y="664794"/>
                  </a:lnTo>
                  <a:lnTo>
                    <a:pt x="523455" y="663917"/>
                  </a:lnTo>
                  <a:lnTo>
                    <a:pt x="523265" y="662165"/>
                  </a:lnTo>
                  <a:lnTo>
                    <a:pt x="520928" y="660628"/>
                  </a:lnTo>
                  <a:lnTo>
                    <a:pt x="515200" y="663752"/>
                  </a:lnTo>
                  <a:lnTo>
                    <a:pt x="511581" y="667029"/>
                  </a:lnTo>
                  <a:lnTo>
                    <a:pt x="508241" y="671398"/>
                  </a:lnTo>
                  <a:lnTo>
                    <a:pt x="508647" y="672757"/>
                  </a:lnTo>
                  <a:lnTo>
                    <a:pt x="509612" y="673963"/>
                  </a:lnTo>
                  <a:lnTo>
                    <a:pt x="510730" y="674636"/>
                  </a:lnTo>
                  <a:lnTo>
                    <a:pt x="516178" y="673163"/>
                  </a:lnTo>
                  <a:lnTo>
                    <a:pt x="520395" y="670788"/>
                  </a:lnTo>
                  <a:lnTo>
                    <a:pt x="523608" y="665835"/>
                  </a:lnTo>
                  <a:close/>
                </a:path>
                <a:path w="2432684" h="3543300">
                  <a:moveTo>
                    <a:pt x="536702" y="654304"/>
                  </a:moveTo>
                  <a:lnTo>
                    <a:pt x="535584" y="651281"/>
                  </a:lnTo>
                  <a:lnTo>
                    <a:pt x="533260" y="649439"/>
                  </a:lnTo>
                  <a:lnTo>
                    <a:pt x="531507" y="649554"/>
                  </a:lnTo>
                  <a:lnTo>
                    <a:pt x="528066" y="651802"/>
                  </a:lnTo>
                  <a:lnTo>
                    <a:pt x="527329" y="654735"/>
                  </a:lnTo>
                  <a:lnTo>
                    <a:pt x="528802" y="657098"/>
                  </a:lnTo>
                  <a:lnTo>
                    <a:pt x="529780" y="657364"/>
                  </a:lnTo>
                  <a:lnTo>
                    <a:pt x="530491" y="657809"/>
                  </a:lnTo>
                  <a:lnTo>
                    <a:pt x="533654" y="657847"/>
                  </a:lnTo>
                  <a:lnTo>
                    <a:pt x="536702" y="654304"/>
                  </a:lnTo>
                  <a:close/>
                </a:path>
                <a:path w="2432684" h="3543300">
                  <a:moveTo>
                    <a:pt x="564400" y="624116"/>
                  </a:moveTo>
                  <a:lnTo>
                    <a:pt x="563575" y="623493"/>
                  </a:lnTo>
                  <a:lnTo>
                    <a:pt x="562864" y="622503"/>
                  </a:lnTo>
                  <a:lnTo>
                    <a:pt x="561022" y="622757"/>
                  </a:lnTo>
                  <a:lnTo>
                    <a:pt x="559714" y="623277"/>
                  </a:lnTo>
                  <a:lnTo>
                    <a:pt x="554215" y="626757"/>
                  </a:lnTo>
                  <a:lnTo>
                    <a:pt x="552945" y="631901"/>
                  </a:lnTo>
                  <a:lnTo>
                    <a:pt x="549757" y="636092"/>
                  </a:lnTo>
                  <a:lnTo>
                    <a:pt x="550443" y="637209"/>
                  </a:lnTo>
                  <a:lnTo>
                    <a:pt x="550989" y="638009"/>
                  </a:lnTo>
                  <a:lnTo>
                    <a:pt x="551865" y="637946"/>
                  </a:lnTo>
                  <a:lnTo>
                    <a:pt x="555866" y="634441"/>
                  </a:lnTo>
                  <a:lnTo>
                    <a:pt x="559625" y="631215"/>
                  </a:lnTo>
                  <a:lnTo>
                    <a:pt x="563994" y="626960"/>
                  </a:lnTo>
                  <a:lnTo>
                    <a:pt x="564019" y="625309"/>
                  </a:lnTo>
                  <a:lnTo>
                    <a:pt x="564400" y="624116"/>
                  </a:lnTo>
                  <a:close/>
                </a:path>
                <a:path w="2432684" h="3543300">
                  <a:moveTo>
                    <a:pt x="575081" y="619455"/>
                  </a:moveTo>
                  <a:lnTo>
                    <a:pt x="574763" y="619772"/>
                  </a:lnTo>
                  <a:lnTo>
                    <a:pt x="575081" y="619455"/>
                  </a:lnTo>
                  <a:close/>
                </a:path>
                <a:path w="2432684" h="3543300">
                  <a:moveTo>
                    <a:pt x="583565" y="609676"/>
                  </a:moveTo>
                  <a:lnTo>
                    <a:pt x="583488" y="607364"/>
                  </a:lnTo>
                  <a:lnTo>
                    <a:pt x="581367" y="606844"/>
                  </a:lnTo>
                  <a:lnTo>
                    <a:pt x="579780" y="606729"/>
                  </a:lnTo>
                  <a:lnTo>
                    <a:pt x="574484" y="610412"/>
                  </a:lnTo>
                  <a:lnTo>
                    <a:pt x="570433" y="613981"/>
                  </a:lnTo>
                  <a:lnTo>
                    <a:pt x="567474" y="619391"/>
                  </a:lnTo>
                  <a:lnTo>
                    <a:pt x="567778" y="620649"/>
                  </a:lnTo>
                  <a:lnTo>
                    <a:pt x="568731" y="621804"/>
                  </a:lnTo>
                  <a:lnTo>
                    <a:pt x="569950" y="622414"/>
                  </a:lnTo>
                  <a:lnTo>
                    <a:pt x="572122" y="621487"/>
                  </a:lnTo>
                  <a:lnTo>
                    <a:pt x="573557" y="620395"/>
                  </a:lnTo>
                  <a:lnTo>
                    <a:pt x="574992" y="619506"/>
                  </a:lnTo>
                  <a:lnTo>
                    <a:pt x="580085" y="613714"/>
                  </a:lnTo>
                  <a:lnTo>
                    <a:pt x="583565" y="609676"/>
                  </a:lnTo>
                  <a:close/>
                </a:path>
                <a:path w="2432684" h="3543300">
                  <a:moveTo>
                    <a:pt x="622693" y="572592"/>
                  </a:moveTo>
                  <a:lnTo>
                    <a:pt x="622325" y="570103"/>
                  </a:lnTo>
                  <a:lnTo>
                    <a:pt x="619925" y="567766"/>
                  </a:lnTo>
                  <a:lnTo>
                    <a:pt x="617118" y="567385"/>
                  </a:lnTo>
                  <a:lnTo>
                    <a:pt x="612965" y="572249"/>
                  </a:lnTo>
                  <a:lnTo>
                    <a:pt x="609854" y="576072"/>
                  </a:lnTo>
                  <a:lnTo>
                    <a:pt x="606552" y="580390"/>
                  </a:lnTo>
                  <a:lnTo>
                    <a:pt x="607034" y="581736"/>
                  </a:lnTo>
                  <a:lnTo>
                    <a:pt x="608012" y="583018"/>
                  </a:lnTo>
                  <a:lnTo>
                    <a:pt x="608952" y="583311"/>
                  </a:lnTo>
                  <a:lnTo>
                    <a:pt x="609688" y="583755"/>
                  </a:lnTo>
                  <a:lnTo>
                    <a:pt x="610146" y="583730"/>
                  </a:lnTo>
                  <a:lnTo>
                    <a:pt x="610616" y="583806"/>
                  </a:lnTo>
                  <a:lnTo>
                    <a:pt x="615835" y="581774"/>
                  </a:lnTo>
                  <a:lnTo>
                    <a:pt x="619290" y="578358"/>
                  </a:lnTo>
                  <a:lnTo>
                    <a:pt x="622693" y="572592"/>
                  </a:lnTo>
                  <a:close/>
                </a:path>
                <a:path w="2432684" h="3543300">
                  <a:moveTo>
                    <a:pt x="644321" y="552030"/>
                  </a:moveTo>
                  <a:lnTo>
                    <a:pt x="644245" y="551764"/>
                  </a:lnTo>
                  <a:lnTo>
                    <a:pt x="643991" y="551992"/>
                  </a:lnTo>
                  <a:lnTo>
                    <a:pt x="644321" y="552030"/>
                  </a:lnTo>
                  <a:close/>
                </a:path>
                <a:path w="2432684" h="3543300">
                  <a:moveTo>
                    <a:pt x="650963" y="544283"/>
                  </a:moveTo>
                  <a:lnTo>
                    <a:pt x="649008" y="542963"/>
                  </a:lnTo>
                  <a:lnTo>
                    <a:pt x="647280" y="542848"/>
                  </a:lnTo>
                  <a:lnTo>
                    <a:pt x="643064" y="544804"/>
                  </a:lnTo>
                  <a:lnTo>
                    <a:pt x="642708" y="546874"/>
                  </a:lnTo>
                  <a:lnTo>
                    <a:pt x="644245" y="551764"/>
                  </a:lnTo>
                  <a:lnTo>
                    <a:pt x="645934" y="550291"/>
                  </a:lnTo>
                  <a:lnTo>
                    <a:pt x="647941" y="548640"/>
                  </a:lnTo>
                  <a:lnTo>
                    <a:pt x="650811" y="545871"/>
                  </a:lnTo>
                  <a:lnTo>
                    <a:pt x="650963" y="544283"/>
                  </a:lnTo>
                  <a:close/>
                </a:path>
                <a:path w="2432684" h="3543300">
                  <a:moveTo>
                    <a:pt x="701535" y="499681"/>
                  </a:moveTo>
                  <a:lnTo>
                    <a:pt x="701230" y="499681"/>
                  </a:lnTo>
                  <a:lnTo>
                    <a:pt x="701535" y="499681"/>
                  </a:lnTo>
                  <a:close/>
                </a:path>
                <a:path w="2432684" h="3543300">
                  <a:moveTo>
                    <a:pt x="708444" y="492988"/>
                  </a:moveTo>
                  <a:lnTo>
                    <a:pt x="708367" y="491744"/>
                  </a:lnTo>
                  <a:lnTo>
                    <a:pt x="707478" y="490651"/>
                  </a:lnTo>
                  <a:lnTo>
                    <a:pt x="706374" y="490359"/>
                  </a:lnTo>
                  <a:lnTo>
                    <a:pt x="703656" y="490474"/>
                  </a:lnTo>
                  <a:lnTo>
                    <a:pt x="702233" y="491591"/>
                  </a:lnTo>
                  <a:lnTo>
                    <a:pt x="700430" y="495401"/>
                  </a:lnTo>
                  <a:lnTo>
                    <a:pt x="700290" y="497573"/>
                  </a:lnTo>
                  <a:lnTo>
                    <a:pt x="701471" y="499579"/>
                  </a:lnTo>
                  <a:lnTo>
                    <a:pt x="704215" y="498436"/>
                  </a:lnTo>
                  <a:lnTo>
                    <a:pt x="706666" y="496531"/>
                  </a:lnTo>
                  <a:lnTo>
                    <a:pt x="708444" y="492988"/>
                  </a:lnTo>
                  <a:close/>
                </a:path>
                <a:path w="2432684" h="3543300">
                  <a:moveTo>
                    <a:pt x="733132" y="470001"/>
                  </a:moveTo>
                  <a:lnTo>
                    <a:pt x="732840" y="469430"/>
                  </a:lnTo>
                  <a:lnTo>
                    <a:pt x="732751" y="468998"/>
                  </a:lnTo>
                  <a:lnTo>
                    <a:pt x="732116" y="468426"/>
                  </a:lnTo>
                  <a:lnTo>
                    <a:pt x="731570" y="467588"/>
                  </a:lnTo>
                  <a:lnTo>
                    <a:pt x="730097" y="467144"/>
                  </a:lnTo>
                  <a:lnTo>
                    <a:pt x="728865" y="467220"/>
                  </a:lnTo>
                  <a:lnTo>
                    <a:pt x="725004" y="471246"/>
                  </a:lnTo>
                  <a:lnTo>
                    <a:pt x="721258" y="474306"/>
                  </a:lnTo>
                  <a:lnTo>
                    <a:pt x="715213" y="478015"/>
                  </a:lnTo>
                  <a:lnTo>
                    <a:pt x="713867" y="479983"/>
                  </a:lnTo>
                  <a:lnTo>
                    <a:pt x="711847" y="482320"/>
                  </a:lnTo>
                  <a:lnTo>
                    <a:pt x="711441" y="483247"/>
                  </a:lnTo>
                  <a:lnTo>
                    <a:pt x="711238" y="484898"/>
                  </a:lnTo>
                  <a:lnTo>
                    <a:pt x="711352" y="486143"/>
                  </a:lnTo>
                  <a:lnTo>
                    <a:pt x="712812" y="487260"/>
                  </a:lnTo>
                  <a:lnTo>
                    <a:pt x="714502" y="488226"/>
                  </a:lnTo>
                  <a:lnTo>
                    <a:pt x="722896" y="483819"/>
                  </a:lnTo>
                  <a:lnTo>
                    <a:pt x="728789" y="477888"/>
                  </a:lnTo>
                  <a:lnTo>
                    <a:pt x="733132" y="470001"/>
                  </a:lnTo>
                  <a:close/>
                </a:path>
                <a:path w="2432684" h="3543300">
                  <a:moveTo>
                    <a:pt x="767816" y="436727"/>
                  </a:moveTo>
                  <a:lnTo>
                    <a:pt x="765289" y="434378"/>
                  </a:lnTo>
                  <a:lnTo>
                    <a:pt x="762787" y="435470"/>
                  </a:lnTo>
                  <a:lnTo>
                    <a:pt x="761263" y="435838"/>
                  </a:lnTo>
                  <a:lnTo>
                    <a:pt x="757034" y="440855"/>
                  </a:lnTo>
                  <a:lnTo>
                    <a:pt x="753770" y="445071"/>
                  </a:lnTo>
                  <a:lnTo>
                    <a:pt x="750316" y="449694"/>
                  </a:lnTo>
                  <a:lnTo>
                    <a:pt x="751078" y="450913"/>
                  </a:lnTo>
                  <a:lnTo>
                    <a:pt x="751662" y="451967"/>
                  </a:lnTo>
                  <a:lnTo>
                    <a:pt x="752195" y="452081"/>
                  </a:lnTo>
                  <a:lnTo>
                    <a:pt x="752563" y="452297"/>
                  </a:lnTo>
                  <a:lnTo>
                    <a:pt x="753008" y="452323"/>
                  </a:lnTo>
                  <a:lnTo>
                    <a:pt x="753757" y="452539"/>
                  </a:lnTo>
                  <a:lnTo>
                    <a:pt x="756920" y="447700"/>
                  </a:lnTo>
                  <a:lnTo>
                    <a:pt x="762063" y="445477"/>
                  </a:lnTo>
                  <a:lnTo>
                    <a:pt x="766876" y="441083"/>
                  </a:lnTo>
                  <a:lnTo>
                    <a:pt x="767156" y="439496"/>
                  </a:lnTo>
                  <a:lnTo>
                    <a:pt x="767816" y="436727"/>
                  </a:lnTo>
                  <a:close/>
                </a:path>
                <a:path w="2432684" h="3543300">
                  <a:moveTo>
                    <a:pt x="808939" y="401066"/>
                  </a:moveTo>
                  <a:lnTo>
                    <a:pt x="807935" y="400418"/>
                  </a:lnTo>
                  <a:lnTo>
                    <a:pt x="807161" y="399529"/>
                  </a:lnTo>
                  <a:lnTo>
                    <a:pt x="804443" y="400151"/>
                  </a:lnTo>
                  <a:lnTo>
                    <a:pt x="801852" y="400405"/>
                  </a:lnTo>
                  <a:lnTo>
                    <a:pt x="800290" y="401764"/>
                  </a:lnTo>
                  <a:lnTo>
                    <a:pt x="789254" y="410743"/>
                  </a:lnTo>
                  <a:lnTo>
                    <a:pt x="784059" y="415582"/>
                  </a:lnTo>
                  <a:lnTo>
                    <a:pt x="779602" y="421182"/>
                  </a:lnTo>
                  <a:lnTo>
                    <a:pt x="777405" y="424599"/>
                  </a:lnTo>
                  <a:lnTo>
                    <a:pt x="775169" y="427913"/>
                  </a:lnTo>
                  <a:lnTo>
                    <a:pt x="771283" y="430593"/>
                  </a:lnTo>
                  <a:lnTo>
                    <a:pt x="771105" y="432054"/>
                  </a:lnTo>
                  <a:lnTo>
                    <a:pt x="771817" y="433146"/>
                  </a:lnTo>
                  <a:lnTo>
                    <a:pt x="773239" y="433781"/>
                  </a:lnTo>
                  <a:lnTo>
                    <a:pt x="778192" y="430631"/>
                  </a:lnTo>
                  <a:lnTo>
                    <a:pt x="783056" y="428282"/>
                  </a:lnTo>
                  <a:lnTo>
                    <a:pt x="787006" y="424383"/>
                  </a:lnTo>
                  <a:lnTo>
                    <a:pt x="791883" y="419671"/>
                  </a:lnTo>
                  <a:lnTo>
                    <a:pt x="801852" y="410464"/>
                  </a:lnTo>
                  <a:lnTo>
                    <a:pt x="807948" y="404660"/>
                  </a:lnTo>
                  <a:lnTo>
                    <a:pt x="808266" y="402628"/>
                  </a:lnTo>
                  <a:lnTo>
                    <a:pt x="808939" y="401066"/>
                  </a:lnTo>
                  <a:close/>
                </a:path>
                <a:path w="2432684" h="3543300">
                  <a:moveTo>
                    <a:pt x="825411" y="387299"/>
                  </a:moveTo>
                  <a:lnTo>
                    <a:pt x="823087" y="385318"/>
                  </a:lnTo>
                  <a:lnTo>
                    <a:pt x="818896" y="385203"/>
                  </a:lnTo>
                  <a:lnTo>
                    <a:pt x="816343" y="387743"/>
                  </a:lnTo>
                  <a:lnTo>
                    <a:pt x="816356" y="390359"/>
                  </a:lnTo>
                  <a:lnTo>
                    <a:pt x="816838" y="391033"/>
                  </a:lnTo>
                  <a:lnTo>
                    <a:pt x="817295" y="392252"/>
                  </a:lnTo>
                  <a:lnTo>
                    <a:pt x="819569" y="392404"/>
                  </a:lnTo>
                  <a:lnTo>
                    <a:pt x="821474" y="392455"/>
                  </a:lnTo>
                  <a:lnTo>
                    <a:pt x="824001" y="391426"/>
                  </a:lnTo>
                  <a:lnTo>
                    <a:pt x="824763" y="389826"/>
                  </a:lnTo>
                  <a:lnTo>
                    <a:pt x="825411" y="387299"/>
                  </a:lnTo>
                  <a:close/>
                </a:path>
                <a:path w="2432684" h="3543300">
                  <a:moveTo>
                    <a:pt x="895451" y="323469"/>
                  </a:moveTo>
                  <a:lnTo>
                    <a:pt x="894765" y="320332"/>
                  </a:lnTo>
                  <a:lnTo>
                    <a:pt x="892187" y="319493"/>
                  </a:lnTo>
                  <a:lnTo>
                    <a:pt x="890397" y="319341"/>
                  </a:lnTo>
                  <a:lnTo>
                    <a:pt x="887222" y="321957"/>
                  </a:lnTo>
                  <a:lnTo>
                    <a:pt x="885494" y="324827"/>
                  </a:lnTo>
                  <a:lnTo>
                    <a:pt x="875969" y="331050"/>
                  </a:lnTo>
                  <a:lnTo>
                    <a:pt x="871893" y="338099"/>
                  </a:lnTo>
                  <a:lnTo>
                    <a:pt x="866597" y="344487"/>
                  </a:lnTo>
                  <a:lnTo>
                    <a:pt x="866762" y="344995"/>
                  </a:lnTo>
                  <a:lnTo>
                    <a:pt x="866762" y="345351"/>
                  </a:lnTo>
                  <a:lnTo>
                    <a:pt x="867130" y="345668"/>
                  </a:lnTo>
                  <a:lnTo>
                    <a:pt x="867422" y="346075"/>
                  </a:lnTo>
                  <a:lnTo>
                    <a:pt x="868210" y="346367"/>
                  </a:lnTo>
                  <a:lnTo>
                    <a:pt x="868832" y="346443"/>
                  </a:lnTo>
                  <a:lnTo>
                    <a:pt x="873861" y="342900"/>
                  </a:lnTo>
                  <a:lnTo>
                    <a:pt x="878789" y="339801"/>
                  </a:lnTo>
                  <a:lnTo>
                    <a:pt x="887247" y="332613"/>
                  </a:lnTo>
                  <a:lnTo>
                    <a:pt x="890752" y="328485"/>
                  </a:lnTo>
                  <a:lnTo>
                    <a:pt x="895451" y="323469"/>
                  </a:lnTo>
                  <a:close/>
                </a:path>
                <a:path w="2432684" h="3543300">
                  <a:moveTo>
                    <a:pt x="908862" y="307835"/>
                  </a:moveTo>
                  <a:lnTo>
                    <a:pt x="908634" y="307835"/>
                  </a:lnTo>
                  <a:lnTo>
                    <a:pt x="908862" y="308051"/>
                  </a:lnTo>
                  <a:lnTo>
                    <a:pt x="908862" y="307835"/>
                  </a:lnTo>
                  <a:close/>
                </a:path>
                <a:path w="2432684" h="3543300">
                  <a:moveTo>
                    <a:pt x="917143" y="299694"/>
                  </a:moveTo>
                  <a:lnTo>
                    <a:pt x="916025" y="298246"/>
                  </a:lnTo>
                  <a:lnTo>
                    <a:pt x="914717" y="296951"/>
                  </a:lnTo>
                  <a:lnTo>
                    <a:pt x="913180" y="297014"/>
                  </a:lnTo>
                  <a:lnTo>
                    <a:pt x="911275" y="298564"/>
                  </a:lnTo>
                  <a:lnTo>
                    <a:pt x="909650" y="299834"/>
                  </a:lnTo>
                  <a:lnTo>
                    <a:pt x="908558" y="303441"/>
                  </a:lnTo>
                  <a:lnTo>
                    <a:pt x="908824" y="305193"/>
                  </a:lnTo>
                  <a:lnTo>
                    <a:pt x="908862" y="307835"/>
                  </a:lnTo>
                  <a:lnTo>
                    <a:pt x="913549" y="307936"/>
                  </a:lnTo>
                  <a:lnTo>
                    <a:pt x="916165" y="305193"/>
                  </a:lnTo>
                  <a:lnTo>
                    <a:pt x="917143" y="299694"/>
                  </a:lnTo>
                  <a:close/>
                </a:path>
                <a:path w="2432684" h="3543300">
                  <a:moveTo>
                    <a:pt x="927849" y="3230727"/>
                  </a:moveTo>
                  <a:lnTo>
                    <a:pt x="927455" y="3229216"/>
                  </a:lnTo>
                  <a:lnTo>
                    <a:pt x="924636" y="3227946"/>
                  </a:lnTo>
                  <a:lnTo>
                    <a:pt x="923378" y="3228416"/>
                  </a:lnTo>
                  <a:lnTo>
                    <a:pt x="921766" y="3231477"/>
                  </a:lnTo>
                  <a:lnTo>
                    <a:pt x="922629" y="3233572"/>
                  </a:lnTo>
                  <a:lnTo>
                    <a:pt x="924902" y="3234283"/>
                  </a:lnTo>
                  <a:lnTo>
                    <a:pt x="925601" y="3233648"/>
                  </a:lnTo>
                  <a:lnTo>
                    <a:pt x="926833" y="3233001"/>
                  </a:lnTo>
                  <a:lnTo>
                    <a:pt x="927849" y="3230727"/>
                  </a:lnTo>
                  <a:close/>
                </a:path>
                <a:path w="2432684" h="3543300">
                  <a:moveTo>
                    <a:pt x="927912" y="3261893"/>
                  </a:moveTo>
                  <a:lnTo>
                    <a:pt x="927722" y="3261055"/>
                  </a:lnTo>
                  <a:lnTo>
                    <a:pt x="927582" y="3259658"/>
                  </a:lnTo>
                  <a:lnTo>
                    <a:pt x="926719" y="3257829"/>
                  </a:lnTo>
                  <a:lnTo>
                    <a:pt x="925703" y="3257258"/>
                  </a:lnTo>
                  <a:lnTo>
                    <a:pt x="923505" y="3256915"/>
                  </a:lnTo>
                  <a:lnTo>
                    <a:pt x="921575" y="3258883"/>
                  </a:lnTo>
                  <a:lnTo>
                    <a:pt x="921054" y="3262884"/>
                  </a:lnTo>
                  <a:lnTo>
                    <a:pt x="922604" y="3265474"/>
                  </a:lnTo>
                  <a:lnTo>
                    <a:pt x="926071" y="3266109"/>
                  </a:lnTo>
                  <a:lnTo>
                    <a:pt x="927849" y="3264293"/>
                  </a:lnTo>
                  <a:lnTo>
                    <a:pt x="927912" y="3261893"/>
                  </a:lnTo>
                  <a:close/>
                </a:path>
                <a:path w="2432684" h="3543300">
                  <a:moveTo>
                    <a:pt x="928420" y="3151606"/>
                  </a:moveTo>
                  <a:lnTo>
                    <a:pt x="928255" y="3148609"/>
                  </a:lnTo>
                  <a:lnTo>
                    <a:pt x="926528" y="3144710"/>
                  </a:lnTo>
                  <a:lnTo>
                    <a:pt x="924458" y="3144253"/>
                  </a:lnTo>
                  <a:lnTo>
                    <a:pt x="920648" y="3146920"/>
                  </a:lnTo>
                  <a:lnTo>
                    <a:pt x="919886" y="3149790"/>
                  </a:lnTo>
                  <a:lnTo>
                    <a:pt x="922083" y="3153968"/>
                  </a:lnTo>
                  <a:lnTo>
                    <a:pt x="922807" y="3155073"/>
                  </a:lnTo>
                  <a:lnTo>
                    <a:pt x="923213" y="3155721"/>
                  </a:lnTo>
                  <a:lnTo>
                    <a:pt x="925169" y="3155023"/>
                  </a:lnTo>
                  <a:lnTo>
                    <a:pt x="926325" y="3154984"/>
                  </a:lnTo>
                  <a:lnTo>
                    <a:pt x="928420" y="3151606"/>
                  </a:lnTo>
                  <a:close/>
                </a:path>
                <a:path w="2432684" h="3543300">
                  <a:moveTo>
                    <a:pt x="933513" y="292100"/>
                  </a:moveTo>
                  <a:lnTo>
                    <a:pt x="933145" y="292100"/>
                  </a:lnTo>
                  <a:lnTo>
                    <a:pt x="933424" y="292569"/>
                  </a:lnTo>
                  <a:lnTo>
                    <a:pt x="933513" y="292100"/>
                  </a:lnTo>
                  <a:close/>
                </a:path>
                <a:path w="2432684" h="3543300">
                  <a:moveTo>
                    <a:pt x="933513" y="291312"/>
                  </a:moveTo>
                  <a:lnTo>
                    <a:pt x="933259" y="291350"/>
                  </a:lnTo>
                  <a:lnTo>
                    <a:pt x="933145" y="291680"/>
                  </a:lnTo>
                  <a:lnTo>
                    <a:pt x="933513" y="291312"/>
                  </a:lnTo>
                  <a:close/>
                </a:path>
                <a:path w="2432684" h="3543300">
                  <a:moveTo>
                    <a:pt x="933627" y="2846679"/>
                  </a:moveTo>
                  <a:lnTo>
                    <a:pt x="933488" y="2843746"/>
                  </a:lnTo>
                  <a:lnTo>
                    <a:pt x="933526" y="2841028"/>
                  </a:lnTo>
                  <a:lnTo>
                    <a:pt x="932942" y="2837180"/>
                  </a:lnTo>
                  <a:lnTo>
                    <a:pt x="932002" y="2835999"/>
                  </a:lnTo>
                  <a:lnTo>
                    <a:pt x="930681" y="2834424"/>
                  </a:lnTo>
                  <a:lnTo>
                    <a:pt x="929652" y="2833890"/>
                  </a:lnTo>
                  <a:lnTo>
                    <a:pt x="928230" y="2834132"/>
                  </a:lnTo>
                  <a:lnTo>
                    <a:pt x="927557" y="2834970"/>
                  </a:lnTo>
                  <a:lnTo>
                    <a:pt x="926604" y="2835859"/>
                  </a:lnTo>
                  <a:lnTo>
                    <a:pt x="926299" y="2836278"/>
                  </a:lnTo>
                  <a:lnTo>
                    <a:pt x="925055" y="2841561"/>
                  </a:lnTo>
                  <a:lnTo>
                    <a:pt x="925042" y="2846463"/>
                  </a:lnTo>
                  <a:lnTo>
                    <a:pt x="926312" y="2852166"/>
                  </a:lnTo>
                  <a:lnTo>
                    <a:pt x="926820" y="2853029"/>
                  </a:lnTo>
                  <a:lnTo>
                    <a:pt x="928319" y="2854617"/>
                  </a:lnTo>
                  <a:lnTo>
                    <a:pt x="929424" y="2855569"/>
                  </a:lnTo>
                  <a:lnTo>
                    <a:pt x="931646" y="2854312"/>
                  </a:lnTo>
                  <a:lnTo>
                    <a:pt x="932738" y="2853766"/>
                  </a:lnTo>
                  <a:lnTo>
                    <a:pt x="933335" y="2850921"/>
                  </a:lnTo>
                  <a:lnTo>
                    <a:pt x="933424" y="2848673"/>
                  </a:lnTo>
                  <a:lnTo>
                    <a:pt x="933627" y="2846679"/>
                  </a:lnTo>
                  <a:close/>
                </a:path>
                <a:path w="2432684" h="3543300">
                  <a:moveTo>
                    <a:pt x="933704" y="3172866"/>
                  </a:moveTo>
                  <a:lnTo>
                    <a:pt x="932307" y="3169970"/>
                  </a:lnTo>
                  <a:lnTo>
                    <a:pt x="929335" y="3169234"/>
                  </a:lnTo>
                  <a:lnTo>
                    <a:pt x="927684" y="3168967"/>
                  </a:lnTo>
                  <a:lnTo>
                    <a:pt x="924026" y="3168472"/>
                  </a:lnTo>
                  <a:lnTo>
                    <a:pt x="922629" y="3169805"/>
                  </a:lnTo>
                  <a:lnTo>
                    <a:pt x="921346" y="3178975"/>
                  </a:lnTo>
                  <a:lnTo>
                    <a:pt x="922286" y="3184969"/>
                  </a:lnTo>
                  <a:lnTo>
                    <a:pt x="919924" y="3191421"/>
                  </a:lnTo>
                  <a:lnTo>
                    <a:pt x="920292" y="3192424"/>
                  </a:lnTo>
                  <a:lnTo>
                    <a:pt x="920483" y="3194862"/>
                  </a:lnTo>
                  <a:lnTo>
                    <a:pt x="922451" y="3196831"/>
                  </a:lnTo>
                  <a:lnTo>
                    <a:pt x="925550" y="3197110"/>
                  </a:lnTo>
                  <a:lnTo>
                    <a:pt x="927519" y="3195409"/>
                  </a:lnTo>
                  <a:lnTo>
                    <a:pt x="927811" y="3190532"/>
                  </a:lnTo>
                  <a:lnTo>
                    <a:pt x="928255" y="3187331"/>
                  </a:lnTo>
                  <a:lnTo>
                    <a:pt x="927684" y="3179826"/>
                  </a:lnTo>
                  <a:lnTo>
                    <a:pt x="931837" y="3178175"/>
                  </a:lnTo>
                  <a:lnTo>
                    <a:pt x="933704" y="3172866"/>
                  </a:lnTo>
                  <a:close/>
                </a:path>
                <a:path w="2432684" h="3543300">
                  <a:moveTo>
                    <a:pt x="933894" y="3123806"/>
                  </a:moveTo>
                  <a:lnTo>
                    <a:pt x="933767" y="3121482"/>
                  </a:lnTo>
                  <a:lnTo>
                    <a:pt x="932472" y="3118713"/>
                  </a:lnTo>
                  <a:lnTo>
                    <a:pt x="930427" y="3117926"/>
                  </a:lnTo>
                  <a:lnTo>
                    <a:pt x="928090" y="3119031"/>
                  </a:lnTo>
                  <a:lnTo>
                    <a:pt x="927265" y="3120733"/>
                  </a:lnTo>
                  <a:lnTo>
                    <a:pt x="927671" y="3124504"/>
                  </a:lnTo>
                  <a:lnTo>
                    <a:pt x="928306" y="3126054"/>
                  </a:lnTo>
                  <a:lnTo>
                    <a:pt x="930338" y="3126613"/>
                  </a:lnTo>
                  <a:lnTo>
                    <a:pt x="931037" y="3126333"/>
                  </a:lnTo>
                  <a:lnTo>
                    <a:pt x="932078" y="3126282"/>
                  </a:lnTo>
                  <a:lnTo>
                    <a:pt x="933894" y="3123806"/>
                  </a:lnTo>
                  <a:close/>
                </a:path>
                <a:path w="2432684" h="3543300">
                  <a:moveTo>
                    <a:pt x="935609" y="3001937"/>
                  </a:moveTo>
                  <a:lnTo>
                    <a:pt x="934491" y="2997987"/>
                  </a:lnTo>
                  <a:lnTo>
                    <a:pt x="932865" y="2997225"/>
                  </a:lnTo>
                  <a:lnTo>
                    <a:pt x="929284" y="2996806"/>
                  </a:lnTo>
                  <a:lnTo>
                    <a:pt x="927417" y="2998622"/>
                  </a:lnTo>
                  <a:lnTo>
                    <a:pt x="927506" y="3002000"/>
                  </a:lnTo>
                  <a:lnTo>
                    <a:pt x="929259" y="3003918"/>
                  </a:lnTo>
                  <a:lnTo>
                    <a:pt x="930808" y="3003969"/>
                  </a:lnTo>
                  <a:lnTo>
                    <a:pt x="933297" y="3004058"/>
                  </a:lnTo>
                  <a:lnTo>
                    <a:pt x="935609" y="3001937"/>
                  </a:lnTo>
                  <a:close/>
                </a:path>
                <a:path w="2432684" h="3543300">
                  <a:moveTo>
                    <a:pt x="935786" y="3051822"/>
                  </a:moveTo>
                  <a:lnTo>
                    <a:pt x="934567" y="3051137"/>
                  </a:lnTo>
                  <a:lnTo>
                    <a:pt x="932040" y="3050260"/>
                  </a:lnTo>
                  <a:lnTo>
                    <a:pt x="930567" y="3051352"/>
                  </a:lnTo>
                  <a:lnTo>
                    <a:pt x="930389" y="3055924"/>
                  </a:lnTo>
                  <a:lnTo>
                    <a:pt x="930236" y="3059087"/>
                  </a:lnTo>
                  <a:lnTo>
                    <a:pt x="930287" y="3063036"/>
                  </a:lnTo>
                  <a:lnTo>
                    <a:pt x="930770" y="3064002"/>
                  </a:lnTo>
                  <a:lnTo>
                    <a:pt x="931938" y="3065157"/>
                  </a:lnTo>
                  <a:lnTo>
                    <a:pt x="932929" y="3065640"/>
                  </a:lnTo>
                  <a:lnTo>
                    <a:pt x="934364" y="3065488"/>
                  </a:lnTo>
                  <a:lnTo>
                    <a:pt x="935482" y="3064662"/>
                  </a:lnTo>
                  <a:lnTo>
                    <a:pt x="935659" y="3062325"/>
                  </a:lnTo>
                  <a:lnTo>
                    <a:pt x="935367" y="3060509"/>
                  </a:lnTo>
                  <a:lnTo>
                    <a:pt x="935304" y="3059455"/>
                  </a:lnTo>
                  <a:lnTo>
                    <a:pt x="935520" y="3056940"/>
                  </a:lnTo>
                  <a:lnTo>
                    <a:pt x="935786" y="3055162"/>
                  </a:lnTo>
                  <a:lnTo>
                    <a:pt x="935786" y="3051822"/>
                  </a:lnTo>
                  <a:close/>
                </a:path>
                <a:path w="2432684" h="3543300">
                  <a:moveTo>
                    <a:pt x="935977" y="3354590"/>
                  </a:moveTo>
                  <a:lnTo>
                    <a:pt x="935126" y="3350895"/>
                  </a:lnTo>
                  <a:lnTo>
                    <a:pt x="933678" y="3349536"/>
                  </a:lnTo>
                  <a:lnTo>
                    <a:pt x="932459" y="3347859"/>
                  </a:lnTo>
                  <a:lnTo>
                    <a:pt x="931951" y="3347682"/>
                  </a:lnTo>
                  <a:lnTo>
                    <a:pt x="931202" y="3347770"/>
                  </a:lnTo>
                  <a:lnTo>
                    <a:pt x="930656" y="3347986"/>
                  </a:lnTo>
                  <a:lnTo>
                    <a:pt x="927125" y="3353765"/>
                  </a:lnTo>
                  <a:lnTo>
                    <a:pt x="927620" y="3359251"/>
                  </a:lnTo>
                  <a:lnTo>
                    <a:pt x="930897" y="3365182"/>
                  </a:lnTo>
                  <a:lnTo>
                    <a:pt x="932154" y="3365500"/>
                  </a:lnTo>
                  <a:lnTo>
                    <a:pt x="933665" y="3365373"/>
                  </a:lnTo>
                  <a:lnTo>
                    <a:pt x="934783" y="3364814"/>
                  </a:lnTo>
                  <a:lnTo>
                    <a:pt x="935558" y="3362604"/>
                  </a:lnTo>
                  <a:lnTo>
                    <a:pt x="935736" y="3360864"/>
                  </a:lnTo>
                  <a:lnTo>
                    <a:pt x="935621" y="3361448"/>
                  </a:lnTo>
                  <a:lnTo>
                    <a:pt x="935621" y="3356889"/>
                  </a:lnTo>
                  <a:lnTo>
                    <a:pt x="935977" y="3354590"/>
                  </a:lnTo>
                  <a:close/>
                </a:path>
                <a:path w="2432684" h="3543300">
                  <a:moveTo>
                    <a:pt x="936040" y="3090837"/>
                  </a:moveTo>
                  <a:lnTo>
                    <a:pt x="934173" y="3088817"/>
                  </a:lnTo>
                  <a:lnTo>
                    <a:pt x="932078" y="3086887"/>
                  </a:lnTo>
                  <a:lnTo>
                    <a:pt x="931265" y="3087116"/>
                  </a:lnTo>
                  <a:lnTo>
                    <a:pt x="930363" y="3088360"/>
                  </a:lnTo>
                  <a:lnTo>
                    <a:pt x="929347" y="3089402"/>
                  </a:lnTo>
                  <a:lnTo>
                    <a:pt x="929119" y="3093008"/>
                  </a:lnTo>
                  <a:lnTo>
                    <a:pt x="930579" y="3095040"/>
                  </a:lnTo>
                  <a:lnTo>
                    <a:pt x="932713" y="3095663"/>
                  </a:lnTo>
                  <a:lnTo>
                    <a:pt x="933538" y="3095091"/>
                  </a:lnTo>
                  <a:lnTo>
                    <a:pt x="935228" y="3094532"/>
                  </a:lnTo>
                  <a:lnTo>
                    <a:pt x="936040" y="3090837"/>
                  </a:lnTo>
                  <a:close/>
                </a:path>
                <a:path w="2432684" h="3543300">
                  <a:moveTo>
                    <a:pt x="936053" y="2873006"/>
                  </a:moveTo>
                  <a:lnTo>
                    <a:pt x="934834" y="2872181"/>
                  </a:lnTo>
                  <a:lnTo>
                    <a:pt x="932091" y="2871889"/>
                  </a:lnTo>
                  <a:lnTo>
                    <a:pt x="930656" y="2871533"/>
                  </a:lnTo>
                  <a:lnTo>
                    <a:pt x="928370" y="2872232"/>
                  </a:lnTo>
                  <a:lnTo>
                    <a:pt x="927074" y="2873210"/>
                  </a:lnTo>
                  <a:lnTo>
                    <a:pt x="925969" y="2875813"/>
                  </a:lnTo>
                  <a:lnTo>
                    <a:pt x="925944" y="2877680"/>
                  </a:lnTo>
                  <a:lnTo>
                    <a:pt x="925461" y="2880550"/>
                  </a:lnTo>
                  <a:lnTo>
                    <a:pt x="926287" y="2884373"/>
                  </a:lnTo>
                  <a:lnTo>
                    <a:pt x="927252" y="2889173"/>
                  </a:lnTo>
                  <a:lnTo>
                    <a:pt x="928560" y="2894457"/>
                  </a:lnTo>
                  <a:lnTo>
                    <a:pt x="929754" y="2895092"/>
                  </a:lnTo>
                  <a:lnTo>
                    <a:pt x="931075" y="2895015"/>
                  </a:lnTo>
                  <a:lnTo>
                    <a:pt x="932319" y="2894088"/>
                  </a:lnTo>
                  <a:lnTo>
                    <a:pt x="931481" y="2889478"/>
                  </a:lnTo>
                  <a:lnTo>
                    <a:pt x="933450" y="2886011"/>
                  </a:lnTo>
                  <a:lnTo>
                    <a:pt x="935926" y="2879928"/>
                  </a:lnTo>
                  <a:lnTo>
                    <a:pt x="935888" y="2877083"/>
                  </a:lnTo>
                  <a:lnTo>
                    <a:pt x="936053" y="2873006"/>
                  </a:lnTo>
                  <a:close/>
                </a:path>
                <a:path w="2432684" h="3543300">
                  <a:moveTo>
                    <a:pt x="936282" y="3395370"/>
                  </a:moveTo>
                  <a:lnTo>
                    <a:pt x="935723" y="3392309"/>
                  </a:lnTo>
                  <a:lnTo>
                    <a:pt x="934961" y="3391128"/>
                  </a:lnTo>
                  <a:lnTo>
                    <a:pt x="933653" y="3389807"/>
                  </a:lnTo>
                  <a:lnTo>
                    <a:pt x="932307" y="3389592"/>
                  </a:lnTo>
                  <a:lnTo>
                    <a:pt x="930097" y="3390887"/>
                  </a:lnTo>
                  <a:lnTo>
                    <a:pt x="929525" y="3392690"/>
                  </a:lnTo>
                  <a:lnTo>
                    <a:pt x="930173" y="3395611"/>
                  </a:lnTo>
                  <a:lnTo>
                    <a:pt x="931189" y="3396615"/>
                  </a:lnTo>
                  <a:lnTo>
                    <a:pt x="931824" y="3397593"/>
                  </a:lnTo>
                  <a:lnTo>
                    <a:pt x="932472" y="3397516"/>
                  </a:lnTo>
                  <a:lnTo>
                    <a:pt x="932942" y="3397529"/>
                  </a:lnTo>
                  <a:lnTo>
                    <a:pt x="935164" y="3396729"/>
                  </a:lnTo>
                  <a:lnTo>
                    <a:pt x="936282" y="3395370"/>
                  </a:lnTo>
                  <a:close/>
                </a:path>
                <a:path w="2432684" h="3543300">
                  <a:moveTo>
                    <a:pt x="936840" y="3322142"/>
                  </a:moveTo>
                  <a:lnTo>
                    <a:pt x="936218" y="3318281"/>
                  </a:lnTo>
                  <a:lnTo>
                    <a:pt x="932878" y="3314928"/>
                  </a:lnTo>
                  <a:lnTo>
                    <a:pt x="931506" y="3314458"/>
                  </a:lnTo>
                  <a:lnTo>
                    <a:pt x="928560" y="3316770"/>
                  </a:lnTo>
                  <a:lnTo>
                    <a:pt x="922921" y="3322155"/>
                  </a:lnTo>
                  <a:lnTo>
                    <a:pt x="921816" y="3324987"/>
                  </a:lnTo>
                  <a:lnTo>
                    <a:pt x="921893" y="3328378"/>
                  </a:lnTo>
                  <a:lnTo>
                    <a:pt x="922489" y="3331883"/>
                  </a:lnTo>
                  <a:lnTo>
                    <a:pt x="922985" y="3335401"/>
                  </a:lnTo>
                  <a:lnTo>
                    <a:pt x="923874" y="3339465"/>
                  </a:lnTo>
                  <a:lnTo>
                    <a:pt x="925029" y="3340176"/>
                  </a:lnTo>
                  <a:lnTo>
                    <a:pt x="926388" y="3340290"/>
                  </a:lnTo>
                  <a:lnTo>
                    <a:pt x="927277" y="3339630"/>
                  </a:lnTo>
                  <a:lnTo>
                    <a:pt x="928217" y="3338360"/>
                  </a:lnTo>
                  <a:lnTo>
                    <a:pt x="928662" y="3337356"/>
                  </a:lnTo>
                  <a:lnTo>
                    <a:pt x="928027" y="3332010"/>
                  </a:lnTo>
                  <a:lnTo>
                    <a:pt x="929830" y="3328822"/>
                  </a:lnTo>
                  <a:lnTo>
                    <a:pt x="934427" y="3326155"/>
                  </a:lnTo>
                  <a:lnTo>
                    <a:pt x="934859" y="3325203"/>
                  </a:lnTo>
                  <a:lnTo>
                    <a:pt x="936840" y="3322142"/>
                  </a:lnTo>
                  <a:close/>
                </a:path>
                <a:path w="2432684" h="3543300">
                  <a:moveTo>
                    <a:pt x="936891" y="3286010"/>
                  </a:moveTo>
                  <a:lnTo>
                    <a:pt x="936739" y="3282264"/>
                  </a:lnTo>
                  <a:lnTo>
                    <a:pt x="933843" y="3279508"/>
                  </a:lnTo>
                  <a:lnTo>
                    <a:pt x="931621" y="3279571"/>
                  </a:lnTo>
                  <a:lnTo>
                    <a:pt x="928344" y="3282683"/>
                  </a:lnTo>
                  <a:lnTo>
                    <a:pt x="928293" y="3285896"/>
                  </a:lnTo>
                  <a:lnTo>
                    <a:pt x="931049" y="3289185"/>
                  </a:lnTo>
                  <a:lnTo>
                    <a:pt x="932040" y="3289401"/>
                  </a:lnTo>
                  <a:lnTo>
                    <a:pt x="932802" y="3289795"/>
                  </a:lnTo>
                  <a:lnTo>
                    <a:pt x="933577" y="3289439"/>
                  </a:lnTo>
                  <a:lnTo>
                    <a:pt x="934656" y="3289287"/>
                  </a:lnTo>
                  <a:lnTo>
                    <a:pt x="936891" y="3286010"/>
                  </a:lnTo>
                  <a:close/>
                </a:path>
                <a:path w="2432684" h="3543300">
                  <a:moveTo>
                    <a:pt x="937018" y="2760091"/>
                  </a:moveTo>
                  <a:lnTo>
                    <a:pt x="934961" y="2755557"/>
                  </a:lnTo>
                  <a:lnTo>
                    <a:pt x="932078" y="2750718"/>
                  </a:lnTo>
                  <a:lnTo>
                    <a:pt x="930795" y="2750426"/>
                  </a:lnTo>
                  <a:lnTo>
                    <a:pt x="929373" y="2750769"/>
                  </a:lnTo>
                  <a:lnTo>
                    <a:pt x="927950" y="2752483"/>
                  </a:lnTo>
                  <a:lnTo>
                    <a:pt x="927862" y="2753118"/>
                  </a:lnTo>
                  <a:lnTo>
                    <a:pt x="929906" y="2758605"/>
                  </a:lnTo>
                  <a:lnTo>
                    <a:pt x="929665" y="2764028"/>
                  </a:lnTo>
                  <a:lnTo>
                    <a:pt x="930541" y="2770009"/>
                  </a:lnTo>
                  <a:lnTo>
                    <a:pt x="931722" y="2771165"/>
                  </a:lnTo>
                  <a:lnTo>
                    <a:pt x="933373" y="2770797"/>
                  </a:lnTo>
                  <a:lnTo>
                    <a:pt x="934847" y="2770225"/>
                  </a:lnTo>
                  <a:lnTo>
                    <a:pt x="936218" y="2768269"/>
                  </a:lnTo>
                  <a:lnTo>
                    <a:pt x="936129" y="2766707"/>
                  </a:lnTo>
                  <a:lnTo>
                    <a:pt x="936396" y="2765374"/>
                  </a:lnTo>
                  <a:lnTo>
                    <a:pt x="937018" y="2760091"/>
                  </a:lnTo>
                  <a:close/>
                </a:path>
                <a:path w="2432684" h="3543300">
                  <a:moveTo>
                    <a:pt x="937247" y="3203283"/>
                  </a:moveTo>
                  <a:lnTo>
                    <a:pt x="937082" y="3197809"/>
                  </a:lnTo>
                  <a:lnTo>
                    <a:pt x="932903" y="3195040"/>
                  </a:lnTo>
                  <a:lnTo>
                    <a:pt x="930744" y="3195828"/>
                  </a:lnTo>
                  <a:lnTo>
                    <a:pt x="930427" y="3197707"/>
                  </a:lnTo>
                  <a:lnTo>
                    <a:pt x="930097" y="3200146"/>
                  </a:lnTo>
                  <a:lnTo>
                    <a:pt x="930516" y="3201581"/>
                  </a:lnTo>
                  <a:lnTo>
                    <a:pt x="931011" y="3203689"/>
                  </a:lnTo>
                  <a:lnTo>
                    <a:pt x="931926" y="3206000"/>
                  </a:lnTo>
                  <a:lnTo>
                    <a:pt x="933564" y="3206216"/>
                  </a:lnTo>
                  <a:lnTo>
                    <a:pt x="937247" y="3203283"/>
                  </a:lnTo>
                  <a:close/>
                </a:path>
                <a:path w="2432684" h="3543300">
                  <a:moveTo>
                    <a:pt x="938847" y="3376549"/>
                  </a:moveTo>
                  <a:lnTo>
                    <a:pt x="938491" y="3375025"/>
                  </a:lnTo>
                  <a:lnTo>
                    <a:pt x="936282" y="3372599"/>
                  </a:lnTo>
                  <a:lnTo>
                    <a:pt x="934478" y="3371304"/>
                  </a:lnTo>
                  <a:lnTo>
                    <a:pt x="932230" y="3369856"/>
                  </a:lnTo>
                  <a:lnTo>
                    <a:pt x="930973" y="3370351"/>
                  </a:lnTo>
                  <a:lnTo>
                    <a:pt x="928700" y="3372472"/>
                  </a:lnTo>
                  <a:lnTo>
                    <a:pt x="928230" y="3374542"/>
                  </a:lnTo>
                  <a:lnTo>
                    <a:pt x="929678" y="3379165"/>
                  </a:lnTo>
                  <a:lnTo>
                    <a:pt x="931506" y="3380752"/>
                  </a:lnTo>
                  <a:lnTo>
                    <a:pt x="933602" y="3380930"/>
                  </a:lnTo>
                  <a:lnTo>
                    <a:pt x="935545" y="3381083"/>
                  </a:lnTo>
                  <a:lnTo>
                    <a:pt x="938784" y="3379305"/>
                  </a:lnTo>
                  <a:lnTo>
                    <a:pt x="938847" y="3376549"/>
                  </a:lnTo>
                  <a:close/>
                </a:path>
                <a:path w="2432684" h="3543300">
                  <a:moveTo>
                    <a:pt x="941743" y="2689631"/>
                  </a:moveTo>
                  <a:lnTo>
                    <a:pt x="940066" y="2685326"/>
                  </a:lnTo>
                  <a:lnTo>
                    <a:pt x="939495" y="2683103"/>
                  </a:lnTo>
                  <a:lnTo>
                    <a:pt x="937780" y="2680309"/>
                  </a:lnTo>
                  <a:lnTo>
                    <a:pt x="936167" y="2679827"/>
                  </a:lnTo>
                  <a:lnTo>
                    <a:pt x="934402" y="2679535"/>
                  </a:lnTo>
                  <a:lnTo>
                    <a:pt x="933208" y="2680512"/>
                  </a:lnTo>
                  <a:lnTo>
                    <a:pt x="932180" y="2685072"/>
                  </a:lnTo>
                  <a:lnTo>
                    <a:pt x="931227" y="2690533"/>
                  </a:lnTo>
                  <a:lnTo>
                    <a:pt x="931227" y="2695232"/>
                  </a:lnTo>
                  <a:lnTo>
                    <a:pt x="931113" y="2697467"/>
                  </a:lnTo>
                  <a:lnTo>
                    <a:pt x="931354" y="2700185"/>
                  </a:lnTo>
                  <a:lnTo>
                    <a:pt x="932459" y="2700693"/>
                  </a:lnTo>
                  <a:lnTo>
                    <a:pt x="933475" y="2701201"/>
                  </a:lnTo>
                  <a:lnTo>
                    <a:pt x="934161" y="2701163"/>
                  </a:lnTo>
                  <a:lnTo>
                    <a:pt x="938453" y="2696286"/>
                  </a:lnTo>
                  <a:lnTo>
                    <a:pt x="941730" y="2691879"/>
                  </a:lnTo>
                  <a:lnTo>
                    <a:pt x="941743" y="2689631"/>
                  </a:lnTo>
                  <a:close/>
                </a:path>
                <a:path w="2432684" h="3543300">
                  <a:moveTo>
                    <a:pt x="941933" y="2797403"/>
                  </a:moveTo>
                  <a:lnTo>
                    <a:pt x="940460" y="2793987"/>
                  </a:lnTo>
                  <a:lnTo>
                    <a:pt x="939698" y="2792869"/>
                  </a:lnTo>
                  <a:lnTo>
                    <a:pt x="937983" y="2790482"/>
                  </a:lnTo>
                  <a:lnTo>
                    <a:pt x="936523" y="2790545"/>
                  </a:lnTo>
                  <a:lnTo>
                    <a:pt x="933310" y="2793555"/>
                  </a:lnTo>
                  <a:lnTo>
                    <a:pt x="931227" y="2795854"/>
                  </a:lnTo>
                  <a:lnTo>
                    <a:pt x="928979" y="2798521"/>
                  </a:lnTo>
                  <a:lnTo>
                    <a:pt x="929462" y="2799969"/>
                  </a:lnTo>
                  <a:lnTo>
                    <a:pt x="931049" y="2801048"/>
                  </a:lnTo>
                  <a:lnTo>
                    <a:pt x="932370" y="2801366"/>
                  </a:lnTo>
                  <a:lnTo>
                    <a:pt x="933970" y="2802013"/>
                  </a:lnTo>
                  <a:lnTo>
                    <a:pt x="935431" y="2801620"/>
                  </a:lnTo>
                  <a:lnTo>
                    <a:pt x="937158" y="2801289"/>
                  </a:lnTo>
                  <a:lnTo>
                    <a:pt x="940968" y="2799842"/>
                  </a:lnTo>
                  <a:lnTo>
                    <a:pt x="941933" y="2797403"/>
                  </a:lnTo>
                  <a:close/>
                </a:path>
                <a:path w="2432684" h="3543300">
                  <a:moveTo>
                    <a:pt x="944448" y="280416"/>
                  </a:moveTo>
                  <a:lnTo>
                    <a:pt x="944194" y="280466"/>
                  </a:lnTo>
                  <a:lnTo>
                    <a:pt x="944067" y="280771"/>
                  </a:lnTo>
                  <a:lnTo>
                    <a:pt x="944448" y="280416"/>
                  </a:lnTo>
                  <a:close/>
                </a:path>
                <a:path w="2432684" h="3543300">
                  <a:moveTo>
                    <a:pt x="944854" y="2734221"/>
                  </a:moveTo>
                  <a:lnTo>
                    <a:pt x="944410" y="2731109"/>
                  </a:lnTo>
                  <a:lnTo>
                    <a:pt x="943787" y="2729293"/>
                  </a:lnTo>
                  <a:lnTo>
                    <a:pt x="944537" y="2722410"/>
                  </a:lnTo>
                  <a:lnTo>
                    <a:pt x="941857" y="2717965"/>
                  </a:lnTo>
                  <a:lnTo>
                    <a:pt x="940892" y="2711208"/>
                  </a:lnTo>
                  <a:lnTo>
                    <a:pt x="937374" y="2710408"/>
                  </a:lnTo>
                  <a:lnTo>
                    <a:pt x="934364" y="2712415"/>
                  </a:lnTo>
                  <a:lnTo>
                    <a:pt x="933297" y="2713266"/>
                  </a:lnTo>
                  <a:lnTo>
                    <a:pt x="930490" y="2716060"/>
                  </a:lnTo>
                  <a:lnTo>
                    <a:pt x="930338" y="2717698"/>
                  </a:lnTo>
                  <a:lnTo>
                    <a:pt x="933919" y="2721457"/>
                  </a:lnTo>
                  <a:lnTo>
                    <a:pt x="935278" y="2722257"/>
                  </a:lnTo>
                  <a:lnTo>
                    <a:pt x="929690" y="2723781"/>
                  </a:lnTo>
                  <a:lnTo>
                    <a:pt x="928585" y="2725775"/>
                  </a:lnTo>
                  <a:lnTo>
                    <a:pt x="928611" y="2730246"/>
                  </a:lnTo>
                  <a:lnTo>
                    <a:pt x="929246" y="2732455"/>
                  </a:lnTo>
                  <a:lnTo>
                    <a:pt x="930668" y="2736799"/>
                  </a:lnTo>
                  <a:lnTo>
                    <a:pt x="933234" y="2737193"/>
                  </a:lnTo>
                  <a:lnTo>
                    <a:pt x="936091" y="2734957"/>
                  </a:lnTo>
                  <a:lnTo>
                    <a:pt x="936371" y="2733954"/>
                  </a:lnTo>
                  <a:lnTo>
                    <a:pt x="937641" y="2732697"/>
                  </a:lnTo>
                  <a:lnTo>
                    <a:pt x="937882" y="2733179"/>
                  </a:lnTo>
                  <a:lnTo>
                    <a:pt x="937641" y="2738196"/>
                  </a:lnTo>
                  <a:lnTo>
                    <a:pt x="938174" y="2741180"/>
                  </a:lnTo>
                  <a:lnTo>
                    <a:pt x="938911" y="2742400"/>
                  </a:lnTo>
                  <a:lnTo>
                    <a:pt x="940231" y="2744254"/>
                  </a:lnTo>
                  <a:lnTo>
                    <a:pt x="942835" y="2742590"/>
                  </a:lnTo>
                  <a:lnTo>
                    <a:pt x="944156" y="2738183"/>
                  </a:lnTo>
                  <a:lnTo>
                    <a:pt x="944562" y="2735554"/>
                  </a:lnTo>
                  <a:lnTo>
                    <a:pt x="944854" y="2734221"/>
                  </a:lnTo>
                  <a:close/>
                </a:path>
                <a:path w="2432684" h="3543300">
                  <a:moveTo>
                    <a:pt x="947242" y="273862"/>
                  </a:moveTo>
                  <a:lnTo>
                    <a:pt x="945807" y="270586"/>
                  </a:lnTo>
                  <a:lnTo>
                    <a:pt x="942657" y="270624"/>
                  </a:lnTo>
                  <a:lnTo>
                    <a:pt x="935075" y="275932"/>
                  </a:lnTo>
                  <a:lnTo>
                    <a:pt x="930148" y="279933"/>
                  </a:lnTo>
                  <a:lnTo>
                    <a:pt x="925880" y="287286"/>
                  </a:lnTo>
                  <a:lnTo>
                    <a:pt x="925804" y="289610"/>
                  </a:lnTo>
                  <a:lnTo>
                    <a:pt x="928141" y="291249"/>
                  </a:lnTo>
                  <a:lnTo>
                    <a:pt x="931684" y="291744"/>
                  </a:lnTo>
                  <a:lnTo>
                    <a:pt x="932611" y="291439"/>
                  </a:lnTo>
                  <a:lnTo>
                    <a:pt x="933259" y="291350"/>
                  </a:lnTo>
                  <a:lnTo>
                    <a:pt x="935139" y="286131"/>
                  </a:lnTo>
                  <a:lnTo>
                    <a:pt x="938225" y="281698"/>
                  </a:lnTo>
                  <a:lnTo>
                    <a:pt x="944194" y="280466"/>
                  </a:lnTo>
                  <a:lnTo>
                    <a:pt x="944600" y="279539"/>
                  </a:lnTo>
                  <a:lnTo>
                    <a:pt x="945019" y="278231"/>
                  </a:lnTo>
                  <a:lnTo>
                    <a:pt x="946721" y="275475"/>
                  </a:lnTo>
                  <a:lnTo>
                    <a:pt x="947242" y="273862"/>
                  </a:lnTo>
                  <a:close/>
                </a:path>
                <a:path w="2432684" h="3543300">
                  <a:moveTo>
                    <a:pt x="948258" y="2607830"/>
                  </a:moveTo>
                  <a:lnTo>
                    <a:pt x="947801" y="2604312"/>
                  </a:lnTo>
                  <a:lnTo>
                    <a:pt x="947508" y="2600744"/>
                  </a:lnTo>
                  <a:lnTo>
                    <a:pt x="946556" y="2596413"/>
                  </a:lnTo>
                  <a:lnTo>
                    <a:pt x="944880" y="2595651"/>
                  </a:lnTo>
                  <a:lnTo>
                    <a:pt x="943254" y="2595181"/>
                  </a:lnTo>
                  <a:lnTo>
                    <a:pt x="942022" y="2596121"/>
                  </a:lnTo>
                  <a:lnTo>
                    <a:pt x="939571" y="2602674"/>
                  </a:lnTo>
                  <a:lnTo>
                    <a:pt x="937463" y="2608567"/>
                  </a:lnTo>
                  <a:lnTo>
                    <a:pt x="934567" y="2617063"/>
                  </a:lnTo>
                  <a:lnTo>
                    <a:pt x="934440" y="2619730"/>
                  </a:lnTo>
                  <a:lnTo>
                    <a:pt x="935697" y="2623464"/>
                  </a:lnTo>
                  <a:lnTo>
                    <a:pt x="937450" y="2624798"/>
                  </a:lnTo>
                  <a:lnTo>
                    <a:pt x="939927" y="2623616"/>
                  </a:lnTo>
                  <a:lnTo>
                    <a:pt x="941476" y="2622677"/>
                  </a:lnTo>
                  <a:lnTo>
                    <a:pt x="945934" y="2620899"/>
                  </a:lnTo>
                  <a:lnTo>
                    <a:pt x="947470" y="2618867"/>
                  </a:lnTo>
                  <a:lnTo>
                    <a:pt x="947801" y="2613266"/>
                  </a:lnTo>
                  <a:lnTo>
                    <a:pt x="947686" y="2610574"/>
                  </a:lnTo>
                  <a:lnTo>
                    <a:pt x="947686" y="2607881"/>
                  </a:lnTo>
                  <a:lnTo>
                    <a:pt x="948258" y="2607830"/>
                  </a:lnTo>
                  <a:close/>
                </a:path>
                <a:path w="2432684" h="3543300">
                  <a:moveTo>
                    <a:pt x="950645" y="2533218"/>
                  </a:moveTo>
                  <a:lnTo>
                    <a:pt x="950341" y="2530310"/>
                  </a:lnTo>
                  <a:lnTo>
                    <a:pt x="950125" y="2527135"/>
                  </a:lnTo>
                  <a:lnTo>
                    <a:pt x="949388" y="2522778"/>
                  </a:lnTo>
                  <a:lnTo>
                    <a:pt x="948486" y="2521699"/>
                  </a:lnTo>
                  <a:lnTo>
                    <a:pt x="945730" y="2521267"/>
                  </a:lnTo>
                  <a:lnTo>
                    <a:pt x="944194" y="2522182"/>
                  </a:lnTo>
                  <a:lnTo>
                    <a:pt x="944079" y="2528582"/>
                  </a:lnTo>
                  <a:lnTo>
                    <a:pt x="944130" y="2538971"/>
                  </a:lnTo>
                  <a:lnTo>
                    <a:pt x="944346" y="2539415"/>
                  </a:lnTo>
                  <a:lnTo>
                    <a:pt x="944651" y="2540965"/>
                  </a:lnTo>
                  <a:lnTo>
                    <a:pt x="946658" y="2542286"/>
                  </a:lnTo>
                  <a:lnTo>
                    <a:pt x="948258" y="2541333"/>
                  </a:lnTo>
                  <a:lnTo>
                    <a:pt x="949236" y="2540812"/>
                  </a:lnTo>
                  <a:lnTo>
                    <a:pt x="949985" y="2537993"/>
                  </a:lnTo>
                  <a:lnTo>
                    <a:pt x="950226" y="2535732"/>
                  </a:lnTo>
                  <a:lnTo>
                    <a:pt x="950645" y="2533218"/>
                  </a:lnTo>
                  <a:close/>
                </a:path>
                <a:path w="2432684" h="3543300">
                  <a:moveTo>
                    <a:pt x="950963" y="2565603"/>
                  </a:moveTo>
                  <a:lnTo>
                    <a:pt x="949198" y="2559354"/>
                  </a:lnTo>
                  <a:lnTo>
                    <a:pt x="946505" y="2552357"/>
                  </a:lnTo>
                  <a:lnTo>
                    <a:pt x="945426" y="2551938"/>
                  </a:lnTo>
                  <a:lnTo>
                    <a:pt x="943470" y="2551366"/>
                  </a:lnTo>
                  <a:lnTo>
                    <a:pt x="941908" y="2552738"/>
                  </a:lnTo>
                  <a:lnTo>
                    <a:pt x="941793" y="2554452"/>
                  </a:lnTo>
                  <a:lnTo>
                    <a:pt x="941489" y="2554922"/>
                  </a:lnTo>
                  <a:lnTo>
                    <a:pt x="942860" y="2559799"/>
                  </a:lnTo>
                  <a:lnTo>
                    <a:pt x="942327" y="2564219"/>
                  </a:lnTo>
                  <a:lnTo>
                    <a:pt x="940930" y="2570886"/>
                  </a:lnTo>
                  <a:lnTo>
                    <a:pt x="941006" y="2573197"/>
                  </a:lnTo>
                  <a:lnTo>
                    <a:pt x="945616" y="2590177"/>
                  </a:lnTo>
                  <a:lnTo>
                    <a:pt x="946797" y="2589415"/>
                  </a:lnTo>
                  <a:lnTo>
                    <a:pt x="947496" y="2583535"/>
                  </a:lnTo>
                  <a:lnTo>
                    <a:pt x="947102" y="2577846"/>
                  </a:lnTo>
                  <a:lnTo>
                    <a:pt x="950963" y="2565603"/>
                  </a:lnTo>
                  <a:close/>
                </a:path>
                <a:path w="2432684" h="3543300">
                  <a:moveTo>
                    <a:pt x="957021" y="2430538"/>
                  </a:moveTo>
                  <a:lnTo>
                    <a:pt x="955751" y="2424011"/>
                  </a:lnTo>
                  <a:lnTo>
                    <a:pt x="951725" y="2415857"/>
                  </a:lnTo>
                  <a:lnTo>
                    <a:pt x="949515" y="2416213"/>
                  </a:lnTo>
                  <a:lnTo>
                    <a:pt x="947699" y="2416276"/>
                  </a:lnTo>
                  <a:lnTo>
                    <a:pt x="946162" y="2417635"/>
                  </a:lnTo>
                  <a:lnTo>
                    <a:pt x="946531" y="2420340"/>
                  </a:lnTo>
                  <a:lnTo>
                    <a:pt x="946785" y="2423071"/>
                  </a:lnTo>
                  <a:lnTo>
                    <a:pt x="948042" y="2429751"/>
                  </a:lnTo>
                  <a:lnTo>
                    <a:pt x="948905" y="2433739"/>
                  </a:lnTo>
                  <a:lnTo>
                    <a:pt x="950023" y="2438235"/>
                  </a:lnTo>
                  <a:lnTo>
                    <a:pt x="952055" y="2439022"/>
                  </a:lnTo>
                  <a:lnTo>
                    <a:pt x="953300" y="2438057"/>
                  </a:lnTo>
                  <a:lnTo>
                    <a:pt x="953604" y="2437676"/>
                  </a:lnTo>
                  <a:lnTo>
                    <a:pt x="957021" y="2430538"/>
                  </a:lnTo>
                  <a:close/>
                </a:path>
                <a:path w="2432684" h="3543300">
                  <a:moveTo>
                    <a:pt x="957491" y="2346883"/>
                  </a:moveTo>
                  <a:lnTo>
                    <a:pt x="957440" y="2343035"/>
                  </a:lnTo>
                  <a:lnTo>
                    <a:pt x="956945" y="2342553"/>
                  </a:lnTo>
                  <a:lnTo>
                    <a:pt x="956360" y="2342692"/>
                  </a:lnTo>
                  <a:lnTo>
                    <a:pt x="955878" y="2342934"/>
                  </a:lnTo>
                  <a:lnTo>
                    <a:pt x="954024" y="2345448"/>
                  </a:lnTo>
                  <a:lnTo>
                    <a:pt x="952207" y="2347506"/>
                  </a:lnTo>
                  <a:lnTo>
                    <a:pt x="952461" y="2355024"/>
                  </a:lnTo>
                  <a:lnTo>
                    <a:pt x="952474" y="2359571"/>
                  </a:lnTo>
                  <a:lnTo>
                    <a:pt x="952715" y="2364549"/>
                  </a:lnTo>
                  <a:lnTo>
                    <a:pt x="953960" y="2365413"/>
                  </a:lnTo>
                  <a:lnTo>
                    <a:pt x="954951" y="2364917"/>
                  </a:lnTo>
                  <a:lnTo>
                    <a:pt x="955814" y="2364194"/>
                  </a:lnTo>
                  <a:lnTo>
                    <a:pt x="956589" y="2360384"/>
                  </a:lnTo>
                  <a:lnTo>
                    <a:pt x="956957" y="2357247"/>
                  </a:lnTo>
                  <a:lnTo>
                    <a:pt x="957478" y="2353805"/>
                  </a:lnTo>
                  <a:lnTo>
                    <a:pt x="957491" y="2346883"/>
                  </a:lnTo>
                  <a:close/>
                </a:path>
                <a:path w="2432684" h="3543300">
                  <a:moveTo>
                    <a:pt x="964361" y="2259038"/>
                  </a:moveTo>
                  <a:lnTo>
                    <a:pt x="963764" y="2252002"/>
                  </a:lnTo>
                  <a:lnTo>
                    <a:pt x="962723" y="2250744"/>
                  </a:lnTo>
                  <a:lnTo>
                    <a:pt x="961377" y="2249424"/>
                  </a:lnTo>
                  <a:lnTo>
                    <a:pt x="959739" y="2249436"/>
                  </a:lnTo>
                  <a:lnTo>
                    <a:pt x="957783" y="2252243"/>
                  </a:lnTo>
                  <a:lnTo>
                    <a:pt x="955116" y="2262835"/>
                  </a:lnTo>
                  <a:lnTo>
                    <a:pt x="955040" y="2266975"/>
                  </a:lnTo>
                  <a:lnTo>
                    <a:pt x="955167" y="2267826"/>
                  </a:lnTo>
                  <a:lnTo>
                    <a:pt x="955040" y="2269363"/>
                  </a:lnTo>
                  <a:lnTo>
                    <a:pt x="956310" y="2271433"/>
                  </a:lnTo>
                  <a:lnTo>
                    <a:pt x="957757" y="2272461"/>
                  </a:lnTo>
                  <a:lnTo>
                    <a:pt x="959929" y="2272461"/>
                  </a:lnTo>
                  <a:lnTo>
                    <a:pt x="961682" y="2271445"/>
                  </a:lnTo>
                  <a:lnTo>
                    <a:pt x="963841" y="2264880"/>
                  </a:lnTo>
                  <a:lnTo>
                    <a:pt x="964361" y="2259038"/>
                  </a:lnTo>
                  <a:close/>
                </a:path>
                <a:path w="2432684" h="3543300">
                  <a:moveTo>
                    <a:pt x="966851" y="2174951"/>
                  </a:moveTo>
                  <a:lnTo>
                    <a:pt x="965708" y="2167839"/>
                  </a:lnTo>
                  <a:lnTo>
                    <a:pt x="964336" y="2166086"/>
                  </a:lnTo>
                  <a:lnTo>
                    <a:pt x="963739" y="2166124"/>
                  </a:lnTo>
                  <a:lnTo>
                    <a:pt x="962215" y="2165451"/>
                  </a:lnTo>
                  <a:lnTo>
                    <a:pt x="961529" y="2165781"/>
                  </a:lnTo>
                  <a:lnTo>
                    <a:pt x="960297" y="2175687"/>
                  </a:lnTo>
                  <a:lnTo>
                    <a:pt x="960615" y="2179980"/>
                  </a:lnTo>
                  <a:lnTo>
                    <a:pt x="960805" y="2183587"/>
                  </a:lnTo>
                  <a:lnTo>
                    <a:pt x="961263" y="2187714"/>
                  </a:lnTo>
                  <a:lnTo>
                    <a:pt x="962266" y="2188553"/>
                  </a:lnTo>
                  <a:lnTo>
                    <a:pt x="963536" y="2188553"/>
                  </a:lnTo>
                  <a:lnTo>
                    <a:pt x="964692" y="2187943"/>
                  </a:lnTo>
                  <a:lnTo>
                    <a:pt x="966647" y="2181212"/>
                  </a:lnTo>
                  <a:lnTo>
                    <a:pt x="966851" y="2174951"/>
                  </a:lnTo>
                  <a:close/>
                </a:path>
                <a:path w="2432684" h="3543300">
                  <a:moveTo>
                    <a:pt x="968730" y="1694840"/>
                  </a:moveTo>
                  <a:lnTo>
                    <a:pt x="966406" y="1692592"/>
                  </a:lnTo>
                  <a:lnTo>
                    <a:pt x="964412" y="1692973"/>
                  </a:lnTo>
                  <a:lnTo>
                    <a:pt x="963904" y="1694916"/>
                  </a:lnTo>
                  <a:lnTo>
                    <a:pt x="963866" y="1695780"/>
                  </a:lnTo>
                  <a:lnTo>
                    <a:pt x="963739" y="1696618"/>
                  </a:lnTo>
                  <a:lnTo>
                    <a:pt x="963803" y="1697050"/>
                  </a:lnTo>
                  <a:lnTo>
                    <a:pt x="963714" y="1697609"/>
                  </a:lnTo>
                  <a:lnTo>
                    <a:pt x="964476" y="1698447"/>
                  </a:lnTo>
                  <a:lnTo>
                    <a:pt x="965149" y="1699209"/>
                  </a:lnTo>
                  <a:lnTo>
                    <a:pt x="966482" y="1699285"/>
                  </a:lnTo>
                  <a:lnTo>
                    <a:pt x="967562" y="1698726"/>
                  </a:lnTo>
                  <a:lnTo>
                    <a:pt x="968590" y="1696542"/>
                  </a:lnTo>
                  <a:lnTo>
                    <a:pt x="968730" y="1694840"/>
                  </a:lnTo>
                  <a:close/>
                </a:path>
                <a:path w="2432684" h="3543300">
                  <a:moveTo>
                    <a:pt x="971334" y="1968665"/>
                  </a:moveTo>
                  <a:lnTo>
                    <a:pt x="971042" y="1968487"/>
                  </a:lnTo>
                  <a:lnTo>
                    <a:pt x="971016" y="1968982"/>
                  </a:lnTo>
                  <a:lnTo>
                    <a:pt x="971334" y="1968665"/>
                  </a:lnTo>
                  <a:close/>
                </a:path>
                <a:path w="2432684" h="3543300">
                  <a:moveTo>
                    <a:pt x="971359" y="1960003"/>
                  </a:moveTo>
                  <a:lnTo>
                    <a:pt x="970381" y="1958047"/>
                  </a:lnTo>
                  <a:lnTo>
                    <a:pt x="969759" y="1957806"/>
                  </a:lnTo>
                  <a:lnTo>
                    <a:pt x="968629" y="1958073"/>
                  </a:lnTo>
                  <a:lnTo>
                    <a:pt x="967486" y="1958251"/>
                  </a:lnTo>
                  <a:lnTo>
                    <a:pt x="964857" y="1963585"/>
                  </a:lnTo>
                  <a:lnTo>
                    <a:pt x="967638" y="1966328"/>
                  </a:lnTo>
                  <a:lnTo>
                    <a:pt x="971042" y="1968487"/>
                  </a:lnTo>
                  <a:lnTo>
                    <a:pt x="971156" y="1966264"/>
                  </a:lnTo>
                  <a:lnTo>
                    <a:pt x="971359" y="1963585"/>
                  </a:lnTo>
                  <a:lnTo>
                    <a:pt x="971359" y="1960003"/>
                  </a:lnTo>
                  <a:close/>
                </a:path>
                <a:path w="2432684" h="3543300">
                  <a:moveTo>
                    <a:pt x="971816" y="255905"/>
                  </a:moveTo>
                  <a:lnTo>
                    <a:pt x="971511" y="255892"/>
                  </a:lnTo>
                  <a:lnTo>
                    <a:pt x="971499" y="256197"/>
                  </a:lnTo>
                  <a:lnTo>
                    <a:pt x="971816" y="255905"/>
                  </a:lnTo>
                  <a:close/>
                </a:path>
                <a:path w="2432684" h="3543300">
                  <a:moveTo>
                    <a:pt x="974547" y="253123"/>
                  </a:moveTo>
                  <a:lnTo>
                    <a:pt x="974280" y="253161"/>
                  </a:lnTo>
                  <a:lnTo>
                    <a:pt x="974242" y="253441"/>
                  </a:lnTo>
                  <a:lnTo>
                    <a:pt x="974547" y="253123"/>
                  </a:lnTo>
                  <a:close/>
                </a:path>
                <a:path w="2432684" h="3543300">
                  <a:moveTo>
                    <a:pt x="977290" y="250380"/>
                  </a:moveTo>
                  <a:lnTo>
                    <a:pt x="977011" y="250431"/>
                  </a:lnTo>
                  <a:lnTo>
                    <a:pt x="976972" y="250698"/>
                  </a:lnTo>
                  <a:lnTo>
                    <a:pt x="977290" y="250380"/>
                  </a:lnTo>
                  <a:close/>
                </a:path>
                <a:path w="2432684" h="3543300">
                  <a:moveTo>
                    <a:pt x="980046" y="247637"/>
                  </a:moveTo>
                  <a:lnTo>
                    <a:pt x="979678" y="247650"/>
                  </a:lnTo>
                  <a:lnTo>
                    <a:pt x="979703" y="247992"/>
                  </a:lnTo>
                  <a:lnTo>
                    <a:pt x="980046" y="247637"/>
                  </a:lnTo>
                  <a:close/>
                </a:path>
                <a:path w="2432684" h="3543300">
                  <a:moveTo>
                    <a:pt x="993597" y="163868"/>
                  </a:moveTo>
                  <a:lnTo>
                    <a:pt x="993190" y="159905"/>
                  </a:lnTo>
                  <a:lnTo>
                    <a:pt x="991222" y="157759"/>
                  </a:lnTo>
                  <a:lnTo>
                    <a:pt x="986434" y="156654"/>
                  </a:lnTo>
                  <a:lnTo>
                    <a:pt x="983869" y="157213"/>
                  </a:lnTo>
                  <a:lnTo>
                    <a:pt x="980859" y="159918"/>
                  </a:lnTo>
                  <a:lnTo>
                    <a:pt x="980186" y="161175"/>
                  </a:lnTo>
                  <a:lnTo>
                    <a:pt x="979297" y="163918"/>
                  </a:lnTo>
                  <a:lnTo>
                    <a:pt x="980503" y="165455"/>
                  </a:lnTo>
                  <a:lnTo>
                    <a:pt x="984758" y="166916"/>
                  </a:lnTo>
                  <a:lnTo>
                    <a:pt x="986904" y="167474"/>
                  </a:lnTo>
                  <a:lnTo>
                    <a:pt x="988783" y="168046"/>
                  </a:lnTo>
                  <a:lnTo>
                    <a:pt x="989876" y="167474"/>
                  </a:lnTo>
                  <a:lnTo>
                    <a:pt x="990714" y="167144"/>
                  </a:lnTo>
                  <a:lnTo>
                    <a:pt x="993000" y="165506"/>
                  </a:lnTo>
                  <a:lnTo>
                    <a:pt x="993597" y="163868"/>
                  </a:lnTo>
                  <a:close/>
                </a:path>
                <a:path w="2432684" h="3543300">
                  <a:moveTo>
                    <a:pt x="996289" y="220459"/>
                  </a:moveTo>
                  <a:lnTo>
                    <a:pt x="996200" y="220332"/>
                  </a:lnTo>
                  <a:lnTo>
                    <a:pt x="996162" y="220472"/>
                  </a:lnTo>
                  <a:lnTo>
                    <a:pt x="996289" y="220459"/>
                  </a:lnTo>
                  <a:close/>
                </a:path>
                <a:path w="2432684" h="3543300">
                  <a:moveTo>
                    <a:pt x="997940" y="227380"/>
                  </a:moveTo>
                  <a:lnTo>
                    <a:pt x="996162" y="220472"/>
                  </a:lnTo>
                  <a:lnTo>
                    <a:pt x="992835" y="220738"/>
                  </a:lnTo>
                  <a:lnTo>
                    <a:pt x="990727" y="223215"/>
                  </a:lnTo>
                  <a:lnTo>
                    <a:pt x="983500" y="230403"/>
                  </a:lnTo>
                  <a:lnTo>
                    <a:pt x="963942" y="253123"/>
                  </a:lnTo>
                  <a:lnTo>
                    <a:pt x="964107" y="254127"/>
                  </a:lnTo>
                  <a:lnTo>
                    <a:pt x="964704" y="255333"/>
                  </a:lnTo>
                  <a:lnTo>
                    <a:pt x="967384" y="255778"/>
                  </a:lnTo>
                  <a:lnTo>
                    <a:pt x="969619" y="255778"/>
                  </a:lnTo>
                  <a:lnTo>
                    <a:pt x="971511" y="255892"/>
                  </a:lnTo>
                  <a:lnTo>
                    <a:pt x="971626" y="254266"/>
                  </a:lnTo>
                  <a:lnTo>
                    <a:pt x="972807" y="253415"/>
                  </a:lnTo>
                  <a:lnTo>
                    <a:pt x="974280" y="253161"/>
                  </a:lnTo>
                  <a:lnTo>
                    <a:pt x="974509" y="251675"/>
                  </a:lnTo>
                  <a:lnTo>
                    <a:pt x="975563" y="250685"/>
                  </a:lnTo>
                  <a:lnTo>
                    <a:pt x="977011" y="250431"/>
                  </a:lnTo>
                  <a:lnTo>
                    <a:pt x="977239" y="248932"/>
                  </a:lnTo>
                  <a:lnTo>
                    <a:pt x="978115" y="247738"/>
                  </a:lnTo>
                  <a:lnTo>
                    <a:pt x="979678" y="247650"/>
                  </a:lnTo>
                  <a:lnTo>
                    <a:pt x="979538" y="245656"/>
                  </a:lnTo>
                  <a:lnTo>
                    <a:pt x="980249" y="243700"/>
                  </a:lnTo>
                  <a:lnTo>
                    <a:pt x="984605" y="240347"/>
                  </a:lnTo>
                  <a:lnTo>
                    <a:pt x="987361" y="238734"/>
                  </a:lnTo>
                  <a:lnTo>
                    <a:pt x="993343" y="231889"/>
                  </a:lnTo>
                  <a:lnTo>
                    <a:pt x="997940" y="227380"/>
                  </a:lnTo>
                  <a:close/>
                </a:path>
                <a:path w="2432684" h="3543300">
                  <a:moveTo>
                    <a:pt x="1007376" y="220256"/>
                  </a:moveTo>
                  <a:lnTo>
                    <a:pt x="1007071" y="220256"/>
                  </a:lnTo>
                  <a:lnTo>
                    <a:pt x="1006970" y="220611"/>
                  </a:lnTo>
                  <a:lnTo>
                    <a:pt x="1007376" y="220256"/>
                  </a:lnTo>
                  <a:close/>
                </a:path>
                <a:path w="2432684" h="3543300">
                  <a:moveTo>
                    <a:pt x="1053338" y="169875"/>
                  </a:moveTo>
                  <a:lnTo>
                    <a:pt x="1050239" y="168211"/>
                  </a:lnTo>
                  <a:lnTo>
                    <a:pt x="1048562" y="168605"/>
                  </a:lnTo>
                  <a:lnTo>
                    <a:pt x="1044663" y="170980"/>
                  </a:lnTo>
                  <a:lnTo>
                    <a:pt x="1042149" y="172212"/>
                  </a:lnTo>
                  <a:lnTo>
                    <a:pt x="1034580" y="179260"/>
                  </a:lnTo>
                  <a:lnTo>
                    <a:pt x="1029169" y="184823"/>
                  </a:lnTo>
                  <a:lnTo>
                    <a:pt x="1023493" y="194894"/>
                  </a:lnTo>
                  <a:lnTo>
                    <a:pt x="1021181" y="196964"/>
                  </a:lnTo>
                  <a:lnTo>
                    <a:pt x="996442" y="220459"/>
                  </a:lnTo>
                  <a:lnTo>
                    <a:pt x="999883" y="222224"/>
                  </a:lnTo>
                  <a:lnTo>
                    <a:pt x="1003617" y="220332"/>
                  </a:lnTo>
                  <a:lnTo>
                    <a:pt x="1007071" y="220256"/>
                  </a:lnTo>
                  <a:lnTo>
                    <a:pt x="1007097" y="219608"/>
                  </a:lnTo>
                  <a:lnTo>
                    <a:pt x="1015238" y="210934"/>
                  </a:lnTo>
                  <a:lnTo>
                    <a:pt x="1023023" y="202476"/>
                  </a:lnTo>
                  <a:lnTo>
                    <a:pt x="1031113" y="194310"/>
                  </a:lnTo>
                  <a:lnTo>
                    <a:pt x="1039863" y="186791"/>
                  </a:lnTo>
                  <a:lnTo>
                    <a:pt x="1044536" y="183210"/>
                  </a:lnTo>
                  <a:lnTo>
                    <a:pt x="1048512" y="178854"/>
                  </a:lnTo>
                  <a:lnTo>
                    <a:pt x="1053223" y="171691"/>
                  </a:lnTo>
                  <a:lnTo>
                    <a:pt x="1053338" y="169875"/>
                  </a:lnTo>
                  <a:close/>
                </a:path>
                <a:path w="2432684" h="3543300">
                  <a:moveTo>
                    <a:pt x="1067549" y="157759"/>
                  </a:moveTo>
                  <a:lnTo>
                    <a:pt x="1067295" y="153187"/>
                  </a:lnTo>
                  <a:lnTo>
                    <a:pt x="1066711" y="152196"/>
                  </a:lnTo>
                  <a:lnTo>
                    <a:pt x="1065453" y="151485"/>
                  </a:lnTo>
                  <a:lnTo>
                    <a:pt x="1064336" y="151536"/>
                  </a:lnTo>
                  <a:lnTo>
                    <a:pt x="1059980" y="153657"/>
                  </a:lnTo>
                  <a:lnTo>
                    <a:pt x="1059129" y="157035"/>
                  </a:lnTo>
                  <a:lnTo>
                    <a:pt x="1058900" y="160451"/>
                  </a:lnTo>
                  <a:lnTo>
                    <a:pt x="1058900" y="161163"/>
                  </a:lnTo>
                  <a:lnTo>
                    <a:pt x="1058799" y="161632"/>
                  </a:lnTo>
                  <a:lnTo>
                    <a:pt x="1059180" y="162852"/>
                  </a:lnTo>
                  <a:lnTo>
                    <a:pt x="1059561" y="164312"/>
                  </a:lnTo>
                  <a:lnTo>
                    <a:pt x="1060983" y="164287"/>
                  </a:lnTo>
                  <a:lnTo>
                    <a:pt x="1062596" y="164122"/>
                  </a:lnTo>
                  <a:lnTo>
                    <a:pt x="1065212" y="160578"/>
                  </a:lnTo>
                  <a:lnTo>
                    <a:pt x="1067549" y="157759"/>
                  </a:lnTo>
                  <a:close/>
                </a:path>
                <a:path w="2432684" h="3543300">
                  <a:moveTo>
                    <a:pt x="1099502" y="127000"/>
                  </a:moveTo>
                  <a:lnTo>
                    <a:pt x="1089113" y="127000"/>
                  </a:lnTo>
                  <a:lnTo>
                    <a:pt x="1083310" y="139700"/>
                  </a:lnTo>
                  <a:lnTo>
                    <a:pt x="1079792" y="139700"/>
                  </a:lnTo>
                  <a:lnTo>
                    <a:pt x="1073492" y="152400"/>
                  </a:lnTo>
                  <a:lnTo>
                    <a:pt x="1080211" y="152400"/>
                  </a:lnTo>
                  <a:lnTo>
                    <a:pt x="1086396" y="139700"/>
                  </a:lnTo>
                  <a:lnTo>
                    <a:pt x="1097521" y="139700"/>
                  </a:lnTo>
                  <a:lnTo>
                    <a:pt x="1099502" y="127000"/>
                  </a:lnTo>
                  <a:close/>
                </a:path>
                <a:path w="2432684" h="3543300">
                  <a:moveTo>
                    <a:pt x="1287614" y="39065"/>
                  </a:moveTo>
                  <a:lnTo>
                    <a:pt x="1287538" y="38100"/>
                  </a:lnTo>
                  <a:lnTo>
                    <a:pt x="1286395" y="38100"/>
                  </a:lnTo>
                  <a:lnTo>
                    <a:pt x="1287614" y="39065"/>
                  </a:lnTo>
                  <a:close/>
                </a:path>
                <a:path w="2432684" h="3543300">
                  <a:moveTo>
                    <a:pt x="1436751" y="184873"/>
                  </a:moveTo>
                  <a:lnTo>
                    <a:pt x="1436420" y="184746"/>
                  </a:lnTo>
                  <a:lnTo>
                    <a:pt x="1436751" y="185077"/>
                  </a:lnTo>
                  <a:lnTo>
                    <a:pt x="1436751" y="184873"/>
                  </a:lnTo>
                  <a:close/>
                </a:path>
                <a:path w="2432684" h="3543300">
                  <a:moveTo>
                    <a:pt x="1436789" y="176555"/>
                  </a:moveTo>
                  <a:lnTo>
                    <a:pt x="1436547" y="176784"/>
                  </a:lnTo>
                  <a:lnTo>
                    <a:pt x="1436789" y="176809"/>
                  </a:lnTo>
                  <a:lnTo>
                    <a:pt x="1436789" y="176555"/>
                  </a:lnTo>
                  <a:close/>
                </a:path>
                <a:path w="2432684" h="3543300">
                  <a:moveTo>
                    <a:pt x="1443177" y="3043199"/>
                  </a:moveTo>
                  <a:lnTo>
                    <a:pt x="1440954" y="3039199"/>
                  </a:lnTo>
                  <a:lnTo>
                    <a:pt x="1439824" y="3038792"/>
                  </a:lnTo>
                  <a:lnTo>
                    <a:pt x="1438338" y="3038830"/>
                  </a:lnTo>
                  <a:lnTo>
                    <a:pt x="1437246" y="3039300"/>
                  </a:lnTo>
                  <a:lnTo>
                    <a:pt x="1436230" y="3041434"/>
                  </a:lnTo>
                  <a:lnTo>
                    <a:pt x="1435862" y="3043148"/>
                  </a:lnTo>
                  <a:lnTo>
                    <a:pt x="1435531" y="3044228"/>
                  </a:lnTo>
                  <a:lnTo>
                    <a:pt x="1435798" y="3046234"/>
                  </a:lnTo>
                  <a:lnTo>
                    <a:pt x="1435811" y="3047606"/>
                  </a:lnTo>
                  <a:lnTo>
                    <a:pt x="1436433" y="3049524"/>
                  </a:lnTo>
                  <a:lnTo>
                    <a:pt x="1437271" y="3050387"/>
                  </a:lnTo>
                  <a:lnTo>
                    <a:pt x="1438630" y="3050552"/>
                  </a:lnTo>
                  <a:lnTo>
                    <a:pt x="1439659" y="3050032"/>
                  </a:lnTo>
                  <a:lnTo>
                    <a:pt x="1442910" y="3046526"/>
                  </a:lnTo>
                  <a:lnTo>
                    <a:pt x="1443177" y="3043199"/>
                  </a:lnTo>
                  <a:close/>
                </a:path>
                <a:path w="2432684" h="3543300">
                  <a:moveTo>
                    <a:pt x="1453222" y="198742"/>
                  </a:moveTo>
                  <a:lnTo>
                    <a:pt x="1453032" y="198374"/>
                  </a:lnTo>
                  <a:lnTo>
                    <a:pt x="1452816" y="198412"/>
                  </a:lnTo>
                  <a:lnTo>
                    <a:pt x="1453222" y="198742"/>
                  </a:lnTo>
                  <a:close/>
                </a:path>
                <a:path w="2432684" h="3543300">
                  <a:moveTo>
                    <a:pt x="1465745" y="3467100"/>
                  </a:moveTo>
                  <a:lnTo>
                    <a:pt x="1462836" y="3454400"/>
                  </a:lnTo>
                  <a:lnTo>
                    <a:pt x="1464348" y="3441700"/>
                  </a:lnTo>
                  <a:lnTo>
                    <a:pt x="1464056" y="3429000"/>
                  </a:lnTo>
                  <a:lnTo>
                    <a:pt x="1462747" y="3429000"/>
                  </a:lnTo>
                  <a:lnTo>
                    <a:pt x="1463116" y="3416300"/>
                  </a:lnTo>
                  <a:lnTo>
                    <a:pt x="1463471" y="3416300"/>
                  </a:lnTo>
                  <a:lnTo>
                    <a:pt x="1464043" y="3403600"/>
                  </a:lnTo>
                  <a:lnTo>
                    <a:pt x="1464017" y="3314700"/>
                  </a:lnTo>
                  <a:lnTo>
                    <a:pt x="1463903" y="3302000"/>
                  </a:lnTo>
                  <a:lnTo>
                    <a:pt x="1464195" y="3289300"/>
                  </a:lnTo>
                  <a:lnTo>
                    <a:pt x="1459585" y="3289300"/>
                  </a:lnTo>
                  <a:lnTo>
                    <a:pt x="1461604" y="3276600"/>
                  </a:lnTo>
                  <a:lnTo>
                    <a:pt x="1457909" y="3276600"/>
                  </a:lnTo>
                  <a:lnTo>
                    <a:pt x="1463624" y="3263900"/>
                  </a:lnTo>
                  <a:lnTo>
                    <a:pt x="1464259" y="3263900"/>
                  </a:lnTo>
                  <a:lnTo>
                    <a:pt x="1463751" y="3251200"/>
                  </a:lnTo>
                  <a:lnTo>
                    <a:pt x="1461770" y="3251200"/>
                  </a:lnTo>
                  <a:lnTo>
                    <a:pt x="1463205" y="3238500"/>
                  </a:lnTo>
                  <a:lnTo>
                    <a:pt x="1464221" y="3238500"/>
                  </a:lnTo>
                  <a:lnTo>
                    <a:pt x="1463675" y="3225800"/>
                  </a:lnTo>
                  <a:lnTo>
                    <a:pt x="1450784" y="3225800"/>
                  </a:lnTo>
                  <a:lnTo>
                    <a:pt x="1450149" y="3238500"/>
                  </a:lnTo>
                  <a:lnTo>
                    <a:pt x="1448739" y="3238500"/>
                  </a:lnTo>
                  <a:lnTo>
                    <a:pt x="1450403" y="3251200"/>
                  </a:lnTo>
                  <a:lnTo>
                    <a:pt x="1450962" y="3251200"/>
                  </a:lnTo>
                  <a:lnTo>
                    <a:pt x="1447368" y="3263900"/>
                  </a:lnTo>
                  <a:lnTo>
                    <a:pt x="1448866" y="3263900"/>
                  </a:lnTo>
                  <a:lnTo>
                    <a:pt x="1449324" y="3276600"/>
                  </a:lnTo>
                  <a:lnTo>
                    <a:pt x="1449946" y="3276600"/>
                  </a:lnTo>
                  <a:lnTo>
                    <a:pt x="1450060" y="3314700"/>
                  </a:lnTo>
                  <a:lnTo>
                    <a:pt x="1449895" y="3314700"/>
                  </a:lnTo>
                  <a:lnTo>
                    <a:pt x="1447850" y="3327400"/>
                  </a:lnTo>
                  <a:lnTo>
                    <a:pt x="1448231" y="3327400"/>
                  </a:lnTo>
                  <a:lnTo>
                    <a:pt x="1449882" y="3340100"/>
                  </a:lnTo>
                  <a:lnTo>
                    <a:pt x="1450136" y="3352800"/>
                  </a:lnTo>
                  <a:lnTo>
                    <a:pt x="1450936" y="3365500"/>
                  </a:lnTo>
                  <a:lnTo>
                    <a:pt x="1450098" y="3378200"/>
                  </a:lnTo>
                  <a:lnTo>
                    <a:pt x="1450086" y="3390900"/>
                  </a:lnTo>
                  <a:lnTo>
                    <a:pt x="1450365" y="3403600"/>
                  </a:lnTo>
                  <a:lnTo>
                    <a:pt x="1450416" y="3429000"/>
                  </a:lnTo>
                  <a:lnTo>
                    <a:pt x="1450149" y="3441700"/>
                  </a:lnTo>
                  <a:lnTo>
                    <a:pt x="1449959" y="3441700"/>
                  </a:lnTo>
                  <a:lnTo>
                    <a:pt x="1449641" y="3454400"/>
                  </a:lnTo>
                  <a:lnTo>
                    <a:pt x="1449374" y="3454400"/>
                  </a:lnTo>
                  <a:lnTo>
                    <a:pt x="1449578" y="3467100"/>
                  </a:lnTo>
                  <a:lnTo>
                    <a:pt x="1450238" y="3492500"/>
                  </a:lnTo>
                  <a:lnTo>
                    <a:pt x="1449590" y="3492500"/>
                  </a:lnTo>
                  <a:lnTo>
                    <a:pt x="1452168" y="3505200"/>
                  </a:lnTo>
                  <a:lnTo>
                    <a:pt x="1449984" y="3505200"/>
                  </a:lnTo>
                  <a:lnTo>
                    <a:pt x="1447965" y="3517900"/>
                  </a:lnTo>
                  <a:lnTo>
                    <a:pt x="1448460" y="3517900"/>
                  </a:lnTo>
                  <a:lnTo>
                    <a:pt x="1450873" y="3530600"/>
                  </a:lnTo>
                  <a:lnTo>
                    <a:pt x="1448523" y="3543287"/>
                  </a:lnTo>
                  <a:lnTo>
                    <a:pt x="1464106" y="3543287"/>
                  </a:lnTo>
                  <a:lnTo>
                    <a:pt x="1464094" y="3530600"/>
                  </a:lnTo>
                  <a:lnTo>
                    <a:pt x="1463954" y="3517900"/>
                  </a:lnTo>
                  <a:lnTo>
                    <a:pt x="1464170" y="3505200"/>
                  </a:lnTo>
                  <a:lnTo>
                    <a:pt x="1464246" y="3492500"/>
                  </a:lnTo>
                  <a:lnTo>
                    <a:pt x="1464119" y="3492500"/>
                  </a:lnTo>
                  <a:lnTo>
                    <a:pt x="1464398" y="3479800"/>
                  </a:lnTo>
                  <a:lnTo>
                    <a:pt x="1465656" y="3479800"/>
                  </a:lnTo>
                  <a:lnTo>
                    <a:pt x="1464221" y="3467100"/>
                  </a:lnTo>
                  <a:lnTo>
                    <a:pt x="1465745" y="3467100"/>
                  </a:lnTo>
                  <a:close/>
                </a:path>
                <a:path w="2432684" h="3543300">
                  <a:moveTo>
                    <a:pt x="1470139" y="2806814"/>
                  </a:moveTo>
                  <a:lnTo>
                    <a:pt x="1467954" y="2803283"/>
                  </a:lnTo>
                  <a:lnTo>
                    <a:pt x="1460715" y="2799892"/>
                  </a:lnTo>
                  <a:lnTo>
                    <a:pt x="1459179" y="2800489"/>
                  </a:lnTo>
                  <a:lnTo>
                    <a:pt x="1455826" y="2809824"/>
                  </a:lnTo>
                  <a:lnTo>
                    <a:pt x="1454886" y="2816466"/>
                  </a:lnTo>
                  <a:lnTo>
                    <a:pt x="1456359" y="2833547"/>
                  </a:lnTo>
                  <a:lnTo>
                    <a:pt x="1454302" y="2844647"/>
                  </a:lnTo>
                  <a:lnTo>
                    <a:pt x="1452905" y="2850578"/>
                  </a:lnTo>
                  <a:lnTo>
                    <a:pt x="1456143" y="2858744"/>
                  </a:lnTo>
                  <a:lnTo>
                    <a:pt x="1455229" y="2861335"/>
                  </a:lnTo>
                  <a:lnTo>
                    <a:pt x="1454365" y="2866225"/>
                  </a:lnTo>
                  <a:lnTo>
                    <a:pt x="1453146" y="2868841"/>
                  </a:lnTo>
                  <a:lnTo>
                    <a:pt x="1452994" y="2920784"/>
                  </a:lnTo>
                  <a:lnTo>
                    <a:pt x="1453807" y="2923311"/>
                  </a:lnTo>
                  <a:lnTo>
                    <a:pt x="1457159" y="2927019"/>
                  </a:lnTo>
                  <a:lnTo>
                    <a:pt x="1457223" y="2928721"/>
                  </a:lnTo>
                  <a:lnTo>
                    <a:pt x="1453070" y="2933166"/>
                  </a:lnTo>
                  <a:lnTo>
                    <a:pt x="1452905" y="2936735"/>
                  </a:lnTo>
                  <a:lnTo>
                    <a:pt x="1452930" y="2987510"/>
                  </a:lnTo>
                  <a:lnTo>
                    <a:pt x="1450098" y="2995752"/>
                  </a:lnTo>
                  <a:lnTo>
                    <a:pt x="1450213" y="3000679"/>
                  </a:lnTo>
                  <a:lnTo>
                    <a:pt x="1449997" y="3109976"/>
                  </a:lnTo>
                  <a:lnTo>
                    <a:pt x="1450987" y="3116757"/>
                  </a:lnTo>
                  <a:lnTo>
                    <a:pt x="1450568" y="3119805"/>
                  </a:lnTo>
                  <a:lnTo>
                    <a:pt x="1449743" y="3143377"/>
                  </a:lnTo>
                  <a:lnTo>
                    <a:pt x="1449946" y="3181553"/>
                  </a:lnTo>
                  <a:lnTo>
                    <a:pt x="1449260" y="3187001"/>
                  </a:lnTo>
                  <a:lnTo>
                    <a:pt x="1449641" y="3198634"/>
                  </a:lnTo>
                  <a:lnTo>
                    <a:pt x="1446657" y="3205403"/>
                  </a:lnTo>
                  <a:lnTo>
                    <a:pt x="1448308" y="3208744"/>
                  </a:lnTo>
                  <a:lnTo>
                    <a:pt x="1451470" y="3214217"/>
                  </a:lnTo>
                  <a:lnTo>
                    <a:pt x="1453464" y="3214916"/>
                  </a:lnTo>
                  <a:lnTo>
                    <a:pt x="1455851" y="3214992"/>
                  </a:lnTo>
                  <a:lnTo>
                    <a:pt x="1459928" y="3215157"/>
                  </a:lnTo>
                  <a:lnTo>
                    <a:pt x="1462455" y="3212427"/>
                  </a:lnTo>
                  <a:lnTo>
                    <a:pt x="1458036" y="3204730"/>
                  </a:lnTo>
                  <a:lnTo>
                    <a:pt x="1458150" y="3200692"/>
                  </a:lnTo>
                  <a:lnTo>
                    <a:pt x="1461173" y="3193732"/>
                  </a:lnTo>
                  <a:lnTo>
                    <a:pt x="1461490" y="3190938"/>
                  </a:lnTo>
                  <a:lnTo>
                    <a:pt x="1463751" y="3185731"/>
                  </a:lnTo>
                  <a:lnTo>
                    <a:pt x="1463484" y="3183267"/>
                  </a:lnTo>
                  <a:lnTo>
                    <a:pt x="1461071" y="3175520"/>
                  </a:lnTo>
                  <a:lnTo>
                    <a:pt x="1458379" y="3170364"/>
                  </a:lnTo>
                  <a:lnTo>
                    <a:pt x="1463802" y="3164992"/>
                  </a:lnTo>
                  <a:lnTo>
                    <a:pt x="1463687" y="3163786"/>
                  </a:lnTo>
                  <a:lnTo>
                    <a:pt x="1464538" y="3157931"/>
                  </a:lnTo>
                  <a:lnTo>
                    <a:pt x="1461579" y="3153245"/>
                  </a:lnTo>
                  <a:lnTo>
                    <a:pt x="1463116" y="3146717"/>
                  </a:lnTo>
                  <a:lnTo>
                    <a:pt x="1461566" y="3144799"/>
                  </a:lnTo>
                  <a:lnTo>
                    <a:pt x="1459865" y="3141357"/>
                  </a:lnTo>
                  <a:lnTo>
                    <a:pt x="1460055" y="3139757"/>
                  </a:lnTo>
                  <a:lnTo>
                    <a:pt x="1463167" y="3135490"/>
                  </a:lnTo>
                  <a:lnTo>
                    <a:pt x="1464106" y="3132531"/>
                  </a:lnTo>
                  <a:lnTo>
                    <a:pt x="1463763" y="3104705"/>
                  </a:lnTo>
                  <a:lnTo>
                    <a:pt x="1463040" y="3096526"/>
                  </a:lnTo>
                  <a:lnTo>
                    <a:pt x="1462265" y="3090888"/>
                  </a:lnTo>
                  <a:lnTo>
                    <a:pt x="1464449" y="3084919"/>
                  </a:lnTo>
                  <a:lnTo>
                    <a:pt x="1461579" y="3078581"/>
                  </a:lnTo>
                  <a:lnTo>
                    <a:pt x="1461985" y="3077400"/>
                  </a:lnTo>
                  <a:lnTo>
                    <a:pt x="1464995" y="3072053"/>
                  </a:lnTo>
                  <a:lnTo>
                    <a:pt x="1462646" y="3066427"/>
                  </a:lnTo>
                  <a:lnTo>
                    <a:pt x="1468183" y="3056725"/>
                  </a:lnTo>
                  <a:lnTo>
                    <a:pt x="1464030" y="3052381"/>
                  </a:lnTo>
                  <a:lnTo>
                    <a:pt x="1464195" y="3044355"/>
                  </a:lnTo>
                  <a:lnTo>
                    <a:pt x="1463827" y="3041129"/>
                  </a:lnTo>
                  <a:lnTo>
                    <a:pt x="1465097" y="3030232"/>
                  </a:lnTo>
                  <a:lnTo>
                    <a:pt x="1463763" y="3022536"/>
                  </a:lnTo>
                  <a:lnTo>
                    <a:pt x="1463992" y="3012617"/>
                  </a:lnTo>
                  <a:lnTo>
                    <a:pt x="1463636" y="3010116"/>
                  </a:lnTo>
                  <a:lnTo>
                    <a:pt x="1460792" y="3005023"/>
                  </a:lnTo>
                  <a:lnTo>
                    <a:pt x="1462087" y="3002483"/>
                  </a:lnTo>
                  <a:lnTo>
                    <a:pt x="1463941" y="2993021"/>
                  </a:lnTo>
                  <a:lnTo>
                    <a:pt x="1464462" y="2986684"/>
                  </a:lnTo>
                  <a:lnTo>
                    <a:pt x="1463789" y="2980385"/>
                  </a:lnTo>
                  <a:lnTo>
                    <a:pt x="1461376" y="2974162"/>
                  </a:lnTo>
                  <a:lnTo>
                    <a:pt x="1460601" y="2972765"/>
                  </a:lnTo>
                  <a:lnTo>
                    <a:pt x="1461071" y="2965818"/>
                  </a:lnTo>
                  <a:lnTo>
                    <a:pt x="1461795" y="2962694"/>
                  </a:lnTo>
                  <a:lnTo>
                    <a:pt x="1462024" y="2957588"/>
                  </a:lnTo>
                  <a:lnTo>
                    <a:pt x="1462557" y="2956052"/>
                  </a:lnTo>
                  <a:lnTo>
                    <a:pt x="1466151" y="2952115"/>
                  </a:lnTo>
                  <a:lnTo>
                    <a:pt x="1467218" y="2949321"/>
                  </a:lnTo>
                  <a:lnTo>
                    <a:pt x="1464513" y="2943822"/>
                  </a:lnTo>
                  <a:lnTo>
                    <a:pt x="1464297" y="2941663"/>
                  </a:lnTo>
                  <a:lnTo>
                    <a:pt x="1467231" y="2935554"/>
                  </a:lnTo>
                  <a:lnTo>
                    <a:pt x="1467167" y="2931325"/>
                  </a:lnTo>
                  <a:lnTo>
                    <a:pt x="1465910" y="2920974"/>
                  </a:lnTo>
                  <a:lnTo>
                    <a:pt x="1466977" y="2905683"/>
                  </a:lnTo>
                  <a:lnTo>
                    <a:pt x="1466684" y="2902928"/>
                  </a:lnTo>
                  <a:lnTo>
                    <a:pt x="1467015" y="2895930"/>
                  </a:lnTo>
                  <a:lnTo>
                    <a:pt x="1466126" y="2892133"/>
                  </a:lnTo>
                  <a:lnTo>
                    <a:pt x="1461503" y="2887611"/>
                  </a:lnTo>
                  <a:lnTo>
                    <a:pt x="1461300" y="2885567"/>
                  </a:lnTo>
                  <a:lnTo>
                    <a:pt x="1464868" y="2880715"/>
                  </a:lnTo>
                  <a:lnTo>
                    <a:pt x="1466088" y="2877972"/>
                  </a:lnTo>
                  <a:lnTo>
                    <a:pt x="1460474" y="2873616"/>
                  </a:lnTo>
                  <a:lnTo>
                    <a:pt x="1461401" y="2870403"/>
                  </a:lnTo>
                  <a:lnTo>
                    <a:pt x="1464792" y="2867825"/>
                  </a:lnTo>
                  <a:lnTo>
                    <a:pt x="1466507" y="2867075"/>
                  </a:lnTo>
                  <a:lnTo>
                    <a:pt x="1466735" y="2853474"/>
                  </a:lnTo>
                  <a:lnTo>
                    <a:pt x="1465783" y="2851988"/>
                  </a:lnTo>
                  <a:lnTo>
                    <a:pt x="1462481" y="2849422"/>
                  </a:lnTo>
                  <a:lnTo>
                    <a:pt x="1462582" y="2847644"/>
                  </a:lnTo>
                  <a:lnTo>
                    <a:pt x="1467027" y="2841879"/>
                  </a:lnTo>
                  <a:lnTo>
                    <a:pt x="1468031" y="2837472"/>
                  </a:lnTo>
                  <a:lnTo>
                    <a:pt x="1466278" y="2826740"/>
                  </a:lnTo>
                  <a:lnTo>
                    <a:pt x="1466227" y="2821165"/>
                  </a:lnTo>
                  <a:lnTo>
                    <a:pt x="1469428" y="2814853"/>
                  </a:lnTo>
                  <a:lnTo>
                    <a:pt x="1469364" y="2813354"/>
                  </a:lnTo>
                  <a:lnTo>
                    <a:pt x="1470139" y="2806814"/>
                  </a:lnTo>
                  <a:close/>
                </a:path>
                <a:path w="2432684" h="3543300">
                  <a:moveTo>
                    <a:pt x="1472387" y="215125"/>
                  </a:moveTo>
                  <a:lnTo>
                    <a:pt x="1472234" y="214795"/>
                  </a:lnTo>
                  <a:lnTo>
                    <a:pt x="1472006" y="214782"/>
                  </a:lnTo>
                  <a:lnTo>
                    <a:pt x="1472387" y="215125"/>
                  </a:lnTo>
                  <a:close/>
                </a:path>
                <a:path w="2432684" h="3543300">
                  <a:moveTo>
                    <a:pt x="1475079" y="217551"/>
                  </a:moveTo>
                  <a:lnTo>
                    <a:pt x="1474724" y="217563"/>
                  </a:lnTo>
                  <a:lnTo>
                    <a:pt x="1475079" y="217893"/>
                  </a:lnTo>
                  <a:lnTo>
                    <a:pt x="1475079" y="217551"/>
                  </a:lnTo>
                  <a:close/>
                </a:path>
                <a:path w="2432684" h="3543300">
                  <a:moveTo>
                    <a:pt x="1475422" y="2632646"/>
                  </a:moveTo>
                  <a:lnTo>
                    <a:pt x="1474914" y="2626779"/>
                  </a:lnTo>
                  <a:lnTo>
                    <a:pt x="1475181" y="2621457"/>
                  </a:lnTo>
                  <a:lnTo>
                    <a:pt x="1475257" y="2615450"/>
                  </a:lnTo>
                  <a:lnTo>
                    <a:pt x="1475041" y="2608669"/>
                  </a:lnTo>
                  <a:lnTo>
                    <a:pt x="1474089" y="2607564"/>
                  </a:lnTo>
                  <a:lnTo>
                    <a:pt x="1467942" y="2605367"/>
                  </a:lnTo>
                  <a:lnTo>
                    <a:pt x="1465592" y="2606027"/>
                  </a:lnTo>
                  <a:lnTo>
                    <a:pt x="1463789" y="2611361"/>
                  </a:lnTo>
                  <a:lnTo>
                    <a:pt x="1461719" y="2615222"/>
                  </a:lnTo>
                  <a:lnTo>
                    <a:pt x="1461046" y="2634094"/>
                  </a:lnTo>
                  <a:lnTo>
                    <a:pt x="1461287" y="2641587"/>
                  </a:lnTo>
                  <a:lnTo>
                    <a:pt x="1462354" y="2649042"/>
                  </a:lnTo>
                  <a:lnTo>
                    <a:pt x="1463078" y="2651976"/>
                  </a:lnTo>
                  <a:lnTo>
                    <a:pt x="1459064" y="2659723"/>
                  </a:lnTo>
                  <a:lnTo>
                    <a:pt x="1462328" y="2667431"/>
                  </a:lnTo>
                  <a:lnTo>
                    <a:pt x="1457629" y="2677541"/>
                  </a:lnTo>
                  <a:lnTo>
                    <a:pt x="1458849" y="2681440"/>
                  </a:lnTo>
                  <a:lnTo>
                    <a:pt x="1462265" y="2688171"/>
                  </a:lnTo>
                  <a:lnTo>
                    <a:pt x="1461985" y="2697251"/>
                  </a:lnTo>
                  <a:lnTo>
                    <a:pt x="1458061" y="2706141"/>
                  </a:lnTo>
                  <a:lnTo>
                    <a:pt x="1458544" y="2711970"/>
                  </a:lnTo>
                  <a:lnTo>
                    <a:pt x="1458582" y="2725115"/>
                  </a:lnTo>
                  <a:lnTo>
                    <a:pt x="1457744" y="2732608"/>
                  </a:lnTo>
                  <a:lnTo>
                    <a:pt x="1460855" y="2747213"/>
                  </a:lnTo>
                  <a:lnTo>
                    <a:pt x="1456791" y="2753677"/>
                  </a:lnTo>
                  <a:lnTo>
                    <a:pt x="1457261" y="2763545"/>
                  </a:lnTo>
                  <a:lnTo>
                    <a:pt x="1456702" y="2766110"/>
                  </a:lnTo>
                  <a:lnTo>
                    <a:pt x="1455991" y="2774162"/>
                  </a:lnTo>
                  <a:lnTo>
                    <a:pt x="1456550" y="2788183"/>
                  </a:lnTo>
                  <a:lnTo>
                    <a:pt x="1460627" y="2790101"/>
                  </a:lnTo>
                  <a:lnTo>
                    <a:pt x="1466545" y="2787954"/>
                  </a:lnTo>
                  <a:lnTo>
                    <a:pt x="1468437" y="2785935"/>
                  </a:lnTo>
                  <a:lnTo>
                    <a:pt x="1469631" y="2780576"/>
                  </a:lnTo>
                  <a:lnTo>
                    <a:pt x="1469821" y="2734957"/>
                  </a:lnTo>
                  <a:lnTo>
                    <a:pt x="1473174" y="2723464"/>
                  </a:lnTo>
                  <a:lnTo>
                    <a:pt x="1471637" y="2707284"/>
                  </a:lnTo>
                  <a:lnTo>
                    <a:pt x="1468818" y="2702941"/>
                  </a:lnTo>
                  <a:lnTo>
                    <a:pt x="1473314" y="2697403"/>
                  </a:lnTo>
                  <a:lnTo>
                    <a:pt x="1469009" y="2692806"/>
                  </a:lnTo>
                  <a:lnTo>
                    <a:pt x="1469339" y="2691307"/>
                  </a:lnTo>
                  <a:lnTo>
                    <a:pt x="1471599" y="2689009"/>
                  </a:lnTo>
                  <a:lnTo>
                    <a:pt x="1471841" y="2686964"/>
                  </a:lnTo>
                  <a:lnTo>
                    <a:pt x="1472577" y="2644673"/>
                  </a:lnTo>
                  <a:lnTo>
                    <a:pt x="1472031" y="2641193"/>
                  </a:lnTo>
                  <a:lnTo>
                    <a:pt x="1475422" y="2632646"/>
                  </a:lnTo>
                  <a:close/>
                </a:path>
                <a:path w="2432684" h="3543300">
                  <a:moveTo>
                    <a:pt x="1477835" y="2573832"/>
                  </a:moveTo>
                  <a:lnTo>
                    <a:pt x="1477784" y="2530005"/>
                  </a:lnTo>
                  <a:lnTo>
                    <a:pt x="1476019" y="2526741"/>
                  </a:lnTo>
                  <a:lnTo>
                    <a:pt x="1473288" y="2527782"/>
                  </a:lnTo>
                  <a:lnTo>
                    <a:pt x="1469466" y="2531580"/>
                  </a:lnTo>
                  <a:lnTo>
                    <a:pt x="1467650" y="2534069"/>
                  </a:lnTo>
                  <a:lnTo>
                    <a:pt x="1466392" y="2541841"/>
                  </a:lnTo>
                  <a:lnTo>
                    <a:pt x="1465427" y="2546261"/>
                  </a:lnTo>
                  <a:lnTo>
                    <a:pt x="1464437" y="2552941"/>
                  </a:lnTo>
                  <a:lnTo>
                    <a:pt x="1463814" y="2555532"/>
                  </a:lnTo>
                  <a:lnTo>
                    <a:pt x="1466875" y="2562910"/>
                  </a:lnTo>
                  <a:lnTo>
                    <a:pt x="1464881" y="2568067"/>
                  </a:lnTo>
                  <a:lnTo>
                    <a:pt x="1464056" y="2578379"/>
                  </a:lnTo>
                  <a:lnTo>
                    <a:pt x="1463281" y="2583218"/>
                  </a:lnTo>
                  <a:lnTo>
                    <a:pt x="1460957" y="2591663"/>
                  </a:lnTo>
                  <a:lnTo>
                    <a:pt x="1461668" y="2595295"/>
                  </a:lnTo>
                  <a:lnTo>
                    <a:pt x="1464792" y="2598851"/>
                  </a:lnTo>
                  <a:lnTo>
                    <a:pt x="1465745" y="2599080"/>
                  </a:lnTo>
                  <a:lnTo>
                    <a:pt x="1466494" y="2599486"/>
                  </a:lnTo>
                  <a:lnTo>
                    <a:pt x="1470863" y="2598801"/>
                  </a:lnTo>
                  <a:lnTo>
                    <a:pt x="1473682" y="2598051"/>
                  </a:lnTo>
                  <a:lnTo>
                    <a:pt x="1474673" y="2597188"/>
                  </a:lnTo>
                  <a:lnTo>
                    <a:pt x="1474838" y="2593467"/>
                  </a:lnTo>
                  <a:lnTo>
                    <a:pt x="1475193" y="2590203"/>
                  </a:lnTo>
                  <a:lnTo>
                    <a:pt x="1473847" y="2584386"/>
                  </a:lnTo>
                  <a:lnTo>
                    <a:pt x="1473466" y="2581910"/>
                  </a:lnTo>
                  <a:lnTo>
                    <a:pt x="1477391" y="2576893"/>
                  </a:lnTo>
                  <a:lnTo>
                    <a:pt x="1477835" y="2573832"/>
                  </a:lnTo>
                  <a:close/>
                </a:path>
                <a:path w="2432684" h="3543300">
                  <a:moveTo>
                    <a:pt x="1486065" y="1690268"/>
                  </a:moveTo>
                  <a:lnTo>
                    <a:pt x="1485544" y="1687423"/>
                  </a:lnTo>
                  <a:lnTo>
                    <a:pt x="1481480" y="1686128"/>
                  </a:lnTo>
                  <a:lnTo>
                    <a:pt x="1480896" y="1682915"/>
                  </a:lnTo>
                  <a:lnTo>
                    <a:pt x="1478991" y="1679790"/>
                  </a:lnTo>
                  <a:lnTo>
                    <a:pt x="1477772" y="1679448"/>
                  </a:lnTo>
                  <a:lnTo>
                    <a:pt x="1476362" y="1679663"/>
                  </a:lnTo>
                  <a:lnTo>
                    <a:pt x="1475308" y="1680489"/>
                  </a:lnTo>
                  <a:lnTo>
                    <a:pt x="1475117" y="1684172"/>
                  </a:lnTo>
                  <a:lnTo>
                    <a:pt x="1475193" y="1687322"/>
                  </a:lnTo>
                  <a:lnTo>
                    <a:pt x="1475193" y="1690471"/>
                  </a:lnTo>
                  <a:lnTo>
                    <a:pt x="1474825" y="1690471"/>
                  </a:lnTo>
                  <a:lnTo>
                    <a:pt x="1474825" y="1694078"/>
                  </a:lnTo>
                  <a:lnTo>
                    <a:pt x="1474698" y="1697697"/>
                  </a:lnTo>
                  <a:lnTo>
                    <a:pt x="1475003" y="1703590"/>
                  </a:lnTo>
                  <a:lnTo>
                    <a:pt x="1475892" y="1705698"/>
                  </a:lnTo>
                  <a:lnTo>
                    <a:pt x="1477797" y="1707184"/>
                  </a:lnTo>
                  <a:lnTo>
                    <a:pt x="1478559" y="1707845"/>
                  </a:lnTo>
                  <a:lnTo>
                    <a:pt x="1479232" y="1707832"/>
                  </a:lnTo>
                  <a:lnTo>
                    <a:pt x="1479664" y="1707349"/>
                  </a:lnTo>
                  <a:lnTo>
                    <a:pt x="1481455" y="1701533"/>
                  </a:lnTo>
                  <a:lnTo>
                    <a:pt x="1481048" y="1695361"/>
                  </a:lnTo>
                  <a:lnTo>
                    <a:pt x="1486065" y="1690268"/>
                  </a:lnTo>
                  <a:close/>
                </a:path>
                <a:path w="2432684" h="3543300">
                  <a:moveTo>
                    <a:pt x="1486420" y="1585391"/>
                  </a:moveTo>
                  <a:lnTo>
                    <a:pt x="1485595" y="1582750"/>
                  </a:lnTo>
                  <a:lnTo>
                    <a:pt x="1481086" y="1578584"/>
                  </a:lnTo>
                  <a:lnTo>
                    <a:pt x="1478483" y="1576705"/>
                  </a:lnTo>
                  <a:lnTo>
                    <a:pt x="1475714" y="1573657"/>
                  </a:lnTo>
                  <a:lnTo>
                    <a:pt x="1475752" y="1571599"/>
                  </a:lnTo>
                  <a:lnTo>
                    <a:pt x="1477200" y="1569123"/>
                  </a:lnTo>
                  <a:lnTo>
                    <a:pt x="1478635" y="1567789"/>
                  </a:lnTo>
                  <a:lnTo>
                    <a:pt x="1482775" y="1565071"/>
                  </a:lnTo>
                  <a:lnTo>
                    <a:pt x="1483652" y="1562569"/>
                  </a:lnTo>
                  <a:lnTo>
                    <a:pt x="1482305" y="1553959"/>
                  </a:lnTo>
                  <a:lnTo>
                    <a:pt x="1481734" y="1548282"/>
                  </a:lnTo>
                  <a:lnTo>
                    <a:pt x="1483906" y="1540471"/>
                  </a:lnTo>
                  <a:lnTo>
                    <a:pt x="1483106" y="1537855"/>
                  </a:lnTo>
                  <a:lnTo>
                    <a:pt x="1479804" y="1530210"/>
                  </a:lnTo>
                  <a:lnTo>
                    <a:pt x="1479321" y="1524584"/>
                  </a:lnTo>
                  <a:lnTo>
                    <a:pt x="1481315" y="1515389"/>
                  </a:lnTo>
                  <a:lnTo>
                    <a:pt x="1480667" y="1512303"/>
                  </a:lnTo>
                  <a:lnTo>
                    <a:pt x="1475359" y="1509483"/>
                  </a:lnTo>
                  <a:lnTo>
                    <a:pt x="1475143" y="1507363"/>
                  </a:lnTo>
                  <a:lnTo>
                    <a:pt x="1477073" y="1501787"/>
                  </a:lnTo>
                  <a:lnTo>
                    <a:pt x="1478826" y="1498079"/>
                  </a:lnTo>
                  <a:lnTo>
                    <a:pt x="1480896" y="1492491"/>
                  </a:lnTo>
                  <a:lnTo>
                    <a:pt x="1480794" y="1490065"/>
                  </a:lnTo>
                  <a:lnTo>
                    <a:pt x="1475486" y="1486954"/>
                  </a:lnTo>
                  <a:lnTo>
                    <a:pt x="1475117" y="1483588"/>
                  </a:lnTo>
                  <a:lnTo>
                    <a:pt x="1475117" y="1476921"/>
                  </a:lnTo>
                  <a:lnTo>
                    <a:pt x="1473898" y="1474825"/>
                  </a:lnTo>
                  <a:lnTo>
                    <a:pt x="1472450" y="1473695"/>
                  </a:lnTo>
                  <a:lnTo>
                    <a:pt x="1470456" y="1473796"/>
                  </a:lnTo>
                  <a:lnTo>
                    <a:pt x="1467027" y="1510017"/>
                  </a:lnTo>
                  <a:lnTo>
                    <a:pt x="1467497" y="1518831"/>
                  </a:lnTo>
                  <a:lnTo>
                    <a:pt x="1469339" y="1527581"/>
                  </a:lnTo>
                  <a:lnTo>
                    <a:pt x="1469745" y="1528838"/>
                  </a:lnTo>
                  <a:lnTo>
                    <a:pt x="1468983" y="1539113"/>
                  </a:lnTo>
                  <a:lnTo>
                    <a:pt x="1468831" y="1546593"/>
                  </a:lnTo>
                  <a:lnTo>
                    <a:pt x="1469707" y="1580616"/>
                  </a:lnTo>
                  <a:lnTo>
                    <a:pt x="1470304" y="1590141"/>
                  </a:lnTo>
                  <a:lnTo>
                    <a:pt x="1472057" y="1602244"/>
                  </a:lnTo>
                  <a:lnTo>
                    <a:pt x="1471726" y="1605038"/>
                  </a:lnTo>
                  <a:lnTo>
                    <a:pt x="1471460" y="1610017"/>
                  </a:lnTo>
                  <a:lnTo>
                    <a:pt x="1470355" y="1612430"/>
                  </a:lnTo>
                  <a:lnTo>
                    <a:pt x="1472641" y="1621345"/>
                  </a:lnTo>
                  <a:lnTo>
                    <a:pt x="1470431" y="1636115"/>
                  </a:lnTo>
                  <a:lnTo>
                    <a:pt x="1470456" y="1637563"/>
                  </a:lnTo>
                  <a:lnTo>
                    <a:pt x="1472450" y="1645577"/>
                  </a:lnTo>
                  <a:lnTo>
                    <a:pt x="1473504" y="1652270"/>
                  </a:lnTo>
                  <a:lnTo>
                    <a:pt x="1478584" y="1675028"/>
                  </a:lnTo>
                  <a:lnTo>
                    <a:pt x="1479092" y="1674698"/>
                  </a:lnTo>
                  <a:lnTo>
                    <a:pt x="1480273" y="1672793"/>
                  </a:lnTo>
                  <a:lnTo>
                    <a:pt x="1480896" y="1667002"/>
                  </a:lnTo>
                  <a:lnTo>
                    <a:pt x="1480731" y="1661909"/>
                  </a:lnTo>
                  <a:lnTo>
                    <a:pt x="1484960" y="1657261"/>
                  </a:lnTo>
                  <a:lnTo>
                    <a:pt x="1485290" y="1655953"/>
                  </a:lnTo>
                  <a:lnTo>
                    <a:pt x="1482877" y="1650339"/>
                  </a:lnTo>
                  <a:lnTo>
                    <a:pt x="1483423" y="1645640"/>
                  </a:lnTo>
                  <a:lnTo>
                    <a:pt x="1486128" y="1639849"/>
                  </a:lnTo>
                  <a:lnTo>
                    <a:pt x="1485353" y="1638236"/>
                  </a:lnTo>
                  <a:lnTo>
                    <a:pt x="1484655" y="1634248"/>
                  </a:lnTo>
                  <a:lnTo>
                    <a:pt x="1483791" y="1631581"/>
                  </a:lnTo>
                  <a:lnTo>
                    <a:pt x="1483385" y="1608493"/>
                  </a:lnTo>
                  <a:lnTo>
                    <a:pt x="1483969" y="1598320"/>
                  </a:lnTo>
                  <a:lnTo>
                    <a:pt x="1485734" y="1588198"/>
                  </a:lnTo>
                  <a:lnTo>
                    <a:pt x="1486420" y="1585391"/>
                  </a:lnTo>
                  <a:close/>
                </a:path>
                <a:path w="2432684" h="3543300">
                  <a:moveTo>
                    <a:pt x="1487551" y="2353665"/>
                  </a:moveTo>
                  <a:lnTo>
                    <a:pt x="1484960" y="2345702"/>
                  </a:lnTo>
                  <a:lnTo>
                    <a:pt x="1486623" y="2334158"/>
                  </a:lnTo>
                  <a:lnTo>
                    <a:pt x="1486027" y="2330005"/>
                  </a:lnTo>
                  <a:lnTo>
                    <a:pt x="1485709" y="2325357"/>
                  </a:lnTo>
                  <a:lnTo>
                    <a:pt x="1484706" y="2324506"/>
                  </a:lnTo>
                  <a:lnTo>
                    <a:pt x="1483283" y="2324214"/>
                  </a:lnTo>
                  <a:lnTo>
                    <a:pt x="1481582" y="2325027"/>
                  </a:lnTo>
                  <a:lnTo>
                    <a:pt x="1480820" y="2325586"/>
                  </a:lnTo>
                  <a:lnTo>
                    <a:pt x="1478876" y="2332126"/>
                  </a:lnTo>
                  <a:lnTo>
                    <a:pt x="1475740" y="2344585"/>
                  </a:lnTo>
                  <a:lnTo>
                    <a:pt x="1473771" y="2350732"/>
                  </a:lnTo>
                  <a:lnTo>
                    <a:pt x="1472234" y="2354783"/>
                  </a:lnTo>
                  <a:lnTo>
                    <a:pt x="1472869" y="2359723"/>
                  </a:lnTo>
                  <a:lnTo>
                    <a:pt x="1472831" y="2374493"/>
                  </a:lnTo>
                  <a:lnTo>
                    <a:pt x="1472476" y="2384704"/>
                  </a:lnTo>
                  <a:lnTo>
                    <a:pt x="1471726" y="2394889"/>
                  </a:lnTo>
                  <a:lnTo>
                    <a:pt x="1469898" y="2409545"/>
                  </a:lnTo>
                  <a:lnTo>
                    <a:pt x="1469478" y="2414219"/>
                  </a:lnTo>
                  <a:lnTo>
                    <a:pt x="1470698" y="2425090"/>
                  </a:lnTo>
                  <a:lnTo>
                    <a:pt x="1470990" y="2431478"/>
                  </a:lnTo>
                  <a:lnTo>
                    <a:pt x="1470647" y="2437841"/>
                  </a:lnTo>
                  <a:lnTo>
                    <a:pt x="1469072" y="2445461"/>
                  </a:lnTo>
                  <a:lnTo>
                    <a:pt x="1469986" y="2452865"/>
                  </a:lnTo>
                  <a:lnTo>
                    <a:pt x="1469542" y="2457361"/>
                  </a:lnTo>
                  <a:lnTo>
                    <a:pt x="1467269" y="2464422"/>
                  </a:lnTo>
                  <a:lnTo>
                    <a:pt x="1467319" y="2467076"/>
                  </a:lnTo>
                  <a:lnTo>
                    <a:pt x="1469402" y="2474303"/>
                  </a:lnTo>
                  <a:lnTo>
                    <a:pt x="1468653" y="2480995"/>
                  </a:lnTo>
                  <a:lnTo>
                    <a:pt x="1468475" y="2485453"/>
                  </a:lnTo>
                  <a:lnTo>
                    <a:pt x="1469478" y="2491257"/>
                  </a:lnTo>
                  <a:lnTo>
                    <a:pt x="1469047" y="2492667"/>
                  </a:lnTo>
                  <a:lnTo>
                    <a:pt x="1466621" y="2510218"/>
                  </a:lnTo>
                  <a:lnTo>
                    <a:pt x="1470063" y="2525712"/>
                  </a:lnTo>
                  <a:lnTo>
                    <a:pt x="1476311" y="2519832"/>
                  </a:lnTo>
                  <a:lnTo>
                    <a:pt x="1479918" y="2515463"/>
                  </a:lnTo>
                  <a:lnTo>
                    <a:pt x="1480426" y="2513419"/>
                  </a:lnTo>
                  <a:lnTo>
                    <a:pt x="1480743" y="2505786"/>
                  </a:lnTo>
                  <a:lnTo>
                    <a:pt x="1480654" y="2499855"/>
                  </a:lnTo>
                  <a:lnTo>
                    <a:pt x="1480794" y="2491079"/>
                  </a:lnTo>
                  <a:lnTo>
                    <a:pt x="1479867" y="2488666"/>
                  </a:lnTo>
                  <a:lnTo>
                    <a:pt x="1476641" y="2484920"/>
                  </a:lnTo>
                  <a:lnTo>
                    <a:pt x="1476730" y="2483002"/>
                  </a:lnTo>
                  <a:lnTo>
                    <a:pt x="1480375" y="2478532"/>
                  </a:lnTo>
                  <a:lnTo>
                    <a:pt x="1480756" y="2474849"/>
                  </a:lnTo>
                  <a:lnTo>
                    <a:pt x="1482712" y="2469350"/>
                  </a:lnTo>
                  <a:lnTo>
                    <a:pt x="1481658" y="2467864"/>
                  </a:lnTo>
                  <a:lnTo>
                    <a:pt x="1477733" y="2465286"/>
                  </a:lnTo>
                  <a:lnTo>
                    <a:pt x="1477454" y="2463431"/>
                  </a:lnTo>
                  <a:lnTo>
                    <a:pt x="1479435" y="2459939"/>
                  </a:lnTo>
                  <a:lnTo>
                    <a:pt x="1480312" y="2458859"/>
                  </a:lnTo>
                  <a:lnTo>
                    <a:pt x="1482356" y="2454821"/>
                  </a:lnTo>
                  <a:lnTo>
                    <a:pt x="1482178" y="2454135"/>
                  </a:lnTo>
                  <a:lnTo>
                    <a:pt x="1478610" y="2451049"/>
                  </a:lnTo>
                  <a:lnTo>
                    <a:pt x="1477403" y="2450350"/>
                  </a:lnTo>
                  <a:lnTo>
                    <a:pt x="1474927" y="2447810"/>
                  </a:lnTo>
                  <a:lnTo>
                    <a:pt x="1475676" y="2444483"/>
                  </a:lnTo>
                  <a:lnTo>
                    <a:pt x="1481874" y="2443251"/>
                  </a:lnTo>
                  <a:lnTo>
                    <a:pt x="1483156" y="2441295"/>
                  </a:lnTo>
                  <a:lnTo>
                    <a:pt x="1483601" y="2404846"/>
                  </a:lnTo>
                  <a:lnTo>
                    <a:pt x="1483258" y="2401976"/>
                  </a:lnTo>
                  <a:lnTo>
                    <a:pt x="1480629" y="2395766"/>
                  </a:lnTo>
                  <a:lnTo>
                    <a:pt x="1480820" y="2392375"/>
                  </a:lnTo>
                  <a:lnTo>
                    <a:pt x="1486585" y="2384933"/>
                  </a:lnTo>
                  <a:lnTo>
                    <a:pt x="1486712" y="2380043"/>
                  </a:lnTo>
                  <a:lnTo>
                    <a:pt x="1486115" y="2373211"/>
                  </a:lnTo>
                  <a:lnTo>
                    <a:pt x="1485646" y="2371394"/>
                  </a:lnTo>
                  <a:lnTo>
                    <a:pt x="1483893" y="2367013"/>
                  </a:lnTo>
                  <a:lnTo>
                    <a:pt x="1484071" y="2364473"/>
                  </a:lnTo>
                  <a:lnTo>
                    <a:pt x="1486408" y="2357882"/>
                  </a:lnTo>
                  <a:lnTo>
                    <a:pt x="1487551" y="2353665"/>
                  </a:lnTo>
                  <a:close/>
                </a:path>
                <a:path w="2432684" h="3543300">
                  <a:moveTo>
                    <a:pt x="1488757" y="1253934"/>
                  </a:moveTo>
                  <a:lnTo>
                    <a:pt x="1488579" y="1252016"/>
                  </a:lnTo>
                  <a:lnTo>
                    <a:pt x="1488617" y="1250670"/>
                  </a:lnTo>
                  <a:lnTo>
                    <a:pt x="1488071" y="1248664"/>
                  </a:lnTo>
                  <a:lnTo>
                    <a:pt x="1487170" y="1247470"/>
                  </a:lnTo>
                  <a:lnTo>
                    <a:pt x="1485646" y="1247762"/>
                  </a:lnTo>
                  <a:lnTo>
                    <a:pt x="1483995" y="1248257"/>
                  </a:lnTo>
                  <a:lnTo>
                    <a:pt x="1482318" y="1251978"/>
                  </a:lnTo>
                  <a:lnTo>
                    <a:pt x="1482229" y="1255077"/>
                  </a:lnTo>
                  <a:lnTo>
                    <a:pt x="1483614" y="1258658"/>
                  </a:lnTo>
                  <a:lnTo>
                    <a:pt x="1484579" y="1259306"/>
                  </a:lnTo>
                  <a:lnTo>
                    <a:pt x="1485950" y="1259357"/>
                  </a:lnTo>
                  <a:lnTo>
                    <a:pt x="1487081" y="1258862"/>
                  </a:lnTo>
                  <a:lnTo>
                    <a:pt x="1488071" y="1256753"/>
                  </a:lnTo>
                  <a:lnTo>
                    <a:pt x="1488427" y="1255052"/>
                  </a:lnTo>
                  <a:lnTo>
                    <a:pt x="1488757" y="1253934"/>
                  </a:lnTo>
                  <a:close/>
                </a:path>
                <a:path w="2432684" h="3543300">
                  <a:moveTo>
                    <a:pt x="1492161" y="956538"/>
                  </a:moveTo>
                  <a:lnTo>
                    <a:pt x="1488452" y="951420"/>
                  </a:lnTo>
                  <a:lnTo>
                    <a:pt x="1487449" y="951230"/>
                  </a:lnTo>
                  <a:lnTo>
                    <a:pt x="1486522" y="950988"/>
                  </a:lnTo>
                  <a:lnTo>
                    <a:pt x="1486027" y="951674"/>
                  </a:lnTo>
                  <a:lnTo>
                    <a:pt x="1485633" y="953808"/>
                  </a:lnTo>
                  <a:lnTo>
                    <a:pt x="1485417" y="955573"/>
                  </a:lnTo>
                  <a:lnTo>
                    <a:pt x="1485087" y="957719"/>
                  </a:lnTo>
                  <a:lnTo>
                    <a:pt x="1485836" y="962596"/>
                  </a:lnTo>
                  <a:lnTo>
                    <a:pt x="1486344" y="965415"/>
                  </a:lnTo>
                  <a:lnTo>
                    <a:pt x="1486877" y="965644"/>
                  </a:lnTo>
                  <a:lnTo>
                    <a:pt x="1487627" y="965708"/>
                  </a:lnTo>
                  <a:lnTo>
                    <a:pt x="1488274" y="965708"/>
                  </a:lnTo>
                  <a:lnTo>
                    <a:pt x="1492034" y="961072"/>
                  </a:lnTo>
                  <a:lnTo>
                    <a:pt x="1492161" y="956538"/>
                  </a:lnTo>
                  <a:close/>
                </a:path>
                <a:path w="2432684" h="3543300">
                  <a:moveTo>
                    <a:pt x="1492846" y="896493"/>
                  </a:moveTo>
                  <a:lnTo>
                    <a:pt x="1492631" y="892098"/>
                  </a:lnTo>
                  <a:lnTo>
                    <a:pt x="1488490" y="888441"/>
                  </a:lnTo>
                  <a:lnTo>
                    <a:pt x="1486382" y="889165"/>
                  </a:lnTo>
                  <a:lnTo>
                    <a:pt x="1485887" y="891578"/>
                  </a:lnTo>
                  <a:lnTo>
                    <a:pt x="1485328" y="894626"/>
                  </a:lnTo>
                  <a:lnTo>
                    <a:pt x="1485658" y="895946"/>
                  </a:lnTo>
                  <a:lnTo>
                    <a:pt x="1486027" y="897636"/>
                  </a:lnTo>
                  <a:lnTo>
                    <a:pt x="1486598" y="899718"/>
                  </a:lnTo>
                  <a:lnTo>
                    <a:pt x="1487030" y="900366"/>
                  </a:lnTo>
                  <a:lnTo>
                    <a:pt x="1488097" y="900239"/>
                  </a:lnTo>
                  <a:lnTo>
                    <a:pt x="1489176" y="900163"/>
                  </a:lnTo>
                  <a:lnTo>
                    <a:pt x="1492846" y="896493"/>
                  </a:lnTo>
                  <a:close/>
                </a:path>
                <a:path w="2432684" h="3543300">
                  <a:moveTo>
                    <a:pt x="1495996" y="812469"/>
                  </a:moveTo>
                  <a:lnTo>
                    <a:pt x="1495501" y="808888"/>
                  </a:lnTo>
                  <a:lnTo>
                    <a:pt x="1492021" y="806246"/>
                  </a:lnTo>
                  <a:lnTo>
                    <a:pt x="1489964" y="806716"/>
                  </a:lnTo>
                  <a:lnTo>
                    <a:pt x="1489417" y="808532"/>
                  </a:lnTo>
                  <a:lnTo>
                    <a:pt x="1489240" y="809371"/>
                  </a:lnTo>
                  <a:lnTo>
                    <a:pt x="1488960" y="810412"/>
                  </a:lnTo>
                  <a:lnTo>
                    <a:pt x="1489125" y="811491"/>
                  </a:lnTo>
                  <a:lnTo>
                    <a:pt x="1489151" y="812838"/>
                  </a:lnTo>
                  <a:lnTo>
                    <a:pt x="1489887" y="814679"/>
                  </a:lnTo>
                  <a:lnTo>
                    <a:pt x="1490865" y="815276"/>
                  </a:lnTo>
                  <a:lnTo>
                    <a:pt x="1492338" y="815555"/>
                  </a:lnTo>
                  <a:lnTo>
                    <a:pt x="1493443" y="815340"/>
                  </a:lnTo>
                  <a:lnTo>
                    <a:pt x="1495996" y="812469"/>
                  </a:lnTo>
                  <a:close/>
                </a:path>
                <a:path w="2432684" h="3543300">
                  <a:moveTo>
                    <a:pt x="1513344" y="240322"/>
                  </a:moveTo>
                  <a:lnTo>
                    <a:pt x="1513052" y="239788"/>
                  </a:lnTo>
                  <a:lnTo>
                    <a:pt x="1507921" y="234861"/>
                  </a:lnTo>
                  <a:lnTo>
                    <a:pt x="1503133" y="230174"/>
                  </a:lnTo>
                  <a:lnTo>
                    <a:pt x="1494904" y="222605"/>
                  </a:lnTo>
                  <a:lnTo>
                    <a:pt x="1491348" y="219811"/>
                  </a:lnTo>
                  <a:lnTo>
                    <a:pt x="1488630" y="217411"/>
                  </a:lnTo>
                  <a:lnTo>
                    <a:pt x="1485252" y="214452"/>
                  </a:lnTo>
                  <a:lnTo>
                    <a:pt x="1482750" y="211810"/>
                  </a:lnTo>
                  <a:lnTo>
                    <a:pt x="1479943" y="209562"/>
                  </a:lnTo>
                  <a:lnTo>
                    <a:pt x="1448028" y="182511"/>
                  </a:lnTo>
                  <a:lnTo>
                    <a:pt x="1446174" y="180581"/>
                  </a:lnTo>
                  <a:lnTo>
                    <a:pt x="1444040" y="178752"/>
                  </a:lnTo>
                  <a:lnTo>
                    <a:pt x="1440878" y="176974"/>
                  </a:lnTo>
                  <a:lnTo>
                    <a:pt x="1440319" y="176669"/>
                  </a:lnTo>
                  <a:lnTo>
                    <a:pt x="1438300" y="176974"/>
                  </a:lnTo>
                  <a:lnTo>
                    <a:pt x="1436789" y="176809"/>
                  </a:lnTo>
                  <a:lnTo>
                    <a:pt x="1436751" y="184873"/>
                  </a:lnTo>
                  <a:lnTo>
                    <a:pt x="1445996" y="188480"/>
                  </a:lnTo>
                  <a:lnTo>
                    <a:pt x="1448841" y="190830"/>
                  </a:lnTo>
                  <a:lnTo>
                    <a:pt x="1453032" y="198374"/>
                  </a:lnTo>
                  <a:lnTo>
                    <a:pt x="1455191" y="198005"/>
                  </a:lnTo>
                  <a:lnTo>
                    <a:pt x="1457782" y="198221"/>
                  </a:lnTo>
                  <a:lnTo>
                    <a:pt x="1462303" y="204660"/>
                  </a:lnTo>
                  <a:lnTo>
                    <a:pt x="1466862" y="207721"/>
                  </a:lnTo>
                  <a:lnTo>
                    <a:pt x="1471561" y="212458"/>
                  </a:lnTo>
                  <a:lnTo>
                    <a:pt x="1471828" y="213918"/>
                  </a:lnTo>
                  <a:lnTo>
                    <a:pt x="1472234" y="214795"/>
                  </a:lnTo>
                  <a:lnTo>
                    <a:pt x="1473962" y="214909"/>
                  </a:lnTo>
                  <a:lnTo>
                    <a:pt x="1475066" y="215861"/>
                  </a:lnTo>
                  <a:lnTo>
                    <a:pt x="1475079" y="217551"/>
                  </a:lnTo>
                  <a:lnTo>
                    <a:pt x="1477619" y="217411"/>
                  </a:lnTo>
                  <a:lnTo>
                    <a:pt x="1480045" y="218554"/>
                  </a:lnTo>
                  <a:lnTo>
                    <a:pt x="1484503" y="222465"/>
                  </a:lnTo>
                  <a:lnTo>
                    <a:pt x="1486839" y="224612"/>
                  </a:lnTo>
                  <a:lnTo>
                    <a:pt x="1489011" y="226910"/>
                  </a:lnTo>
                  <a:lnTo>
                    <a:pt x="1493951" y="231508"/>
                  </a:lnTo>
                  <a:lnTo>
                    <a:pt x="1499311" y="235572"/>
                  </a:lnTo>
                  <a:lnTo>
                    <a:pt x="1504823" y="239433"/>
                  </a:lnTo>
                  <a:lnTo>
                    <a:pt x="1510245" y="243420"/>
                  </a:lnTo>
                  <a:lnTo>
                    <a:pt x="1510665" y="243776"/>
                  </a:lnTo>
                  <a:lnTo>
                    <a:pt x="1512023" y="243547"/>
                  </a:lnTo>
                  <a:lnTo>
                    <a:pt x="1513014" y="242570"/>
                  </a:lnTo>
                  <a:lnTo>
                    <a:pt x="1513154" y="241528"/>
                  </a:lnTo>
                  <a:lnTo>
                    <a:pt x="1513344" y="240322"/>
                  </a:lnTo>
                  <a:close/>
                </a:path>
                <a:path w="2432684" h="3543300">
                  <a:moveTo>
                    <a:pt x="1575549" y="294665"/>
                  </a:moveTo>
                  <a:lnTo>
                    <a:pt x="1572768" y="289052"/>
                  </a:lnTo>
                  <a:lnTo>
                    <a:pt x="1568526" y="285559"/>
                  </a:lnTo>
                  <a:lnTo>
                    <a:pt x="1556473" y="276199"/>
                  </a:lnTo>
                  <a:lnTo>
                    <a:pt x="1548866" y="269963"/>
                  </a:lnTo>
                  <a:lnTo>
                    <a:pt x="1541411" y="263563"/>
                  </a:lnTo>
                  <a:lnTo>
                    <a:pt x="1529664" y="253022"/>
                  </a:lnTo>
                  <a:lnTo>
                    <a:pt x="1524736" y="249897"/>
                  </a:lnTo>
                  <a:lnTo>
                    <a:pt x="1519034" y="246761"/>
                  </a:lnTo>
                  <a:lnTo>
                    <a:pt x="1517726" y="247180"/>
                  </a:lnTo>
                  <a:lnTo>
                    <a:pt x="1516697" y="248196"/>
                  </a:lnTo>
                  <a:lnTo>
                    <a:pt x="1516329" y="249605"/>
                  </a:lnTo>
                  <a:lnTo>
                    <a:pt x="1518627" y="252476"/>
                  </a:lnTo>
                  <a:lnTo>
                    <a:pt x="1520494" y="255193"/>
                  </a:lnTo>
                  <a:lnTo>
                    <a:pt x="1522996" y="257022"/>
                  </a:lnTo>
                  <a:lnTo>
                    <a:pt x="1532966" y="264668"/>
                  </a:lnTo>
                  <a:lnTo>
                    <a:pt x="1542643" y="272656"/>
                  </a:lnTo>
                  <a:lnTo>
                    <a:pt x="1564665" y="291795"/>
                  </a:lnTo>
                  <a:lnTo>
                    <a:pt x="1571917" y="297053"/>
                  </a:lnTo>
                  <a:lnTo>
                    <a:pt x="1572958" y="296964"/>
                  </a:lnTo>
                  <a:lnTo>
                    <a:pt x="1573834" y="297129"/>
                  </a:lnTo>
                  <a:lnTo>
                    <a:pt x="1574190" y="296913"/>
                  </a:lnTo>
                  <a:lnTo>
                    <a:pt x="1574761" y="296760"/>
                  </a:lnTo>
                  <a:lnTo>
                    <a:pt x="1575549" y="294665"/>
                  </a:lnTo>
                  <a:close/>
                </a:path>
                <a:path w="2432684" h="3543300">
                  <a:moveTo>
                    <a:pt x="1589874" y="307581"/>
                  </a:moveTo>
                  <a:lnTo>
                    <a:pt x="1587258" y="303987"/>
                  </a:lnTo>
                  <a:lnTo>
                    <a:pt x="1584604" y="301091"/>
                  </a:lnTo>
                  <a:lnTo>
                    <a:pt x="1580210" y="300291"/>
                  </a:lnTo>
                  <a:lnTo>
                    <a:pt x="1579740" y="300875"/>
                  </a:lnTo>
                  <a:lnTo>
                    <a:pt x="1579384" y="301612"/>
                  </a:lnTo>
                  <a:lnTo>
                    <a:pt x="1579283" y="302183"/>
                  </a:lnTo>
                  <a:lnTo>
                    <a:pt x="1581200" y="305549"/>
                  </a:lnTo>
                  <a:lnTo>
                    <a:pt x="1584286" y="307365"/>
                  </a:lnTo>
                  <a:lnTo>
                    <a:pt x="1586661" y="310273"/>
                  </a:lnTo>
                  <a:lnTo>
                    <a:pt x="1587334" y="310108"/>
                  </a:lnTo>
                  <a:lnTo>
                    <a:pt x="1587779" y="310134"/>
                  </a:lnTo>
                  <a:lnTo>
                    <a:pt x="1588135" y="309930"/>
                  </a:lnTo>
                  <a:lnTo>
                    <a:pt x="1588681" y="309829"/>
                  </a:lnTo>
                  <a:lnTo>
                    <a:pt x="1589189" y="308775"/>
                  </a:lnTo>
                  <a:lnTo>
                    <a:pt x="1589874" y="307581"/>
                  </a:lnTo>
                  <a:close/>
                </a:path>
                <a:path w="2432684" h="3543300">
                  <a:moveTo>
                    <a:pt x="1601381" y="314820"/>
                  </a:moveTo>
                  <a:lnTo>
                    <a:pt x="1599133" y="312826"/>
                  </a:lnTo>
                  <a:lnTo>
                    <a:pt x="1595475" y="311378"/>
                  </a:lnTo>
                  <a:lnTo>
                    <a:pt x="1594281" y="311912"/>
                  </a:lnTo>
                  <a:lnTo>
                    <a:pt x="1593265" y="313016"/>
                  </a:lnTo>
                  <a:lnTo>
                    <a:pt x="1592897" y="314198"/>
                  </a:lnTo>
                  <a:lnTo>
                    <a:pt x="1594180" y="317385"/>
                  </a:lnTo>
                  <a:lnTo>
                    <a:pt x="1595856" y="319455"/>
                  </a:lnTo>
                  <a:lnTo>
                    <a:pt x="1598980" y="320598"/>
                  </a:lnTo>
                  <a:lnTo>
                    <a:pt x="1599666" y="320814"/>
                  </a:lnTo>
                  <a:lnTo>
                    <a:pt x="1600415" y="320014"/>
                  </a:lnTo>
                  <a:lnTo>
                    <a:pt x="1600822" y="319227"/>
                  </a:lnTo>
                  <a:lnTo>
                    <a:pt x="1601317" y="318477"/>
                  </a:lnTo>
                  <a:lnTo>
                    <a:pt x="1601381" y="314820"/>
                  </a:lnTo>
                  <a:close/>
                </a:path>
                <a:path w="2432684" h="3543300">
                  <a:moveTo>
                    <a:pt x="1620189" y="333336"/>
                  </a:moveTo>
                  <a:lnTo>
                    <a:pt x="1620177" y="332867"/>
                  </a:lnTo>
                  <a:lnTo>
                    <a:pt x="1618424" y="329133"/>
                  </a:lnTo>
                  <a:lnTo>
                    <a:pt x="1615770" y="326783"/>
                  </a:lnTo>
                  <a:lnTo>
                    <a:pt x="1611630" y="325069"/>
                  </a:lnTo>
                  <a:lnTo>
                    <a:pt x="1610309" y="325996"/>
                  </a:lnTo>
                  <a:lnTo>
                    <a:pt x="1609445" y="326263"/>
                  </a:lnTo>
                  <a:lnTo>
                    <a:pt x="1609331" y="327240"/>
                  </a:lnTo>
                  <a:lnTo>
                    <a:pt x="1609102" y="327761"/>
                  </a:lnTo>
                  <a:lnTo>
                    <a:pt x="1611007" y="331863"/>
                  </a:lnTo>
                  <a:lnTo>
                    <a:pt x="1613687" y="334683"/>
                  </a:lnTo>
                  <a:lnTo>
                    <a:pt x="1618284" y="336118"/>
                  </a:lnTo>
                  <a:lnTo>
                    <a:pt x="1620126" y="334797"/>
                  </a:lnTo>
                  <a:lnTo>
                    <a:pt x="1620189" y="333336"/>
                  </a:lnTo>
                  <a:close/>
                </a:path>
                <a:path w="2432684" h="3543300">
                  <a:moveTo>
                    <a:pt x="2432532" y="1155700"/>
                  </a:moveTo>
                  <a:lnTo>
                    <a:pt x="2426563" y="1143000"/>
                  </a:lnTo>
                  <a:lnTo>
                    <a:pt x="2416149" y="1143000"/>
                  </a:lnTo>
                  <a:lnTo>
                    <a:pt x="2416149" y="1155700"/>
                  </a:lnTo>
                  <a:lnTo>
                    <a:pt x="2412695" y="1155700"/>
                  </a:lnTo>
                  <a:lnTo>
                    <a:pt x="2413304" y="1143000"/>
                  </a:lnTo>
                  <a:lnTo>
                    <a:pt x="2414968" y="1143000"/>
                  </a:lnTo>
                  <a:lnTo>
                    <a:pt x="2416149" y="1155700"/>
                  </a:lnTo>
                  <a:lnTo>
                    <a:pt x="2416149" y="1143000"/>
                  </a:lnTo>
                  <a:lnTo>
                    <a:pt x="2415921" y="1143000"/>
                  </a:lnTo>
                  <a:lnTo>
                    <a:pt x="2408390" y="1130300"/>
                  </a:lnTo>
                  <a:lnTo>
                    <a:pt x="2400947" y="1130300"/>
                  </a:lnTo>
                  <a:lnTo>
                    <a:pt x="2395994" y="1121752"/>
                  </a:lnTo>
                  <a:lnTo>
                    <a:pt x="2395994" y="1130300"/>
                  </a:lnTo>
                  <a:lnTo>
                    <a:pt x="2395893" y="1141539"/>
                  </a:lnTo>
                  <a:lnTo>
                    <a:pt x="2393734" y="1130300"/>
                  </a:lnTo>
                  <a:lnTo>
                    <a:pt x="2395994" y="1130300"/>
                  </a:lnTo>
                  <a:lnTo>
                    <a:pt x="2395994" y="1121752"/>
                  </a:lnTo>
                  <a:lnTo>
                    <a:pt x="2393594" y="1117600"/>
                  </a:lnTo>
                  <a:lnTo>
                    <a:pt x="2388578" y="1117600"/>
                  </a:lnTo>
                  <a:lnTo>
                    <a:pt x="2378875" y="1104900"/>
                  </a:lnTo>
                  <a:lnTo>
                    <a:pt x="2367711" y="1104900"/>
                  </a:lnTo>
                  <a:lnTo>
                    <a:pt x="2368613" y="1114577"/>
                  </a:lnTo>
                  <a:lnTo>
                    <a:pt x="2366454" y="1104900"/>
                  </a:lnTo>
                  <a:lnTo>
                    <a:pt x="2365997" y="1104900"/>
                  </a:lnTo>
                  <a:lnTo>
                    <a:pt x="2358453" y="1090168"/>
                  </a:lnTo>
                  <a:lnTo>
                    <a:pt x="2358453" y="1104900"/>
                  </a:lnTo>
                  <a:lnTo>
                    <a:pt x="2351748" y="1104900"/>
                  </a:lnTo>
                  <a:lnTo>
                    <a:pt x="2349360" y="1092200"/>
                  </a:lnTo>
                  <a:lnTo>
                    <a:pt x="2355735" y="1092200"/>
                  </a:lnTo>
                  <a:lnTo>
                    <a:pt x="2358453" y="1104900"/>
                  </a:lnTo>
                  <a:lnTo>
                    <a:pt x="2358453" y="1090168"/>
                  </a:lnTo>
                  <a:lnTo>
                    <a:pt x="2352992" y="1079500"/>
                  </a:lnTo>
                  <a:lnTo>
                    <a:pt x="2334158" y="1066800"/>
                  </a:lnTo>
                  <a:lnTo>
                    <a:pt x="2330970" y="1062532"/>
                  </a:lnTo>
                  <a:lnTo>
                    <a:pt x="2330970" y="1079500"/>
                  </a:lnTo>
                  <a:lnTo>
                    <a:pt x="2328659" y="1079500"/>
                  </a:lnTo>
                  <a:lnTo>
                    <a:pt x="2328405" y="1066800"/>
                  </a:lnTo>
                  <a:lnTo>
                    <a:pt x="2330831" y="1066800"/>
                  </a:lnTo>
                  <a:lnTo>
                    <a:pt x="2330970" y="1079500"/>
                  </a:lnTo>
                  <a:lnTo>
                    <a:pt x="2330970" y="1062532"/>
                  </a:lnTo>
                  <a:lnTo>
                    <a:pt x="2324697" y="1054100"/>
                  </a:lnTo>
                  <a:lnTo>
                    <a:pt x="2322804" y="1054100"/>
                  </a:lnTo>
                  <a:lnTo>
                    <a:pt x="2322804" y="1066800"/>
                  </a:lnTo>
                  <a:lnTo>
                    <a:pt x="2314283" y="1066800"/>
                  </a:lnTo>
                  <a:lnTo>
                    <a:pt x="2309469" y="1054100"/>
                  </a:lnTo>
                  <a:lnTo>
                    <a:pt x="2318562" y="1054100"/>
                  </a:lnTo>
                  <a:lnTo>
                    <a:pt x="2322804" y="1066800"/>
                  </a:lnTo>
                  <a:lnTo>
                    <a:pt x="2322804" y="1054100"/>
                  </a:lnTo>
                  <a:lnTo>
                    <a:pt x="2319515" y="1054100"/>
                  </a:lnTo>
                  <a:lnTo>
                    <a:pt x="2314498" y="1041400"/>
                  </a:lnTo>
                  <a:lnTo>
                    <a:pt x="2304440" y="1041400"/>
                  </a:lnTo>
                  <a:lnTo>
                    <a:pt x="2304440" y="1054100"/>
                  </a:lnTo>
                  <a:lnTo>
                    <a:pt x="2304173" y="1054100"/>
                  </a:lnTo>
                  <a:lnTo>
                    <a:pt x="2304046" y="1047750"/>
                  </a:lnTo>
                  <a:lnTo>
                    <a:pt x="2304440" y="1054100"/>
                  </a:lnTo>
                  <a:lnTo>
                    <a:pt x="2304440" y="1041400"/>
                  </a:lnTo>
                  <a:lnTo>
                    <a:pt x="2303907" y="1041400"/>
                  </a:lnTo>
                  <a:lnTo>
                    <a:pt x="2303716" y="1041400"/>
                  </a:lnTo>
                  <a:lnTo>
                    <a:pt x="2299233" y="1028700"/>
                  </a:lnTo>
                  <a:lnTo>
                    <a:pt x="2293137" y="1028700"/>
                  </a:lnTo>
                  <a:lnTo>
                    <a:pt x="2292654" y="1027633"/>
                  </a:lnTo>
                  <a:lnTo>
                    <a:pt x="2292654" y="1041400"/>
                  </a:lnTo>
                  <a:lnTo>
                    <a:pt x="2290330" y="1041400"/>
                  </a:lnTo>
                  <a:lnTo>
                    <a:pt x="2289975" y="1028700"/>
                  </a:lnTo>
                  <a:lnTo>
                    <a:pt x="2292502" y="1028700"/>
                  </a:lnTo>
                  <a:lnTo>
                    <a:pt x="2292654" y="1041400"/>
                  </a:lnTo>
                  <a:lnTo>
                    <a:pt x="2292654" y="1027633"/>
                  </a:lnTo>
                  <a:lnTo>
                    <a:pt x="2287397" y="1016000"/>
                  </a:lnTo>
                  <a:lnTo>
                    <a:pt x="2279408" y="1016000"/>
                  </a:lnTo>
                  <a:lnTo>
                    <a:pt x="2279027" y="1015403"/>
                  </a:lnTo>
                  <a:lnTo>
                    <a:pt x="2279027" y="1028700"/>
                  </a:lnTo>
                  <a:lnTo>
                    <a:pt x="2277135" y="1028700"/>
                  </a:lnTo>
                  <a:lnTo>
                    <a:pt x="2276729" y="1016000"/>
                  </a:lnTo>
                  <a:lnTo>
                    <a:pt x="2278900" y="1016000"/>
                  </a:lnTo>
                  <a:lnTo>
                    <a:pt x="2279027" y="1028700"/>
                  </a:lnTo>
                  <a:lnTo>
                    <a:pt x="2279027" y="1015403"/>
                  </a:lnTo>
                  <a:lnTo>
                    <a:pt x="2271331" y="1003300"/>
                  </a:lnTo>
                  <a:lnTo>
                    <a:pt x="2267356" y="997000"/>
                  </a:lnTo>
                  <a:lnTo>
                    <a:pt x="2267356" y="1007884"/>
                  </a:lnTo>
                  <a:lnTo>
                    <a:pt x="2265388" y="1003300"/>
                  </a:lnTo>
                  <a:lnTo>
                    <a:pt x="2267089" y="1003300"/>
                  </a:lnTo>
                  <a:lnTo>
                    <a:pt x="2267356" y="1007884"/>
                  </a:lnTo>
                  <a:lnTo>
                    <a:pt x="2267356" y="997000"/>
                  </a:lnTo>
                  <a:lnTo>
                    <a:pt x="2263330" y="990600"/>
                  </a:lnTo>
                  <a:lnTo>
                    <a:pt x="2255532" y="990600"/>
                  </a:lnTo>
                  <a:lnTo>
                    <a:pt x="2254072" y="983881"/>
                  </a:lnTo>
                  <a:lnTo>
                    <a:pt x="2254072" y="1001991"/>
                  </a:lnTo>
                  <a:lnTo>
                    <a:pt x="2251494" y="990600"/>
                  </a:lnTo>
                  <a:lnTo>
                    <a:pt x="2254059" y="990600"/>
                  </a:lnTo>
                  <a:lnTo>
                    <a:pt x="2254072" y="1001991"/>
                  </a:lnTo>
                  <a:lnTo>
                    <a:pt x="2254072" y="983881"/>
                  </a:lnTo>
                  <a:lnTo>
                    <a:pt x="2252776" y="977900"/>
                  </a:lnTo>
                  <a:lnTo>
                    <a:pt x="2242756" y="977900"/>
                  </a:lnTo>
                  <a:lnTo>
                    <a:pt x="2242756" y="990130"/>
                  </a:lnTo>
                  <a:lnTo>
                    <a:pt x="2232406" y="977900"/>
                  </a:lnTo>
                  <a:lnTo>
                    <a:pt x="2241766" y="977900"/>
                  </a:lnTo>
                  <a:lnTo>
                    <a:pt x="2242756" y="990130"/>
                  </a:lnTo>
                  <a:lnTo>
                    <a:pt x="2242756" y="977900"/>
                  </a:lnTo>
                  <a:lnTo>
                    <a:pt x="2242553" y="977900"/>
                  </a:lnTo>
                  <a:lnTo>
                    <a:pt x="2237651" y="965200"/>
                  </a:lnTo>
                  <a:lnTo>
                    <a:pt x="2232241" y="965200"/>
                  </a:lnTo>
                  <a:lnTo>
                    <a:pt x="2226716" y="952627"/>
                  </a:lnTo>
                  <a:lnTo>
                    <a:pt x="2226716" y="977900"/>
                  </a:lnTo>
                  <a:lnTo>
                    <a:pt x="2226614" y="965200"/>
                  </a:lnTo>
                  <a:lnTo>
                    <a:pt x="2226691" y="965530"/>
                  </a:lnTo>
                  <a:lnTo>
                    <a:pt x="2226716" y="977900"/>
                  </a:lnTo>
                  <a:lnTo>
                    <a:pt x="2226716" y="952627"/>
                  </a:lnTo>
                  <a:lnTo>
                    <a:pt x="2226665" y="952500"/>
                  </a:lnTo>
                  <a:lnTo>
                    <a:pt x="2221230" y="952500"/>
                  </a:lnTo>
                  <a:lnTo>
                    <a:pt x="2218512" y="947381"/>
                  </a:lnTo>
                  <a:lnTo>
                    <a:pt x="2218512" y="957897"/>
                  </a:lnTo>
                  <a:lnTo>
                    <a:pt x="2216023" y="952500"/>
                  </a:lnTo>
                  <a:lnTo>
                    <a:pt x="2218398" y="952500"/>
                  </a:lnTo>
                  <a:lnTo>
                    <a:pt x="2218512" y="957897"/>
                  </a:lnTo>
                  <a:lnTo>
                    <a:pt x="2218512" y="947381"/>
                  </a:lnTo>
                  <a:lnTo>
                    <a:pt x="2214499" y="939800"/>
                  </a:lnTo>
                  <a:lnTo>
                    <a:pt x="2208225" y="939800"/>
                  </a:lnTo>
                  <a:lnTo>
                    <a:pt x="2205355" y="927100"/>
                  </a:lnTo>
                  <a:lnTo>
                    <a:pt x="2204872" y="927100"/>
                  </a:lnTo>
                  <a:lnTo>
                    <a:pt x="2204872" y="951141"/>
                  </a:lnTo>
                  <a:lnTo>
                    <a:pt x="2202281" y="939800"/>
                  </a:lnTo>
                  <a:lnTo>
                    <a:pt x="2204555" y="939800"/>
                  </a:lnTo>
                  <a:lnTo>
                    <a:pt x="2204872" y="951141"/>
                  </a:lnTo>
                  <a:lnTo>
                    <a:pt x="2204872" y="927100"/>
                  </a:lnTo>
                  <a:lnTo>
                    <a:pt x="2199741" y="927100"/>
                  </a:lnTo>
                  <a:lnTo>
                    <a:pt x="2196033" y="922502"/>
                  </a:lnTo>
                  <a:lnTo>
                    <a:pt x="2196033" y="934821"/>
                  </a:lnTo>
                  <a:lnTo>
                    <a:pt x="2193988" y="927100"/>
                  </a:lnTo>
                  <a:lnTo>
                    <a:pt x="2195449" y="927100"/>
                  </a:lnTo>
                  <a:lnTo>
                    <a:pt x="2196033" y="934821"/>
                  </a:lnTo>
                  <a:lnTo>
                    <a:pt x="2196033" y="922502"/>
                  </a:lnTo>
                  <a:lnTo>
                    <a:pt x="2189518" y="914400"/>
                  </a:lnTo>
                  <a:lnTo>
                    <a:pt x="2184641" y="914400"/>
                  </a:lnTo>
                  <a:lnTo>
                    <a:pt x="2174875" y="901700"/>
                  </a:lnTo>
                  <a:lnTo>
                    <a:pt x="2169972" y="889000"/>
                  </a:lnTo>
                  <a:lnTo>
                    <a:pt x="2166035" y="889000"/>
                  </a:lnTo>
                  <a:lnTo>
                    <a:pt x="2166035" y="901700"/>
                  </a:lnTo>
                  <a:lnTo>
                    <a:pt x="2162467" y="901700"/>
                  </a:lnTo>
                  <a:lnTo>
                    <a:pt x="2160943" y="889000"/>
                  </a:lnTo>
                  <a:lnTo>
                    <a:pt x="2162200" y="889000"/>
                  </a:lnTo>
                  <a:lnTo>
                    <a:pt x="2166035" y="901700"/>
                  </a:lnTo>
                  <a:lnTo>
                    <a:pt x="2166035" y="889000"/>
                  </a:lnTo>
                  <a:lnTo>
                    <a:pt x="2164384" y="889000"/>
                  </a:lnTo>
                  <a:lnTo>
                    <a:pt x="2160587" y="876300"/>
                  </a:lnTo>
                  <a:lnTo>
                    <a:pt x="2154364" y="876300"/>
                  </a:lnTo>
                  <a:lnTo>
                    <a:pt x="2149271" y="863600"/>
                  </a:lnTo>
                  <a:lnTo>
                    <a:pt x="2146389" y="863600"/>
                  </a:lnTo>
                  <a:lnTo>
                    <a:pt x="2146389" y="876300"/>
                  </a:lnTo>
                  <a:lnTo>
                    <a:pt x="2140724" y="876300"/>
                  </a:lnTo>
                  <a:lnTo>
                    <a:pt x="2137372" y="863600"/>
                  </a:lnTo>
                  <a:lnTo>
                    <a:pt x="2142274" y="863600"/>
                  </a:lnTo>
                  <a:lnTo>
                    <a:pt x="2146389" y="876300"/>
                  </a:lnTo>
                  <a:lnTo>
                    <a:pt x="2146389" y="863600"/>
                  </a:lnTo>
                  <a:lnTo>
                    <a:pt x="2144026" y="863600"/>
                  </a:lnTo>
                  <a:lnTo>
                    <a:pt x="2134412" y="849109"/>
                  </a:lnTo>
                  <a:lnTo>
                    <a:pt x="2134412" y="863600"/>
                  </a:lnTo>
                  <a:lnTo>
                    <a:pt x="2132685" y="863600"/>
                  </a:lnTo>
                  <a:lnTo>
                    <a:pt x="2128850" y="850900"/>
                  </a:lnTo>
                  <a:lnTo>
                    <a:pt x="2132253" y="850900"/>
                  </a:lnTo>
                  <a:lnTo>
                    <a:pt x="2134412" y="863600"/>
                  </a:lnTo>
                  <a:lnTo>
                    <a:pt x="2134412" y="849109"/>
                  </a:lnTo>
                  <a:lnTo>
                    <a:pt x="2125865" y="836218"/>
                  </a:lnTo>
                  <a:lnTo>
                    <a:pt x="2125865" y="876300"/>
                  </a:lnTo>
                  <a:lnTo>
                    <a:pt x="2122652" y="876300"/>
                  </a:lnTo>
                  <a:lnTo>
                    <a:pt x="2121027" y="863600"/>
                  </a:lnTo>
                  <a:lnTo>
                    <a:pt x="2123833" y="863600"/>
                  </a:lnTo>
                  <a:lnTo>
                    <a:pt x="2125865" y="876300"/>
                  </a:lnTo>
                  <a:lnTo>
                    <a:pt x="2125865" y="836218"/>
                  </a:lnTo>
                  <a:lnTo>
                    <a:pt x="2123452" y="832573"/>
                  </a:lnTo>
                  <a:lnTo>
                    <a:pt x="2123452" y="850900"/>
                  </a:lnTo>
                  <a:lnTo>
                    <a:pt x="2120049" y="850900"/>
                  </a:lnTo>
                  <a:lnTo>
                    <a:pt x="2114232" y="838200"/>
                  </a:lnTo>
                  <a:lnTo>
                    <a:pt x="2120900" y="838200"/>
                  </a:lnTo>
                  <a:lnTo>
                    <a:pt x="2123452" y="850900"/>
                  </a:lnTo>
                  <a:lnTo>
                    <a:pt x="2123452" y="832573"/>
                  </a:lnTo>
                  <a:lnTo>
                    <a:pt x="2118766" y="825500"/>
                  </a:lnTo>
                  <a:lnTo>
                    <a:pt x="2112505" y="825500"/>
                  </a:lnTo>
                  <a:lnTo>
                    <a:pt x="2112505" y="838200"/>
                  </a:lnTo>
                  <a:lnTo>
                    <a:pt x="2110511" y="838200"/>
                  </a:lnTo>
                  <a:lnTo>
                    <a:pt x="2110333" y="827227"/>
                  </a:lnTo>
                  <a:lnTo>
                    <a:pt x="2112505" y="838200"/>
                  </a:lnTo>
                  <a:lnTo>
                    <a:pt x="2112505" y="825500"/>
                  </a:lnTo>
                  <a:lnTo>
                    <a:pt x="2110295" y="825500"/>
                  </a:lnTo>
                  <a:lnTo>
                    <a:pt x="2109990" y="825500"/>
                  </a:lnTo>
                  <a:lnTo>
                    <a:pt x="2108809" y="825500"/>
                  </a:lnTo>
                  <a:lnTo>
                    <a:pt x="2101697" y="816660"/>
                  </a:lnTo>
                  <a:lnTo>
                    <a:pt x="2101697" y="825500"/>
                  </a:lnTo>
                  <a:lnTo>
                    <a:pt x="2100364" y="825500"/>
                  </a:lnTo>
                  <a:lnTo>
                    <a:pt x="2099665" y="816610"/>
                  </a:lnTo>
                  <a:lnTo>
                    <a:pt x="2101697" y="825500"/>
                  </a:lnTo>
                  <a:lnTo>
                    <a:pt x="2101697" y="816660"/>
                  </a:lnTo>
                  <a:lnTo>
                    <a:pt x="2099437" y="813841"/>
                  </a:lnTo>
                  <a:lnTo>
                    <a:pt x="2099360" y="812800"/>
                  </a:lnTo>
                  <a:lnTo>
                    <a:pt x="2098776" y="812800"/>
                  </a:lnTo>
                  <a:lnTo>
                    <a:pt x="2098852" y="813117"/>
                  </a:lnTo>
                  <a:lnTo>
                    <a:pt x="2098598" y="812800"/>
                  </a:lnTo>
                  <a:lnTo>
                    <a:pt x="2093442" y="800100"/>
                  </a:lnTo>
                  <a:lnTo>
                    <a:pt x="2088565" y="800100"/>
                  </a:lnTo>
                  <a:lnTo>
                    <a:pt x="2081834" y="787400"/>
                  </a:lnTo>
                  <a:lnTo>
                    <a:pt x="2079104" y="787400"/>
                  </a:lnTo>
                  <a:lnTo>
                    <a:pt x="2080996" y="800100"/>
                  </a:lnTo>
                  <a:lnTo>
                    <a:pt x="2087765" y="800100"/>
                  </a:lnTo>
                  <a:lnTo>
                    <a:pt x="2090305" y="812800"/>
                  </a:lnTo>
                  <a:lnTo>
                    <a:pt x="2087257" y="812800"/>
                  </a:lnTo>
                  <a:lnTo>
                    <a:pt x="2086190" y="810983"/>
                  </a:lnTo>
                  <a:lnTo>
                    <a:pt x="2086190" y="1016000"/>
                  </a:lnTo>
                  <a:lnTo>
                    <a:pt x="2084374" y="1016000"/>
                  </a:lnTo>
                  <a:lnTo>
                    <a:pt x="2083663" y="1005001"/>
                  </a:lnTo>
                  <a:lnTo>
                    <a:pt x="2086190" y="1016000"/>
                  </a:lnTo>
                  <a:lnTo>
                    <a:pt x="2086190" y="810983"/>
                  </a:lnTo>
                  <a:lnTo>
                    <a:pt x="2079815" y="800100"/>
                  </a:lnTo>
                  <a:lnTo>
                    <a:pt x="2076602" y="800100"/>
                  </a:lnTo>
                  <a:lnTo>
                    <a:pt x="2076602" y="1003300"/>
                  </a:lnTo>
                  <a:lnTo>
                    <a:pt x="2072474" y="1003300"/>
                  </a:lnTo>
                  <a:lnTo>
                    <a:pt x="2068995" y="990600"/>
                  </a:lnTo>
                  <a:lnTo>
                    <a:pt x="2071014" y="990600"/>
                  </a:lnTo>
                  <a:lnTo>
                    <a:pt x="2076602" y="1003300"/>
                  </a:lnTo>
                  <a:lnTo>
                    <a:pt x="2076602" y="800100"/>
                  </a:lnTo>
                  <a:lnTo>
                    <a:pt x="2075751" y="800100"/>
                  </a:lnTo>
                  <a:lnTo>
                    <a:pt x="2070836" y="787400"/>
                  </a:lnTo>
                  <a:lnTo>
                    <a:pt x="2079078" y="787400"/>
                  </a:lnTo>
                  <a:lnTo>
                    <a:pt x="2072233" y="774700"/>
                  </a:lnTo>
                  <a:lnTo>
                    <a:pt x="2068779" y="774700"/>
                  </a:lnTo>
                  <a:lnTo>
                    <a:pt x="2068779" y="787400"/>
                  </a:lnTo>
                  <a:lnTo>
                    <a:pt x="2067128" y="787400"/>
                  </a:lnTo>
                  <a:lnTo>
                    <a:pt x="2066290" y="776376"/>
                  </a:lnTo>
                  <a:lnTo>
                    <a:pt x="2068779" y="787400"/>
                  </a:lnTo>
                  <a:lnTo>
                    <a:pt x="2068779" y="774700"/>
                  </a:lnTo>
                  <a:lnTo>
                    <a:pt x="2067052" y="774700"/>
                  </a:lnTo>
                  <a:lnTo>
                    <a:pt x="2063432" y="770242"/>
                  </a:lnTo>
                  <a:lnTo>
                    <a:pt x="2063432" y="977900"/>
                  </a:lnTo>
                  <a:lnTo>
                    <a:pt x="2062962" y="990600"/>
                  </a:lnTo>
                  <a:lnTo>
                    <a:pt x="2062746" y="990600"/>
                  </a:lnTo>
                  <a:lnTo>
                    <a:pt x="2061464" y="977900"/>
                  </a:lnTo>
                  <a:lnTo>
                    <a:pt x="2063432" y="977900"/>
                  </a:lnTo>
                  <a:lnTo>
                    <a:pt x="2063432" y="770242"/>
                  </a:lnTo>
                  <a:lnTo>
                    <a:pt x="2056765" y="762000"/>
                  </a:lnTo>
                  <a:lnTo>
                    <a:pt x="2057234" y="774700"/>
                  </a:lnTo>
                  <a:lnTo>
                    <a:pt x="2054974" y="774700"/>
                  </a:lnTo>
                  <a:lnTo>
                    <a:pt x="2054961" y="772871"/>
                  </a:lnTo>
                  <a:lnTo>
                    <a:pt x="2056752" y="762000"/>
                  </a:lnTo>
                  <a:lnTo>
                    <a:pt x="2055126" y="758367"/>
                  </a:lnTo>
                  <a:lnTo>
                    <a:pt x="2055126" y="762000"/>
                  </a:lnTo>
                  <a:lnTo>
                    <a:pt x="2054923" y="767638"/>
                  </a:lnTo>
                  <a:lnTo>
                    <a:pt x="2054872" y="762000"/>
                  </a:lnTo>
                  <a:lnTo>
                    <a:pt x="2055126" y="762000"/>
                  </a:lnTo>
                  <a:lnTo>
                    <a:pt x="2055126" y="758367"/>
                  </a:lnTo>
                  <a:lnTo>
                    <a:pt x="2051088" y="749300"/>
                  </a:lnTo>
                  <a:lnTo>
                    <a:pt x="2047138" y="749300"/>
                  </a:lnTo>
                  <a:lnTo>
                    <a:pt x="2047138" y="762000"/>
                  </a:lnTo>
                  <a:lnTo>
                    <a:pt x="2045525" y="762000"/>
                  </a:lnTo>
                  <a:lnTo>
                    <a:pt x="2044484" y="751420"/>
                  </a:lnTo>
                  <a:lnTo>
                    <a:pt x="2047138" y="762000"/>
                  </a:lnTo>
                  <a:lnTo>
                    <a:pt x="2047138" y="749300"/>
                  </a:lnTo>
                  <a:lnTo>
                    <a:pt x="2044280" y="749300"/>
                  </a:lnTo>
                  <a:lnTo>
                    <a:pt x="2043950" y="749300"/>
                  </a:lnTo>
                  <a:lnTo>
                    <a:pt x="2043772" y="749300"/>
                  </a:lnTo>
                  <a:lnTo>
                    <a:pt x="2041461" y="736600"/>
                  </a:lnTo>
                  <a:lnTo>
                    <a:pt x="2038769" y="736600"/>
                  </a:lnTo>
                  <a:lnTo>
                    <a:pt x="2038769" y="939634"/>
                  </a:lnTo>
                  <a:lnTo>
                    <a:pt x="2010702" y="914400"/>
                  </a:lnTo>
                  <a:lnTo>
                    <a:pt x="2010625" y="901700"/>
                  </a:lnTo>
                  <a:lnTo>
                    <a:pt x="2010702" y="914323"/>
                  </a:lnTo>
                  <a:lnTo>
                    <a:pt x="2014308" y="901700"/>
                  </a:lnTo>
                  <a:lnTo>
                    <a:pt x="2017344" y="914400"/>
                  </a:lnTo>
                  <a:lnTo>
                    <a:pt x="2022843" y="914400"/>
                  </a:lnTo>
                  <a:lnTo>
                    <a:pt x="2029218" y="927100"/>
                  </a:lnTo>
                  <a:lnTo>
                    <a:pt x="2037511" y="927100"/>
                  </a:lnTo>
                  <a:lnTo>
                    <a:pt x="2038769" y="939634"/>
                  </a:lnTo>
                  <a:lnTo>
                    <a:pt x="2038769" y="736600"/>
                  </a:lnTo>
                  <a:lnTo>
                    <a:pt x="2034133" y="736600"/>
                  </a:lnTo>
                  <a:lnTo>
                    <a:pt x="2032736" y="734733"/>
                  </a:lnTo>
                  <a:lnTo>
                    <a:pt x="2032736" y="748779"/>
                  </a:lnTo>
                  <a:lnTo>
                    <a:pt x="2026894" y="736600"/>
                  </a:lnTo>
                  <a:lnTo>
                    <a:pt x="2032609" y="736600"/>
                  </a:lnTo>
                  <a:lnTo>
                    <a:pt x="2032736" y="748779"/>
                  </a:lnTo>
                  <a:lnTo>
                    <a:pt x="2032736" y="734733"/>
                  </a:lnTo>
                  <a:lnTo>
                    <a:pt x="2024976" y="724293"/>
                  </a:lnTo>
                  <a:lnTo>
                    <a:pt x="2024976" y="736600"/>
                  </a:lnTo>
                  <a:lnTo>
                    <a:pt x="2023008" y="736600"/>
                  </a:lnTo>
                  <a:lnTo>
                    <a:pt x="2019566" y="724662"/>
                  </a:lnTo>
                  <a:lnTo>
                    <a:pt x="2024976" y="736600"/>
                  </a:lnTo>
                  <a:lnTo>
                    <a:pt x="2024976" y="724293"/>
                  </a:lnTo>
                  <a:lnTo>
                    <a:pt x="2010854" y="705319"/>
                  </a:lnTo>
                  <a:lnTo>
                    <a:pt x="2010854" y="723900"/>
                  </a:lnTo>
                  <a:lnTo>
                    <a:pt x="2008682" y="723900"/>
                  </a:lnTo>
                  <a:lnTo>
                    <a:pt x="2008403" y="711200"/>
                  </a:lnTo>
                  <a:lnTo>
                    <a:pt x="2010727" y="711200"/>
                  </a:lnTo>
                  <a:lnTo>
                    <a:pt x="2010854" y="723900"/>
                  </a:lnTo>
                  <a:lnTo>
                    <a:pt x="2010854" y="705319"/>
                  </a:lnTo>
                  <a:lnTo>
                    <a:pt x="2005787" y="698500"/>
                  </a:lnTo>
                  <a:lnTo>
                    <a:pt x="2002764" y="698500"/>
                  </a:lnTo>
                  <a:lnTo>
                    <a:pt x="2002764" y="889000"/>
                  </a:lnTo>
                  <a:lnTo>
                    <a:pt x="2002104" y="901242"/>
                  </a:lnTo>
                  <a:lnTo>
                    <a:pt x="1998179" y="889000"/>
                  </a:lnTo>
                  <a:lnTo>
                    <a:pt x="2002764" y="889000"/>
                  </a:lnTo>
                  <a:lnTo>
                    <a:pt x="2002764" y="698500"/>
                  </a:lnTo>
                  <a:lnTo>
                    <a:pt x="2000351" y="698500"/>
                  </a:lnTo>
                  <a:lnTo>
                    <a:pt x="2000237" y="698360"/>
                  </a:lnTo>
                  <a:lnTo>
                    <a:pt x="2000237" y="711200"/>
                  </a:lnTo>
                  <a:lnTo>
                    <a:pt x="1996846" y="711200"/>
                  </a:lnTo>
                  <a:lnTo>
                    <a:pt x="1994027" y="699503"/>
                  </a:lnTo>
                  <a:lnTo>
                    <a:pt x="1994027" y="889000"/>
                  </a:lnTo>
                  <a:lnTo>
                    <a:pt x="1991652" y="889000"/>
                  </a:lnTo>
                  <a:lnTo>
                    <a:pt x="1986927" y="876300"/>
                  </a:lnTo>
                  <a:lnTo>
                    <a:pt x="1992503" y="876300"/>
                  </a:lnTo>
                  <a:lnTo>
                    <a:pt x="1994027" y="889000"/>
                  </a:lnTo>
                  <a:lnTo>
                    <a:pt x="1994027" y="699503"/>
                  </a:lnTo>
                  <a:lnTo>
                    <a:pt x="1993785" y="698500"/>
                  </a:lnTo>
                  <a:lnTo>
                    <a:pt x="1996325" y="698500"/>
                  </a:lnTo>
                  <a:lnTo>
                    <a:pt x="2000237" y="711200"/>
                  </a:lnTo>
                  <a:lnTo>
                    <a:pt x="2000237" y="698360"/>
                  </a:lnTo>
                  <a:lnTo>
                    <a:pt x="1983600" y="676617"/>
                  </a:lnTo>
                  <a:lnTo>
                    <a:pt x="1983600" y="876300"/>
                  </a:lnTo>
                  <a:lnTo>
                    <a:pt x="1981085" y="876300"/>
                  </a:lnTo>
                  <a:lnTo>
                    <a:pt x="1981200" y="863600"/>
                  </a:lnTo>
                  <a:lnTo>
                    <a:pt x="1982470" y="863600"/>
                  </a:lnTo>
                  <a:lnTo>
                    <a:pt x="1983600" y="876300"/>
                  </a:lnTo>
                  <a:lnTo>
                    <a:pt x="1983600" y="676617"/>
                  </a:lnTo>
                  <a:lnTo>
                    <a:pt x="1980907" y="673100"/>
                  </a:lnTo>
                  <a:lnTo>
                    <a:pt x="1975231" y="667854"/>
                  </a:lnTo>
                  <a:lnTo>
                    <a:pt x="1975231" y="673100"/>
                  </a:lnTo>
                  <a:lnTo>
                    <a:pt x="1975053" y="685800"/>
                  </a:lnTo>
                  <a:lnTo>
                    <a:pt x="1973834" y="685800"/>
                  </a:lnTo>
                  <a:lnTo>
                    <a:pt x="1973059" y="673100"/>
                  </a:lnTo>
                  <a:lnTo>
                    <a:pt x="1975231" y="673100"/>
                  </a:lnTo>
                  <a:lnTo>
                    <a:pt x="1975231" y="667854"/>
                  </a:lnTo>
                  <a:lnTo>
                    <a:pt x="1972106" y="664972"/>
                  </a:lnTo>
                  <a:lnTo>
                    <a:pt x="1972106" y="863600"/>
                  </a:lnTo>
                  <a:lnTo>
                    <a:pt x="1967839" y="863600"/>
                  </a:lnTo>
                  <a:lnTo>
                    <a:pt x="1964156" y="850900"/>
                  </a:lnTo>
                  <a:lnTo>
                    <a:pt x="1971636" y="850900"/>
                  </a:lnTo>
                  <a:lnTo>
                    <a:pt x="1972106" y="863600"/>
                  </a:lnTo>
                  <a:lnTo>
                    <a:pt x="1972106" y="664972"/>
                  </a:lnTo>
                  <a:lnTo>
                    <a:pt x="1962353" y="655942"/>
                  </a:lnTo>
                  <a:lnTo>
                    <a:pt x="1962353" y="850900"/>
                  </a:lnTo>
                  <a:lnTo>
                    <a:pt x="1961502" y="850900"/>
                  </a:lnTo>
                  <a:lnTo>
                    <a:pt x="1953158" y="838200"/>
                  </a:lnTo>
                  <a:lnTo>
                    <a:pt x="1957222" y="838200"/>
                  </a:lnTo>
                  <a:lnTo>
                    <a:pt x="1962353" y="850900"/>
                  </a:lnTo>
                  <a:lnTo>
                    <a:pt x="1962353" y="655942"/>
                  </a:lnTo>
                  <a:lnTo>
                    <a:pt x="1961616" y="655269"/>
                  </a:lnTo>
                  <a:lnTo>
                    <a:pt x="1961616" y="673100"/>
                  </a:lnTo>
                  <a:lnTo>
                    <a:pt x="1958365" y="673100"/>
                  </a:lnTo>
                  <a:lnTo>
                    <a:pt x="1956435" y="660400"/>
                  </a:lnTo>
                  <a:lnTo>
                    <a:pt x="1961299" y="660400"/>
                  </a:lnTo>
                  <a:lnTo>
                    <a:pt x="1961616" y="673100"/>
                  </a:lnTo>
                  <a:lnTo>
                    <a:pt x="1961616" y="655269"/>
                  </a:lnTo>
                  <a:lnTo>
                    <a:pt x="1950618" y="645096"/>
                  </a:lnTo>
                  <a:lnTo>
                    <a:pt x="1950618" y="660400"/>
                  </a:lnTo>
                  <a:lnTo>
                    <a:pt x="1948446" y="660400"/>
                  </a:lnTo>
                  <a:lnTo>
                    <a:pt x="1948395" y="658952"/>
                  </a:lnTo>
                  <a:lnTo>
                    <a:pt x="1948395" y="831253"/>
                  </a:lnTo>
                  <a:lnTo>
                    <a:pt x="1944446" y="825500"/>
                  </a:lnTo>
                  <a:lnTo>
                    <a:pt x="1945665" y="825500"/>
                  </a:lnTo>
                  <a:lnTo>
                    <a:pt x="1948395" y="831253"/>
                  </a:lnTo>
                  <a:lnTo>
                    <a:pt x="1948395" y="658952"/>
                  </a:lnTo>
                  <a:lnTo>
                    <a:pt x="1948002" y="647700"/>
                  </a:lnTo>
                  <a:lnTo>
                    <a:pt x="1949513" y="647700"/>
                  </a:lnTo>
                  <a:lnTo>
                    <a:pt x="1950618" y="660400"/>
                  </a:lnTo>
                  <a:lnTo>
                    <a:pt x="1950618" y="645096"/>
                  </a:lnTo>
                  <a:lnTo>
                    <a:pt x="1939709" y="635000"/>
                  </a:lnTo>
                  <a:lnTo>
                    <a:pt x="1937372" y="630097"/>
                  </a:lnTo>
                  <a:lnTo>
                    <a:pt x="1937372" y="825500"/>
                  </a:lnTo>
                  <a:lnTo>
                    <a:pt x="1937118" y="825500"/>
                  </a:lnTo>
                  <a:lnTo>
                    <a:pt x="1933676" y="812800"/>
                  </a:lnTo>
                  <a:lnTo>
                    <a:pt x="1935149" y="812800"/>
                  </a:lnTo>
                  <a:lnTo>
                    <a:pt x="1937372" y="825500"/>
                  </a:lnTo>
                  <a:lnTo>
                    <a:pt x="1937372" y="630097"/>
                  </a:lnTo>
                  <a:lnTo>
                    <a:pt x="1936927" y="629158"/>
                  </a:lnTo>
                  <a:lnTo>
                    <a:pt x="1936927" y="635000"/>
                  </a:lnTo>
                  <a:lnTo>
                    <a:pt x="1936762" y="647700"/>
                  </a:lnTo>
                  <a:lnTo>
                    <a:pt x="1935543" y="647700"/>
                  </a:lnTo>
                  <a:lnTo>
                    <a:pt x="1934756" y="635000"/>
                  </a:lnTo>
                  <a:lnTo>
                    <a:pt x="1936927" y="635000"/>
                  </a:lnTo>
                  <a:lnTo>
                    <a:pt x="1936927" y="629158"/>
                  </a:lnTo>
                  <a:lnTo>
                    <a:pt x="1933663" y="622300"/>
                  </a:lnTo>
                  <a:lnTo>
                    <a:pt x="1930603" y="620166"/>
                  </a:lnTo>
                  <a:lnTo>
                    <a:pt x="1930603" y="812800"/>
                  </a:lnTo>
                  <a:lnTo>
                    <a:pt x="1925421" y="812800"/>
                  </a:lnTo>
                  <a:lnTo>
                    <a:pt x="1921522" y="800100"/>
                  </a:lnTo>
                  <a:lnTo>
                    <a:pt x="1922729" y="800100"/>
                  </a:lnTo>
                  <a:lnTo>
                    <a:pt x="1930603" y="812800"/>
                  </a:lnTo>
                  <a:lnTo>
                    <a:pt x="1930603" y="620166"/>
                  </a:lnTo>
                  <a:lnTo>
                    <a:pt x="1930133" y="619836"/>
                  </a:lnTo>
                  <a:lnTo>
                    <a:pt x="1930133" y="660400"/>
                  </a:lnTo>
                  <a:lnTo>
                    <a:pt x="1925751" y="660400"/>
                  </a:lnTo>
                  <a:lnTo>
                    <a:pt x="1926399" y="647700"/>
                  </a:lnTo>
                  <a:lnTo>
                    <a:pt x="1930133" y="660400"/>
                  </a:lnTo>
                  <a:lnTo>
                    <a:pt x="1930133" y="619836"/>
                  </a:lnTo>
                  <a:lnTo>
                    <a:pt x="1923211" y="615010"/>
                  </a:lnTo>
                  <a:lnTo>
                    <a:pt x="1923211" y="622300"/>
                  </a:lnTo>
                  <a:lnTo>
                    <a:pt x="1923211" y="632599"/>
                  </a:lnTo>
                  <a:lnTo>
                    <a:pt x="1921903" y="622300"/>
                  </a:lnTo>
                  <a:lnTo>
                    <a:pt x="1923211" y="622300"/>
                  </a:lnTo>
                  <a:lnTo>
                    <a:pt x="1923211" y="615010"/>
                  </a:lnTo>
                  <a:lnTo>
                    <a:pt x="1917954" y="611339"/>
                  </a:lnTo>
                  <a:lnTo>
                    <a:pt x="1917954" y="800100"/>
                  </a:lnTo>
                  <a:lnTo>
                    <a:pt x="1912772" y="800100"/>
                  </a:lnTo>
                  <a:lnTo>
                    <a:pt x="1910029" y="787400"/>
                  </a:lnTo>
                  <a:lnTo>
                    <a:pt x="1915756" y="787400"/>
                  </a:lnTo>
                  <a:lnTo>
                    <a:pt x="1917954" y="800100"/>
                  </a:lnTo>
                  <a:lnTo>
                    <a:pt x="1917954" y="611339"/>
                  </a:lnTo>
                  <a:lnTo>
                    <a:pt x="1915477" y="609600"/>
                  </a:lnTo>
                  <a:lnTo>
                    <a:pt x="1913750" y="607872"/>
                  </a:lnTo>
                  <a:lnTo>
                    <a:pt x="1913750" y="622300"/>
                  </a:lnTo>
                  <a:lnTo>
                    <a:pt x="1909660" y="622300"/>
                  </a:lnTo>
                  <a:lnTo>
                    <a:pt x="1910029" y="610298"/>
                  </a:lnTo>
                  <a:lnTo>
                    <a:pt x="1913750" y="622300"/>
                  </a:lnTo>
                  <a:lnTo>
                    <a:pt x="1913750" y="607872"/>
                  </a:lnTo>
                  <a:lnTo>
                    <a:pt x="1902828" y="596900"/>
                  </a:lnTo>
                  <a:lnTo>
                    <a:pt x="1901405" y="596900"/>
                  </a:lnTo>
                  <a:lnTo>
                    <a:pt x="1901405" y="787400"/>
                  </a:lnTo>
                  <a:lnTo>
                    <a:pt x="1901012" y="774700"/>
                  </a:lnTo>
                  <a:lnTo>
                    <a:pt x="1901266" y="774700"/>
                  </a:lnTo>
                  <a:lnTo>
                    <a:pt x="1901405" y="787400"/>
                  </a:lnTo>
                  <a:lnTo>
                    <a:pt x="1901405" y="596900"/>
                  </a:lnTo>
                  <a:lnTo>
                    <a:pt x="1898700" y="596900"/>
                  </a:lnTo>
                  <a:lnTo>
                    <a:pt x="1898535" y="609600"/>
                  </a:lnTo>
                  <a:lnTo>
                    <a:pt x="1895894" y="609600"/>
                  </a:lnTo>
                  <a:lnTo>
                    <a:pt x="1896287" y="596900"/>
                  </a:lnTo>
                  <a:lnTo>
                    <a:pt x="1896554" y="596900"/>
                  </a:lnTo>
                  <a:lnTo>
                    <a:pt x="1895779" y="595299"/>
                  </a:lnTo>
                  <a:lnTo>
                    <a:pt x="1895779" y="774700"/>
                  </a:lnTo>
                  <a:lnTo>
                    <a:pt x="1888921" y="774700"/>
                  </a:lnTo>
                  <a:lnTo>
                    <a:pt x="1882063" y="762000"/>
                  </a:lnTo>
                  <a:lnTo>
                    <a:pt x="1891703" y="762000"/>
                  </a:lnTo>
                  <a:lnTo>
                    <a:pt x="1895779" y="774700"/>
                  </a:lnTo>
                  <a:lnTo>
                    <a:pt x="1895779" y="595299"/>
                  </a:lnTo>
                  <a:lnTo>
                    <a:pt x="1890420" y="584200"/>
                  </a:lnTo>
                  <a:lnTo>
                    <a:pt x="1886140" y="584200"/>
                  </a:lnTo>
                  <a:lnTo>
                    <a:pt x="1889252" y="596900"/>
                  </a:lnTo>
                  <a:lnTo>
                    <a:pt x="1883702" y="596900"/>
                  </a:lnTo>
                  <a:lnTo>
                    <a:pt x="1881593" y="584200"/>
                  </a:lnTo>
                  <a:lnTo>
                    <a:pt x="1884299" y="584200"/>
                  </a:lnTo>
                  <a:lnTo>
                    <a:pt x="1877847" y="571500"/>
                  </a:lnTo>
                  <a:lnTo>
                    <a:pt x="1871586" y="571500"/>
                  </a:lnTo>
                  <a:lnTo>
                    <a:pt x="1871256" y="570750"/>
                  </a:lnTo>
                  <a:lnTo>
                    <a:pt x="1871256" y="584200"/>
                  </a:lnTo>
                  <a:lnTo>
                    <a:pt x="1869160" y="584200"/>
                  </a:lnTo>
                  <a:lnTo>
                    <a:pt x="1868805" y="571500"/>
                  </a:lnTo>
                  <a:lnTo>
                    <a:pt x="1870163" y="571500"/>
                  </a:lnTo>
                  <a:lnTo>
                    <a:pt x="1871256" y="584200"/>
                  </a:lnTo>
                  <a:lnTo>
                    <a:pt x="1871256" y="570750"/>
                  </a:lnTo>
                  <a:lnTo>
                    <a:pt x="1868004" y="563295"/>
                  </a:lnTo>
                  <a:lnTo>
                    <a:pt x="1868004" y="749300"/>
                  </a:lnTo>
                  <a:lnTo>
                    <a:pt x="1865668" y="749300"/>
                  </a:lnTo>
                  <a:lnTo>
                    <a:pt x="1858683" y="736600"/>
                  </a:lnTo>
                  <a:lnTo>
                    <a:pt x="1864563" y="736600"/>
                  </a:lnTo>
                  <a:lnTo>
                    <a:pt x="1868004" y="749300"/>
                  </a:lnTo>
                  <a:lnTo>
                    <a:pt x="1868004" y="563295"/>
                  </a:lnTo>
                  <a:lnTo>
                    <a:pt x="1866049" y="558800"/>
                  </a:lnTo>
                  <a:lnTo>
                    <a:pt x="1859140" y="558800"/>
                  </a:lnTo>
                  <a:lnTo>
                    <a:pt x="1854301" y="546100"/>
                  </a:lnTo>
                  <a:lnTo>
                    <a:pt x="1844611" y="546100"/>
                  </a:lnTo>
                  <a:lnTo>
                    <a:pt x="1857184" y="558800"/>
                  </a:lnTo>
                  <a:lnTo>
                    <a:pt x="1857387" y="558800"/>
                  </a:lnTo>
                  <a:lnTo>
                    <a:pt x="1857768" y="571500"/>
                  </a:lnTo>
                  <a:lnTo>
                    <a:pt x="1854504" y="571500"/>
                  </a:lnTo>
                  <a:lnTo>
                    <a:pt x="1852066" y="558800"/>
                  </a:lnTo>
                  <a:lnTo>
                    <a:pt x="1851533" y="558800"/>
                  </a:lnTo>
                  <a:lnTo>
                    <a:pt x="1851533" y="812800"/>
                  </a:lnTo>
                  <a:lnTo>
                    <a:pt x="1849450" y="825500"/>
                  </a:lnTo>
                  <a:lnTo>
                    <a:pt x="1849920" y="812800"/>
                  </a:lnTo>
                  <a:lnTo>
                    <a:pt x="1851533" y="812800"/>
                  </a:lnTo>
                  <a:lnTo>
                    <a:pt x="1851533" y="558800"/>
                  </a:lnTo>
                  <a:lnTo>
                    <a:pt x="1842490" y="558800"/>
                  </a:lnTo>
                  <a:lnTo>
                    <a:pt x="1842490" y="571500"/>
                  </a:lnTo>
                  <a:lnTo>
                    <a:pt x="1841385" y="571500"/>
                  </a:lnTo>
                  <a:lnTo>
                    <a:pt x="1841385" y="723900"/>
                  </a:lnTo>
                  <a:lnTo>
                    <a:pt x="1838807" y="723900"/>
                  </a:lnTo>
                  <a:lnTo>
                    <a:pt x="1834375" y="711200"/>
                  </a:lnTo>
                  <a:lnTo>
                    <a:pt x="1828825" y="711200"/>
                  </a:lnTo>
                  <a:lnTo>
                    <a:pt x="1823148" y="698500"/>
                  </a:lnTo>
                  <a:lnTo>
                    <a:pt x="1829511" y="698500"/>
                  </a:lnTo>
                  <a:lnTo>
                    <a:pt x="1835277" y="711200"/>
                  </a:lnTo>
                  <a:lnTo>
                    <a:pt x="1841385" y="723900"/>
                  </a:lnTo>
                  <a:lnTo>
                    <a:pt x="1841385" y="571500"/>
                  </a:lnTo>
                  <a:lnTo>
                    <a:pt x="1838388" y="571500"/>
                  </a:lnTo>
                  <a:lnTo>
                    <a:pt x="1838820" y="558800"/>
                  </a:lnTo>
                  <a:lnTo>
                    <a:pt x="1839417" y="558800"/>
                  </a:lnTo>
                  <a:lnTo>
                    <a:pt x="1842490" y="571500"/>
                  </a:lnTo>
                  <a:lnTo>
                    <a:pt x="1842490" y="558800"/>
                  </a:lnTo>
                  <a:lnTo>
                    <a:pt x="1841538" y="558800"/>
                  </a:lnTo>
                  <a:lnTo>
                    <a:pt x="1833981" y="546100"/>
                  </a:lnTo>
                  <a:lnTo>
                    <a:pt x="1830400" y="546100"/>
                  </a:lnTo>
                  <a:lnTo>
                    <a:pt x="1822234" y="533400"/>
                  </a:lnTo>
                  <a:lnTo>
                    <a:pt x="1829650" y="533400"/>
                  </a:lnTo>
                  <a:lnTo>
                    <a:pt x="1838604" y="546100"/>
                  </a:lnTo>
                  <a:lnTo>
                    <a:pt x="1843163" y="546100"/>
                  </a:lnTo>
                  <a:lnTo>
                    <a:pt x="1830298" y="533400"/>
                  </a:lnTo>
                  <a:lnTo>
                    <a:pt x="1823834" y="520700"/>
                  </a:lnTo>
                  <a:lnTo>
                    <a:pt x="1819414" y="520700"/>
                  </a:lnTo>
                  <a:lnTo>
                    <a:pt x="1819414" y="698500"/>
                  </a:lnTo>
                  <a:lnTo>
                    <a:pt x="1809915" y="698500"/>
                  </a:lnTo>
                  <a:lnTo>
                    <a:pt x="1809102" y="685800"/>
                  </a:lnTo>
                  <a:lnTo>
                    <a:pt x="1817268" y="685800"/>
                  </a:lnTo>
                  <a:lnTo>
                    <a:pt x="1819414" y="698500"/>
                  </a:lnTo>
                  <a:lnTo>
                    <a:pt x="1819414" y="520700"/>
                  </a:lnTo>
                  <a:lnTo>
                    <a:pt x="1816569" y="520700"/>
                  </a:lnTo>
                  <a:lnTo>
                    <a:pt x="1816925" y="533400"/>
                  </a:lnTo>
                  <a:lnTo>
                    <a:pt x="1815109" y="533400"/>
                  </a:lnTo>
                  <a:lnTo>
                    <a:pt x="1814436" y="520700"/>
                  </a:lnTo>
                  <a:lnTo>
                    <a:pt x="1808022" y="513143"/>
                  </a:lnTo>
                  <a:lnTo>
                    <a:pt x="1808022" y="685800"/>
                  </a:lnTo>
                  <a:lnTo>
                    <a:pt x="1800377" y="685800"/>
                  </a:lnTo>
                  <a:lnTo>
                    <a:pt x="1793011" y="673100"/>
                  </a:lnTo>
                  <a:lnTo>
                    <a:pt x="1800098" y="673100"/>
                  </a:lnTo>
                  <a:lnTo>
                    <a:pt x="1808022" y="685800"/>
                  </a:lnTo>
                  <a:lnTo>
                    <a:pt x="1808022" y="513143"/>
                  </a:lnTo>
                  <a:lnTo>
                    <a:pt x="1804504" y="508927"/>
                  </a:lnTo>
                  <a:lnTo>
                    <a:pt x="1804504" y="520700"/>
                  </a:lnTo>
                  <a:lnTo>
                    <a:pt x="1803450" y="520700"/>
                  </a:lnTo>
                  <a:lnTo>
                    <a:pt x="1803425" y="510667"/>
                  </a:lnTo>
                  <a:lnTo>
                    <a:pt x="1804504" y="520700"/>
                  </a:lnTo>
                  <a:lnTo>
                    <a:pt x="1804504" y="508927"/>
                  </a:lnTo>
                  <a:lnTo>
                    <a:pt x="1803742" y="508000"/>
                  </a:lnTo>
                  <a:lnTo>
                    <a:pt x="1798434" y="495300"/>
                  </a:lnTo>
                  <a:lnTo>
                    <a:pt x="1796364" y="495300"/>
                  </a:lnTo>
                  <a:lnTo>
                    <a:pt x="1796364" y="508000"/>
                  </a:lnTo>
                  <a:lnTo>
                    <a:pt x="1789874" y="508000"/>
                  </a:lnTo>
                  <a:lnTo>
                    <a:pt x="1789874" y="673100"/>
                  </a:lnTo>
                  <a:lnTo>
                    <a:pt x="1785924" y="673100"/>
                  </a:lnTo>
                  <a:lnTo>
                    <a:pt x="1783842" y="660400"/>
                  </a:lnTo>
                  <a:lnTo>
                    <a:pt x="1787499" y="660400"/>
                  </a:lnTo>
                  <a:lnTo>
                    <a:pt x="1789874" y="673100"/>
                  </a:lnTo>
                  <a:lnTo>
                    <a:pt x="1789874" y="508000"/>
                  </a:lnTo>
                  <a:lnTo>
                    <a:pt x="1789557" y="508000"/>
                  </a:lnTo>
                  <a:lnTo>
                    <a:pt x="1786801" y="495300"/>
                  </a:lnTo>
                  <a:lnTo>
                    <a:pt x="1790865" y="495300"/>
                  </a:lnTo>
                  <a:lnTo>
                    <a:pt x="1796364" y="508000"/>
                  </a:lnTo>
                  <a:lnTo>
                    <a:pt x="1796364" y="495300"/>
                  </a:lnTo>
                  <a:lnTo>
                    <a:pt x="1791944" y="495300"/>
                  </a:lnTo>
                  <a:lnTo>
                    <a:pt x="1785772" y="482600"/>
                  </a:lnTo>
                  <a:lnTo>
                    <a:pt x="1777796" y="482600"/>
                  </a:lnTo>
                  <a:lnTo>
                    <a:pt x="1777796" y="660400"/>
                  </a:lnTo>
                  <a:lnTo>
                    <a:pt x="1774532" y="660400"/>
                  </a:lnTo>
                  <a:lnTo>
                    <a:pt x="1769325" y="647700"/>
                  </a:lnTo>
                  <a:lnTo>
                    <a:pt x="1772259" y="647700"/>
                  </a:lnTo>
                  <a:lnTo>
                    <a:pt x="1777796" y="660400"/>
                  </a:lnTo>
                  <a:lnTo>
                    <a:pt x="1777796" y="482600"/>
                  </a:lnTo>
                  <a:lnTo>
                    <a:pt x="1775548" y="482600"/>
                  </a:lnTo>
                  <a:lnTo>
                    <a:pt x="1775625" y="495300"/>
                  </a:lnTo>
                  <a:lnTo>
                    <a:pt x="1774075" y="495300"/>
                  </a:lnTo>
                  <a:lnTo>
                    <a:pt x="1773326" y="482600"/>
                  </a:lnTo>
                  <a:lnTo>
                    <a:pt x="1774177" y="482600"/>
                  </a:lnTo>
                  <a:lnTo>
                    <a:pt x="1768716" y="469900"/>
                  </a:lnTo>
                  <a:lnTo>
                    <a:pt x="1765007" y="465861"/>
                  </a:lnTo>
                  <a:lnTo>
                    <a:pt x="1765007" y="482600"/>
                  </a:lnTo>
                  <a:lnTo>
                    <a:pt x="1763509" y="482600"/>
                  </a:lnTo>
                  <a:lnTo>
                    <a:pt x="1763509" y="647700"/>
                  </a:lnTo>
                  <a:lnTo>
                    <a:pt x="1758467" y="647700"/>
                  </a:lnTo>
                  <a:lnTo>
                    <a:pt x="1753628" y="635000"/>
                  </a:lnTo>
                  <a:lnTo>
                    <a:pt x="1759267" y="635000"/>
                  </a:lnTo>
                  <a:lnTo>
                    <a:pt x="1763509" y="647700"/>
                  </a:lnTo>
                  <a:lnTo>
                    <a:pt x="1763509" y="482600"/>
                  </a:lnTo>
                  <a:lnTo>
                    <a:pt x="1762264" y="482600"/>
                  </a:lnTo>
                  <a:lnTo>
                    <a:pt x="1757641" y="469900"/>
                  </a:lnTo>
                  <a:lnTo>
                    <a:pt x="1760435" y="469900"/>
                  </a:lnTo>
                  <a:lnTo>
                    <a:pt x="1765007" y="482600"/>
                  </a:lnTo>
                  <a:lnTo>
                    <a:pt x="1765007" y="465861"/>
                  </a:lnTo>
                  <a:lnTo>
                    <a:pt x="1757083" y="457200"/>
                  </a:lnTo>
                  <a:lnTo>
                    <a:pt x="1754593" y="454609"/>
                  </a:lnTo>
                  <a:lnTo>
                    <a:pt x="1754593" y="469900"/>
                  </a:lnTo>
                  <a:lnTo>
                    <a:pt x="1751634" y="469900"/>
                  </a:lnTo>
                  <a:lnTo>
                    <a:pt x="1751634" y="635000"/>
                  </a:lnTo>
                  <a:lnTo>
                    <a:pt x="1744649" y="635000"/>
                  </a:lnTo>
                  <a:lnTo>
                    <a:pt x="1739430" y="622300"/>
                  </a:lnTo>
                  <a:lnTo>
                    <a:pt x="1746885" y="622300"/>
                  </a:lnTo>
                  <a:lnTo>
                    <a:pt x="1751634" y="635000"/>
                  </a:lnTo>
                  <a:lnTo>
                    <a:pt x="1751634" y="469900"/>
                  </a:lnTo>
                  <a:lnTo>
                    <a:pt x="1747685" y="469900"/>
                  </a:lnTo>
                  <a:lnTo>
                    <a:pt x="1743951" y="457200"/>
                  </a:lnTo>
                  <a:lnTo>
                    <a:pt x="1747227" y="457200"/>
                  </a:lnTo>
                  <a:lnTo>
                    <a:pt x="1754593" y="469900"/>
                  </a:lnTo>
                  <a:lnTo>
                    <a:pt x="1754593" y="454609"/>
                  </a:lnTo>
                  <a:lnTo>
                    <a:pt x="1744903" y="444500"/>
                  </a:lnTo>
                  <a:lnTo>
                    <a:pt x="1737944" y="444500"/>
                  </a:lnTo>
                  <a:lnTo>
                    <a:pt x="1737944" y="457200"/>
                  </a:lnTo>
                  <a:lnTo>
                    <a:pt x="1737017" y="457200"/>
                  </a:lnTo>
                  <a:lnTo>
                    <a:pt x="1736001" y="455561"/>
                  </a:lnTo>
                  <a:lnTo>
                    <a:pt x="1736001" y="622300"/>
                  </a:lnTo>
                  <a:lnTo>
                    <a:pt x="1732851" y="622300"/>
                  </a:lnTo>
                  <a:lnTo>
                    <a:pt x="1729193" y="609600"/>
                  </a:lnTo>
                  <a:lnTo>
                    <a:pt x="1732648" y="609600"/>
                  </a:lnTo>
                  <a:lnTo>
                    <a:pt x="1736001" y="622300"/>
                  </a:lnTo>
                  <a:lnTo>
                    <a:pt x="1736001" y="455561"/>
                  </a:lnTo>
                  <a:lnTo>
                    <a:pt x="1730108" y="446049"/>
                  </a:lnTo>
                  <a:lnTo>
                    <a:pt x="1730108" y="457200"/>
                  </a:lnTo>
                  <a:lnTo>
                    <a:pt x="1729917" y="469900"/>
                  </a:lnTo>
                  <a:lnTo>
                    <a:pt x="1728609" y="469900"/>
                  </a:lnTo>
                  <a:lnTo>
                    <a:pt x="1728609" y="609600"/>
                  </a:lnTo>
                  <a:lnTo>
                    <a:pt x="1717878" y="609600"/>
                  </a:lnTo>
                  <a:lnTo>
                    <a:pt x="1712976" y="596900"/>
                  </a:lnTo>
                  <a:lnTo>
                    <a:pt x="1702117" y="596900"/>
                  </a:lnTo>
                  <a:lnTo>
                    <a:pt x="1698282" y="584200"/>
                  </a:lnTo>
                  <a:lnTo>
                    <a:pt x="1702574" y="584200"/>
                  </a:lnTo>
                  <a:lnTo>
                    <a:pt x="1713242" y="596900"/>
                  </a:lnTo>
                  <a:lnTo>
                    <a:pt x="1721053" y="596900"/>
                  </a:lnTo>
                  <a:lnTo>
                    <a:pt x="1728609" y="609600"/>
                  </a:lnTo>
                  <a:lnTo>
                    <a:pt x="1728609" y="469900"/>
                  </a:lnTo>
                  <a:lnTo>
                    <a:pt x="1728381" y="469900"/>
                  </a:lnTo>
                  <a:lnTo>
                    <a:pt x="1724609" y="457200"/>
                  </a:lnTo>
                  <a:lnTo>
                    <a:pt x="1730108" y="457200"/>
                  </a:lnTo>
                  <a:lnTo>
                    <a:pt x="1730108" y="446049"/>
                  </a:lnTo>
                  <a:lnTo>
                    <a:pt x="1729155" y="444500"/>
                  </a:lnTo>
                  <a:lnTo>
                    <a:pt x="1731264" y="444500"/>
                  </a:lnTo>
                  <a:lnTo>
                    <a:pt x="1737944" y="457200"/>
                  </a:lnTo>
                  <a:lnTo>
                    <a:pt x="1737944" y="444500"/>
                  </a:lnTo>
                  <a:lnTo>
                    <a:pt x="1732648" y="444500"/>
                  </a:lnTo>
                  <a:lnTo>
                    <a:pt x="1720799" y="431800"/>
                  </a:lnTo>
                  <a:lnTo>
                    <a:pt x="1719249" y="431800"/>
                  </a:lnTo>
                  <a:lnTo>
                    <a:pt x="1717230" y="419100"/>
                  </a:lnTo>
                  <a:lnTo>
                    <a:pt x="1710550" y="419100"/>
                  </a:lnTo>
                  <a:lnTo>
                    <a:pt x="1711375" y="431800"/>
                  </a:lnTo>
                  <a:lnTo>
                    <a:pt x="1717675" y="431800"/>
                  </a:lnTo>
                  <a:lnTo>
                    <a:pt x="1724406" y="444500"/>
                  </a:lnTo>
                  <a:lnTo>
                    <a:pt x="1718144" y="444500"/>
                  </a:lnTo>
                  <a:lnTo>
                    <a:pt x="1709394" y="431800"/>
                  </a:lnTo>
                  <a:lnTo>
                    <a:pt x="1706245" y="431800"/>
                  </a:lnTo>
                  <a:lnTo>
                    <a:pt x="1697545" y="419100"/>
                  </a:lnTo>
                  <a:lnTo>
                    <a:pt x="1708200" y="419100"/>
                  </a:lnTo>
                  <a:lnTo>
                    <a:pt x="1701622" y="406400"/>
                  </a:lnTo>
                  <a:lnTo>
                    <a:pt x="1697316" y="406400"/>
                  </a:lnTo>
                  <a:lnTo>
                    <a:pt x="1697316" y="584200"/>
                  </a:lnTo>
                  <a:lnTo>
                    <a:pt x="1688998" y="584200"/>
                  </a:lnTo>
                  <a:lnTo>
                    <a:pt x="1683893" y="571500"/>
                  </a:lnTo>
                  <a:lnTo>
                    <a:pt x="1689925" y="571500"/>
                  </a:lnTo>
                  <a:lnTo>
                    <a:pt x="1697316" y="584200"/>
                  </a:lnTo>
                  <a:lnTo>
                    <a:pt x="1697316" y="406400"/>
                  </a:lnTo>
                  <a:lnTo>
                    <a:pt x="1696237" y="406400"/>
                  </a:lnTo>
                  <a:lnTo>
                    <a:pt x="1695653" y="405244"/>
                  </a:lnTo>
                  <a:lnTo>
                    <a:pt x="1695653" y="419100"/>
                  </a:lnTo>
                  <a:lnTo>
                    <a:pt x="1693354" y="419100"/>
                  </a:lnTo>
                  <a:lnTo>
                    <a:pt x="1687868" y="408889"/>
                  </a:lnTo>
                  <a:lnTo>
                    <a:pt x="1687868" y="431800"/>
                  </a:lnTo>
                  <a:lnTo>
                    <a:pt x="1686280" y="431800"/>
                  </a:lnTo>
                  <a:lnTo>
                    <a:pt x="1685848" y="419100"/>
                  </a:lnTo>
                  <a:lnTo>
                    <a:pt x="1687360" y="419100"/>
                  </a:lnTo>
                  <a:lnTo>
                    <a:pt x="1687868" y="431800"/>
                  </a:lnTo>
                  <a:lnTo>
                    <a:pt x="1687868" y="408889"/>
                  </a:lnTo>
                  <a:lnTo>
                    <a:pt x="1686534" y="406400"/>
                  </a:lnTo>
                  <a:lnTo>
                    <a:pt x="1690268" y="406400"/>
                  </a:lnTo>
                  <a:lnTo>
                    <a:pt x="1695653" y="419100"/>
                  </a:lnTo>
                  <a:lnTo>
                    <a:pt x="1695653" y="405244"/>
                  </a:lnTo>
                  <a:lnTo>
                    <a:pt x="1689836" y="393700"/>
                  </a:lnTo>
                  <a:lnTo>
                    <a:pt x="1684375" y="393700"/>
                  </a:lnTo>
                  <a:lnTo>
                    <a:pt x="1684159" y="406400"/>
                  </a:lnTo>
                  <a:lnTo>
                    <a:pt x="1680946" y="406400"/>
                  </a:lnTo>
                  <a:lnTo>
                    <a:pt x="1680946" y="571500"/>
                  </a:lnTo>
                  <a:lnTo>
                    <a:pt x="1678546" y="571500"/>
                  </a:lnTo>
                  <a:lnTo>
                    <a:pt x="1672780" y="558800"/>
                  </a:lnTo>
                  <a:lnTo>
                    <a:pt x="1675828" y="558800"/>
                  </a:lnTo>
                  <a:lnTo>
                    <a:pt x="1680946" y="571500"/>
                  </a:lnTo>
                  <a:lnTo>
                    <a:pt x="1680946" y="406400"/>
                  </a:lnTo>
                  <a:lnTo>
                    <a:pt x="1674863" y="406400"/>
                  </a:lnTo>
                  <a:lnTo>
                    <a:pt x="1669072" y="394157"/>
                  </a:lnTo>
                  <a:lnTo>
                    <a:pt x="1669072" y="787400"/>
                  </a:lnTo>
                  <a:lnTo>
                    <a:pt x="1667319" y="787400"/>
                  </a:lnTo>
                  <a:lnTo>
                    <a:pt x="1666633" y="774700"/>
                  </a:lnTo>
                  <a:lnTo>
                    <a:pt x="1668970" y="774700"/>
                  </a:lnTo>
                  <a:lnTo>
                    <a:pt x="1669072" y="787400"/>
                  </a:lnTo>
                  <a:lnTo>
                    <a:pt x="1669072" y="394157"/>
                  </a:lnTo>
                  <a:lnTo>
                    <a:pt x="1668856" y="393700"/>
                  </a:lnTo>
                  <a:lnTo>
                    <a:pt x="1663090" y="393700"/>
                  </a:lnTo>
                  <a:lnTo>
                    <a:pt x="1663090" y="546100"/>
                  </a:lnTo>
                  <a:lnTo>
                    <a:pt x="1662747" y="558800"/>
                  </a:lnTo>
                  <a:lnTo>
                    <a:pt x="1662201" y="558800"/>
                  </a:lnTo>
                  <a:lnTo>
                    <a:pt x="1660169" y="546100"/>
                  </a:lnTo>
                  <a:lnTo>
                    <a:pt x="1663090" y="546100"/>
                  </a:lnTo>
                  <a:lnTo>
                    <a:pt x="1663090" y="393700"/>
                  </a:lnTo>
                  <a:lnTo>
                    <a:pt x="1658912" y="385711"/>
                  </a:lnTo>
                  <a:lnTo>
                    <a:pt x="1658912" y="774700"/>
                  </a:lnTo>
                  <a:lnTo>
                    <a:pt x="1654200" y="774700"/>
                  </a:lnTo>
                  <a:lnTo>
                    <a:pt x="1654187" y="762000"/>
                  </a:lnTo>
                  <a:lnTo>
                    <a:pt x="1656270" y="762000"/>
                  </a:lnTo>
                  <a:lnTo>
                    <a:pt x="1658912" y="774700"/>
                  </a:lnTo>
                  <a:lnTo>
                    <a:pt x="1658912" y="385711"/>
                  </a:lnTo>
                  <a:lnTo>
                    <a:pt x="1656473" y="381000"/>
                  </a:lnTo>
                  <a:lnTo>
                    <a:pt x="1666646" y="381000"/>
                  </a:lnTo>
                  <a:lnTo>
                    <a:pt x="1670329" y="393700"/>
                  </a:lnTo>
                  <a:lnTo>
                    <a:pt x="1672717" y="393700"/>
                  </a:lnTo>
                  <a:lnTo>
                    <a:pt x="1673021" y="381000"/>
                  </a:lnTo>
                  <a:lnTo>
                    <a:pt x="1667827" y="381000"/>
                  </a:lnTo>
                  <a:lnTo>
                    <a:pt x="1661896" y="368300"/>
                  </a:lnTo>
                  <a:lnTo>
                    <a:pt x="1653425" y="368300"/>
                  </a:lnTo>
                  <a:lnTo>
                    <a:pt x="1653425" y="546100"/>
                  </a:lnTo>
                  <a:lnTo>
                    <a:pt x="1650225" y="546100"/>
                  </a:lnTo>
                  <a:lnTo>
                    <a:pt x="1650225" y="863600"/>
                  </a:lnTo>
                  <a:lnTo>
                    <a:pt x="1648409" y="863600"/>
                  </a:lnTo>
                  <a:lnTo>
                    <a:pt x="1647748" y="852373"/>
                  </a:lnTo>
                  <a:lnTo>
                    <a:pt x="1650225" y="863600"/>
                  </a:lnTo>
                  <a:lnTo>
                    <a:pt x="1650225" y="546100"/>
                  </a:lnTo>
                  <a:lnTo>
                    <a:pt x="1647634" y="546100"/>
                  </a:lnTo>
                  <a:lnTo>
                    <a:pt x="1646631" y="533400"/>
                  </a:lnTo>
                  <a:lnTo>
                    <a:pt x="1652244" y="533400"/>
                  </a:lnTo>
                  <a:lnTo>
                    <a:pt x="1653425" y="546100"/>
                  </a:lnTo>
                  <a:lnTo>
                    <a:pt x="1653425" y="368300"/>
                  </a:lnTo>
                  <a:lnTo>
                    <a:pt x="1650644" y="368300"/>
                  </a:lnTo>
                  <a:lnTo>
                    <a:pt x="1645767" y="355600"/>
                  </a:lnTo>
                  <a:lnTo>
                    <a:pt x="1637182" y="355600"/>
                  </a:lnTo>
                  <a:lnTo>
                    <a:pt x="1641995" y="368300"/>
                  </a:lnTo>
                  <a:lnTo>
                    <a:pt x="1641741" y="368300"/>
                  </a:lnTo>
                  <a:lnTo>
                    <a:pt x="1641741" y="622300"/>
                  </a:lnTo>
                  <a:lnTo>
                    <a:pt x="1637639" y="622300"/>
                  </a:lnTo>
                  <a:lnTo>
                    <a:pt x="1636356" y="609600"/>
                  </a:lnTo>
                  <a:lnTo>
                    <a:pt x="1639620" y="609600"/>
                  </a:lnTo>
                  <a:lnTo>
                    <a:pt x="1641741" y="622300"/>
                  </a:lnTo>
                  <a:lnTo>
                    <a:pt x="1641741" y="368300"/>
                  </a:lnTo>
                  <a:lnTo>
                    <a:pt x="1638681" y="368300"/>
                  </a:lnTo>
                  <a:lnTo>
                    <a:pt x="1638681" y="520700"/>
                  </a:lnTo>
                  <a:lnTo>
                    <a:pt x="1638655" y="533400"/>
                  </a:lnTo>
                  <a:lnTo>
                    <a:pt x="1637385" y="533400"/>
                  </a:lnTo>
                  <a:lnTo>
                    <a:pt x="1623580" y="522655"/>
                  </a:lnTo>
                  <a:lnTo>
                    <a:pt x="1623580" y="736600"/>
                  </a:lnTo>
                  <a:lnTo>
                    <a:pt x="1621777" y="749300"/>
                  </a:lnTo>
                  <a:lnTo>
                    <a:pt x="1618132" y="749300"/>
                  </a:lnTo>
                  <a:lnTo>
                    <a:pt x="1617522" y="736600"/>
                  </a:lnTo>
                  <a:lnTo>
                    <a:pt x="1623580" y="736600"/>
                  </a:lnTo>
                  <a:lnTo>
                    <a:pt x="1623580" y="522655"/>
                  </a:lnTo>
                  <a:lnTo>
                    <a:pt x="1621078" y="520700"/>
                  </a:lnTo>
                  <a:lnTo>
                    <a:pt x="1614360" y="510286"/>
                  </a:lnTo>
                  <a:lnTo>
                    <a:pt x="1614360" y="749300"/>
                  </a:lnTo>
                  <a:lnTo>
                    <a:pt x="1613966" y="762000"/>
                  </a:lnTo>
                  <a:lnTo>
                    <a:pt x="1612277" y="762000"/>
                  </a:lnTo>
                  <a:lnTo>
                    <a:pt x="1610245" y="749300"/>
                  </a:lnTo>
                  <a:lnTo>
                    <a:pt x="1614360" y="749300"/>
                  </a:lnTo>
                  <a:lnTo>
                    <a:pt x="1614360" y="510286"/>
                  </a:lnTo>
                  <a:lnTo>
                    <a:pt x="1604695" y="495300"/>
                  </a:lnTo>
                  <a:lnTo>
                    <a:pt x="1607362" y="495300"/>
                  </a:lnTo>
                  <a:lnTo>
                    <a:pt x="1613598" y="508000"/>
                  </a:lnTo>
                  <a:lnTo>
                    <a:pt x="1618056" y="508000"/>
                  </a:lnTo>
                  <a:lnTo>
                    <a:pt x="1627759" y="520700"/>
                  </a:lnTo>
                  <a:lnTo>
                    <a:pt x="1638681" y="520700"/>
                  </a:lnTo>
                  <a:lnTo>
                    <a:pt x="1638681" y="368300"/>
                  </a:lnTo>
                  <a:lnTo>
                    <a:pt x="1636166" y="368300"/>
                  </a:lnTo>
                  <a:lnTo>
                    <a:pt x="1627085" y="355600"/>
                  </a:lnTo>
                  <a:lnTo>
                    <a:pt x="1632445" y="355600"/>
                  </a:lnTo>
                  <a:lnTo>
                    <a:pt x="1627568" y="342900"/>
                  </a:lnTo>
                  <a:lnTo>
                    <a:pt x="1623225" y="342900"/>
                  </a:lnTo>
                  <a:lnTo>
                    <a:pt x="1624203" y="355600"/>
                  </a:lnTo>
                  <a:lnTo>
                    <a:pt x="1620583" y="355600"/>
                  </a:lnTo>
                  <a:lnTo>
                    <a:pt x="1614754" y="342900"/>
                  </a:lnTo>
                  <a:lnTo>
                    <a:pt x="1601406" y="342900"/>
                  </a:lnTo>
                  <a:lnTo>
                    <a:pt x="1601406" y="584200"/>
                  </a:lnTo>
                  <a:lnTo>
                    <a:pt x="1599603" y="584200"/>
                  </a:lnTo>
                  <a:lnTo>
                    <a:pt x="1596618" y="576199"/>
                  </a:lnTo>
                  <a:lnTo>
                    <a:pt x="1596618" y="787400"/>
                  </a:lnTo>
                  <a:lnTo>
                    <a:pt x="1592694" y="787400"/>
                  </a:lnTo>
                  <a:lnTo>
                    <a:pt x="1592008" y="774700"/>
                  </a:lnTo>
                  <a:lnTo>
                    <a:pt x="1595234" y="774700"/>
                  </a:lnTo>
                  <a:lnTo>
                    <a:pt x="1596618" y="787400"/>
                  </a:lnTo>
                  <a:lnTo>
                    <a:pt x="1596618" y="576199"/>
                  </a:lnTo>
                  <a:lnTo>
                    <a:pt x="1594866" y="571500"/>
                  </a:lnTo>
                  <a:lnTo>
                    <a:pt x="1598371" y="571500"/>
                  </a:lnTo>
                  <a:lnTo>
                    <a:pt x="1601406" y="584200"/>
                  </a:lnTo>
                  <a:lnTo>
                    <a:pt x="1601406" y="342900"/>
                  </a:lnTo>
                  <a:lnTo>
                    <a:pt x="1601063" y="342900"/>
                  </a:lnTo>
                  <a:lnTo>
                    <a:pt x="1598549" y="330200"/>
                  </a:lnTo>
                  <a:lnTo>
                    <a:pt x="1589824" y="330200"/>
                  </a:lnTo>
                  <a:lnTo>
                    <a:pt x="1586280" y="325526"/>
                  </a:lnTo>
                  <a:lnTo>
                    <a:pt x="1586280" y="482600"/>
                  </a:lnTo>
                  <a:lnTo>
                    <a:pt x="1585976" y="482600"/>
                  </a:lnTo>
                  <a:lnTo>
                    <a:pt x="1585976" y="698500"/>
                  </a:lnTo>
                  <a:lnTo>
                    <a:pt x="1578089" y="698500"/>
                  </a:lnTo>
                  <a:lnTo>
                    <a:pt x="1578991" y="685800"/>
                  </a:lnTo>
                  <a:lnTo>
                    <a:pt x="1582750" y="685800"/>
                  </a:lnTo>
                  <a:lnTo>
                    <a:pt x="1585976" y="698500"/>
                  </a:lnTo>
                  <a:lnTo>
                    <a:pt x="1585976" y="482600"/>
                  </a:lnTo>
                  <a:lnTo>
                    <a:pt x="1579841" y="482600"/>
                  </a:lnTo>
                  <a:lnTo>
                    <a:pt x="1572602" y="469900"/>
                  </a:lnTo>
                  <a:lnTo>
                    <a:pt x="1579740" y="469900"/>
                  </a:lnTo>
                  <a:lnTo>
                    <a:pt x="1586280" y="482600"/>
                  </a:lnTo>
                  <a:lnTo>
                    <a:pt x="1586280" y="325526"/>
                  </a:lnTo>
                  <a:lnTo>
                    <a:pt x="1580210" y="317500"/>
                  </a:lnTo>
                  <a:lnTo>
                    <a:pt x="1570761" y="305219"/>
                  </a:lnTo>
                  <a:lnTo>
                    <a:pt x="1570761" y="469900"/>
                  </a:lnTo>
                  <a:lnTo>
                    <a:pt x="1567497" y="469900"/>
                  </a:lnTo>
                  <a:lnTo>
                    <a:pt x="1557934" y="457200"/>
                  </a:lnTo>
                  <a:lnTo>
                    <a:pt x="1553425" y="457200"/>
                  </a:lnTo>
                  <a:lnTo>
                    <a:pt x="1548460" y="444500"/>
                  </a:lnTo>
                  <a:lnTo>
                    <a:pt x="1549704" y="444500"/>
                  </a:lnTo>
                  <a:lnTo>
                    <a:pt x="1559140" y="457200"/>
                  </a:lnTo>
                  <a:lnTo>
                    <a:pt x="1569275" y="457200"/>
                  </a:lnTo>
                  <a:lnTo>
                    <a:pt x="1570761" y="469900"/>
                  </a:lnTo>
                  <a:lnTo>
                    <a:pt x="1570761" y="305219"/>
                  </a:lnTo>
                  <a:lnTo>
                    <a:pt x="1570443" y="304800"/>
                  </a:lnTo>
                  <a:lnTo>
                    <a:pt x="1555191" y="304800"/>
                  </a:lnTo>
                  <a:lnTo>
                    <a:pt x="1552092" y="292100"/>
                  </a:lnTo>
                  <a:lnTo>
                    <a:pt x="1547672" y="292100"/>
                  </a:lnTo>
                  <a:lnTo>
                    <a:pt x="1549603" y="304800"/>
                  </a:lnTo>
                  <a:lnTo>
                    <a:pt x="1545971" y="304800"/>
                  </a:lnTo>
                  <a:lnTo>
                    <a:pt x="1546237" y="292100"/>
                  </a:lnTo>
                  <a:lnTo>
                    <a:pt x="1545602" y="292100"/>
                  </a:lnTo>
                  <a:lnTo>
                    <a:pt x="1543519" y="279400"/>
                  </a:lnTo>
                  <a:lnTo>
                    <a:pt x="1540167" y="279400"/>
                  </a:lnTo>
                  <a:lnTo>
                    <a:pt x="1540167" y="444500"/>
                  </a:lnTo>
                  <a:lnTo>
                    <a:pt x="1538503" y="444500"/>
                  </a:lnTo>
                  <a:lnTo>
                    <a:pt x="1536852" y="440080"/>
                  </a:lnTo>
                  <a:lnTo>
                    <a:pt x="1540167" y="444500"/>
                  </a:lnTo>
                  <a:lnTo>
                    <a:pt x="1540167" y="279400"/>
                  </a:lnTo>
                  <a:lnTo>
                    <a:pt x="1534960" y="279400"/>
                  </a:lnTo>
                  <a:lnTo>
                    <a:pt x="1534960" y="609600"/>
                  </a:lnTo>
                  <a:lnTo>
                    <a:pt x="1534236" y="609600"/>
                  </a:lnTo>
                  <a:lnTo>
                    <a:pt x="1533067" y="596900"/>
                  </a:lnTo>
                  <a:lnTo>
                    <a:pt x="1533563" y="596900"/>
                  </a:lnTo>
                  <a:lnTo>
                    <a:pt x="1534960" y="609600"/>
                  </a:lnTo>
                  <a:lnTo>
                    <a:pt x="1534960" y="279400"/>
                  </a:lnTo>
                  <a:lnTo>
                    <a:pt x="1530883" y="279400"/>
                  </a:lnTo>
                  <a:lnTo>
                    <a:pt x="1522844" y="266700"/>
                  </a:lnTo>
                  <a:lnTo>
                    <a:pt x="1511223" y="266700"/>
                  </a:lnTo>
                  <a:lnTo>
                    <a:pt x="1508340" y="254000"/>
                  </a:lnTo>
                  <a:lnTo>
                    <a:pt x="1499768" y="254000"/>
                  </a:lnTo>
                  <a:lnTo>
                    <a:pt x="1499768" y="406400"/>
                  </a:lnTo>
                  <a:lnTo>
                    <a:pt x="1492732" y="406400"/>
                  </a:lnTo>
                  <a:lnTo>
                    <a:pt x="1484884" y="393700"/>
                  </a:lnTo>
                  <a:lnTo>
                    <a:pt x="1477048" y="393700"/>
                  </a:lnTo>
                  <a:lnTo>
                    <a:pt x="1469390" y="383057"/>
                  </a:lnTo>
                  <a:lnTo>
                    <a:pt x="1469390" y="1295400"/>
                  </a:lnTo>
                  <a:lnTo>
                    <a:pt x="1466964" y="1295400"/>
                  </a:lnTo>
                  <a:lnTo>
                    <a:pt x="1466964" y="1384300"/>
                  </a:lnTo>
                  <a:lnTo>
                    <a:pt x="1464233" y="1384300"/>
                  </a:lnTo>
                  <a:lnTo>
                    <a:pt x="1464233" y="1397000"/>
                  </a:lnTo>
                  <a:lnTo>
                    <a:pt x="1464157" y="1409700"/>
                  </a:lnTo>
                  <a:lnTo>
                    <a:pt x="1461376" y="1409700"/>
                  </a:lnTo>
                  <a:lnTo>
                    <a:pt x="1460982" y="1397000"/>
                  </a:lnTo>
                  <a:lnTo>
                    <a:pt x="1464233" y="1397000"/>
                  </a:lnTo>
                  <a:lnTo>
                    <a:pt x="1464233" y="1384300"/>
                  </a:lnTo>
                  <a:lnTo>
                    <a:pt x="1459941" y="1384300"/>
                  </a:lnTo>
                  <a:lnTo>
                    <a:pt x="1458683" y="1371600"/>
                  </a:lnTo>
                  <a:lnTo>
                    <a:pt x="1462405" y="1371600"/>
                  </a:lnTo>
                  <a:lnTo>
                    <a:pt x="1463624" y="1358900"/>
                  </a:lnTo>
                  <a:lnTo>
                    <a:pt x="1460830" y="1358900"/>
                  </a:lnTo>
                  <a:lnTo>
                    <a:pt x="1461871" y="1346200"/>
                  </a:lnTo>
                  <a:lnTo>
                    <a:pt x="1462493" y="1333500"/>
                  </a:lnTo>
                  <a:lnTo>
                    <a:pt x="1461071" y="1333500"/>
                  </a:lnTo>
                  <a:lnTo>
                    <a:pt x="1461223" y="1320800"/>
                  </a:lnTo>
                  <a:lnTo>
                    <a:pt x="1463941" y="1320800"/>
                  </a:lnTo>
                  <a:lnTo>
                    <a:pt x="1464183" y="1333500"/>
                  </a:lnTo>
                  <a:lnTo>
                    <a:pt x="1464868" y="1333500"/>
                  </a:lnTo>
                  <a:lnTo>
                    <a:pt x="1464348" y="1345234"/>
                  </a:lnTo>
                  <a:lnTo>
                    <a:pt x="1463979" y="1333500"/>
                  </a:lnTo>
                  <a:lnTo>
                    <a:pt x="1462493" y="1333500"/>
                  </a:lnTo>
                  <a:lnTo>
                    <a:pt x="1463548" y="1346200"/>
                  </a:lnTo>
                  <a:lnTo>
                    <a:pt x="1464665" y="1358900"/>
                  </a:lnTo>
                  <a:lnTo>
                    <a:pt x="1464449" y="1358900"/>
                  </a:lnTo>
                  <a:lnTo>
                    <a:pt x="1463344" y="1371600"/>
                  </a:lnTo>
                  <a:lnTo>
                    <a:pt x="1466837" y="1371600"/>
                  </a:lnTo>
                  <a:lnTo>
                    <a:pt x="1466964" y="1384300"/>
                  </a:lnTo>
                  <a:lnTo>
                    <a:pt x="1466964" y="1295400"/>
                  </a:lnTo>
                  <a:lnTo>
                    <a:pt x="1459826" y="1295400"/>
                  </a:lnTo>
                  <a:lnTo>
                    <a:pt x="1460487" y="1282700"/>
                  </a:lnTo>
                  <a:lnTo>
                    <a:pt x="1458252" y="1282700"/>
                  </a:lnTo>
                  <a:lnTo>
                    <a:pt x="1457591" y="1270000"/>
                  </a:lnTo>
                  <a:lnTo>
                    <a:pt x="1463941" y="1270000"/>
                  </a:lnTo>
                  <a:lnTo>
                    <a:pt x="1464424" y="1282700"/>
                  </a:lnTo>
                  <a:lnTo>
                    <a:pt x="1463865" y="1282700"/>
                  </a:lnTo>
                  <a:lnTo>
                    <a:pt x="1469390" y="1295400"/>
                  </a:lnTo>
                  <a:lnTo>
                    <a:pt x="1469390" y="383057"/>
                  </a:lnTo>
                  <a:lnTo>
                    <a:pt x="1467916" y="381000"/>
                  </a:lnTo>
                  <a:lnTo>
                    <a:pt x="1465884" y="381000"/>
                  </a:lnTo>
                  <a:lnTo>
                    <a:pt x="1465884" y="1130300"/>
                  </a:lnTo>
                  <a:lnTo>
                    <a:pt x="1464551" y="1130300"/>
                  </a:lnTo>
                  <a:lnTo>
                    <a:pt x="1464246" y="1131252"/>
                  </a:lnTo>
                  <a:lnTo>
                    <a:pt x="1464246" y="1219200"/>
                  </a:lnTo>
                  <a:lnTo>
                    <a:pt x="1463979" y="1231900"/>
                  </a:lnTo>
                  <a:lnTo>
                    <a:pt x="1463103" y="1244600"/>
                  </a:lnTo>
                  <a:lnTo>
                    <a:pt x="1463243" y="1244600"/>
                  </a:lnTo>
                  <a:lnTo>
                    <a:pt x="1463040" y="1257300"/>
                  </a:lnTo>
                  <a:lnTo>
                    <a:pt x="1459382" y="1257300"/>
                  </a:lnTo>
                  <a:lnTo>
                    <a:pt x="1458595" y="1244600"/>
                  </a:lnTo>
                  <a:lnTo>
                    <a:pt x="1458442" y="1244600"/>
                  </a:lnTo>
                  <a:lnTo>
                    <a:pt x="1459966" y="1231900"/>
                  </a:lnTo>
                  <a:lnTo>
                    <a:pt x="1459814" y="1231900"/>
                  </a:lnTo>
                  <a:lnTo>
                    <a:pt x="1455915" y="1219200"/>
                  </a:lnTo>
                  <a:lnTo>
                    <a:pt x="1456867" y="1219200"/>
                  </a:lnTo>
                  <a:lnTo>
                    <a:pt x="1456258" y="1206500"/>
                  </a:lnTo>
                  <a:lnTo>
                    <a:pt x="1454137" y="1206500"/>
                  </a:lnTo>
                  <a:lnTo>
                    <a:pt x="1455508" y="1193800"/>
                  </a:lnTo>
                  <a:lnTo>
                    <a:pt x="1461185" y="1193800"/>
                  </a:lnTo>
                  <a:lnTo>
                    <a:pt x="1463065" y="1206500"/>
                  </a:lnTo>
                  <a:lnTo>
                    <a:pt x="1460995" y="1206500"/>
                  </a:lnTo>
                  <a:lnTo>
                    <a:pt x="1461058" y="1219200"/>
                  </a:lnTo>
                  <a:lnTo>
                    <a:pt x="1464246" y="1219200"/>
                  </a:lnTo>
                  <a:lnTo>
                    <a:pt x="1464246" y="1131252"/>
                  </a:lnTo>
                  <a:lnTo>
                    <a:pt x="1463560" y="1133398"/>
                  </a:lnTo>
                  <a:lnTo>
                    <a:pt x="1463560" y="1155700"/>
                  </a:lnTo>
                  <a:lnTo>
                    <a:pt x="1462493" y="1168400"/>
                  </a:lnTo>
                  <a:lnTo>
                    <a:pt x="1458595" y="1168400"/>
                  </a:lnTo>
                  <a:lnTo>
                    <a:pt x="1459433" y="1155700"/>
                  </a:lnTo>
                  <a:lnTo>
                    <a:pt x="1463560" y="1155700"/>
                  </a:lnTo>
                  <a:lnTo>
                    <a:pt x="1463560" y="1133398"/>
                  </a:lnTo>
                  <a:lnTo>
                    <a:pt x="1460487" y="1143000"/>
                  </a:lnTo>
                  <a:lnTo>
                    <a:pt x="1457591" y="1143000"/>
                  </a:lnTo>
                  <a:lnTo>
                    <a:pt x="1458595" y="1130300"/>
                  </a:lnTo>
                  <a:lnTo>
                    <a:pt x="1458810" y="1130300"/>
                  </a:lnTo>
                  <a:lnTo>
                    <a:pt x="1461528" y="1117600"/>
                  </a:lnTo>
                  <a:lnTo>
                    <a:pt x="1458734" y="1117600"/>
                  </a:lnTo>
                  <a:lnTo>
                    <a:pt x="1455953" y="1104900"/>
                  </a:lnTo>
                  <a:lnTo>
                    <a:pt x="1459306" y="1104900"/>
                  </a:lnTo>
                  <a:lnTo>
                    <a:pt x="1455839" y="1092200"/>
                  </a:lnTo>
                  <a:lnTo>
                    <a:pt x="1462036" y="1092200"/>
                  </a:lnTo>
                  <a:lnTo>
                    <a:pt x="1461617" y="1079500"/>
                  </a:lnTo>
                  <a:lnTo>
                    <a:pt x="1463560" y="1079500"/>
                  </a:lnTo>
                  <a:lnTo>
                    <a:pt x="1463433" y="1092200"/>
                  </a:lnTo>
                  <a:lnTo>
                    <a:pt x="1462874" y="1104900"/>
                  </a:lnTo>
                  <a:lnTo>
                    <a:pt x="1464614" y="1117600"/>
                  </a:lnTo>
                  <a:lnTo>
                    <a:pt x="1462125" y="1117600"/>
                  </a:lnTo>
                  <a:lnTo>
                    <a:pt x="1465884" y="1130300"/>
                  </a:lnTo>
                  <a:lnTo>
                    <a:pt x="1465884" y="381000"/>
                  </a:lnTo>
                  <a:lnTo>
                    <a:pt x="1465618" y="381000"/>
                  </a:lnTo>
                  <a:lnTo>
                    <a:pt x="1467256" y="368300"/>
                  </a:lnTo>
                  <a:lnTo>
                    <a:pt x="1468894" y="368300"/>
                  </a:lnTo>
                  <a:lnTo>
                    <a:pt x="1473936" y="381000"/>
                  </a:lnTo>
                  <a:lnTo>
                    <a:pt x="1485849" y="381000"/>
                  </a:lnTo>
                  <a:lnTo>
                    <a:pt x="1490395" y="393700"/>
                  </a:lnTo>
                  <a:lnTo>
                    <a:pt x="1494942" y="393700"/>
                  </a:lnTo>
                  <a:lnTo>
                    <a:pt x="1499768" y="406400"/>
                  </a:lnTo>
                  <a:lnTo>
                    <a:pt x="1499768" y="254000"/>
                  </a:lnTo>
                  <a:lnTo>
                    <a:pt x="1497482" y="254000"/>
                  </a:lnTo>
                  <a:lnTo>
                    <a:pt x="1496771" y="241300"/>
                  </a:lnTo>
                  <a:lnTo>
                    <a:pt x="1474724" y="228600"/>
                  </a:lnTo>
                  <a:lnTo>
                    <a:pt x="1471917" y="228600"/>
                  </a:lnTo>
                  <a:lnTo>
                    <a:pt x="1472006" y="215900"/>
                  </a:lnTo>
                  <a:lnTo>
                    <a:pt x="1463903" y="215900"/>
                  </a:lnTo>
                  <a:lnTo>
                    <a:pt x="1463903" y="1042682"/>
                  </a:lnTo>
                  <a:lnTo>
                    <a:pt x="1463776" y="1054100"/>
                  </a:lnTo>
                  <a:lnTo>
                    <a:pt x="1460360" y="1054100"/>
                  </a:lnTo>
                  <a:lnTo>
                    <a:pt x="1459293" y="1041400"/>
                  </a:lnTo>
                  <a:lnTo>
                    <a:pt x="1459814" y="1041400"/>
                  </a:lnTo>
                  <a:lnTo>
                    <a:pt x="1461236" y="1028700"/>
                  </a:lnTo>
                  <a:lnTo>
                    <a:pt x="1462316" y="1028700"/>
                  </a:lnTo>
                  <a:lnTo>
                    <a:pt x="1462671" y="1016000"/>
                  </a:lnTo>
                  <a:lnTo>
                    <a:pt x="1461630" y="1016000"/>
                  </a:lnTo>
                  <a:lnTo>
                    <a:pt x="1461604" y="1003300"/>
                  </a:lnTo>
                  <a:lnTo>
                    <a:pt x="1463802" y="1003300"/>
                  </a:lnTo>
                  <a:lnTo>
                    <a:pt x="1463357" y="1016000"/>
                  </a:lnTo>
                  <a:lnTo>
                    <a:pt x="1462671" y="1016000"/>
                  </a:lnTo>
                  <a:lnTo>
                    <a:pt x="1463852" y="1028700"/>
                  </a:lnTo>
                  <a:lnTo>
                    <a:pt x="1463802" y="1041400"/>
                  </a:lnTo>
                  <a:lnTo>
                    <a:pt x="1463903" y="1042682"/>
                  </a:lnTo>
                  <a:lnTo>
                    <a:pt x="1463903" y="215900"/>
                  </a:lnTo>
                  <a:lnTo>
                    <a:pt x="1456588" y="215900"/>
                  </a:lnTo>
                  <a:lnTo>
                    <a:pt x="1452829" y="203200"/>
                  </a:lnTo>
                  <a:lnTo>
                    <a:pt x="1452816" y="368300"/>
                  </a:lnTo>
                  <a:lnTo>
                    <a:pt x="1448168" y="368300"/>
                  </a:lnTo>
                  <a:lnTo>
                    <a:pt x="1448168" y="2095500"/>
                  </a:lnTo>
                  <a:lnTo>
                    <a:pt x="1446860" y="2108200"/>
                  </a:lnTo>
                  <a:lnTo>
                    <a:pt x="1445412" y="2108200"/>
                  </a:lnTo>
                  <a:lnTo>
                    <a:pt x="1445412" y="2222500"/>
                  </a:lnTo>
                  <a:lnTo>
                    <a:pt x="1441323" y="2235200"/>
                  </a:lnTo>
                  <a:lnTo>
                    <a:pt x="1441589" y="2247900"/>
                  </a:lnTo>
                  <a:lnTo>
                    <a:pt x="1441577" y="2249055"/>
                  </a:lnTo>
                  <a:lnTo>
                    <a:pt x="1441577" y="2286000"/>
                  </a:lnTo>
                  <a:lnTo>
                    <a:pt x="1441272" y="2286000"/>
                  </a:lnTo>
                  <a:lnTo>
                    <a:pt x="1439722" y="2293912"/>
                  </a:lnTo>
                  <a:lnTo>
                    <a:pt x="1439722" y="2362200"/>
                  </a:lnTo>
                  <a:lnTo>
                    <a:pt x="1436547" y="2373503"/>
                  </a:lnTo>
                  <a:lnTo>
                    <a:pt x="1436547" y="2413000"/>
                  </a:lnTo>
                  <a:lnTo>
                    <a:pt x="1433322" y="2413000"/>
                  </a:lnTo>
                  <a:lnTo>
                    <a:pt x="1433322" y="2451100"/>
                  </a:lnTo>
                  <a:lnTo>
                    <a:pt x="1432306" y="2463800"/>
                  </a:lnTo>
                  <a:lnTo>
                    <a:pt x="1431696" y="2463800"/>
                  </a:lnTo>
                  <a:lnTo>
                    <a:pt x="1431696" y="2501900"/>
                  </a:lnTo>
                  <a:lnTo>
                    <a:pt x="1431378" y="2514600"/>
                  </a:lnTo>
                  <a:lnTo>
                    <a:pt x="1430718" y="2514600"/>
                  </a:lnTo>
                  <a:lnTo>
                    <a:pt x="1429829" y="2527300"/>
                  </a:lnTo>
                  <a:lnTo>
                    <a:pt x="1430210" y="2540000"/>
                  </a:lnTo>
                  <a:lnTo>
                    <a:pt x="1427543" y="2552700"/>
                  </a:lnTo>
                  <a:lnTo>
                    <a:pt x="1427708" y="2552700"/>
                  </a:lnTo>
                  <a:lnTo>
                    <a:pt x="1427797" y="2565400"/>
                  </a:lnTo>
                  <a:lnTo>
                    <a:pt x="1427454" y="2578100"/>
                  </a:lnTo>
                  <a:lnTo>
                    <a:pt x="1426946" y="2590800"/>
                  </a:lnTo>
                  <a:lnTo>
                    <a:pt x="1426502" y="2590800"/>
                  </a:lnTo>
                  <a:lnTo>
                    <a:pt x="1426425" y="2603500"/>
                  </a:lnTo>
                  <a:lnTo>
                    <a:pt x="1426006" y="2603500"/>
                  </a:lnTo>
                  <a:lnTo>
                    <a:pt x="1426006" y="2616200"/>
                  </a:lnTo>
                  <a:lnTo>
                    <a:pt x="1425575" y="2628900"/>
                  </a:lnTo>
                  <a:lnTo>
                    <a:pt x="1424546" y="2641600"/>
                  </a:lnTo>
                  <a:lnTo>
                    <a:pt x="1423530" y="2641600"/>
                  </a:lnTo>
                  <a:lnTo>
                    <a:pt x="1423530" y="2667000"/>
                  </a:lnTo>
                  <a:lnTo>
                    <a:pt x="1423530" y="2679700"/>
                  </a:lnTo>
                  <a:lnTo>
                    <a:pt x="1420723" y="2679700"/>
                  </a:lnTo>
                  <a:lnTo>
                    <a:pt x="1420723" y="2730500"/>
                  </a:lnTo>
                  <a:lnTo>
                    <a:pt x="1420342" y="2743200"/>
                  </a:lnTo>
                  <a:lnTo>
                    <a:pt x="1419479" y="2743200"/>
                  </a:lnTo>
                  <a:lnTo>
                    <a:pt x="1420469" y="2755900"/>
                  </a:lnTo>
                  <a:lnTo>
                    <a:pt x="1420202" y="2768600"/>
                  </a:lnTo>
                  <a:lnTo>
                    <a:pt x="1417701" y="2768600"/>
                  </a:lnTo>
                  <a:lnTo>
                    <a:pt x="1417701" y="2755900"/>
                  </a:lnTo>
                  <a:lnTo>
                    <a:pt x="1417866" y="2755900"/>
                  </a:lnTo>
                  <a:lnTo>
                    <a:pt x="1418196" y="2743200"/>
                  </a:lnTo>
                  <a:lnTo>
                    <a:pt x="1419047" y="2743200"/>
                  </a:lnTo>
                  <a:lnTo>
                    <a:pt x="1417916" y="2730500"/>
                  </a:lnTo>
                  <a:lnTo>
                    <a:pt x="1420723" y="2730500"/>
                  </a:lnTo>
                  <a:lnTo>
                    <a:pt x="1420723" y="2679700"/>
                  </a:lnTo>
                  <a:lnTo>
                    <a:pt x="1417650" y="2679700"/>
                  </a:lnTo>
                  <a:lnTo>
                    <a:pt x="1417650" y="2832100"/>
                  </a:lnTo>
                  <a:lnTo>
                    <a:pt x="1417637" y="2844800"/>
                  </a:lnTo>
                  <a:lnTo>
                    <a:pt x="1417485" y="2857500"/>
                  </a:lnTo>
                  <a:lnTo>
                    <a:pt x="1417205" y="2857500"/>
                  </a:lnTo>
                  <a:lnTo>
                    <a:pt x="1417205" y="2870200"/>
                  </a:lnTo>
                  <a:lnTo>
                    <a:pt x="1417104" y="2895600"/>
                  </a:lnTo>
                  <a:lnTo>
                    <a:pt x="1415910" y="2895600"/>
                  </a:lnTo>
                  <a:lnTo>
                    <a:pt x="1415910" y="3467100"/>
                  </a:lnTo>
                  <a:lnTo>
                    <a:pt x="1414005" y="3479800"/>
                  </a:lnTo>
                  <a:lnTo>
                    <a:pt x="1412316" y="3479800"/>
                  </a:lnTo>
                  <a:lnTo>
                    <a:pt x="1411986" y="3467100"/>
                  </a:lnTo>
                  <a:lnTo>
                    <a:pt x="1412557" y="3467100"/>
                  </a:lnTo>
                  <a:lnTo>
                    <a:pt x="1413192" y="3454400"/>
                  </a:lnTo>
                  <a:lnTo>
                    <a:pt x="1413751" y="3454400"/>
                  </a:lnTo>
                  <a:lnTo>
                    <a:pt x="1414068" y="3467100"/>
                  </a:lnTo>
                  <a:lnTo>
                    <a:pt x="1415910" y="3467100"/>
                  </a:lnTo>
                  <a:lnTo>
                    <a:pt x="1415910" y="2895600"/>
                  </a:lnTo>
                  <a:lnTo>
                    <a:pt x="1415034" y="2895600"/>
                  </a:lnTo>
                  <a:lnTo>
                    <a:pt x="1415034" y="3136900"/>
                  </a:lnTo>
                  <a:lnTo>
                    <a:pt x="1414830" y="3149600"/>
                  </a:lnTo>
                  <a:lnTo>
                    <a:pt x="1411922" y="3149600"/>
                  </a:lnTo>
                  <a:lnTo>
                    <a:pt x="1411744" y="3144672"/>
                  </a:lnTo>
                  <a:lnTo>
                    <a:pt x="1411744" y="3340100"/>
                  </a:lnTo>
                  <a:lnTo>
                    <a:pt x="1411668" y="3352800"/>
                  </a:lnTo>
                  <a:lnTo>
                    <a:pt x="1410589" y="3352800"/>
                  </a:lnTo>
                  <a:lnTo>
                    <a:pt x="1409649" y="3340100"/>
                  </a:lnTo>
                  <a:lnTo>
                    <a:pt x="1411744" y="3340100"/>
                  </a:lnTo>
                  <a:lnTo>
                    <a:pt x="1411744" y="3144672"/>
                  </a:lnTo>
                  <a:lnTo>
                    <a:pt x="1411465" y="3136900"/>
                  </a:lnTo>
                  <a:lnTo>
                    <a:pt x="1409446" y="3136900"/>
                  </a:lnTo>
                  <a:lnTo>
                    <a:pt x="1409750" y="3124200"/>
                  </a:lnTo>
                  <a:lnTo>
                    <a:pt x="1413230" y="3124200"/>
                  </a:lnTo>
                  <a:lnTo>
                    <a:pt x="1414043" y="3136900"/>
                  </a:lnTo>
                  <a:lnTo>
                    <a:pt x="1415034" y="3136900"/>
                  </a:lnTo>
                  <a:lnTo>
                    <a:pt x="1415034" y="2895600"/>
                  </a:lnTo>
                  <a:lnTo>
                    <a:pt x="1415021" y="2882900"/>
                  </a:lnTo>
                  <a:lnTo>
                    <a:pt x="1414995" y="2870200"/>
                  </a:lnTo>
                  <a:lnTo>
                    <a:pt x="1417205" y="2870200"/>
                  </a:lnTo>
                  <a:lnTo>
                    <a:pt x="1417205" y="2857500"/>
                  </a:lnTo>
                  <a:lnTo>
                    <a:pt x="1415719" y="2857500"/>
                  </a:lnTo>
                  <a:lnTo>
                    <a:pt x="1414589" y="2844800"/>
                  </a:lnTo>
                  <a:lnTo>
                    <a:pt x="1414614" y="2832100"/>
                  </a:lnTo>
                  <a:lnTo>
                    <a:pt x="1417650" y="2832100"/>
                  </a:lnTo>
                  <a:lnTo>
                    <a:pt x="1417650" y="2679700"/>
                  </a:lnTo>
                  <a:lnTo>
                    <a:pt x="1416786" y="2679700"/>
                  </a:lnTo>
                  <a:lnTo>
                    <a:pt x="1416469" y="2667000"/>
                  </a:lnTo>
                  <a:lnTo>
                    <a:pt x="1423530" y="2667000"/>
                  </a:lnTo>
                  <a:lnTo>
                    <a:pt x="1423530" y="2641600"/>
                  </a:lnTo>
                  <a:lnTo>
                    <a:pt x="1419872" y="2641600"/>
                  </a:lnTo>
                  <a:lnTo>
                    <a:pt x="1422577" y="2628900"/>
                  </a:lnTo>
                  <a:lnTo>
                    <a:pt x="1423060" y="2628900"/>
                  </a:lnTo>
                  <a:lnTo>
                    <a:pt x="1423301" y="2616200"/>
                  </a:lnTo>
                  <a:lnTo>
                    <a:pt x="1426006" y="2616200"/>
                  </a:lnTo>
                  <a:lnTo>
                    <a:pt x="1426006" y="2603500"/>
                  </a:lnTo>
                  <a:lnTo>
                    <a:pt x="1420190" y="2603500"/>
                  </a:lnTo>
                  <a:lnTo>
                    <a:pt x="1423454" y="2590800"/>
                  </a:lnTo>
                  <a:lnTo>
                    <a:pt x="1423060" y="2590800"/>
                  </a:lnTo>
                  <a:lnTo>
                    <a:pt x="1423365" y="2578100"/>
                  </a:lnTo>
                  <a:lnTo>
                    <a:pt x="1423225" y="2578100"/>
                  </a:lnTo>
                  <a:lnTo>
                    <a:pt x="1426806" y="2565400"/>
                  </a:lnTo>
                  <a:lnTo>
                    <a:pt x="1426197" y="2565400"/>
                  </a:lnTo>
                  <a:lnTo>
                    <a:pt x="1426464" y="2552700"/>
                  </a:lnTo>
                  <a:lnTo>
                    <a:pt x="1426705" y="2552700"/>
                  </a:lnTo>
                  <a:lnTo>
                    <a:pt x="1423403" y="2540000"/>
                  </a:lnTo>
                  <a:lnTo>
                    <a:pt x="1426273" y="2540000"/>
                  </a:lnTo>
                  <a:lnTo>
                    <a:pt x="1425016" y="2527300"/>
                  </a:lnTo>
                  <a:lnTo>
                    <a:pt x="1423377" y="2514600"/>
                  </a:lnTo>
                  <a:lnTo>
                    <a:pt x="1428597" y="2514600"/>
                  </a:lnTo>
                  <a:lnTo>
                    <a:pt x="1428788" y="2501900"/>
                  </a:lnTo>
                  <a:lnTo>
                    <a:pt x="1431696" y="2501900"/>
                  </a:lnTo>
                  <a:lnTo>
                    <a:pt x="1431696" y="2463800"/>
                  </a:lnTo>
                  <a:lnTo>
                    <a:pt x="1430108" y="2463800"/>
                  </a:lnTo>
                  <a:lnTo>
                    <a:pt x="1429232" y="2451100"/>
                  </a:lnTo>
                  <a:lnTo>
                    <a:pt x="1433322" y="2451100"/>
                  </a:lnTo>
                  <a:lnTo>
                    <a:pt x="1433322" y="2413000"/>
                  </a:lnTo>
                  <a:lnTo>
                    <a:pt x="1433131" y="2413000"/>
                  </a:lnTo>
                  <a:lnTo>
                    <a:pt x="1433131" y="2425700"/>
                  </a:lnTo>
                  <a:lnTo>
                    <a:pt x="1432966" y="2438400"/>
                  </a:lnTo>
                  <a:lnTo>
                    <a:pt x="1431467" y="2438400"/>
                  </a:lnTo>
                  <a:lnTo>
                    <a:pt x="1430972" y="2425700"/>
                  </a:lnTo>
                  <a:lnTo>
                    <a:pt x="1433131" y="2425700"/>
                  </a:lnTo>
                  <a:lnTo>
                    <a:pt x="1433131" y="2413000"/>
                  </a:lnTo>
                  <a:lnTo>
                    <a:pt x="1432280" y="2413000"/>
                  </a:lnTo>
                  <a:lnTo>
                    <a:pt x="1431861" y="2400300"/>
                  </a:lnTo>
                  <a:lnTo>
                    <a:pt x="1434960" y="2400300"/>
                  </a:lnTo>
                  <a:lnTo>
                    <a:pt x="1436547" y="2413000"/>
                  </a:lnTo>
                  <a:lnTo>
                    <a:pt x="1436547" y="2373503"/>
                  </a:lnTo>
                  <a:lnTo>
                    <a:pt x="1436154" y="2374900"/>
                  </a:lnTo>
                  <a:lnTo>
                    <a:pt x="1433347" y="2362200"/>
                  </a:lnTo>
                  <a:lnTo>
                    <a:pt x="1432356" y="2362200"/>
                  </a:lnTo>
                  <a:lnTo>
                    <a:pt x="1434668" y="2349500"/>
                  </a:lnTo>
                  <a:lnTo>
                    <a:pt x="1435900" y="2349500"/>
                  </a:lnTo>
                  <a:lnTo>
                    <a:pt x="1437424" y="2336800"/>
                  </a:lnTo>
                  <a:lnTo>
                    <a:pt x="1438795" y="2336800"/>
                  </a:lnTo>
                  <a:lnTo>
                    <a:pt x="1438770" y="2349500"/>
                  </a:lnTo>
                  <a:lnTo>
                    <a:pt x="1438973" y="2362200"/>
                  </a:lnTo>
                  <a:lnTo>
                    <a:pt x="1439722" y="2362200"/>
                  </a:lnTo>
                  <a:lnTo>
                    <a:pt x="1439722" y="2293912"/>
                  </a:lnTo>
                  <a:lnTo>
                    <a:pt x="1438783" y="2298700"/>
                  </a:lnTo>
                  <a:lnTo>
                    <a:pt x="1437017" y="2298700"/>
                  </a:lnTo>
                  <a:lnTo>
                    <a:pt x="1436903" y="2286000"/>
                  </a:lnTo>
                  <a:lnTo>
                    <a:pt x="1436598" y="2286000"/>
                  </a:lnTo>
                  <a:lnTo>
                    <a:pt x="1436992" y="2273300"/>
                  </a:lnTo>
                  <a:lnTo>
                    <a:pt x="1438643" y="2273300"/>
                  </a:lnTo>
                  <a:lnTo>
                    <a:pt x="1441577" y="2286000"/>
                  </a:lnTo>
                  <a:lnTo>
                    <a:pt x="1441577" y="2249055"/>
                  </a:lnTo>
                  <a:lnTo>
                    <a:pt x="1441450" y="2260600"/>
                  </a:lnTo>
                  <a:lnTo>
                    <a:pt x="1441196" y="2273300"/>
                  </a:lnTo>
                  <a:lnTo>
                    <a:pt x="1439367" y="2273300"/>
                  </a:lnTo>
                  <a:lnTo>
                    <a:pt x="1439887" y="2247900"/>
                  </a:lnTo>
                  <a:lnTo>
                    <a:pt x="1440116" y="2247900"/>
                  </a:lnTo>
                  <a:lnTo>
                    <a:pt x="1440268" y="2235200"/>
                  </a:lnTo>
                  <a:lnTo>
                    <a:pt x="1439964" y="2235200"/>
                  </a:lnTo>
                  <a:lnTo>
                    <a:pt x="1437360" y="2222500"/>
                  </a:lnTo>
                  <a:lnTo>
                    <a:pt x="1438732" y="2222500"/>
                  </a:lnTo>
                  <a:lnTo>
                    <a:pt x="1441132" y="2209800"/>
                  </a:lnTo>
                  <a:lnTo>
                    <a:pt x="1443913" y="2209800"/>
                  </a:lnTo>
                  <a:lnTo>
                    <a:pt x="1444726" y="2222500"/>
                  </a:lnTo>
                  <a:lnTo>
                    <a:pt x="1445412" y="2222500"/>
                  </a:lnTo>
                  <a:lnTo>
                    <a:pt x="1445412" y="2108200"/>
                  </a:lnTo>
                  <a:lnTo>
                    <a:pt x="1444675" y="2108200"/>
                  </a:lnTo>
                  <a:lnTo>
                    <a:pt x="1443736" y="2095500"/>
                  </a:lnTo>
                  <a:lnTo>
                    <a:pt x="1442974" y="2082800"/>
                  </a:lnTo>
                  <a:lnTo>
                    <a:pt x="1447253" y="2082800"/>
                  </a:lnTo>
                  <a:lnTo>
                    <a:pt x="1448168" y="2095500"/>
                  </a:lnTo>
                  <a:lnTo>
                    <a:pt x="1448168" y="368300"/>
                  </a:lnTo>
                  <a:lnTo>
                    <a:pt x="1447812" y="368300"/>
                  </a:lnTo>
                  <a:lnTo>
                    <a:pt x="1447647" y="355600"/>
                  </a:lnTo>
                  <a:lnTo>
                    <a:pt x="1452346" y="355600"/>
                  </a:lnTo>
                  <a:lnTo>
                    <a:pt x="1452816" y="368300"/>
                  </a:lnTo>
                  <a:lnTo>
                    <a:pt x="1452816" y="203200"/>
                  </a:lnTo>
                  <a:lnTo>
                    <a:pt x="1447101" y="203200"/>
                  </a:lnTo>
                  <a:lnTo>
                    <a:pt x="1447101" y="2057400"/>
                  </a:lnTo>
                  <a:lnTo>
                    <a:pt x="1446276" y="2070100"/>
                  </a:lnTo>
                  <a:lnTo>
                    <a:pt x="1445336" y="2070100"/>
                  </a:lnTo>
                  <a:lnTo>
                    <a:pt x="1444574" y="2057400"/>
                  </a:lnTo>
                  <a:lnTo>
                    <a:pt x="1447101" y="2057400"/>
                  </a:lnTo>
                  <a:lnTo>
                    <a:pt x="1447101" y="203200"/>
                  </a:lnTo>
                  <a:lnTo>
                    <a:pt x="1444942" y="203200"/>
                  </a:lnTo>
                  <a:lnTo>
                    <a:pt x="1444942" y="1854200"/>
                  </a:lnTo>
                  <a:lnTo>
                    <a:pt x="1444536" y="1857425"/>
                  </a:lnTo>
                  <a:lnTo>
                    <a:pt x="1444536" y="1955800"/>
                  </a:lnTo>
                  <a:lnTo>
                    <a:pt x="1444523" y="1968500"/>
                  </a:lnTo>
                  <a:lnTo>
                    <a:pt x="1444396" y="1968500"/>
                  </a:lnTo>
                  <a:lnTo>
                    <a:pt x="1444421" y="1981200"/>
                  </a:lnTo>
                  <a:lnTo>
                    <a:pt x="1442770" y="1981200"/>
                  </a:lnTo>
                  <a:lnTo>
                    <a:pt x="1441246" y="1968500"/>
                  </a:lnTo>
                  <a:lnTo>
                    <a:pt x="1443177" y="1955800"/>
                  </a:lnTo>
                  <a:lnTo>
                    <a:pt x="1444536" y="1955800"/>
                  </a:lnTo>
                  <a:lnTo>
                    <a:pt x="1444536" y="1857425"/>
                  </a:lnTo>
                  <a:lnTo>
                    <a:pt x="1443342" y="1866900"/>
                  </a:lnTo>
                  <a:lnTo>
                    <a:pt x="1442910" y="1854200"/>
                  </a:lnTo>
                  <a:lnTo>
                    <a:pt x="1442504" y="1866900"/>
                  </a:lnTo>
                  <a:lnTo>
                    <a:pt x="1442250" y="1854200"/>
                  </a:lnTo>
                  <a:lnTo>
                    <a:pt x="1442910" y="1854200"/>
                  </a:lnTo>
                  <a:lnTo>
                    <a:pt x="1444942" y="1854200"/>
                  </a:lnTo>
                  <a:lnTo>
                    <a:pt x="1444942" y="203200"/>
                  </a:lnTo>
                  <a:lnTo>
                    <a:pt x="1443710" y="203200"/>
                  </a:lnTo>
                  <a:lnTo>
                    <a:pt x="1439481" y="195834"/>
                  </a:lnTo>
                  <a:lnTo>
                    <a:pt x="1439481" y="355600"/>
                  </a:lnTo>
                  <a:lnTo>
                    <a:pt x="1438592" y="355600"/>
                  </a:lnTo>
                  <a:lnTo>
                    <a:pt x="1438592" y="1790700"/>
                  </a:lnTo>
                  <a:lnTo>
                    <a:pt x="1437347" y="1790700"/>
                  </a:lnTo>
                  <a:lnTo>
                    <a:pt x="1438033" y="1778000"/>
                  </a:lnTo>
                  <a:lnTo>
                    <a:pt x="1438287" y="1778000"/>
                  </a:lnTo>
                  <a:lnTo>
                    <a:pt x="1438592" y="1790700"/>
                  </a:lnTo>
                  <a:lnTo>
                    <a:pt x="1438592" y="355600"/>
                  </a:lnTo>
                  <a:lnTo>
                    <a:pt x="1436039" y="355600"/>
                  </a:lnTo>
                  <a:lnTo>
                    <a:pt x="1436039" y="1663700"/>
                  </a:lnTo>
                  <a:lnTo>
                    <a:pt x="1435950" y="1676400"/>
                  </a:lnTo>
                  <a:lnTo>
                    <a:pt x="1434693" y="1676400"/>
                  </a:lnTo>
                  <a:lnTo>
                    <a:pt x="1434731" y="1663700"/>
                  </a:lnTo>
                  <a:lnTo>
                    <a:pt x="1436039" y="1663700"/>
                  </a:lnTo>
                  <a:lnTo>
                    <a:pt x="1436039" y="355600"/>
                  </a:lnTo>
                  <a:lnTo>
                    <a:pt x="1435112" y="355600"/>
                  </a:lnTo>
                  <a:lnTo>
                    <a:pt x="1429334" y="342900"/>
                  </a:lnTo>
                  <a:lnTo>
                    <a:pt x="1435404" y="342900"/>
                  </a:lnTo>
                  <a:lnTo>
                    <a:pt x="1439481" y="355600"/>
                  </a:lnTo>
                  <a:lnTo>
                    <a:pt x="1439481" y="195834"/>
                  </a:lnTo>
                  <a:lnTo>
                    <a:pt x="1436420" y="190500"/>
                  </a:lnTo>
                  <a:lnTo>
                    <a:pt x="1436751" y="190500"/>
                  </a:lnTo>
                  <a:lnTo>
                    <a:pt x="1425333" y="177800"/>
                  </a:lnTo>
                  <a:lnTo>
                    <a:pt x="1434642" y="177800"/>
                  </a:lnTo>
                  <a:lnTo>
                    <a:pt x="1431048" y="165100"/>
                  </a:lnTo>
                  <a:lnTo>
                    <a:pt x="1416431" y="165100"/>
                  </a:lnTo>
                  <a:lnTo>
                    <a:pt x="1417777" y="177800"/>
                  </a:lnTo>
                  <a:lnTo>
                    <a:pt x="1414437" y="177800"/>
                  </a:lnTo>
                  <a:lnTo>
                    <a:pt x="1414437" y="3086100"/>
                  </a:lnTo>
                  <a:lnTo>
                    <a:pt x="1411833" y="3086100"/>
                  </a:lnTo>
                  <a:lnTo>
                    <a:pt x="1412354" y="3073400"/>
                  </a:lnTo>
                  <a:lnTo>
                    <a:pt x="1414424" y="3073400"/>
                  </a:lnTo>
                  <a:lnTo>
                    <a:pt x="1414437" y="3086100"/>
                  </a:lnTo>
                  <a:lnTo>
                    <a:pt x="1414437" y="177800"/>
                  </a:lnTo>
                  <a:lnTo>
                    <a:pt x="1413929" y="177800"/>
                  </a:lnTo>
                  <a:lnTo>
                    <a:pt x="1413929" y="3048000"/>
                  </a:lnTo>
                  <a:lnTo>
                    <a:pt x="1413598" y="3060700"/>
                  </a:lnTo>
                  <a:lnTo>
                    <a:pt x="1413154" y="3048000"/>
                  </a:lnTo>
                  <a:lnTo>
                    <a:pt x="1413929" y="3048000"/>
                  </a:lnTo>
                  <a:lnTo>
                    <a:pt x="1413929" y="177800"/>
                  </a:lnTo>
                  <a:lnTo>
                    <a:pt x="1412138" y="165100"/>
                  </a:lnTo>
                  <a:lnTo>
                    <a:pt x="1415110" y="165100"/>
                  </a:lnTo>
                  <a:lnTo>
                    <a:pt x="1411757" y="154762"/>
                  </a:lnTo>
                  <a:lnTo>
                    <a:pt x="1411757" y="3098800"/>
                  </a:lnTo>
                  <a:lnTo>
                    <a:pt x="1411617" y="3111500"/>
                  </a:lnTo>
                  <a:lnTo>
                    <a:pt x="1409865" y="3111500"/>
                  </a:lnTo>
                  <a:lnTo>
                    <a:pt x="1409966" y="3098800"/>
                  </a:lnTo>
                  <a:lnTo>
                    <a:pt x="1411757" y="3098800"/>
                  </a:lnTo>
                  <a:lnTo>
                    <a:pt x="1411757" y="154762"/>
                  </a:lnTo>
                  <a:lnTo>
                    <a:pt x="1410995" y="152400"/>
                  </a:lnTo>
                  <a:lnTo>
                    <a:pt x="1406791" y="152400"/>
                  </a:lnTo>
                  <a:lnTo>
                    <a:pt x="1406791" y="165100"/>
                  </a:lnTo>
                  <a:lnTo>
                    <a:pt x="1399844" y="165100"/>
                  </a:lnTo>
                  <a:lnTo>
                    <a:pt x="1393761" y="152400"/>
                  </a:lnTo>
                  <a:lnTo>
                    <a:pt x="1388554" y="152400"/>
                  </a:lnTo>
                  <a:lnTo>
                    <a:pt x="1385747" y="145503"/>
                  </a:lnTo>
                  <a:lnTo>
                    <a:pt x="1385747" y="1651000"/>
                  </a:lnTo>
                  <a:lnTo>
                    <a:pt x="1384909" y="1660271"/>
                  </a:lnTo>
                  <a:lnTo>
                    <a:pt x="1384947" y="1651000"/>
                  </a:lnTo>
                  <a:lnTo>
                    <a:pt x="1385747" y="1651000"/>
                  </a:lnTo>
                  <a:lnTo>
                    <a:pt x="1385747" y="145503"/>
                  </a:lnTo>
                  <a:lnTo>
                    <a:pt x="1383499" y="139966"/>
                  </a:lnTo>
                  <a:lnTo>
                    <a:pt x="1406791" y="165100"/>
                  </a:lnTo>
                  <a:lnTo>
                    <a:pt x="1406791" y="152400"/>
                  </a:lnTo>
                  <a:lnTo>
                    <a:pt x="1402359" y="152400"/>
                  </a:lnTo>
                  <a:lnTo>
                    <a:pt x="1397393" y="139700"/>
                  </a:lnTo>
                  <a:lnTo>
                    <a:pt x="1389799" y="139700"/>
                  </a:lnTo>
                  <a:lnTo>
                    <a:pt x="1385176" y="127000"/>
                  </a:lnTo>
                  <a:lnTo>
                    <a:pt x="1376730" y="114300"/>
                  </a:lnTo>
                  <a:lnTo>
                    <a:pt x="1376311" y="114300"/>
                  </a:lnTo>
                  <a:lnTo>
                    <a:pt x="1376311" y="139700"/>
                  </a:lnTo>
                  <a:lnTo>
                    <a:pt x="1374889" y="139700"/>
                  </a:lnTo>
                  <a:lnTo>
                    <a:pt x="1374076" y="127000"/>
                  </a:lnTo>
                  <a:lnTo>
                    <a:pt x="1376286" y="127000"/>
                  </a:lnTo>
                  <a:lnTo>
                    <a:pt x="1376311" y="139700"/>
                  </a:lnTo>
                  <a:lnTo>
                    <a:pt x="1376311" y="114300"/>
                  </a:lnTo>
                  <a:lnTo>
                    <a:pt x="1371600" y="114300"/>
                  </a:lnTo>
                  <a:lnTo>
                    <a:pt x="1371600" y="914400"/>
                  </a:lnTo>
                  <a:lnTo>
                    <a:pt x="1368780" y="925918"/>
                  </a:lnTo>
                  <a:lnTo>
                    <a:pt x="1368780" y="1041400"/>
                  </a:lnTo>
                  <a:lnTo>
                    <a:pt x="1368653" y="1041400"/>
                  </a:lnTo>
                  <a:lnTo>
                    <a:pt x="1368031" y="1054100"/>
                  </a:lnTo>
                  <a:lnTo>
                    <a:pt x="1361846" y="1054100"/>
                  </a:lnTo>
                  <a:lnTo>
                    <a:pt x="1365250" y="1041400"/>
                  </a:lnTo>
                  <a:lnTo>
                    <a:pt x="1361909" y="1028700"/>
                  </a:lnTo>
                  <a:lnTo>
                    <a:pt x="1362862" y="1028700"/>
                  </a:lnTo>
                  <a:lnTo>
                    <a:pt x="1362811" y="1016000"/>
                  </a:lnTo>
                  <a:lnTo>
                    <a:pt x="1364399" y="1016000"/>
                  </a:lnTo>
                  <a:lnTo>
                    <a:pt x="1362862" y="1003300"/>
                  </a:lnTo>
                  <a:lnTo>
                    <a:pt x="1365199" y="990600"/>
                  </a:lnTo>
                  <a:lnTo>
                    <a:pt x="1368132" y="990600"/>
                  </a:lnTo>
                  <a:lnTo>
                    <a:pt x="1368120" y="1003300"/>
                  </a:lnTo>
                  <a:lnTo>
                    <a:pt x="1366862" y="1003300"/>
                  </a:lnTo>
                  <a:lnTo>
                    <a:pt x="1368729" y="1016000"/>
                  </a:lnTo>
                  <a:lnTo>
                    <a:pt x="1365910" y="1028700"/>
                  </a:lnTo>
                  <a:lnTo>
                    <a:pt x="1366862" y="1028700"/>
                  </a:lnTo>
                  <a:lnTo>
                    <a:pt x="1368780" y="1041400"/>
                  </a:lnTo>
                  <a:lnTo>
                    <a:pt x="1368780" y="925918"/>
                  </a:lnTo>
                  <a:lnTo>
                    <a:pt x="1368488" y="927100"/>
                  </a:lnTo>
                  <a:lnTo>
                    <a:pt x="1365846" y="927100"/>
                  </a:lnTo>
                  <a:lnTo>
                    <a:pt x="1365681" y="914400"/>
                  </a:lnTo>
                  <a:lnTo>
                    <a:pt x="1371600" y="914400"/>
                  </a:lnTo>
                  <a:lnTo>
                    <a:pt x="1371600" y="114300"/>
                  </a:lnTo>
                  <a:lnTo>
                    <a:pt x="1370749" y="114300"/>
                  </a:lnTo>
                  <a:lnTo>
                    <a:pt x="1370749" y="838200"/>
                  </a:lnTo>
                  <a:lnTo>
                    <a:pt x="1369415" y="850900"/>
                  </a:lnTo>
                  <a:lnTo>
                    <a:pt x="1369034" y="849337"/>
                  </a:lnTo>
                  <a:lnTo>
                    <a:pt x="1369034" y="876300"/>
                  </a:lnTo>
                  <a:lnTo>
                    <a:pt x="1367459" y="876300"/>
                  </a:lnTo>
                  <a:lnTo>
                    <a:pt x="1367459" y="901700"/>
                  </a:lnTo>
                  <a:lnTo>
                    <a:pt x="1366862" y="901700"/>
                  </a:lnTo>
                  <a:lnTo>
                    <a:pt x="1367142" y="889000"/>
                  </a:lnTo>
                  <a:lnTo>
                    <a:pt x="1367459" y="901700"/>
                  </a:lnTo>
                  <a:lnTo>
                    <a:pt x="1367459" y="876300"/>
                  </a:lnTo>
                  <a:lnTo>
                    <a:pt x="1365999" y="876300"/>
                  </a:lnTo>
                  <a:lnTo>
                    <a:pt x="1365923" y="863600"/>
                  </a:lnTo>
                  <a:lnTo>
                    <a:pt x="1368666" y="863600"/>
                  </a:lnTo>
                  <a:lnTo>
                    <a:pt x="1369034" y="876300"/>
                  </a:lnTo>
                  <a:lnTo>
                    <a:pt x="1369034" y="849337"/>
                  </a:lnTo>
                  <a:lnTo>
                    <a:pt x="1366329" y="838200"/>
                  </a:lnTo>
                  <a:lnTo>
                    <a:pt x="1365250" y="838200"/>
                  </a:lnTo>
                  <a:lnTo>
                    <a:pt x="1367320" y="825500"/>
                  </a:lnTo>
                  <a:lnTo>
                    <a:pt x="1368399" y="825500"/>
                  </a:lnTo>
                  <a:lnTo>
                    <a:pt x="1369034" y="812800"/>
                  </a:lnTo>
                  <a:lnTo>
                    <a:pt x="1370457" y="812800"/>
                  </a:lnTo>
                  <a:lnTo>
                    <a:pt x="1370495" y="838200"/>
                  </a:lnTo>
                  <a:lnTo>
                    <a:pt x="1370749" y="838200"/>
                  </a:lnTo>
                  <a:lnTo>
                    <a:pt x="1370749" y="114300"/>
                  </a:lnTo>
                  <a:lnTo>
                    <a:pt x="1365338" y="114300"/>
                  </a:lnTo>
                  <a:lnTo>
                    <a:pt x="1365338" y="127000"/>
                  </a:lnTo>
                  <a:lnTo>
                    <a:pt x="1363129" y="127000"/>
                  </a:lnTo>
                  <a:lnTo>
                    <a:pt x="1363129" y="660400"/>
                  </a:lnTo>
                  <a:lnTo>
                    <a:pt x="1360398" y="660400"/>
                  </a:lnTo>
                  <a:lnTo>
                    <a:pt x="1360601" y="647700"/>
                  </a:lnTo>
                  <a:lnTo>
                    <a:pt x="1362379" y="647700"/>
                  </a:lnTo>
                  <a:lnTo>
                    <a:pt x="1363129" y="660400"/>
                  </a:lnTo>
                  <a:lnTo>
                    <a:pt x="1363129" y="127000"/>
                  </a:lnTo>
                  <a:lnTo>
                    <a:pt x="1362608" y="114300"/>
                  </a:lnTo>
                  <a:lnTo>
                    <a:pt x="1364284" y="114300"/>
                  </a:lnTo>
                  <a:lnTo>
                    <a:pt x="1365338" y="127000"/>
                  </a:lnTo>
                  <a:lnTo>
                    <a:pt x="1365338" y="114300"/>
                  </a:lnTo>
                  <a:lnTo>
                    <a:pt x="1364475" y="114300"/>
                  </a:lnTo>
                  <a:lnTo>
                    <a:pt x="1360474" y="110985"/>
                  </a:lnTo>
                  <a:lnTo>
                    <a:pt x="1360474" y="647700"/>
                  </a:lnTo>
                  <a:lnTo>
                    <a:pt x="1357972" y="647700"/>
                  </a:lnTo>
                  <a:lnTo>
                    <a:pt x="1357566" y="635000"/>
                  </a:lnTo>
                  <a:lnTo>
                    <a:pt x="1359789" y="635000"/>
                  </a:lnTo>
                  <a:lnTo>
                    <a:pt x="1360474" y="647700"/>
                  </a:lnTo>
                  <a:lnTo>
                    <a:pt x="1360474" y="110985"/>
                  </a:lnTo>
                  <a:lnTo>
                    <a:pt x="1358569" y="109397"/>
                  </a:lnTo>
                  <a:lnTo>
                    <a:pt x="1358569" y="114300"/>
                  </a:lnTo>
                  <a:lnTo>
                    <a:pt x="1354696" y="114300"/>
                  </a:lnTo>
                  <a:lnTo>
                    <a:pt x="1332014" y="91567"/>
                  </a:lnTo>
                  <a:lnTo>
                    <a:pt x="1332014" y="2006600"/>
                  </a:lnTo>
                  <a:lnTo>
                    <a:pt x="1329245" y="2019300"/>
                  </a:lnTo>
                  <a:lnTo>
                    <a:pt x="1326083" y="2019300"/>
                  </a:lnTo>
                  <a:lnTo>
                    <a:pt x="1326083" y="2209800"/>
                  </a:lnTo>
                  <a:lnTo>
                    <a:pt x="1325816" y="2222500"/>
                  </a:lnTo>
                  <a:lnTo>
                    <a:pt x="1325270" y="2222500"/>
                  </a:lnTo>
                  <a:lnTo>
                    <a:pt x="1325384" y="2209800"/>
                  </a:lnTo>
                  <a:lnTo>
                    <a:pt x="1326083" y="2209800"/>
                  </a:lnTo>
                  <a:lnTo>
                    <a:pt x="1326083" y="2019300"/>
                  </a:lnTo>
                  <a:lnTo>
                    <a:pt x="1324978" y="2019300"/>
                  </a:lnTo>
                  <a:lnTo>
                    <a:pt x="1325473" y="2006600"/>
                  </a:lnTo>
                  <a:lnTo>
                    <a:pt x="1328280" y="2006600"/>
                  </a:lnTo>
                  <a:lnTo>
                    <a:pt x="1328902" y="2006600"/>
                  </a:lnTo>
                  <a:lnTo>
                    <a:pt x="1332014" y="2006600"/>
                  </a:lnTo>
                  <a:lnTo>
                    <a:pt x="1332014" y="91567"/>
                  </a:lnTo>
                  <a:lnTo>
                    <a:pt x="1329512" y="89052"/>
                  </a:lnTo>
                  <a:lnTo>
                    <a:pt x="1329512" y="1993900"/>
                  </a:lnTo>
                  <a:lnTo>
                    <a:pt x="1328597" y="2003310"/>
                  </a:lnTo>
                  <a:lnTo>
                    <a:pt x="1327746" y="1993900"/>
                  </a:lnTo>
                  <a:lnTo>
                    <a:pt x="1329512" y="1993900"/>
                  </a:lnTo>
                  <a:lnTo>
                    <a:pt x="1329512" y="89052"/>
                  </a:lnTo>
                  <a:lnTo>
                    <a:pt x="1324267" y="83794"/>
                  </a:lnTo>
                  <a:lnTo>
                    <a:pt x="1324267" y="1778000"/>
                  </a:lnTo>
                  <a:lnTo>
                    <a:pt x="1324203" y="2324100"/>
                  </a:lnTo>
                  <a:lnTo>
                    <a:pt x="1322082" y="2324100"/>
                  </a:lnTo>
                  <a:lnTo>
                    <a:pt x="1322946" y="2311400"/>
                  </a:lnTo>
                  <a:lnTo>
                    <a:pt x="1324038" y="2311400"/>
                  </a:lnTo>
                  <a:lnTo>
                    <a:pt x="1324203" y="2324100"/>
                  </a:lnTo>
                  <a:lnTo>
                    <a:pt x="1324203" y="1778000"/>
                  </a:lnTo>
                  <a:lnTo>
                    <a:pt x="1322158" y="1778000"/>
                  </a:lnTo>
                  <a:lnTo>
                    <a:pt x="1322184" y="1765300"/>
                  </a:lnTo>
                  <a:lnTo>
                    <a:pt x="1323721" y="1765300"/>
                  </a:lnTo>
                  <a:lnTo>
                    <a:pt x="1324267" y="1778000"/>
                  </a:lnTo>
                  <a:lnTo>
                    <a:pt x="1324267" y="83794"/>
                  </a:lnTo>
                  <a:lnTo>
                    <a:pt x="1319237" y="78752"/>
                  </a:lnTo>
                  <a:lnTo>
                    <a:pt x="1319237" y="2400300"/>
                  </a:lnTo>
                  <a:lnTo>
                    <a:pt x="1318882" y="2413000"/>
                  </a:lnTo>
                  <a:lnTo>
                    <a:pt x="1316786" y="2413000"/>
                  </a:lnTo>
                  <a:lnTo>
                    <a:pt x="1316329" y="2400300"/>
                  </a:lnTo>
                  <a:lnTo>
                    <a:pt x="1319237" y="2400300"/>
                  </a:lnTo>
                  <a:lnTo>
                    <a:pt x="1319237" y="78752"/>
                  </a:lnTo>
                  <a:lnTo>
                    <a:pt x="1316736" y="76250"/>
                  </a:lnTo>
                  <a:lnTo>
                    <a:pt x="1316736" y="1955800"/>
                  </a:lnTo>
                  <a:lnTo>
                    <a:pt x="1314767" y="1968500"/>
                  </a:lnTo>
                  <a:lnTo>
                    <a:pt x="1315974" y="1981200"/>
                  </a:lnTo>
                  <a:lnTo>
                    <a:pt x="1313116" y="1981200"/>
                  </a:lnTo>
                  <a:lnTo>
                    <a:pt x="1312392" y="1993900"/>
                  </a:lnTo>
                  <a:lnTo>
                    <a:pt x="1311262" y="1993900"/>
                  </a:lnTo>
                  <a:lnTo>
                    <a:pt x="1311021" y="2006600"/>
                  </a:lnTo>
                  <a:lnTo>
                    <a:pt x="1310817" y="2019300"/>
                  </a:lnTo>
                  <a:lnTo>
                    <a:pt x="1310843" y="2032965"/>
                  </a:lnTo>
                  <a:lnTo>
                    <a:pt x="1311046" y="2044700"/>
                  </a:lnTo>
                  <a:lnTo>
                    <a:pt x="1312773" y="2044700"/>
                  </a:lnTo>
                  <a:lnTo>
                    <a:pt x="1312811" y="2057400"/>
                  </a:lnTo>
                  <a:lnTo>
                    <a:pt x="1311211" y="2057400"/>
                  </a:lnTo>
                  <a:lnTo>
                    <a:pt x="1310525" y="2070100"/>
                  </a:lnTo>
                  <a:lnTo>
                    <a:pt x="1310855" y="2070100"/>
                  </a:lnTo>
                  <a:lnTo>
                    <a:pt x="1310881" y="2082800"/>
                  </a:lnTo>
                  <a:lnTo>
                    <a:pt x="1316215" y="2082800"/>
                  </a:lnTo>
                  <a:lnTo>
                    <a:pt x="1316494" y="2095500"/>
                  </a:lnTo>
                  <a:lnTo>
                    <a:pt x="1316316" y="2108200"/>
                  </a:lnTo>
                  <a:lnTo>
                    <a:pt x="1316266" y="2120900"/>
                  </a:lnTo>
                  <a:lnTo>
                    <a:pt x="1316558" y="2133600"/>
                  </a:lnTo>
                  <a:lnTo>
                    <a:pt x="1309992" y="2133600"/>
                  </a:lnTo>
                  <a:lnTo>
                    <a:pt x="1310411" y="2146300"/>
                  </a:lnTo>
                  <a:lnTo>
                    <a:pt x="1311859" y="2146300"/>
                  </a:lnTo>
                  <a:lnTo>
                    <a:pt x="1312722" y="2159000"/>
                  </a:lnTo>
                  <a:lnTo>
                    <a:pt x="1310843" y="2159000"/>
                  </a:lnTo>
                  <a:lnTo>
                    <a:pt x="1313268" y="2171700"/>
                  </a:lnTo>
                  <a:lnTo>
                    <a:pt x="1311351" y="2171700"/>
                  </a:lnTo>
                  <a:lnTo>
                    <a:pt x="1311706" y="2184400"/>
                  </a:lnTo>
                  <a:lnTo>
                    <a:pt x="1314081" y="2184400"/>
                  </a:lnTo>
                  <a:lnTo>
                    <a:pt x="1314005" y="2197100"/>
                  </a:lnTo>
                  <a:lnTo>
                    <a:pt x="1311300" y="2197100"/>
                  </a:lnTo>
                  <a:lnTo>
                    <a:pt x="1307719" y="2209800"/>
                  </a:lnTo>
                  <a:lnTo>
                    <a:pt x="1307007" y="2209800"/>
                  </a:lnTo>
                  <a:lnTo>
                    <a:pt x="1312887" y="2222500"/>
                  </a:lnTo>
                  <a:lnTo>
                    <a:pt x="1313230" y="2222500"/>
                  </a:lnTo>
                  <a:lnTo>
                    <a:pt x="1313256" y="2235200"/>
                  </a:lnTo>
                  <a:lnTo>
                    <a:pt x="1313980" y="2235200"/>
                  </a:lnTo>
                  <a:lnTo>
                    <a:pt x="1311452" y="2247900"/>
                  </a:lnTo>
                  <a:lnTo>
                    <a:pt x="1310728" y="2247900"/>
                  </a:lnTo>
                  <a:lnTo>
                    <a:pt x="1310957" y="2260600"/>
                  </a:lnTo>
                  <a:lnTo>
                    <a:pt x="1310360" y="2273300"/>
                  </a:lnTo>
                  <a:lnTo>
                    <a:pt x="1305013" y="2273300"/>
                  </a:lnTo>
                  <a:lnTo>
                    <a:pt x="1305687" y="2286000"/>
                  </a:lnTo>
                  <a:lnTo>
                    <a:pt x="1306766" y="2286000"/>
                  </a:lnTo>
                  <a:lnTo>
                    <a:pt x="1308036" y="2298700"/>
                  </a:lnTo>
                  <a:lnTo>
                    <a:pt x="1308442" y="2298700"/>
                  </a:lnTo>
                  <a:lnTo>
                    <a:pt x="1307934" y="2311400"/>
                  </a:lnTo>
                  <a:lnTo>
                    <a:pt x="1306410" y="2324100"/>
                  </a:lnTo>
                  <a:lnTo>
                    <a:pt x="1305750" y="2324100"/>
                  </a:lnTo>
                  <a:lnTo>
                    <a:pt x="1301813" y="2336800"/>
                  </a:lnTo>
                  <a:lnTo>
                    <a:pt x="1301953" y="2336800"/>
                  </a:lnTo>
                  <a:lnTo>
                    <a:pt x="1307566" y="2349500"/>
                  </a:lnTo>
                  <a:lnTo>
                    <a:pt x="1307744" y="2349500"/>
                  </a:lnTo>
                  <a:lnTo>
                    <a:pt x="1307477" y="2362200"/>
                  </a:lnTo>
                  <a:lnTo>
                    <a:pt x="1305496" y="2362200"/>
                  </a:lnTo>
                  <a:lnTo>
                    <a:pt x="1305052" y="2374900"/>
                  </a:lnTo>
                  <a:lnTo>
                    <a:pt x="1308100" y="2374900"/>
                  </a:lnTo>
                  <a:lnTo>
                    <a:pt x="1305179" y="2387600"/>
                  </a:lnTo>
                  <a:lnTo>
                    <a:pt x="1305064" y="2400300"/>
                  </a:lnTo>
                  <a:lnTo>
                    <a:pt x="1305509" y="2400300"/>
                  </a:lnTo>
                  <a:lnTo>
                    <a:pt x="1302524" y="2413000"/>
                  </a:lnTo>
                  <a:lnTo>
                    <a:pt x="1304201" y="2413000"/>
                  </a:lnTo>
                  <a:lnTo>
                    <a:pt x="1303566" y="2425700"/>
                  </a:lnTo>
                  <a:lnTo>
                    <a:pt x="1303566" y="2806700"/>
                  </a:lnTo>
                  <a:lnTo>
                    <a:pt x="1303375" y="2819400"/>
                  </a:lnTo>
                  <a:lnTo>
                    <a:pt x="1299540" y="2819400"/>
                  </a:lnTo>
                  <a:lnTo>
                    <a:pt x="1299324" y="2806700"/>
                  </a:lnTo>
                  <a:lnTo>
                    <a:pt x="1303566" y="2806700"/>
                  </a:lnTo>
                  <a:lnTo>
                    <a:pt x="1303566" y="2425700"/>
                  </a:lnTo>
                  <a:lnTo>
                    <a:pt x="1300111" y="2425700"/>
                  </a:lnTo>
                  <a:lnTo>
                    <a:pt x="1299730" y="2438400"/>
                  </a:lnTo>
                  <a:lnTo>
                    <a:pt x="1299629" y="2451100"/>
                  </a:lnTo>
                  <a:lnTo>
                    <a:pt x="1300162" y="2463800"/>
                  </a:lnTo>
                  <a:lnTo>
                    <a:pt x="1301546" y="2476500"/>
                  </a:lnTo>
                  <a:lnTo>
                    <a:pt x="1302385" y="2476500"/>
                  </a:lnTo>
                  <a:lnTo>
                    <a:pt x="1299857" y="2489200"/>
                  </a:lnTo>
                  <a:lnTo>
                    <a:pt x="1300340" y="2489200"/>
                  </a:lnTo>
                  <a:lnTo>
                    <a:pt x="1297914" y="2501900"/>
                  </a:lnTo>
                  <a:lnTo>
                    <a:pt x="1298067" y="2501900"/>
                  </a:lnTo>
                  <a:lnTo>
                    <a:pt x="1300099" y="2514600"/>
                  </a:lnTo>
                  <a:lnTo>
                    <a:pt x="1299806" y="2527300"/>
                  </a:lnTo>
                  <a:lnTo>
                    <a:pt x="1298727" y="2540000"/>
                  </a:lnTo>
                  <a:lnTo>
                    <a:pt x="1288021" y="2540000"/>
                  </a:lnTo>
                  <a:lnTo>
                    <a:pt x="1287881" y="2552700"/>
                  </a:lnTo>
                  <a:lnTo>
                    <a:pt x="1293952" y="2552700"/>
                  </a:lnTo>
                  <a:lnTo>
                    <a:pt x="1294282" y="2565400"/>
                  </a:lnTo>
                  <a:lnTo>
                    <a:pt x="1295095" y="2578100"/>
                  </a:lnTo>
                  <a:lnTo>
                    <a:pt x="1296809" y="2590800"/>
                  </a:lnTo>
                  <a:lnTo>
                    <a:pt x="1296530" y="2590800"/>
                  </a:lnTo>
                  <a:lnTo>
                    <a:pt x="1293990" y="2603500"/>
                  </a:lnTo>
                  <a:lnTo>
                    <a:pt x="1292783" y="2616200"/>
                  </a:lnTo>
                  <a:lnTo>
                    <a:pt x="1292339" y="2628900"/>
                  </a:lnTo>
                  <a:lnTo>
                    <a:pt x="1291678" y="2628900"/>
                  </a:lnTo>
                  <a:lnTo>
                    <a:pt x="1289011" y="2641600"/>
                  </a:lnTo>
                  <a:lnTo>
                    <a:pt x="1288415" y="2641600"/>
                  </a:lnTo>
                  <a:lnTo>
                    <a:pt x="1288211" y="2667000"/>
                  </a:lnTo>
                  <a:lnTo>
                    <a:pt x="1288503" y="2679700"/>
                  </a:lnTo>
                  <a:lnTo>
                    <a:pt x="1288719" y="2692400"/>
                  </a:lnTo>
                  <a:lnTo>
                    <a:pt x="1288173" y="2705100"/>
                  </a:lnTo>
                  <a:lnTo>
                    <a:pt x="1287081" y="2705100"/>
                  </a:lnTo>
                  <a:lnTo>
                    <a:pt x="1286624" y="2717800"/>
                  </a:lnTo>
                  <a:lnTo>
                    <a:pt x="1288440" y="2717800"/>
                  </a:lnTo>
                  <a:lnTo>
                    <a:pt x="1288237" y="2730500"/>
                  </a:lnTo>
                  <a:lnTo>
                    <a:pt x="1286992" y="2730500"/>
                  </a:lnTo>
                  <a:lnTo>
                    <a:pt x="1285646" y="2743200"/>
                  </a:lnTo>
                  <a:lnTo>
                    <a:pt x="1285328" y="2743200"/>
                  </a:lnTo>
                  <a:lnTo>
                    <a:pt x="1285570" y="2755900"/>
                  </a:lnTo>
                  <a:lnTo>
                    <a:pt x="1285963" y="2755900"/>
                  </a:lnTo>
                  <a:lnTo>
                    <a:pt x="1286878" y="2768600"/>
                  </a:lnTo>
                  <a:lnTo>
                    <a:pt x="1292186" y="2768600"/>
                  </a:lnTo>
                  <a:lnTo>
                    <a:pt x="1291767" y="2781300"/>
                  </a:lnTo>
                  <a:lnTo>
                    <a:pt x="1286548" y="2781300"/>
                  </a:lnTo>
                  <a:lnTo>
                    <a:pt x="1285303" y="2794000"/>
                  </a:lnTo>
                  <a:lnTo>
                    <a:pt x="1289773" y="2794000"/>
                  </a:lnTo>
                  <a:lnTo>
                    <a:pt x="1290205" y="2806700"/>
                  </a:lnTo>
                  <a:lnTo>
                    <a:pt x="1288618" y="2806700"/>
                  </a:lnTo>
                  <a:lnTo>
                    <a:pt x="1289329" y="2819400"/>
                  </a:lnTo>
                  <a:lnTo>
                    <a:pt x="1289354" y="2832100"/>
                  </a:lnTo>
                  <a:lnTo>
                    <a:pt x="1288910" y="2832100"/>
                  </a:lnTo>
                  <a:lnTo>
                    <a:pt x="1288618" y="2844800"/>
                  </a:lnTo>
                  <a:lnTo>
                    <a:pt x="1288491" y="2857500"/>
                  </a:lnTo>
                  <a:lnTo>
                    <a:pt x="1288338" y="2870200"/>
                  </a:lnTo>
                  <a:lnTo>
                    <a:pt x="1288491" y="2870200"/>
                  </a:lnTo>
                  <a:lnTo>
                    <a:pt x="1286421" y="2882900"/>
                  </a:lnTo>
                  <a:lnTo>
                    <a:pt x="1286713" y="2882900"/>
                  </a:lnTo>
                  <a:lnTo>
                    <a:pt x="1288783" y="2895600"/>
                  </a:lnTo>
                  <a:lnTo>
                    <a:pt x="1288249" y="2895600"/>
                  </a:lnTo>
                  <a:lnTo>
                    <a:pt x="1286192" y="2901734"/>
                  </a:lnTo>
                  <a:lnTo>
                    <a:pt x="1286192" y="3390900"/>
                  </a:lnTo>
                  <a:lnTo>
                    <a:pt x="1284452" y="3390900"/>
                  </a:lnTo>
                  <a:lnTo>
                    <a:pt x="1280528" y="3403600"/>
                  </a:lnTo>
                  <a:lnTo>
                    <a:pt x="1273492" y="3403600"/>
                  </a:lnTo>
                  <a:lnTo>
                    <a:pt x="1276299" y="3390900"/>
                  </a:lnTo>
                  <a:lnTo>
                    <a:pt x="1274241" y="3390900"/>
                  </a:lnTo>
                  <a:lnTo>
                    <a:pt x="1270279" y="3378200"/>
                  </a:lnTo>
                  <a:lnTo>
                    <a:pt x="1270038" y="3378200"/>
                  </a:lnTo>
                  <a:lnTo>
                    <a:pt x="1270088" y="3365500"/>
                  </a:lnTo>
                  <a:lnTo>
                    <a:pt x="1277797" y="3365500"/>
                  </a:lnTo>
                  <a:lnTo>
                    <a:pt x="1274889" y="3352800"/>
                  </a:lnTo>
                  <a:lnTo>
                    <a:pt x="1273276" y="3352800"/>
                  </a:lnTo>
                  <a:lnTo>
                    <a:pt x="1276337" y="3340100"/>
                  </a:lnTo>
                  <a:lnTo>
                    <a:pt x="1275892" y="3340100"/>
                  </a:lnTo>
                  <a:lnTo>
                    <a:pt x="1271676" y="3327400"/>
                  </a:lnTo>
                  <a:lnTo>
                    <a:pt x="1272844" y="3327400"/>
                  </a:lnTo>
                  <a:lnTo>
                    <a:pt x="1275842" y="3314700"/>
                  </a:lnTo>
                  <a:lnTo>
                    <a:pt x="1276654" y="3314700"/>
                  </a:lnTo>
                  <a:lnTo>
                    <a:pt x="1275003" y="3302000"/>
                  </a:lnTo>
                  <a:lnTo>
                    <a:pt x="1277442" y="3302000"/>
                  </a:lnTo>
                  <a:lnTo>
                    <a:pt x="1277696" y="3290849"/>
                  </a:lnTo>
                  <a:lnTo>
                    <a:pt x="1279537" y="3302000"/>
                  </a:lnTo>
                  <a:lnTo>
                    <a:pt x="1280401" y="3302000"/>
                  </a:lnTo>
                  <a:lnTo>
                    <a:pt x="1280058" y="3314700"/>
                  </a:lnTo>
                  <a:lnTo>
                    <a:pt x="1278128" y="3314700"/>
                  </a:lnTo>
                  <a:lnTo>
                    <a:pt x="1278851" y="3327400"/>
                  </a:lnTo>
                  <a:lnTo>
                    <a:pt x="1279220" y="3327400"/>
                  </a:lnTo>
                  <a:lnTo>
                    <a:pt x="1283919" y="3340100"/>
                  </a:lnTo>
                  <a:lnTo>
                    <a:pt x="1283766" y="3340100"/>
                  </a:lnTo>
                  <a:lnTo>
                    <a:pt x="1280058" y="3352800"/>
                  </a:lnTo>
                  <a:lnTo>
                    <a:pt x="1279398" y="3352800"/>
                  </a:lnTo>
                  <a:lnTo>
                    <a:pt x="1279753" y="3365500"/>
                  </a:lnTo>
                  <a:lnTo>
                    <a:pt x="1283258" y="3365500"/>
                  </a:lnTo>
                  <a:lnTo>
                    <a:pt x="1283601" y="3378200"/>
                  </a:lnTo>
                  <a:lnTo>
                    <a:pt x="1279448" y="3378200"/>
                  </a:lnTo>
                  <a:lnTo>
                    <a:pt x="1286192" y="3390900"/>
                  </a:lnTo>
                  <a:lnTo>
                    <a:pt x="1286192" y="2901734"/>
                  </a:lnTo>
                  <a:lnTo>
                    <a:pt x="1283982" y="2908300"/>
                  </a:lnTo>
                  <a:lnTo>
                    <a:pt x="1285417" y="2908300"/>
                  </a:lnTo>
                  <a:lnTo>
                    <a:pt x="1285709" y="2921000"/>
                  </a:lnTo>
                  <a:lnTo>
                    <a:pt x="1285354" y="2921000"/>
                  </a:lnTo>
                  <a:lnTo>
                    <a:pt x="1285722" y="2933700"/>
                  </a:lnTo>
                  <a:lnTo>
                    <a:pt x="1286167" y="2933700"/>
                  </a:lnTo>
                  <a:lnTo>
                    <a:pt x="1286002" y="2946400"/>
                  </a:lnTo>
                  <a:lnTo>
                    <a:pt x="1285201" y="2959100"/>
                  </a:lnTo>
                  <a:lnTo>
                    <a:pt x="1282865" y="2959100"/>
                  </a:lnTo>
                  <a:lnTo>
                    <a:pt x="1283030" y="2971800"/>
                  </a:lnTo>
                  <a:lnTo>
                    <a:pt x="1284287" y="2984500"/>
                  </a:lnTo>
                  <a:lnTo>
                    <a:pt x="1280210" y="2984500"/>
                  </a:lnTo>
                  <a:lnTo>
                    <a:pt x="1280617" y="2997200"/>
                  </a:lnTo>
                  <a:lnTo>
                    <a:pt x="1285252" y="2997200"/>
                  </a:lnTo>
                  <a:lnTo>
                    <a:pt x="1284655" y="3009900"/>
                  </a:lnTo>
                  <a:lnTo>
                    <a:pt x="1278648" y="3009900"/>
                  </a:lnTo>
                  <a:lnTo>
                    <a:pt x="1278597" y="3022600"/>
                  </a:lnTo>
                  <a:lnTo>
                    <a:pt x="1278775" y="3035300"/>
                  </a:lnTo>
                  <a:lnTo>
                    <a:pt x="1278991" y="3048000"/>
                  </a:lnTo>
                  <a:lnTo>
                    <a:pt x="1278966" y="3060700"/>
                  </a:lnTo>
                  <a:lnTo>
                    <a:pt x="1279436" y="3060700"/>
                  </a:lnTo>
                  <a:lnTo>
                    <a:pt x="1281290" y="3073400"/>
                  </a:lnTo>
                  <a:lnTo>
                    <a:pt x="1282484" y="3073400"/>
                  </a:lnTo>
                  <a:lnTo>
                    <a:pt x="1282598" y="3086100"/>
                  </a:lnTo>
                  <a:lnTo>
                    <a:pt x="1281722" y="3086100"/>
                  </a:lnTo>
                  <a:lnTo>
                    <a:pt x="1279944" y="3098800"/>
                  </a:lnTo>
                  <a:lnTo>
                    <a:pt x="1277581" y="3098800"/>
                  </a:lnTo>
                  <a:lnTo>
                    <a:pt x="1276616" y="3111500"/>
                  </a:lnTo>
                  <a:lnTo>
                    <a:pt x="1278686" y="3124200"/>
                  </a:lnTo>
                  <a:lnTo>
                    <a:pt x="1278089" y="3124200"/>
                  </a:lnTo>
                  <a:lnTo>
                    <a:pt x="1278013" y="3136900"/>
                  </a:lnTo>
                  <a:lnTo>
                    <a:pt x="1276908" y="3149600"/>
                  </a:lnTo>
                  <a:lnTo>
                    <a:pt x="1280363" y="3149600"/>
                  </a:lnTo>
                  <a:lnTo>
                    <a:pt x="1282382" y="3162300"/>
                  </a:lnTo>
                  <a:lnTo>
                    <a:pt x="1281734" y="3167723"/>
                  </a:lnTo>
                  <a:lnTo>
                    <a:pt x="1281734" y="3289300"/>
                  </a:lnTo>
                  <a:lnTo>
                    <a:pt x="1277734" y="3289300"/>
                  </a:lnTo>
                  <a:lnTo>
                    <a:pt x="1277429" y="3289300"/>
                  </a:lnTo>
                  <a:lnTo>
                    <a:pt x="1276985" y="3289300"/>
                  </a:lnTo>
                  <a:lnTo>
                    <a:pt x="1271320" y="3276600"/>
                  </a:lnTo>
                  <a:lnTo>
                    <a:pt x="1273708" y="3263900"/>
                  </a:lnTo>
                  <a:lnTo>
                    <a:pt x="1275943" y="3263900"/>
                  </a:lnTo>
                  <a:lnTo>
                    <a:pt x="1275842" y="3276600"/>
                  </a:lnTo>
                  <a:lnTo>
                    <a:pt x="1280972" y="3276600"/>
                  </a:lnTo>
                  <a:lnTo>
                    <a:pt x="1281734" y="3289300"/>
                  </a:lnTo>
                  <a:lnTo>
                    <a:pt x="1281734" y="3167723"/>
                  </a:lnTo>
                  <a:lnTo>
                    <a:pt x="1280795" y="3175000"/>
                  </a:lnTo>
                  <a:lnTo>
                    <a:pt x="1279398" y="3175000"/>
                  </a:lnTo>
                  <a:lnTo>
                    <a:pt x="1279398" y="3225800"/>
                  </a:lnTo>
                  <a:lnTo>
                    <a:pt x="1278204" y="3225800"/>
                  </a:lnTo>
                  <a:lnTo>
                    <a:pt x="1277480" y="3238500"/>
                  </a:lnTo>
                  <a:lnTo>
                    <a:pt x="1275829" y="3238500"/>
                  </a:lnTo>
                  <a:lnTo>
                    <a:pt x="1271854" y="3225800"/>
                  </a:lnTo>
                  <a:lnTo>
                    <a:pt x="1271346" y="3225800"/>
                  </a:lnTo>
                  <a:lnTo>
                    <a:pt x="1273429" y="3213100"/>
                  </a:lnTo>
                  <a:lnTo>
                    <a:pt x="1278394" y="3213100"/>
                  </a:lnTo>
                  <a:lnTo>
                    <a:pt x="1279398" y="3225800"/>
                  </a:lnTo>
                  <a:lnTo>
                    <a:pt x="1279398" y="3175000"/>
                  </a:lnTo>
                  <a:lnTo>
                    <a:pt x="1277759" y="3175000"/>
                  </a:lnTo>
                  <a:lnTo>
                    <a:pt x="1277581" y="3187700"/>
                  </a:lnTo>
                  <a:lnTo>
                    <a:pt x="1275943" y="3187700"/>
                  </a:lnTo>
                  <a:lnTo>
                    <a:pt x="1275473" y="3175000"/>
                  </a:lnTo>
                  <a:lnTo>
                    <a:pt x="1274152" y="3175000"/>
                  </a:lnTo>
                  <a:lnTo>
                    <a:pt x="1271041" y="3162300"/>
                  </a:lnTo>
                  <a:lnTo>
                    <a:pt x="1269377" y="3162300"/>
                  </a:lnTo>
                  <a:lnTo>
                    <a:pt x="1270304" y="3149600"/>
                  </a:lnTo>
                  <a:lnTo>
                    <a:pt x="1275880" y="3149600"/>
                  </a:lnTo>
                  <a:lnTo>
                    <a:pt x="1276362" y="3136900"/>
                  </a:lnTo>
                  <a:lnTo>
                    <a:pt x="1272578" y="3136900"/>
                  </a:lnTo>
                  <a:lnTo>
                    <a:pt x="1271778" y="3124200"/>
                  </a:lnTo>
                  <a:lnTo>
                    <a:pt x="1270863" y="3124200"/>
                  </a:lnTo>
                  <a:lnTo>
                    <a:pt x="1273048" y="3111500"/>
                  </a:lnTo>
                  <a:lnTo>
                    <a:pt x="1272654" y="3111500"/>
                  </a:lnTo>
                  <a:lnTo>
                    <a:pt x="1272692" y="3060700"/>
                  </a:lnTo>
                  <a:lnTo>
                    <a:pt x="1272362" y="3060700"/>
                  </a:lnTo>
                  <a:lnTo>
                    <a:pt x="1275080" y="3048000"/>
                  </a:lnTo>
                  <a:lnTo>
                    <a:pt x="1275943" y="3048000"/>
                  </a:lnTo>
                  <a:lnTo>
                    <a:pt x="1273797" y="3035300"/>
                  </a:lnTo>
                  <a:lnTo>
                    <a:pt x="1273530" y="3022600"/>
                  </a:lnTo>
                  <a:lnTo>
                    <a:pt x="1269771" y="3022600"/>
                  </a:lnTo>
                  <a:lnTo>
                    <a:pt x="1269911" y="3009900"/>
                  </a:lnTo>
                  <a:lnTo>
                    <a:pt x="1276959" y="3009900"/>
                  </a:lnTo>
                  <a:lnTo>
                    <a:pt x="1275461" y="2997200"/>
                  </a:lnTo>
                  <a:lnTo>
                    <a:pt x="1274813" y="2984500"/>
                  </a:lnTo>
                  <a:lnTo>
                    <a:pt x="1273797" y="2984500"/>
                  </a:lnTo>
                  <a:lnTo>
                    <a:pt x="1272120" y="2971800"/>
                  </a:lnTo>
                  <a:lnTo>
                    <a:pt x="1271346" y="2971800"/>
                  </a:lnTo>
                  <a:lnTo>
                    <a:pt x="1275511" y="2959100"/>
                  </a:lnTo>
                  <a:lnTo>
                    <a:pt x="1275321" y="2959100"/>
                  </a:lnTo>
                  <a:lnTo>
                    <a:pt x="1275575" y="2946400"/>
                  </a:lnTo>
                  <a:lnTo>
                    <a:pt x="1275435" y="2946400"/>
                  </a:lnTo>
                  <a:lnTo>
                    <a:pt x="1275689" y="2933700"/>
                  </a:lnTo>
                  <a:lnTo>
                    <a:pt x="1275880" y="2933700"/>
                  </a:lnTo>
                  <a:lnTo>
                    <a:pt x="1278801" y="2921000"/>
                  </a:lnTo>
                  <a:lnTo>
                    <a:pt x="1278382" y="2921000"/>
                  </a:lnTo>
                  <a:lnTo>
                    <a:pt x="1276642" y="2908300"/>
                  </a:lnTo>
                  <a:lnTo>
                    <a:pt x="1275435" y="2895600"/>
                  </a:lnTo>
                  <a:lnTo>
                    <a:pt x="1274851" y="2895600"/>
                  </a:lnTo>
                  <a:lnTo>
                    <a:pt x="1275232" y="2882900"/>
                  </a:lnTo>
                  <a:lnTo>
                    <a:pt x="1278064" y="2882900"/>
                  </a:lnTo>
                  <a:lnTo>
                    <a:pt x="1278039" y="2870200"/>
                  </a:lnTo>
                  <a:lnTo>
                    <a:pt x="1278229" y="2870200"/>
                  </a:lnTo>
                  <a:lnTo>
                    <a:pt x="1278382" y="2832100"/>
                  </a:lnTo>
                  <a:lnTo>
                    <a:pt x="1277912" y="2832100"/>
                  </a:lnTo>
                  <a:lnTo>
                    <a:pt x="1278674" y="2819400"/>
                  </a:lnTo>
                  <a:lnTo>
                    <a:pt x="1275715" y="2819400"/>
                  </a:lnTo>
                  <a:lnTo>
                    <a:pt x="1274699" y="2806700"/>
                  </a:lnTo>
                  <a:lnTo>
                    <a:pt x="1272895" y="2806700"/>
                  </a:lnTo>
                  <a:lnTo>
                    <a:pt x="1275562" y="2794000"/>
                  </a:lnTo>
                  <a:lnTo>
                    <a:pt x="1270279" y="2794000"/>
                  </a:lnTo>
                  <a:lnTo>
                    <a:pt x="1272870" y="2781300"/>
                  </a:lnTo>
                  <a:lnTo>
                    <a:pt x="1279067" y="2781300"/>
                  </a:lnTo>
                  <a:lnTo>
                    <a:pt x="1278369" y="2768600"/>
                  </a:lnTo>
                  <a:lnTo>
                    <a:pt x="1278204" y="2768600"/>
                  </a:lnTo>
                  <a:lnTo>
                    <a:pt x="1278750" y="2755900"/>
                  </a:lnTo>
                  <a:lnTo>
                    <a:pt x="1280147" y="2755900"/>
                  </a:lnTo>
                  <a:lnTo>
                    <a:pt x="1281620" y="2743200"/>
                  </a:lnTo>
                  <a:lnTo>
                    <a:pt x="1281252" y="2743200"/>
                  </a:lnTo>
                  <a:lnTo>
                    <a:pt x="1280769" y="2730500"/>
                  </a:lnTo>
                  <a:lnTo>
                    <a:pt x="1280426" y="2730500"/>
                  </a:lnTo>
                  <a:lnTo>
                    <a:pt x="1280807" y="2717800"/>
                  </a:lnTo>
                  <a:lnTo>
                    <a:pt x="1281264" y="2705417"/>
                  </a:lnTo>
                  <a:lnTo>
                    <a:pt x="1281252" y="2692400"/>
                  </a:lnTo>
                  <a:lnTo>
                    <a:pt x="1281569" y="2692400"/>
                  </a:lnTo>
                  <a:lnTo>
                    <a:pt x="1283271" y="2679700"/>
                  </a:lnTo>
                  <a:lnTo>
                    <a:pt x="1283906" y="2679700"/>
                  </a:lnTo>
                  <a:lnTo>
                    <a:pt x="1283627" y="2667000"/>
                  </a:lnTo>
                  <a:lnTo>
                    <a:pt x="1282738" y="2667000"/>
                  </a:lnTo>
                  <a:lnTo>
                    <a:pt x="1283131" y="2654300"/>
                  </a:lnTo>
                  <a:lnTo>
                    <a:pt x="1284084" y="2654300"/>
                  </a:lnTo>
                  <a:lnTo>
                    <a:pt x="1278255" y="2641600"/>
                  </a:lnTo>
                  <a:lnTo>
                    <a:pt x="1283881" y="2641600"/>
                  </a:lnTo>
                  <a:lnTo>
                    <a:pt x="1285113" y="2628900"/>
                  </a:lnTo>
                  <a:lnTo>
                    <a:pt x="1286383" y="2628900"/>
                  </a:lnTo>
                  <a:lnTo>
                    <a:pt x="1286370" y="2616200"/>
                  </a:lnTo>
                  <a:lnTo>
                    <a:pt x="1286929" y="2616200"/>
                  </a:lnTo>
                  <a:lnTo>
                    <a:pt x="1285709" y="2603500"/>
                  </a:lnTo>
                  <a:lnTo>
                    <a:pt x="1279385" y="2603500"/>
                  </a:lnTo>
                  <a:lnTo>
                    <a:pt x="1283423" y="2590800"/>
                  </a:lnTo>
                  <a:lnTo>
                    <a:pt x="1282852" y="2590800"/>
                  </a:lnTo>
                  <a:lnTo>
                    <a:pt x="1281277" y="2578100"/>
                  </a:lnTo>
                  <a:lnTo>
                    <a:pt x="1280998" y="2578100"/>
                  </a:lnTo>
                  <a:lnTo>
                    <a:pt x="1282001" y="2565400"/>
                  </a:lnTo>
                  <a:lnTo>
                    <a:pt x="1284274" y="2565400"/>
                  </a:lnTo>
                  <a:lnTo>
                    <a:pt x="1286713" y="2552700"/>
                  </a:lnTo>
                  <a:lnTo>
                    <a:pt x="1286052" y="2552700"/>
                  </a:lnTo>
                  <a:lnTo>
                    <a:pt x="1287208" y="2540000"/>
                  </a:lnTo>
                  <a:lnTo>
                    <a:pt x="1287526" y="2540000"/>
                  </a:lnTo>
                  <a:lnTo>
                    <a:pt x="1289697" y="2527300"/>
                  </a:lnTo>
                  <a:lnTo>
                    <a:pt x="1290129" y="2514600"/>
                  </a:lnTo>
                  <a:lnTo>
                    <a:pt x="1287653" y="2514600"/>
                  </a:lnTo>
                  <a:lnTo>
                    <a:pt x="1288465" y="2501900"/>
                  </a:lnTo>
                  <a:lnTo>
                    <a:pt x="1289596" y="2501900"/>
                  </a:lnTo>
                  <a:lnTo>
                    <a:pt x="1289456" y="2489200"/>
                  </a:lnTo>
                  <a:lnTo>
                    <a:pt x="1290447" y="2476500"/>
                  </a:lnTo>
                  <a:lnTo>
                    <a:pt x="1291869" y="2476500"/>
                  </a:lnTo>
                  <a:lnTo>
                    <a:pt x="1292656" y="2463800"/>
                  </a:lnTo>
                  <a:lnTo>
                    <a:pt x="1290815" y="2463800"/>
                  </a:lnTo>
                  <a:lnTo>
                    <a:pt x="1292606" y="2451100"/>
                  </a:lnTo>
                  <a:lnTo>
                    <a:pt x="1292237" y="2451100"/>
                  </a:lnTo>
                  <a:lnTo>
                    <a:pt x="1291183" y="2438400"/>
                  </a:lnTo>
                  <a:lnTo>
                    <a:pt x="1291869" y="2425700"/>
                  </a:lnTo>
                  <a:lnTo>
                    <a:pt x="1293749" y="2425700"/>
                  </a:lnTo>
                  <a:lnTo>
                    <a:pt x="1296619" y="2413000"/>
                  </a:lnTo>
                  <a:lnTo>
                    <a:pt x="1297660" y="2413000"/>
                  </a:lnTo>
                  <a:lnTo>
                    <a:pt x="1295933" y="2400300"/>
                  </a:lnTo>
                  <a:lnTo>
                    <a:pt x="1294257" y="2400300"/>
                  </a:lnTo>
                  <a:lnTo>
                    <a:pt x="1294434" y="2387600"/>
                  </a:lnTo>
                  <a:lnTo>
                    <a:pt x="1294968" y="2387600"/>
                  </a:lnTo>
                  <a:lnTo>
                    <a:pt x="1295590" y="2374900"/>
                  </a:lnTo>
                  <a:lnTo>
                    <a:pt x="1296225" y="2374900"/>
                  </a:lnTo>
                  <a:lnTo>
                    <a:pt x="1296962" y="2362200"/>
                  </a:lnTo>
                  <a:lnTo>
                    <a:pt x="1297241" y="2362200"/>
                  </a:lnTo>
                  <a:lnTo>
                    <a:pt x="1290675" y="2349500"/>
                  </a:lnTo>
                  <a:lnTo>
                    <a:pt x="1294371" y="2349500"/>
                  </a:lnTo>
                  <a:lnTo>
                    <a:pt x="1296466" y="2336800"/>
                  </a:lnTo>
                  <a:lnTo>
                    <a:pt x="1294853" y="2336800"/>
                  </a:lnTo>
                  <a:lnTo>
                    <a:pt x="1294955" y="2324100"/>
                  </a:lnTo>
                  <a:lnTo>
                    <a:pt x="1298321" y="2324100"/>
                  </a:lnTo>
                  <a:lnTo>
                    <a:pt x="1297343" y="2311400"/>
                  </a:lnTo>
                  <a:lnTo>
                    <a:pt x="1298257" y="2311400"/>
                  </a:lnTo>
                  <a:lnTo>
                    <a:pt x="1299806" y="2298700"/>
                  </a:lnTo>
                  <a:lnTo>
                    <a:pt x="1301013" y="2298700"/>
                  </a:lnTo>
                  <a:lnTo>
                    <a:pt x="1302854" y="2286000"/>
                  </a:lnTo>
                  <a:lnTo>
                    <a:pt x="1298232" y="2273300"/>
                  </a:lnTo>
                  <a:lnTo>
                    <a:pt x="1299286" y="2273300"/>
                  </a:lnTo>
                  <a:lnTo>
                    <a:pt x="1300848" y="2260600"/>
                  </a:lnTo>
                  <a:lnTo>
                    <a:pt x="1302042" y="2247900"/>
                  </a:lnTo>
                  <a:lnTo>
                    <a:pt x="1302956" y="2235200"/>
                  </a:lnTo>
                  <a:lnTo>
                    <a:pt x="1302613" y="2235200"/>
                  </a:lnTo>
                  <a:lnTo>
                    <a:pt x="1302918" y="2222500"/>
                  </a:lnTo>
                  <a:lnTo>
                    <a:pt x="1303147" y="2222500"/>
                  </a:lnTo>
                  <a:lnTo>
                    <a:pt x="1305598" y="2209800"/>
                  </a:lnTo>
                  <a:lnTo>
                    <a:pt x="1305610" y="2197100"/>
                  </a:lnTo>
                  <a:lnTo>
                    <a:pt x="1302639" y="2197100"/>
                  </a:lnTo>
                  <a:lnTo>
                    <a:pt x="1302842" y="2184400"/>
                  </a:lnTo>
                  <a:lnTo>
                    <a:pt x="1305179" y="2184400"/>
                  </a:lnTo>
                  <a:lnTo>
                    <a:pt x="1305712" y="2171700"/>
                  </a:lnTo>
                  <a:lnTo>
                    <a:pt x="1303426" y="2171700"/>
                  </a:lnTo>
                  <a:lnTo>
                    <a:pt x="1304086" y="2159000"/>
                  </a:lnTo>
                  <a:lnTo>
                    <a:pt x="1302893" y="2159000"/>
                  </a:lnTo>
                  <a:lnTo>
                    <a:pt x="1305902" y="2146300"/>
                  </a:lnTo>
                  <a:lnTo>
                    <a:pt x="1304886" y="2133600"/>
                  </a:lnTo>
                  <a:lnTo>
                    <a:pt x="1305572" y="2120900"/>
                  </a:lnTo>
                  <a:lnTo>
                    <a:pt x="1305763" y="2108200"/>
                  </a:lnTo>
                  <a:lnTo>
                    <a:pt x="1305890" y="2108200"/>
                  </a:lnTo>
                  <a:lnTo>
                    <a:pt x="1305979" y="2095500"/>
                  </a:lnTo>
                  <a:lnTo>
                    <a:pt x="1305699" y="2095500"/>
                  </a:lnTo>
                  <a:lnTo>
                    <a:pt x="1305598" y="2082800"/>
                  </a:lnTo>
                  <a:lnTo>
                    <a:pt x="1308176" y="2082800"/>
                  </a:lnTo>
                  <a:lnTo>
                    <a:pt x="1307185" y="2070100"/>
                  </a:lnTo>
                  <a:lnTo>
                    <a:pt x="1303147" y="2070100"/>
                  </a:lnTo>
                  <a:lnTo>
                    <a:pt x="1303782" y="2057400"/>
                  </a:lnTo>
                  <a:lnTo>
                    <a:pt x="1308315" y="2057400"/>
                  </a:lnTo>
                  <a:lnTo>
                    <a:pt x="1308430" y="2044700"/>
                  </a:lnTo>
                  <a:lnTo>
                    <a:pt x="1304493" y="2044700"/>
                  </a:lnTo>
                  <a:lnTo>
                    <a:pt x="1301788" y="2032000"/>
                  </a:lnTo>
                  <a:lnTo>
                    <a:pt x="1301546" y="2032000"/>
                  </a:lnTo>
                  <a:lnTo>
                    <a:pt x="1307465" y="2019300"/>
                  </a:lnTo>
                  <a:lnTo>
                    <a:pt x="1307973" y="2006600"/>
                  </a:lnTo>
                  <a:lnTo>
                    <a:pt x="1307947" y="2003310"/>
                  </a:lnTo>
                  <a:lnTo>
                    <a:pt x="1307820" y="1981200"/>
                  </a:lnTo>
                  <a:lnTo>
                    <a:pt x="1307807" y="1955800"/>
                  </a:lnTo>
                  <a:lnTo>
                    <a:pt x="1307795" y="1943100"/>
                  </a:lnTo>
                  <a:lnTo>
                    <a:pt x="1303337" y="1943100"/>
                  </a:lnTo>
                  <a:lnTo>
                    <a:pt x="1306690" y="1930400"/>
                  </a:lnTo>
                  <a:lnTo>
                    <a:pt x="1308442" y="1917700"/>
                  </a:lnTo>
                  <a:lnTo>
                    <a:pt x="1310551" y="1917700"/>
                  </a:lnTo>
                  <a:lnTo>
                    <a:pt x="1310665" y="1930400"/>
                  </a:lnTo>
                  <a:lnTo>
                    <a:pt x="1310855" y="1930400"/>
                  </a:lnTo>
                  <a:lnTo>
                    <a:pt x="1310855" y="1943100"/>
                  </a:lnTo>
                  <a:lnTo>
                    <a:pt x="1311262" y="1955800"/>
                  </a:lnTo>
                  <a:lnTo>
                    <a:pt x="1316736" y="1955800"/>
                  </a:lnTo>
                  <a:lnTo>
                    <a:pt x="1316736" y="76250"/>
                  </a:lnTo>
                  <a:lnTo>
                    <a:pt x="1316583" y="76085"/>
                  </a:lnTo>
                  <a:lnTo>
                    <a:pt x="1316583" y="1879600"/>
                  </a:lnTo>
                  <a:lnTo>
                    <a:pt x="1316253" y="1879600"/>
                  </a:lnTo>
                  <a:lnTo>
                    <a:pt x="1316507" y="1892300"/>
                  </a:lnTo>
                  <a:lnTo>
                    <a:pt x="1311033" y="1892300"/>
                  </a:lnTo>
                  <a:lnTo>
                    <a:pt x="1310868" y="1905000"/>
                  </a:lnTo>
                  <a:lnTo>
                    <a:pt x="1305179" y="1905000"/>
                  </a:lnTo>
                  <a:lnTo>
                    <a:pt x="1305026" y="1892300"/>
                  </a:lnTo>
                  <a:lnTo>
                    <a:pt x="1304785" y="1892300"/>
                  </a:lnTo>
                  <a:lnTo>
                    <a:pt x="1304988" y="1879600"/>
                  </a:lnTo>
                  <a:lnTo>
                    <a:pt x="1304709" y="1879600"/>
                  </a:lnTo>
                  <a:lnTo>
                    <a:pt x="1306995" y="1866900"/>
                  </a:lnTo>
                  <a:lnTo>
                    <a:pt x="1305306" y="1854200"/>
                  </a:lnTo>
                  <a:lnTo>
                    <a:pt x="1304785" y="1854200"/>
                  </a:lnTo>
                  <a:lnTo>
                    <a:pt x="1304925" y="1841500"/>
                  </a:lnTo>
                  <a:lnTo>
                    <a:pt x="1315529" y="1841500"/>
                  </a:lnTo>
                  <a:lnTo>
                    <a:pt x="1314678" y="1854200"/>
                  </a:lnTo>
                  <a:lnTo>
                    <a:pt x="1316355" y="1854200"/>
                  </a:lnTo>
                  <a:lnTo>
                    <a:pt x="1315262" y="1866900"/>
                  </a:lnTo>
                  <a:lnTo>
                    <a:pt x="1316583" y="1879600"/>
                  </a:lnTo>
                  <a:lnTo>
                    <a:pt x="1316583" y="76085"/>
                  </a:lnTo>
                  <a:lnTo>
                    <a:pt x="1313611" y="73113"/>
                  </a:lnTo>
                  <a:lnTo>
                    <a:pt x="1313611" y="1828800"/>
                  </a:lnTo>
                  <a:lnTo>
                    <a:pt x="1302639" y="1828800"/>
                  </a:lnTo>
                  <a:lnTo>
                    <a:pt x="1304163" y="1816100"/>
                  </a:lnTo>
                  <a:lnTo>
                    <a:pt x="1303629" y="1816100"/>
                  </a:lnTo>
                  <a:lnTo>
                    <a:pt x="1302715" y="1803400"/>
                  </a:lnTo>
                  <a:lnTo>
                    <a:pt x="1302842" y="1803400"/>
                  </a:lnTo>
                  <a:lnTo>
                    <a:pt x="1303070" y="1790700"/>
                  </a:lnTo>
                  <a:lnTo>
                    <a:pt x="1302537" y="1778000"/>
                  </a:lnTo>
                  <a:lnTo>
                    <a:pt x="1302054" y="1778000"/>
                  </a:lnTo>
                  <a:lnTo>
                    <a:pt x="1302169" y="1765300"/>
                  </a:lnTo>
                  <a:lnTo>
                    <a:pt x="1302359" y="1752600"/>
                  </a:lnTo>
                  <a:lnTo>
                    <a:pt x="1302092" y="1752600"/>
                  </a:lnTo>
                  <a:lnTo>
                    <a:pt x="1301419" y="1739900"/>
                  </a:lnTo>
                  <a:lnTo>
                    <a:pt x="1300251" y="1714500"/>
                  </a:lnTo>
                  <a:lnTo>
                    <a:pt x="1300251" y="1701800"/>
                  </a:lnTo>
                  <a:lnTo>
                    <a:pt x="1300759" y="1701800"/>
                  </a:lnTo>
                  <a:lnTo>
                    <a:pt x="1297533" y="1689100"/>
                  </a:lnTo>
                  <a:lnTo>
                    <a:pt x="1299502" y="1676400"/>
                  </a:lnTo>
                  <a:lnTo>
                    <a:pt x="1300734" y="1676400"/>
                  </a:lnTo>
                  <a:lnTo>
                    <a:pt x="1300467" y="1663700"/>
                  </a:lnTo>
                  <a:lnTo>
                    <a:pt x="1299578" y="1663700"/>
                  </a:lnTo>
                  <a:lnTo>
                    <a:pt x="1299311" y="1651000"/>
                  </a:lnTo>
                  <a:lnTo>
                    <a:pt x="1299146" y="1638300"/>
                  </a:lnTo>
                  <a:lnTo>
                    <a:pt x="1298689" y="1638300"/>
                  </a:lnTo>
                  <a:lnTo>
                    <a:pt x="1298194" y="1625600"/>
                  </a:lnTo>
                  <a:lnTo>
                    <a:pt x="1297825" y="1625600"/>
                  </a:lnTo>
                  <a:lnTo>
                    <a:pt x="1297736" y="1600200"/>
                  </a:lnTo>
                  <a:lnTo>
                    <a:pt x="1297559" y="1600200"/>
                  </a:lnTo>
                  <a:lnTo>
                    <a:pt x="1297266" y="1587500"/>
                  </a:lnTo>
                  <a:lnTo>
                    <a:pt x="1296733" y="1574800"/>
                  </a:lnTo>
                  <a:lnTo>
                    <a:pt x="1302385" y="1574800"/>
                  </a:lnTo>
                  <a:lnTo>
                    <a:pt x="1302131" y="1587500"/>
                  </a:lnTo>
                  <a:lnTo>
                    <a:pt x="1302562" y="1600200"/>
                  </a:lnTo>
                  <a:lnTo>
                    <a:pt x="1307147" y="1612900"/>
                  </a:lnTo>
                  <a:lnTo>
                    <a:pt x="1305648" y="1612900"/>
                  </a:lnTo>
                  <a:lnTo>
                    <a:pt x="1305445" y="1625600"/>
                  </a:lnTo>
                  <a:lnTo>
                    <a:pt x="1304442" y="1625600"/>
                  </a:lnTo>
                  <a:lnTo>
                    <a:pt x="1303248" y="1638300"/>
                  </a:lnTo>
                  <a:lnTo>
                    <a:pt x="1302600" y="1651000"/>
                  </a:lnTo>
                  <a:lnTo>
                    <a:pt x="1303223" y="1651000"/>
                  </a:lnTo>
                  <a:lnTo>
                    <a:pt x="1303743" y="1663700"/>
                  </a:lnTo>
                  <a:lnTo>
                    <a:pt x="1302385" y="1663700"/>
                  </a:lnTo>
                  <a:lnTo>
                    <a:pt x="1302550" y="1676400"/>
                  </a:lnTo>
                  <a:lnTo>
                    <a:pt x="1304696" y="1676400"/>
                  </a:lnTo>
                  <a:lnTo>
                    <a:pt x="1305560" y="1689100"/>
                  </a:lnTo>
                  <a:lnTo>
                    <a:pt x="1305775" y="1689100"/>
                  </a:lnTo>
                  <a:lnTo>
                    <a:pt x="1310246" y="1701800"/>
                  </a:lnTo>
                  <a:lnTo>
                    <a:pt x="1308125" y="1701800"/>
                  </a:lnTo>
                  <a:lnTo>
                    <a:pt x="1308214" y="1714500"/>
                  </a:lnTo>
                  <a:lnTo>
                    <a:pt x="1307731" y="1714500"/>
                  </a:lnTo>
                  <a:lnTo>
                    <a:pt x="1304607" y="1727200"/>
                  </a:lnTo>
                  <a:lnTo>
                    <a:pt x="1304747" y="1739900"/>
                  </a:lnTo>
                  <a:lnTo>
                    <a:pt x="1308493" y="1739900"/>
                  </a:lnTo>
                  <a:lnTo>
                    <a:pt x="1308709" y="1752600"/>
                  </a:lnTo>
                  <a:lnTo>
                    <a:pt x="1304163" y="1765300"/>
                  </a:lnTo>
                  <a:lnTo>
                    <a:pt x="1307947" y="1765300"/>
                  </a:lnTo>
                  <a:lnTo>
                    <a:pt x="1308201" y="1778000"/>
                  </a:lnTo>
                  <a:lnTo>
                    <a:pt x="1305674" y="1778000"/>
                  </a:lnTo>
                  <a:lnTo>
                    <a:pt x="1306487" y="1790700"/>
                  </a:lnTo>
                  <a:lnTo>
                    <a:pt x="1308087" y="1790700"/>
                  </a:lnTo>
                  <a:lnTo>
                    <a:pt x="1309763" y="1803400"/>
                  </a:lnTo>
                  <a:lnTo>
                    <a:pt x="1310843" y="1803400"/>
                  </a:lnTo>
                  <a:lnTo>
                    <a:pt x="1310005" y="1816100"/>
                  </a:lnTo>
                  <a:lnTo>
                    <a:pt x="1310538" y="1816100"/>
                  </a:lnTo>
                  <a:lnTo>
                    <a:pt x="1313611" y="1828800"/>
                  </a:lnTo>
                  <a:lnTo>
                    <a:pt x="1313611" y="73113"/>
                  </a:lnTo>
                  <a:lnTo>
                    <a:pt x="1304036" y="63500"/>
                  </a:lnTo>
                  <a:lnTo>
                    <a:pt x="1305852" y="63500"/>
                  </a:lnTo>
                  <a:lnTo>
                    <a:pt x="1319682" y="76200"/>
                  </a:lnTo>
                  <a:lnTo>
                    <a:pt x="1344841" y="101600"/>
                  </a:lnTo>
                  <a:lnTo>
                    <a:pt x="1358569" y="114300"/>
                  </a:lnTo>
                  <a:lnTo>
                    <a:pt x="1358569" y="109397"/>
                  </a:lnTo>
                  <a:lnTo>
                    <a:pt x="1349184" y="101600"/>
                  </a:lnTo>
                  <a:lnTo>
                    <a:pt x="1333804" y="76200"/>
                  </a:lnTo>
                  <a:lnTo>
                    <a:pt x="1318691" y="63500"/>
                  </a:lnTo>
                  <a:lnTo>
                    <a:pt x="1304201" y="50800"/>
                  </a:lnTo>
                  <a:lnTo>
                    <a:pt x="1302550" y="50800"/>
                  </a:lnTo>
                  <a:lnTo>
                    <a:pt x="1302550" y="1549400"/>
                  </a:lnTo>
                  <a:lnTo>
                    <a:pt x="1297063" y="1549400"/>
                  </a:lnTo>
                  <a:lnTo>
                    <a:pt x="1297622" y="1536700"/>
                  </a:lnTo>
                  <a:lnTo>
                    <a:pt x="1296276" y="1536700"/>
                  </a:lnTo>
                  <a:lnTo>
                    <a:pt x="1295730" y="1524000"/>
                  </a:lnTo>
                  <a:lnTo>
                    <a:pt x="1293901" y="1524000"/>
                  </a:lnTo>
                  <a:lnTo>
                    <a:pt x="1294714" y="1511300"/>
                  </a:lnTo>
                  <a:lnTo>
                    <a:pt x="1301178" y="1511300"/>
                  </a:lnTo>
                  <a:lnTo>
                    <a:pt x="1302131" y="1524000"/>
                  </a:lnTo>
                  <a:lnTo>
                    <a:pt x="1302499" y="1524000"/>
                  </a:lnTo>
                  <a:lnTo>
                    <a:pt x="1299019" y="1536700"/>
                  </a:lnTo>
                  <a:lnTo>
                    <a:pt x="1302550" y="1549400"/>
                  </a:lnTo>
                  <a:lnTo>
                    <a:pt x="1302550" y="50800"/>
                  </a:lnTo>
                  <a:lnTo>
                    <a:pt x="1302321" y="50800"/>
                  </a:lnTo>
                  <a:lnTo>
                    <a:pt x="1302232" y="1460500"/>
                  </a:lnTo>
                  <a:lnTo>
                    <a:pt x="1300099" y="1473200"/>
                  </a:lnTo>
                  <a:lnTo>
                    <a:pt x="1299921" y="1473200"/>
                  </a:lnTo>
                  <a:lnTo>
                    <a:pt x="1299806" y="1485900"/>
                  </a:lnTo>
                  <a:lnTo>
                    <a:pt x="1299464" y="1485900"/>
                  </a:lnTo>
                  <a:lnTo>
                    <a:pt x="1298956" y="1498600"/>
                  </a:lnTo>
                  <a:lnTo>
                    <a:pt x="1294511" y="1498600"/>
                  </a:lnTo>
                  <a:lnTo>
                    <a:pt x="1294320" y="1485900"/>
                  </a:lnTo>
                  <a:lnTo>
                    <a:pt x="1294930" y="1485900"/>
                  </a:lnTo>
                  <a:lnTo>
                    <a:pt x="1295285" y="1473200"/>
                  </a:lnTo>
                  <a:lnTo>
                    <a:pt x="1294879" y="1473200"/>
                  </a:lnTo>
                  <a:lnTo>
                    <a:pt x="1293291" y="1460500"/>
                  </a:lnTo>
                  <a:lnTo>
                    <a:pt x="1292682" y="1447800"/>
                  </a:lnTo>
                  <a:lnTo>
                    <a:pt x="1292517" y="1435100"/>
                  </a:lnTo>
                  <a:lnTo>
                    <a:pt x="1292301" y="1422400"/>
                  </a:lnTo>
                  <a:lnTo>
                    <a:pt x="1292428" y="1422400"/>
                  </a:lnTo>
                  <a:lnTo>
                    <a:pt x="1290269" y="1409700"/>
                  </a:lnTo>
                  <a:lnTo>
                    <a:pt x="1291666" y="1409700"/>
                  </a:lnTo>
                  <a:lnTo>
                    <a:pt x="1293101" y="1397000"/>
                  </a:lnTo>
                  <a:lnTo>
                    <a:pt x="1296339" y="1397000"/>
                  </a:lnTo>
                  <a:lnTo>
                    <a:pt x="1296619" y="1409700"/>
                  </a:lnTo>
                  <a:lnTo>
                    <a:pt x="1296974" y="1422400"/>
                  </a:lnTo>
                  <a:lnTo>
                    <a:pt x="1296835" y="1435100"/>
                  </a:lnTo>
                  <a:lnTo>
                    <a:pt x="1299794" y="1435100"/>
                  </a:lnTo>
                  <a:lnTo>
                    <a:pt x="1297470" y="1447800"/>
                  </a:lnTo>
                  <a:lnTo>
                    <a:pt x="1300302" y="1447800"/>
                  </a:lnTo>
                  <a:lnTo>
                    <a:pt x="1299768" y="1460500"/>
                  </a:lnTo>
                  <a:lnTo>
                    <a:pt x="1302232" y="1460500"/>
                  </a:lnTo>
                  <a:lnTo>
                    <a:pt x="1302232" y="50736"/>
                  </a:lnTo>
                  <a:lnTo>
                    <a:pt x="1299730" y="48742"/>
                  </a:lnTo>
                  <a:lnTo>
                    <a:pt x="1299730" y="50800"/>
                  </a:lnTo>
                  <a:lnTo>
                    <a:pt x="1299489" y="61328"/>
                  </a:lnTo>
                  <a:lnTo>
                    <a:pt x="1298257" y="50800"/>
                  </a:lnTo>
                  <a:lnTo>
                    <a:pt x="1299730" y="50800"/>
                  </a:lnTo>
                  <a:lnTo>
                    <a:pt x="1299730" y="48742"/>
                  </a:lnTo>
                  <a:lnTo>
                    <a:pt x="1295996" y="45758"/>
                  </a:lnTo>
                  <a:lnTo>
                    <a:pt x="1295996" y="1333500"/>
                  </a:lnTo>
                  <a:lnTo>
                    <a:pt x="1293241" y="1333500"/>
                  </a:lnTo>
                  <a:lnTo>
                    <a:pt x="1293545" y="1346200"/>
                  </a:lnTo>
                  <a:lnTo>
                    <a:pt x="1293901" y="1346200"/>
                  </a:lnTo>
                  <a:lnTo>
                    <a:pt x="1294295" y="1358900"/>
                  </a:lnTo>
                  <a:lnTo>
                    <a:pt x="1294371" y="1384300"/>
                  </a:lnTo>
                  <a:lnTo>
                    <a:pt x="1289926" y="1384300"/>
                  </a:lnTo>
                  <a:lnTo>
                    <a:pt x="1290421" y="1371600"/>
                  </a:lnTo>
                  <a:lnTo>
                    <a:pt x="1290980" y="1371600"/>
                  </a:lnTo>
                  <a:lnTo>
                    <a:pt x="1292656" y="1358900"/>
                  </a:lnTo>
                  <a:lnTo>
                    <a:pt x="1289367" y="1358900"/>
                  </a:lnTo>
                  <a:lnTo>
                    <a:pt x="1289545" y="1346200"/>
                  </a:lnTo>
                  <a:lnTo>
                    <a:pt x="1289773" y="1346200"/>
                  </a:lnTo>
                  <a:lnTo>
                    <a:pt x="1290142" y="1333500"/>
                  </a:lnTo>
                  <a:lnTo>
                    <a:pt x="1290383" y="1320800"/>
                  </a:lnTo>
                  <a:lnTo>
                    <a:pt x="1294422" y="1320800"/>
                  </a:lnTo>
                  <a:lnTo>
                    <a:pt x="1295996" y="1333500"/>
                  </a:lnTo>
                  <a:lnTo>
                    <a:pt x="1295996" y="45758"/>
                  </a:lnTo>
                  <a:lnTo>
                    <a:pt x="1294117" y="44259"/>
                  </a:lnTo>
                  <a:lnTo>
                    <a:pt x="1294117" y="1244600"/>
                  </a:lnTo>
                  <a:lnTo>
                    <a:pt x="1293914" y="1257300"/>
                  </a:lnTo>
                  <a:lnTo>
                    <a:pt x="1293774" y="1270000"/>
                  </a:lnTo>
                  <a:lnTo>
                    <a:pt x="1293596" y="1282700"/>
                  </a:lnTo>
                  <a:lnTo>
                    <a:pt x="1289583" y="1282700"/>
                  </a:lnTo>
                  <a:lnTo>
                    <a:pt x="1289088" y="1270000"/>
                  </a:lnTo>
                  <a:lnTo>
                    <a:pt x="1289507" y="1270000"/>
                  </a:lnTo>
                  <a:lnTo>
                    <a:pt x="1289723" y="1257300"/>
                  </a:lnTo>
                  <a:lnTo>
                    <a:pt x="1290078" y="1257300"/>
                  </a:lnTo>
                  <a:lnTo>
                    <a:pt x="1290027" y="1244600"/>
                  </a:lnTo>
                  <a:lnTo>
                    <a:pt x="1294117" y="1244600"/>
                  </a:lnTo>
                  <a:lnTo>
                    <a:pt x="1294117" y="44259"/>
                  </a:lnTo>
                  <a:lnTo>
                    <a:pt x="1292186" y="42722"/>
                  </a:lnTo>
                  <a:lnTo>
                    <a:pt x="1292186" y="1206500"/>
                  </a:lnTo>
                  <a:lnTo>
                    <a:pt x="1289151" y="1206500"/>
                  </a:lnTo>
                  <a:lnTo>
                    <a:pt x="1289227" y="1193800"/>
                  </a:lnTo>
                  <a:lnTo>
                    <a:pt x="1291107" y="1193800"/>
                  </a:lnTo>
                  <a:lnTo>
                    <a:pt x="1292186" y="1206500"/>
                  </a:lnTo>
                  <a:lnTo>
                    <a:pt x="1292186" y="42722"/>
                  </a:lnTo>
                  <a:lnTo>
                    <a:pt x="1290853" y="41656"/>
                  </a:lnTo>
                  <a:lnTo>
                    <a:pt x="1290853" y="1130300"/>
                  </a:lnTo>
                  <a:lnTo>
                    <a:pt x="1289685" y="1130300"/>
                  </a:lnTo>
                  <a:lnTo>
                    <a:pt x="1289697" y="1117600"/>
                  </a:lnTo>
                  <a:lnTo>
                    <a:pt x="1290523" y="1117600"/>
                  </a:lnTo>
                  <a:lnTo>
                    <a:pt x="1290853" y="1130300"/>
                  </a:lnTo>
                  <a:lnTo>
                    <a:pt x="1290853" y="41656"/>
                  </a:lnTo>
                  <a:lnTo>
                    <a:pt x="1287614" y="39065"/>
                  </a:lnTo>
                  <a:lnTo>
                    <a:pt x="1288275" y="48425"/>
                  </a:lnTo>
                  <a:lnTo>
                    <a:pt x="1286268" y="38100"/>
                  </a:lnTo>
                  <a:lnTo>
                    <a:pt x="1286395" y="38100"/>
                  </a:lnTo>
                  <a:lnTo>
                    <a:pt x="1281442" y="25400"/>
                  </a:lnTo>
                  <a:lnTo>
                    <a:pt x="1275854" y="25400"/>
                  </a:lnTo>
                  <a:lnTo>
                    <a:pt x="1275130" y="23736"/>
                  </a:lnTo>
                  <a:lnTo>
                    <a:pt x="1275130" y="38100"/>
                  </a:lnTo>
                  <a:lnTo>
                    <a:pt x="1271498" y="38100"/>
                  </a:lnTo>
                  <a:lnTo>
                    <a:pt x="1269377" y="25400"/>
                  </a:lnTo>
                  <a:lnTo>
                    <a:pt x="1273492" y="25400"/>
                  </a:lnTo>
                  <a:lnTo>
                    <a:pt x="1275130" y="38100"/>
                  </a:lnTo>
                  <a:lnTo>
                    <a:pt x="1275130" y="23736"/>
                  </a:lnTo>
                  <a:lnTo>
                    <a:pt x="1270330" y="12700"/>
                  </a:lnTo>
                  <a:lnTo>
                    <a:pt x="1260335" y="12700"/>
                  </a:lnTo>
                  <a:lnTo>
                    <a:pt x="1258582" y="8534"/>
                  </a:lnTo>
                  <a:lnTo>
                    <a:pt x="1258582" y="23787"/>
                  </a:lnTo>
                  <a:lnTo>
                    <a:pt x="1256207" y="12700"/>
                  </a:lnTo>
                  <a:lnTo>
                    <a:pt x="1258303" y="12700"/>
                  </a:lnTo>
                  <a:lnTo>
                    <a:pt x="1258582" y="23787"/>
                  </a:lnTo>
                  <a:lnTo>
                    <a:pt x="1258582" y="8534"/>
                  </a:lnTo>
                  <a:lnTo>
                    <a:pt x="1255001" y="0"/>
                  </a:lnTo>
                  <a:lnTo>
                    <a:pt x="1245146" y="0"/>
                  </a:lnTo>
                  <a:lnTo>
                    <a:pt x="1246606" y="12700"/>
                  </a:lnTo>
                  <a:lnTo>
                    <a:pt x="1215123" y="12700"/>
                  </a:lnTo>
                  <a:lnTo>
                    <a:pt x="1205128" y="25400"/>
                  </a:lnTo>
                  <a:lnTo>
                    <a:pt x="1197559" y="25400"/>
                  </a:lnTo>
                  <a:lnTo>
                    <a:pt x="1188923" y="38100"/>
                  </a:lnTo>
                  <a:lnTo>
                    <a:pt x="1180058" y="50800"/>
                  </a:lnTo>
                  <a:lnTo>
                    <a:pt x="1178356" y="50800"/>
                  </a:lnTo>
                  <a:lnTo>
                    <a:pt x="1178356" y="1943100"/>
                  </a:lnTo>
                  <a:lnTo>
                    <a:pt x="1177925" y="1955800"/>
                  </a:lnTo>
                  <a:lnTo>
                    <a:pt x="1177709" y="1943100"/>
                  </a:lnTo>
                  <a:lnTo>
                    <a:pt x="1178356" y="1943100"/>
                  </a:lnTo>
                  <a:lnTo>
                    <a:pt x="1178356" y="50800"/>
                  </a:lnTo>
                  <a:lnTo>
                    <a:pt x="1171346" y="50800"/>
                  </a:lnTo>
                  <a:lnTo>
                    <a:pt x="1163193" y="63500"/>
                  </a:lnTo>
                  <a:lnTo>
                    <a:pt x="1160233" y="63500"/>
                  </a:lnTo>
                  <a:lnTo>
                    <a:pt x="1146429" y="75895"/>
                  </a:lnTo>
                  <a:lnTo>
                    <a:pt x="1146429" y="2019300"/>
                  </a:lnTo>
                  <a:lnTo>
                    <a:pt x="1143762" y="2019300"/>
                  </a:lnTo>
                  <a:lnTo>
                    <a:pt x="1143762" y="2171700"/>
                  </a:lnTo>
                  <a:lnTo>
                    <a:pt x="1141183" y="2171700"/>
                  </a:lnTo>
                  <a:lnTo>
                    <a:pt x="1140612" y="2183866"/>
                  </a:lnTo>
                  <a:lnTo>
                    <a:pt x="1140612" y="2298700"/>
                  </a:lnTo>
                  <a:lnTo>
                    <a:pt x="1139507" y="2298700"/>
                  </a:lnTo>
                  <a:lnTo>
                    <a:pt x="1138008" y="2311400"/>
                  </a:lnTo>
                  <a:lnTo>
                    <a:pt x="1134897" y="2311400"/>
                  </a:lnTo>
                  <a:lnTo>
                    <a:pt x="1136053" y="2324100"/>
                  </a:lnTo>
                  <a:lnTo>
                    <a:pt x="1136586" y="2324100"/>
                  </a:lnTo>
                  <a:lnTo>
                    <a:pt x="1137539" y="2336800"/>
                  </a:lnTo>
                  <a:lnTo>
                    <a:pt x="1137920" y="2336800"/>
                  </a:lnTo>
                  <a:lnTo>
                    <a:pt x="1137475" y="2349500"/>
                  </a:lnTo>
                  <a:lnTo>
                    <a:pt x="1135964" y="2362200"/>
                  </a:lnTo>
                  <a:lnTo>
                    <a:pt x="1134237" y="2362200"/>
                  </a:lnTo>
                  <a:lnTo>
                    <a:pt x="1134237" y="2387600"/>
                  </a:lnTo>
                  <a:lnTo>
                    <a:pt x="1132382" y="2400300"/>
                  </a:lnTo>
                  <a:lnTo>
                    <a:pt x="1131531" y="2413000"/>
                  </a:lnTo>
                  <a:lnTo>
                    <a:pt x="1130795" y="2425700"/>
                  </a:lnTo>
                  <a:lnTo>
                    <a:pt x="1130363" y="2425700"/>
                  </a:lnTo>
                  <a:lnTo>
                    <a:pt x="1130363" y="2463800"/>
                  </a:lnTo>
                  <a:lnTo>
                    <a:pt x="1129347" y="2476500"/>
                  </a:lnTo>
                  <a:lnTo>
                    <a:pt x="1128229" y="2476500"/>
                  </a:lnTo>
                  <a:lnTo>
                    <a:pt x="1128229" y="2527300"/>
                  </a:lnTo>
                  <a:lnTo>
                    <a:pt x="1125372" y="2527300"/>
                  </a:lnTo>
                  <a:lnTo>
                    <a:pt x="1125372" y="2540000"/>
                  </a:lnTo>
                  <a:lnTo>
                    <a:pt x="1124242" y="2540000"/>
                  </a:lnTo>
                  <a:lnTo>
                    <a:pt x="1121511" y="2552700"/>
                  </a:lnTo>
                  <a:lnTo>
                    <a:pt x="1124585" y="2552700"/>
                  </a:lnTo>
                  <a:lnTo>
                    <a:pt x="1124978" y="2565400"/>
                  </a:lnTo>
                  <a:lnTo>
                    <a:pt x="1125207" y="2578100"/>
                  </a:lnTo>
                  <a:lnTo>
                    <a:pt x="1124673" y="2578100"/>
                  </a:lnTo>
                  <a:lnTo>
                    <a:pt x="1122807" y="2590800"/>
                  </a:lnTo>
                  <a:lnTo>
                    <a:pt x="1122641" y="2590800"/>
                  </a:lnTo>
                  <a:lnTo>
                    <a:pt x="1122641" y="2603500"/>
                  </a:lnTo>
                  <a:lnTo>
                    <a:pt x="1122032" y="2614396"/>
                  </a:lnTo>
                  <a:lnTo>
                    <a:pt x="1122032" y="2654300"/>
                  </a:lnTo>
                  <a:lnTo>
                    <a:pt x="1114145" y="2654300"/>
                  </a:lnTo>
                  <a:lnTo>
                    <a:pt x="1114374" y="2667000"/>
                  </a:lnTo>
                  <a:lnTo>
                    <a:pt x="1119720" y="2667000"/>
                  </a:lnTo>
                  <a:lnTo>
                    <a:pt x="1118654" y="2679700"/>
                  </a:lnTo>
                  <a:lnTo>
                    <a:pt x="1120940" y="2679700"/>
                  </a:lnTo>
                  <a:lnTo>
                    <a:pt x="1121651" y="2692400"/>
                  </a:lnTo>
                  <a:lnTo>
                    <a:pt x="1118679" y="2692400"/>
                  </a:lnTo>
                  <a:lnTo>
                    <a:pt x="1119606" y="2705100"/>
                  </a:lnTo>
                  <a:lnTo>
                    <a:pt x="1119111" y="2717800"/>
                  </a:lnTo>
                  <a:lnTo>
                    <a:pt x="1116558" y="2717800"/>
                  </a:lnTo>
                  <a:lnTo>
                    <a:pt x="1118438" y="2730500"/>
                  </a:lnTo>
                  <a:lnTo>
                    <a:pt x="1116533" y="2740444"/>
                  </a:lnTo>
                  <a:lnTo>
                    <a:pt x="1116533" y="2832100"/>
                  </a:lnTo>
                  <a:lnTo>
                    <a:pt x="1116279" y="2844800"/>
                  </a:lnTo>
                  <a:lnTo>
                    <a:pt x="1114539" y="2844800"/>
                  </a:lnTo>
                  <a:lnTo>
                    <a:pt x="1114539" y="2882900"/>
                  </a:lnTo>
                  <a:lnTo>
                    <a:pt x="1113675" y="2882900"/>
                  </a:lnTo>
                  <a:lnTo>
                    <a:pt x="1113675" y="2959100"/>
                  </a:lnTo>
                  <a:lnTo>
                    <a:pt x="1113548" y="2959100"/>
                  </a:lnTo>
                  <a:lnTo>
                    <a:pt x="1113320" y="2971800"/>
                  </a:lnTo>
                  <a:lnTo>
                    <a:pt x="1113663" y="2971800"/>
                  </a:lnTo>
                  <a:lnTo>
                    <a:pt x="1111250" y="2984500"/>
                  </a:lnTo>
                  <a:lnTo>
                    <a:pt x="1110945" y="2984500"/>
                  </a:lnTo>
                  <a:lnTo>
                    <a:pt x="1110945" y="3263900"/>
                  </a:lnTo>
                  <a:lnTo>
                    <a:pt x="1110653" y="3276600"/>
                  </a:lnTo>
                  <a:lnTo>
                    <a:pt x="1108900" y="3276600"/>
                  </a:lnTo>
                  <a:lnTo>
                    <a:pt x="1105192" y="3263900"/>
                  </a:lnTo>
                  <a:lnTo>
                    <a:pt x="1108113" y="3263900"/>
                  </a:lnTo>
                  <a:lnTo>
                    <a:pt x="1108570" y="3251200"/>
                  </a:lnTo>
                  <a:lnTo>
                    <a:pt x="1108367" y="3251200"/>
                  </a:lnTo>
                  <a:lnTo>
                    <a:pt x="1108837" y="3238500"/>
                  </a:lnTo>
                  <a:lnTo>
                    <a:pt x="1108697" y="3238500"/>
                  </a:lnTo>
                  <a:lnTo>
                    <a:pt x="1108189" y="3225800"/>
                  </a:lnTo>
                  <a:lnTo>
                    <a:pt x="1106030" y="3225800"/>
                  </a:lnTo>
                  <a:lnTo>
                    <a:pt x="1104074" y="3213100"/>
                  </a:lnTo>
                  <a:lnTo>
                    <a:pt x="1110818" y="3213100"/>
                  </a:lnTo>
                  <a:lnTo>
                    <a:pt x="1110894" y="3225800"/>
                  </a:lnTo>
                  <a:lnTo>
                    <a:pt x="1110665" y="3238500"/>
                  </a:lnTo>
                  <a:lnTo>
                    <a:pt x="1110856" y="3251200"/>
                  </a:lnTo>
                  <a:lnTo>
                    <a:pt x="1108570" y="3251200"/>
                  </a:lnTo>
                  <a:lnTo>
                    <a:pt x="1109497" y="3263900"/>
                  </a:lnTo>
                  <a:lnTo>
                    <a:pt x="1110945" y="3263900"/>
                  </a:lnTo>
                  <a:lnTo>
                    <a:pt x="1110945" y="2984500"/>
                  </a:lnTo>
                  <a:lnTo>
                    <a:pt x="1110767" y="2984500"/>
                  </a:lnTo>
                  <a:lnTo>
                    <a:pt x="1110767" y="3136900"/>
                  </a:lnTo>
                  <a:lnTo>
                    <a:pt x="1110691" y="3149600"/>
                  </a:lnTo>
                  <a:lnTo>
                    <a:pt x="1108367" y="3149600"/>
                  </a:lnTo>
                  <a:lnTo>
                    <a:pt x="1108659" y="3136900"/>
                  </a:lnTo>
                  <a:lnTo>
                    <a:pt x="1103020" y="3136900"/>
                  </a:lnTo>
                  <a:lnTo>
                    <a:pt x="1101648" y="3124200"/>
                  </a:lnTo>
                  <a:lnTo>
                    <a:pt x="1105890" y="3124200"/>
                  </a:lnTo>
                  <a:lnTo>
                    <a:pt x="1108964" y="3111500"/>
                  </a:lnTo>
                  <a:lnTo>
                    <a:pt x="1110754" y="3111500"/>
                  </a:lnTo>
                  <a:lnTo>
                    <a:pt x="1110767" y="3136900"/>
                  </a:lnTo>
                  <a:lnTo>
                    <a:pt x="1110767" y="2984500"/>
                  </a:lnTo>
                  <a:lnTo>
                    <a:pt x="1102880" y="2984500"/>
                  </a:lnTo>
                  <a:lnTo>
                    <a:pt x="1104430" y="2971800"/>
                  </a:lnTo>
                  <a:lnTo>
                    <a:pt x="1107871" y="2971800"/>
                  </a:lnTo>
                  <a:lnTo>
                    <a:pt x="1109497" y="2959100"/>
                  </a:lnTo>
                  <a:lnTo>
                    <a:pt x="1105268" y="2959100"/>
                  </a:lnTo>
                  <a:lnTo>
                    <a:pt x="1104442" y="2946400"/>
                  </a:lnTo>
                  <a:lnTo>
                    <a:pt x="1108875" y="2946400"/>
                  </a:lnTo>
                  <a:lnTo>
                    <a:pt x="1103718" y="2933700"/>
                  </a:lnTo>
                  <a:lnTo>
                    <a:pt x="1113497" y="2933700"/>
                  </a:lnTo>
                  <a:lnTo>
                    <a:pt x="1113142" y="2946400"/>
                  </a:lnTo>
                  <a:lnTo>
                    <a:pt x="1113675" y="2959100"/>
                  </a:lnTo>
                  <a:lnTo>
                    <a:pt x="1113675" y="2882900"/>
                  </a:lnTo>
                  <a:lnTo>
                    <a:pt x="1105217" y="2882900"/>
                  </a:lnTo>
                  <a:lnTo>
                    <a:pt x="1105357" y="2870200"/>
                  </a:lnTo>
                  <a:lnTo>
                    <a:pt x="1113777" y="2870200"/>
                  </a:lnTo>
                  <a:lnTo>
                    <a:pt x="1114539" y="2882900"/>
                  </a:lnTo>
                  <a:lnTo>
                    <a:pt x="1114539" y="2844800"/>
                  </a:lnTo>
                  <a:lnTo>
                    <a:pt x="1114336" y="2844800"/>
                  </a:lnTo>
                  <a:lnTo>
                    <a:pt x="1113917" y="2832100"/>
                  </a:lnTo>
                  <a:lnTo>
                    <a:pt x="1107605" y="2832100"/>
                  </a:lnTo>
                  <a:lnTo>
                    <a:pt x="1108735" y="2819400"/>
                  </a:lnTo>
                  <a:lnTo>
                    <a:pt x="1111300" y="2819400"/>
                  </a:lnTo>
                  <a:lnTo>
                    <a:pt x="1114399" y="2832100"/>
                  </a:lnTo>
                  <a:lnTo>
                    <a:pt x="1116533" y="2832100"/>
                  </a:lnTo>
                  <a:lnTo>
                    <a:pt x="1116533" y="2740444"/>
                  </a:lnTo>
                  <a:lnTo>
                    <a:pt x="1115987" y="2743200"/>
                  </a:lnTo>
                  <a:lnTo>
                    <a:pt x="1109040" y="2743200"/>
                  </a:lnTo>
                  <a:lnTo>
                    <a:pt x="1106639" y="2730500"/>
                  </a:lnTo>
                  <a:lnTo>
                    <a:pt x="1112139" y="2730500"/>
                  </a:lnTo>
                  <a:lnTo>
                    <a:pt x="1107567" y="2717800"/>
                  </a:lnTo>
                  <a:lnTo>
                    <a:pt x="1108100" y="2717800"/>
                  </a:lnTo>
                  <a:lnTo>
                    <a:pt x="1111313" y="2705100"/>
                  </a:lnTo>
                  <a:lnTo>
                    <a:pt x="1110805" y="2692400"/>
                  </a:lnTo>
                  <a:lnTo>
                    <a:pt x="1111186" y="2692400"/>
                  </a:lnTo>
                  <a:lnTo>
                    <a:pt x="1112774" y="2679700"/>
                  </a:lnTo>
                  <a:lnTo>
                    <a:pt x="1111427" y="2679700"/>
                  </a:lnTo>
                  <a:lnTo>
                    <a:pt x="1111059" y="2667000"/>
                  </a:lnTo>
                  <a:lnTo>
                    <a:pt x="1110881" y="2654300"/>
                  </a:lnTo>
                  <a:lnTo>
                    <a:pt x="1111110" y="2641600"/>
                  </a:lnTo>
                  <a:lnTo>
                    <a:pt x="1121625" y="2641600"/>
                  </a:lnTo>
                  <a:lnTo>
                    <a:pt x="1122032" y="2654300"/>
                  </a:lnTo>
                  <a:lnTo>
                    <a:pt x="1122032" y="2614396"/>
                  </a:lnTo>
                  <a:lnTo>
                    <a:pt x="1121930" y="2616200"/>
                  </a:lnTo>
                  <a:lnTo>
                    <a:pt x="1119212" y="2616200"/>
                  </a:lnTo>
                  <a:lnTo>
                    <a:pt x="1119174" y="2603500"/>
                  </a:lnTo>
                  <a:lnTo>
                    <a:pt x="1122641" y="2603500"/>
                  </a:lnTo>
                  <a:lnTo>
                    <a:pt x="1122641" y="2590800"/>
                  </a:lnTo>
                  <a:lnTo>
                    <a:pt x="1118044" y="2590800"/>
                  </a:lnTo>
                  <a:lnTo>
                    <a:pt x="1116279" y="2603500"/>
                  </a:lnTo>
                  <a:lnTo>
                    <a:pt x="1114082" y="2603500"/>
                  </a:lnTo>
                  <a:lnTo>
                    <a:pt x="1113624" y="2590800"/>
                  </a:lnTo>
                  <a:lnTo>
                    <a:pt x="1113650" y="2578100"/>
                  </a:lnTo>
                  <a:lnTo>
                    <a:pt x="1113777" y="2565400"/>
                  </a:lnTo>
                  <a:lnTo>
                    <a:pt x="1113612" y="2565400"/>
                  </a:lnTo>
                  <a:lnTo>
                    <a:pt x="1117498" y="2552700"/>
                  </a:lnTo>
                  <a:lnTo>
                    <a:pt x="1117117" y="2552700"/>
                  </a:lnTo>
                  <a:lnTo>
                    <a:pt x="1113967" y="2540000"/>
                  </a:lnTo>
                  <a:lnTo>
                    <a:pt x="1116457" y="2540000"/>
                  </a:lnTo>
                  <a:lnTo>
                    <a:pt x="1118946" y="2527300"/>
                  </a:lnTo>
                  <a:lnTo>
                    <a:pt x="1121765" y="2540000"/>
                  </a:lnTo>
                  <a:lnTo>
                    <a:pt x="1123086" y="2527300"/>
                  </a:lnTo>
                  <a:lnTo>
                    <a:pt x="1125131" y="2527300"/>
                  </a:lnTo>
                  <a:lnTo>
                    <a:pt x="1125372" y="2540000"/>
                  </a:lnTo>
                  <a:lnTo>
                    <a:pt x="1125372" y="2527300"/>
                  </a:lnTo>
                  <a:lnTo>
                    <a:pt x="1125347" y="2514600"/>
                  </a:lnTo>
                  <a:lnTo>
                    <a:pt x="1126921" y="2514600"/>
                  </a:lnTo>
                  <a:lnTo>
                    <a:pt x="1128229" y="2527300"/>
                  </a:lnTo>
                  <a:lnTo>
                    <a:pt x="1128229" y="2476500"/>
                  </a:lnTo>
                  <a:lnTo>
                    <a:pt x="1127874" y="2476500"/>
                  </a:lnTo>
                  <a:lnTo>
                    <a:pt x="1126578" y="2489200"/>
                  </a:lnTo>
                  <a:lnTo>
                    <a:pt x="1126451" y="2489200"/>
                  </a:lnTo>
                  <a:lnTo>
                    <a:pt x="1128153" y="2501900"/>
                  </a:lnTo>
                  <a:lnTo>
                    <a:pt x="1118870" y="2501900"/>
                  </a:lnTo>
                  <a:lnTo>
                    <a:pt x="1118870" y="2527300"/>
                  </a:lnTo>
                  <a:lnTo>
                    <a:pt x="1116228" y="2527300"/>
                  </a:lnTo>
                  <a:lnTo>
                    <a:pt x="1117180" y="2514600"/>
                  </a:lnTo>
                  <a:lnTo>
                    <a:pt x="1118349" y="2514600"/>
                  </a:lnTo>
                  <a:lnTo>
                    <a:pt x="1118870" y="2527300"/>
                  </a:lnTo>
                  <a:lnTo>
                    <a:pt x="1118870" y="2501900"/>
                  </a:lnTo>
                  <a:lnTo>
                    <a:pt x="1116596" y="2501900"/>
                  </a:lnTo>
                  <a:lnTo>
                    <a:pt x="1116609" y="2489200"/>
                  </a:lnTo>
                  <a:lnTo>
                    <a:pt x="1116863" y="2476500"/>
                  </a:lnTo>
                  <a:lnTo>
                    <a:pt x="1116495" y="2476500"/>
                  </a:lnTo>
                  <a:lnTo>
                    <a:pt x="1119911" y="2463800"/>
                  </a:lnTo>
                  <a:lnTo>
                    <a:pt x="1119060" y="2463800"/>
                  </a:lnTo>
                  <a:lnTo>
                    <a:pt x="1119619" y="2451100"/>
                  </a:lnTo>
                  <a:lnTo>
                    <a:pt x="1121765" y="2451100"/>
                  </a:lnTo>
                  <a:lnTo>
                    <a:pt x="1122807" y="2463800"/>
                  </a:lnTo>
                  <a:lnTo>
                    <a:pt x="1130363" y="2463800"/>
                  </a:lnTo>
                  <a:lnTo>
                    <a:pt x="1130363" y="2425700"/>
                  </a:lnTo>
                  <a:lnTo>
                    <a:pt x="1124496" y="2425700"/>
                  </a:lnTo>
                  <a:lnTo>
                    <a:pt x="1123988" y="2438400"/>
                  </a:lnTo>
                  <a:lnTo>
                    <a:pt x="1123289" y="2425700"/>
                  </a:lnTo>
                  <a:lnTo>
                    <a:pt x="1122527" y="2425700"/>
                  </a:lnTo>
                  <a:lnTo>
                    <a:pt x="1122540" y="2413000"/>
                  </a:lnTo>
                  <a:lnTo>
                    <a:pt x="1121473" y="2400300"/>
                  </a:lnTo>
                  <a:lnTo>
                    <a:pt x="1124394" y="2400300"/>
                  </a:lnTo>
                  <a:lnTo>
                    <a:pt x="1123276" y="2387600"/>
                  </a:lnTo>
                  <a:lnTo>
                    <a:pt x="1134237" y="2387600"/>
                  </a:lnTo>
                  <a:lnTo>
                    <a:pt x="1134237" y="2362200"/>
                  </a:lnTo>
                  <a:lnTo>
                    <a:pt x="1132789" y="2362200"/>
                  </a:lnTo>
                  <a:lnTo>
                    <a:pt x="1131354" y="2349500"/>
                  </a:lnTo>
                  <a:lnTo>
                    <a:pt x="1125131" y="2349500"/>
                  </a:lnTo>
                  <a:lnTo>
                    <a:pt x="1127861" y="2336800"/>
                  </a:lnTo>
                  <a:lnTo>
                    <a:pt x="1128166" y="2336800"/>
                  </a:lnTo>
                  <a:lnTo>
                    <a:pt x="1124483" y="2324100"/>
                  </a:lnTo>
                  <a:lnTo>
                    <a:pt x="1128014" y="2311400"/>
                  </a:lnTo>
                  <a:lnTo>
                    <a:pt x="1127760" y="2311400"/>
                  </a:lnTo>
                  <a:lnTo>
                    <a:pt x="1127760" y="2247900"/>
                  </a:lnTo>
                  <a:lnTo>
                    <a:pt x="1138618" y="2247900"/>
                  </a:lnTo>
                  <a:lnTo>
                    <a:pt x="1134110" y="2260600"/>
                  </a:lnTo>
                  <a:lnTo>
                    <a:pt x="1137183" y="2260600"/>
                  </a:lnTo>
                  <a:lnTo>
                    <a:pt x="1140320" y="2273300"/>
                  </a:lnTo>
                  <a:lnTo>
                    <a:pt x="1140091" y="2273300"/>
                  </a:lnTo>
                  <a:lnTo>
                    <a:pt x="1137843" y="2286000"/>
                  </a:lnTo>
                  <a:lnTo>
                    <a:pt x="1137297" y="2286000"/>
                  </a:lnTo>
                  <a:lnTo>
                    <a:pt x="1140612" y="2298700"/>
                  </a:lnTo>
                  <a:lnTo>
                    <a:pt x="1140612" y="2183866"/>
                  </a:lnTo>
                  <a:lnTo>
                    <a:pt x="1140587" y="2184400"/>
                  </a:lnTo>
                  <a:lnTo>
                    <a:pt x="1140447" y="2197100"/>
                  </a:lnTo>
                  <a:lnTo>
                    <a:pt x="1140218" y="2197100"/>
                  </a:lnTo>
                  <a:lnTo>
                    <a:pt x="1140282" y="2209800"/>
                  </a:lnTo>
                  <a:lnTo>
                    <a:pt x="1134478" y="2209800"/>
                  </a:lnTo>
                  <a:lnTo>
                    <a:pt x="1134478" y="2235200"/>
                  </a:lnTo>
                  <a:lnTo>
                    <a:pt x="1131595" y="2235200"/>
                  </a:lnTo>
                  <a:lnTo>
                    <a:pt x="1132014" y="2222500"/>
                  </a:lnTo>
                  <a:lnTo>
                    <a:pt x="1134478" y="2235200"/>
                  </a:lnTo>
                  <a:lnTo>
                    <a:pt x="1134478" y="2209800"/>
                  </a:lnTo>
                  <a:lnTo>
                    <a:pt x="1130769" y="2209800"/>
                  </a:lnTo>
                  <a:lnTo>
                    <a:pt x="1130642" y="2197100"/>
                  </a:lnTo>
                  <a:lnTo>
                    <a:pt x="1130579" y="2171700"/>
                  </a:lnTo>
                  <a:lnTo>
                    <a:pt x="1137069" y="2171700"/>
                  </a:lnTo>
                  <a:lnTo>
                    <a:pt x="1136916" y="2159000"/>
                  </a:lnTo>
                  <a:lnTo>
                    <a:pt x="1143393" y="2159000"/>
                  </a:lnTo>
                  <a:lnTo>
                    <a:pt x="1143762" y="2171700"/>
                  </a:lnTo>
                  <a:lnTo>
                    <a:pt x="1143762" y="2019300"/>
                  </a:lnTo>
                  <a:lnTo>
                    <a:pt x="1143393" y="2019300"/>
                  </a:lnTo>
                  <a:lnTo>
                    <a:pt x="1143393" y="2133600"/>
                  </a:lnTo>
                  <a:lnTo>
                    <a:pt x="1132789" y="2133600"/>
                  </a:lnTo>
                  <a:lnTo>
                    <a:pt x="1133335" y="2120900"/>
                  </a:lnTo>
                  <a:lnTo>
                    <a:pt x="1133322" y="2108200"/>
                  </a:lnTo>
                  <a:lnTo>
                    <a:pt x="1133487" y="2095500"/>
                  </a:lnTo>
                  <a:lnTo>
                    <a:pt x="1139024" y="2108200"/>
                  </a:lnTo>
                  <a:lnTo>
                    <a:pt x="1141564" y="2108200"/>
                  </a:lnTo>
                  <a:lnTo>
                    <a:pt x="1141603" y="2095500"/>
                  </a:lnTo>
                  <a:lnTo>
                    <a:pt x="1143127" y="2095500"/>
                  </a:lnTo>
                  <a:lnTo>
                    <a:pt x="1143393" y="2133600"/>
                  </a:lnTo>
                  <a:lnTo>
                    <a:pt x="1143393" y="2019300"/>
                  </a:lnTo>
                  <a:lnTo>
                    <a:pt x="1137462" y="2019300"/>
                  </a:lnTo>
                  <a:lnTo>
                    <a:pt x="1139151" y="2032000"/>
                  </a:lnTo>
                  <a:lnTo>
                    <a:pt x="1136827" y="2032000"/>
                  </a:lnTo>
                  <a:lnTo>
                    <a:pt x="1135291" y="2024951"/>
                  </a:lnTo>
                  <a:lnTo>
                    <a:pt x="1135291" y="2032965"/>
                  </a:lnTo>
                  <a:lnTo>
                    <a:pt x="1135189" y="2044700"/>
                  </a:lnTo>
                  <a:lnTo>
                    <a:pt x="1132027" y="2044700"/>
                  </a:lnTo>
                  <a:lnTo>
                    <a:pt x="1135291" y="2032965"/>
                  </a:lnTo>
                  <a:lnTo>
                    <a:pt x="1135291" y="2024951"/>
                  </a:lnTo>
                  <a:lnTo>
                    <a:pt x="1134059" y="2019300"/>
                  </a:lnTo>
                  <a:lnTo>
                    <a:pt x="1136929" y="2006600"/>
                  </a:lnTo>
                  <a:lnTo>
                    <a:pt x="1144041" y="2006600"/>
                  </a:lnTo>
                  <a:lnTo>
                    <a:pt x="1144638" y="1981200"/>
                  </a:lnTo>
                  <a:lnTo>
                    <a:pt x="1146048" y="1981200"/>
                  </a:lnTo>
                  <a:lnTo>
                    <a:pt x="1146098" y="2006600"/>
                  </a:lnTo>
                  <a:lnTo>
                    <a:pt x="1145959" y="2006600"/>
                  </a:lnTo>
                  <a:lnTo>
                    <a:pt x="1146429" y="2019300"/>
                  </a:lnTo>
                  <a:lnTo>
                    <a:pt x="1146429" y="75895"/>
                  </a:lnTo>
                  <a:lnTo>
                    <a:pt x="1146327" y="1879600"/>
                  </a:lnTo>
                  <a:lnTo>
                    <a:pt x="1146175" y="1879600"/>
                  </a:lnTo>
                  <a:lnTo>
                    <a:pt x="1146263" y="1968500"/>
                  </a:lnTo>
                  <a:lnTo>
                    <a:pt x="1144993" y="1968500"/>
                  </a:lnTo>
                  <a:lnTo>
                    <a:pt x="1138605" y="1981200"/>
                  </a:lnTo>
                  <a:lnTo>
                    <a:pt x="1136256" y="1981200"/>
                  </a:lnTo>
                  <a:lnTo>
                    <a:pt x="1134021" y="1968500"/>
                  </a:lnTo>
                  <a:lnTo>
                    <a:pt x="1133309" y="1955800"/>
                  </a:lnTo>
                  <a:lnTo>
                    <a:pt x="1133462" y="1955800"/>
                  </a:lnTo>
                  <a:lnTo>
                    <a:pt x="1133805" y="1943100"/>
                  </a:lnTo>
                  <a:lnTo>
                    <a:pt x="1142796" y="1943100"/>
                  </a:lnTo>
                  <a:lnTo>
                    <a:pt x="1144739" y="1930400"/>
                  </a:lnTo>
                  <a:lnTo>
                    <a:pt x="1134503" y="1930400"/>
                  </a:lnTo>
                  <a:lnTo>
                    <a:pt x="1133132" y="1917700"/>
                  </a:lnTo>
                  <a:lnTo>
                    <a:pt x="1132967" y="1917700"/>
                  </a:lnTo>
                  <a:lnTo>
                    <a:pt x="1135964" y="1905000"/>
                  </a:lnTo>
                  <a:lnTo>
                    <a:pt x="1136345" y="1905000"/>
                  </a:lnTo>
                  <a:lnTo>
                    <a:pt x="1133119" y="1892300"/>
                  </a:lnTo>
                  <a:lnTo>
                    <a:pt x="1135456" y="1892300"/>
                  </a:lnTo>
                  <a:lnTo>
                    <a:pt x="1136281" y="1879600"/>
                  </a:lnTo>
                  <a:lnTo>
                    <a:pt x="1132624" y="1866900"/>
                  </a:lnTo>
                  <a:lnTo>
                    <a:pt x="1133640" y="1866900"/>
                  </a:lnTo>
                  <a:lnTo>
                    <a:pt x="1133360" y="1854200"/>
                  </a:lnTo>
                  <a:lnTo>
                    <a:pt x="1133563" y="1841500"/>
                  </a:lnTo>
                  <a:lnTo>
                    <a:pt x="1134313" y="1841500"/>
                  </a:lnTo>
                  <a:lnTo>
                    <a:pt x="1138783" y="1828800"/>
                  </a:lnTo>
                  <a:lnTo>
                    <a:pt x="1133830" y="1828800"/>
                  </a:lnTo>
                  <a:lnTo>
                    <a:pt x="1133271" y="1816100"/>
                  </a:lnTo>
                  <a:lnTo>
                    <a:pt x="1132395" y="1816100"/>
                  </a:lnTo>
                  <a:lnTo>
                    <a:pt x="1133805" y="1803400"/>
                  </a:lnTo>
                  <a:lnTo>
                    <a:pt x="1140053" y="1803400"/>
                  </a:lnTo>
                  <a:lnTo>
                    <a:pt x="1141603" y="1790700"/>
                  </a:lnTo>
                  <a:lnTo>
                    <a:pt x="1133411" y="1790700"/>
                  </a:lnTo>
                  <a:lnTo>
                    <a:pt x="1133614" y="1778000"/>
                  </a:lnTo>
                  <a:lnTo>
                    <a:pt x="1132763" y="1778000"/>
                  </a:lnTo>
                  <a:lnTo>
                    <a:pt x="1133729" y="1765300"/>
                  </a:lnTo>
                  <a:lnTo>
                    <a:pt x="1141450" y="1765300"/>
                  </a:lnTo>
                  <a:lnTo>
                    <a:pt x="1136942" y="1752600"/>
                  </a:lnTo>
                  <a:lnTo>
                    <a:pt x="1142098" y="1752600"/>
                  </a:lnTo>
                  <a:lnTo>
                    <a:pt x="1141183" y="1739900"/>
                  </a:lnTo>
                  <a:lnTo>
                    <a:pt x="1140345" y="1739900"/>
                  </a:lnTo>
                  <a:lnTo>
                    <a:pt x="1139393" y="1727200"/>
                  </a:lnTo>
                  <a:lnTo>
                    <a:pt x="1130795" y="1727200"/>
                  </a:lnTo>
                  <a:lnTo>
                    <a:pt x="1130465" y="1714500"/>
                  </a:lnTo>
                  <a:lnTo>
                    <a:pt x="1130706" y="1701800"/>
                  </a:lnTo>
                  <a:lnTo>
                    <a:pt x="1130528" y="1689100"/>
                  </a:lnTo>
                  <a:lnTo>
                    <a:pt x="1138847" y="1689100"/>
                  </a:lnTo>
                  <a:lnTo>
                    <a:pt x="1139151" y="1676400"/>
                  </a:lnTo>
                  <a:lnTo>
                    <a:pt x="1138910" y="1676400"/>
                  </a:lnTo>
                  <a:lnTo>
                    <a:pt x="1137818" y="1663700"/>
                  </a:lnTo>
                  <a:lnTo>
                    <a:pt x="1131455" y="1663700"/>
                  </a:lnTo>
                  <a:lnTo>
                    <a:pt x="1130503" y="1651000"/>
                  </a:lnTo>
                  <a:lnTo>
                    <a:pt x="1130350" y="1651000"/>
                  </a:lnTo>
                  <a:lnTo>
                    <a:pt x="1127137" y="1638300"/>
                  </a:lnTo>
                  <a:lnTo>
                    <a:pt x="1128115" y="1638300"/>
                  </a:lnTo>
                  <a:lnTo>
                    <a:pt x="1127785" y="1625600"/>
                  </a:lnTo>
                  <a:lnTo>
                    <a:pt x="1128217" y="1612900"/>
                  </a:lnTo>
                  <a:lnTo>
                    <a:pt x="1125855" y="1612900"/>
                  </a:lnTo>
                  <a:lnTo>
                    <a:pt x="1126134" y="1600200"/>
                  </a:lnTo>
                  <a:lnTo>
                    <a:pt x="1128572" y="1600200"/>
                  </a:lnTo>
                  <a:lnTo>
                    <a:pt x="1128242" y="1587500"/>
                  </a:lnTo>
                  <a:lnTo>
                    <a:pt x="1125969" y="1587500"/>
                  </a:lnTo>
                  <a:lnTo>
                    <a:pt x="1130033" y="1574800"/>
                  </a:lnTo>
                  <a:lnTo>
                    <a:pt x="1130782" y="1574800"/>
                  </a:lnTo>
                  <a:lnTo>
                    <a:pt x="1129868" y="1562100"/>
                  </a:lnTo>
                  <a:lnTo>
                    <a:pt x="1133868" y="1562100"/>
                  </a:lnTo>
                  <a:lnTo>
                    <a:pt x="1133106" y="1549400"/>
                  </a:lnTo>
                  <a:lnTo>
                    <a:pt x="1130960" y="1549400"/>
                  </a:lnTo>
                  <a:lnTo>
                    <a:pt x="1129792" y="1536700"/>
                  </a:lnTo>
                  <a:lnTo>
                    <a:pt x="1128953" y="1536700"/>
                  </a:lnTo>
                  <a:lnTo>
                    <a:pt x="1122718" y="1536700"/>
                  </a:lnTo>
                  <a:lnTo>
                    <a:pt x="1125791" y="1524000"/>
                  </a:lnTo>
                  <a:lnTo>
                    <a:pt x="1128953" y="1536700"/>
                  </a:lnTo>
                  <a:lnTo>
                    <a:pt x="1130566" y="1524000"/>
                  </a:lnTo>
                  <a:lnTo>
                    <a:pt x="1134643" y="1524000"/>
                  </a:lnTo>
                  <a:lnTo>
                    <a:pt x="1134681" y="1536700"/>
                  </a:lnTo>
                  <a:lnTo>
                    <a:pt x="1134808" y="1549400"/>
                  </a:lnTo>
                  <a:lnTo>
                    <a:pt x="1135049" y="1549400"/>
                  </a:lnTo>
                  <a:lnTo>
                    <a:pt x="1134859" y="1562100"/>
                  </a:lnTo>
                  <a:lnTo>
                    <a:pt x="1136751" y="1562100"/>
                  </a:lnTo>
                  <a:lnTo>
                    <a:pt x="1137323" y="1574800"/>
                  </a:lnTo>
                  <a:lnTo>
                    <a:pt x="1137526" y="1587500"/>
                  </a:lnTo>
                  <a:lnTo>
                    <a:pt x="1137666" y="1587500"/>
                  </a:lnTo>
                  <a:lnTo>
                    <a:pt x="1138288" y="1612900"/>
                  </a:lnTo>
                  <a:lnTo>
                    <a:pt x="1138542" y="1625600"/>
                  </a:lnTo>
                  <a:lnTo>
                    <a:pt x="1138669" y="1638300"/>
                  </a:lnTo>
                  <a:lnTo>
                    <a:pt x="1139380" y="1638300"/>
                  </a:lnTo>
                  <a:lnTo>
                    <a:pt x="1140802" y="1651000"/>
                  </a:lnTo>
                  <a:lnTo>
                    <a:pt x="1140447" y="1663700"/>
                  </a:lnTo>
                  <a:lnTo>
                    <a:pt x="1140625" y="1676400"/>
                  </a:lnTo>
                  <a:lnTo>
                    <a:pt x="1140752" y="1689100"/>
                  </a:lnTo>
                  <a:lnTo>
                    <a:pt x="1140625" y="1689100"/>
                  </a:lnTo>
                  <a:lnTo>
                    <a:pt x="1140980" y="1701800"/>
                  </a:lnTo>
                  <a:lnTo>
                    <a:pt x="1142606" y="1714500"/>
                  </a:lnTo>
                  <a:lnTo>
                    <a:pt x="1141463" y="1714500"/>
                  </a:lnTo>
                  <a:lnTo>
                    <a:pt x="1142098" y="1727200"/>
                  </a:lnTo>
                  <a:lnTo>
                    <a:pt x="1143241" y="1727200"/>
                  </a:lnTo>
                  <a:lnTo>
                    <a:pt x="1143482" y="1739900"/>
                  </a:lnTo>
                  <a:lnTo>
                    <a:pt x="1143088" y="1739900"/>
                  </a:lnTo>
                  <a:lnTo>
                    <a:pt x="1143063" y="1752600"/>
                  </a:lnTo>
                  <a:lnTo>
                    <a:pt x="1143203" y="1752600"/>
                  </a:lnTo>
                  <a:lnTo>
                    <a:pt x="1143304" y="1765300"/>
                  </a:lnTo>
                  <a:lnTo>
                    <a:pt x="1143406" y="1790700"/>
                  </a:lnTo>
                  <a:lnTo>
                    <a:pt x="1143647" y="1828800"/>
                  </a:lnTo>
                  <a:lnTo>
                    <a:pt x="1146048" y="1841500"/>
                  </a:lnTo>
                  <a:lnTo>
                    <a:pt x="1146187" y="1841500"/>
                  </a:lnTo>
                  <a:lnTo>
                    <a:pt x="1145946" y="1854200"/>
                  </a:lnTo>
                  <a:lnTo>
                    <a:pt x="1145286" y="1854200"/>
                  </a:lnTo>
                  <a:lnTo>
                    <a:pt x="1145832" y="1866900"/>
                  </a:lnTo>
                  <a:lnTo>
                    <a:pt x="1144041" y="1866900"/>
                  </a:lnTo>
                  <a:lnTo>
                    <a:pt x="1146327" y="1879600"/>
                  </a:lnTo>
                  <a:lnTo>
                    <a:pt x="1146327" y="75984"/>
                  </a:lnTo>
                  <a:lnTo>
                    <a:pt x="1146086" y="76200"/>
                  </a:lnTo>
                  <a:lnTo>
                    <a:pt x="1133182" y="88442"/>
                  </a:lnTo>
                  <a:lnTo>
                    <a:pt x="1133182" y="1511300"/>
                  </a:lnTo>
                  <a:lnTo>
                    <a:pt x="1131062" y="1511300"/>
                  </a:lnTo>
                  <a:lnTo>
                    <a:pt x="1131544" y="1498600"/>
                  </a:lnTo>
                  <a:lnTo>
                    <a:pt x="1132979" y="1498600"/>
                  </a:lnTo>
                  <a:lnTo>
                    <a:pt x="1133182" y="1511300"/>
                  </a:lnTo>
                  <a:lnTo>
                    <a:pt x="1133182" y="88442"/>
                  </a:lnTo>
                  <a:lnTo>
                    <a:pt x="1132700" y="88900"/>
                  </a:lnTo>
                  <a:lnTo>
                    <a:pt x="1132154" y="88900"/>
                  </a:lnTo>
                  <a:lnTo>
                    <a:pt x="1132154" y="1473200"/>
                  </a:lnTo>
                  <a:lnTo>
                    <a:pt x="1122108" y="1473200"/>
                  </a:lnTo>
                  <a:lnTo>
                    <a:pt x="1122362" y="1460500"/>
                  </a:lnTo>
                  <a:lnTo>
                    <a:pt x="1122159" y="1435100"/>
                  </a:lnTo>
                  <a:lnTo>
                    <a:pt x="1131163" y="1435100"/>
                  </a:lnTo>
                  <a:lnTo>
                    <a:pt x="1131341" y="1422400"/>
                  </a:lnTo>
                  <a:lnTo>
                    <a:pt x="1131519" y="1435100"/>
                  </a:lnTo>
                  <a:lnTo>
                    <a:pt x="1131862" y="1435100"/>
                  </a:lnTo>
                  <a:lnTo>
                    <a:pt x="1132154" y="1473200"/>
                  </a:lnTo>
                  <a:lnTo>
                    <a:pt x="1132154" y="88900"/>
                  </a:lnTo>
                  <a:lnTo>
                    <a:pt x="1130452" y="88900"/>
                  </a:lnTo>
                  <a:lnTo>
                    <a:pt x="1129792" y="92316"/>
                  </a:lnTo>
                  <a:lnTo>
                    <a:pt x="1129792" y="1422400"/>
                  </a:lnTo>
                  <a:lnTo>
                    <a:pt x="1120394" y="1422400"/>
                  </a:lnTo>
                  <a:lnTo>
                    <a:pt x="1119632" y="1409700"/>
                  </a:lnTo>
                  <a:lnTo>
                    <a:pt x="1123353" y="1409700"/>
                  </a:lnTo>
                  <a:lnTo>
                    <a:pt x="1122984" y="1397000"/>
                  </a:lnTo>
                  <a:lnTo>
                    <a:pt x="1124115" y="1397000"/>
                  </a:lnTo>
                  <a:lnTo>
                    <a:pt x="1123696" y="1409700"/>
                  </a:lnTo>
                  <a:lnTo>
                    <a:pt x="1129538" y="1409700"/>
                  </a:lnTo>
                  <a:lnTo>
                    <a:pt x="1129792" y="1422400"/>
                  </a:lnTo>
                  <a:lnTo>
                    <a:pt x="1129792" y="92316"/>
                  </a:lnTo>
                  <a:lnTo>
                    <a:pt x="1129131" y="95719"/>
                  </a:lnTo>
                  <a:lnTo>
                    <a:pt x="1129131" y="1193800"/>
                  </a:lnTo>
                  <a:lnTo>
                    <a:pt x="1118895" y="1193800"/>
                  </a:lnTo>
                  <a:lnTo>
                    <a:pt x="1119632" y="1181100"/>
                  </a:lnTo>
                  <a:lnTo>
                    <a:pt x="1123607" y="1181100"/>
                  </a:lnTo>
                  <a:lnTo>
                    <a:pt x="1121841" y="1168400"/>
                  </a:lnTo>
                  <a:lnTo>
                    <a:pt x="1118196" y="1168400"/>
                  </a:lnTo>
                  <a:lnTo>
                    <a:pt x="1118717" y="1155700"/>
                  </a:lnTo>
                  <a:lnTo>
                    <a:pt x="1126921" y="1155700"/>
                  </a:lnTo>
                  <a:lnTo>
                    <a:pt x="1126947" y="1168400"/>
                  </a:lnTo>
                  <a:lnTo>
                    <a:pt x="1127709" y="1168400"/>
                  </a:lnTo>
                  <a:lnTo>
                    <a:pt x="1128318" y="1181100"/>
                  </a:lnTo>
                  <a:lnTo>
                    <a:pt x="1129131" y="1193800"/>
                  </a:lnTo>
                  <a:lnTo>
                    <a:pt x="1129131" y="95719"/>
                  </a:lnTo>
                  <a:lnTo>
                    <a:pt x="1128077" y="101142"/>
                  </a:lnTo>
                  <a:lnTo>
                    <a:pt x="1128077" y="1041400"/>
                  </a:lnTo>
                  <a:lnTo>
                    <a:pt x="1128052" y="1054100"/>
                  </a:lnTo>
                  <a:lnTo>
                    <a:pt x="1121587" y="1054100"/>
                  </a:lnTo>
                  <a:lnTo>
                    <a:pt x="1121587" y="1092200"/>
                  </a:lnTo>
                  <a:lnTo>
                    <a:pt x="1121498" y="1104900"/>
                  </a:lnTo>
                  <a:lnTo>
                    <a:pt x="1117866" y="1104900"/>
                  </a:lnTo>
                  <a:lnTo>
                    <a:pt x="1115999" y="1092200"/>
                  </a:lnTo>
                  <a:lnTo>
                    <a:pt x="1121587" y="1092200"/>
                  </a:lnTo>
                  <a:lnTo>
                    <a:pt x="1121587" y="1054100"/>
                  </a:lnTo>
                  <a:lnTo>
                    <a:pt x="1119771" y="1054100"/>
                  </a:lnTo>
                  <a:lnTo>
                    <a:pt x="1119378" y="1041400"/>
                  </a:lnTo>
                  <a:lnTo>
                    <a:pt x="1128077" y="1041400"/>
                  </a:lnTo>
                  <a:lnTo>
                    <a:pt x="1128077" y="101142"/>
                  </a:lnTo>
                  <a:lnTo>
                    <a:pt x="1127988" y="101600"/>
                  </a:lnTo>
                  <a:lnTo>
                    <a:pt x="1115161" y="101600"/>
                  </a:lnTo>
                  <a:lnTo>
                    <a:pt x="1113485" y="106121"/>
                  </a:lnTo>
                  <a:lnTo>
                    <a:pt x="1113485" y="1981200"/>
                  </a:lnTo>
                  <a:lnTo>
                    <a:pt x="1112735" y="1981200"/>
                  </a:lnTo>
                  <a:lnTo>
                    <a:pt x="1112735" y="2082800"/>
                  </a:lnTo>
                  <a:lnTo>
                    <a:pt x="1111288" y="2082800"/>
                  </a:lnTo>
                  <a:lnTo>
                    <a:pt x="1110615" y="2095500"/>
                  </a:lnTo>
                  <a:lnTo>
                    <a:pt x="1108417" y="2095500"/>
                  </a:lnTo>
                  <a:lnTo>
                    <a:pt x="1108379" y="2057400"/>
                  </a:lnTo>
                  <a:lnTo>
                    <a:pt x="1111542" y="2057400"/>
                  </a:lnTo>
                  <a:lnTo>
                    <a:pt x="1110818" y="2070100"/>
                  </a:lnTo>
                  <a:lnTo>
                    <a:pt x="1112735" y="2082800"/>
                  </a:lnTo>
                  <a:lnTo>
                    <a:pt x="1112735" y="1981200"/>
                  </a:lnTo>
                  <a:lnTo>
                    <a:pt x="1111237" y="1981200"/>
                  </a:lnTo>
                  <a:lnTo>
                    <a:pt x="1111237" y="1993900"/>
                  </a:lnTo>
                  <a:lnTo>
                    <a:pt x="1110729" y="2006600"/>
                  </a:lnTo>
                  <a:lnTo>
                    <a:pt x="1108176" y="2006600"/>
                  </a:lnTo>
                  <a:lnTo>
                    <a:pt x="1108011" y="1993900"/>
                  </a:lnTo>
                  <a:lnTo>
                    <a:pt x="1111237" y="1993900"/>
                  </a:lnTo>
                  <a:lnTo>
                    <a:pt x="1111237" y="1981200"/>
                  </a:lnTo>
                  <a:lnTo>
                    <a:pt x="1109941" y="1981200"/>
                  </a:lnTo>
                  <a:lnTo>
                    <a:pt x="1110500" y="1968500"/>
                  </a:lnTo>
                  <a:lnTo>
                    <a:pt x="1112964" y="1968500"/>
                  </a:lnTo>
                  <a:lnTo>
                    <a:pt x="1113485" y="1981200"/>
                  </a:lnTo>
                  <a:lnTo>
                    <a:pt x="1113485" y="106121"/>
                  </a:lnTo>
                  <a:lnTo>
                    <a:pt x="1113320" y="106565"/>
                  </a:lnTo>
                  <a:lnTo>
                    <a:pt x="1113320" y="1917700"/>
                  </a:lnTo>
                  <a:lnTo>
                    <a:pt x="1113193" y="1930400"/>
                  </a:lnTo>
                  <a:lnTo>
                    <a:pt x="1109091" y="1930400"/>
                  </a:lnTo>
                  <a:lnTo>
                    <a:pt x="1108964" y="1917700"/>
                  </a:lnTo>
                  <a:lnTo>
                    <a:pt x="1113320" y="1917700"/>
                  </a:lnTo>
                  <a:lnTo>
                    <a:pt x="1113320" y="106565"/>
                  </a:lnTo>
                  <a:lnTo>
                    <a:pt x="1111453" y="111607"/>
                  </a:lnTo>
                  <a:lnTo>
                    <a:pt x="1111453" y="1854200"/>
                  </a:lnTo>
                  <a:lnTo>
                    <a:pt x="1107973" y="1854200"/>
                  </a:lnTo>
                  <a:lnTo>
                    <a:pt x="1108113" y="1841500"/>
                  </a:lnTo>
                  <a:lnTo>
                    <a:pt x="1108608" y="1841500"/>
                  </a:lnTo>
                  <a:lnTo>
                    <a:pt x="1109027" y="1828800"/>
                  </a:lnTo>
                  <a:lnTo>
                    <a:pt x="1110996" y="1828800"/>
                  </a:lnTo>
                  <a:lnTo>
                    <a:pt x="1111288" y="1841500"/>
                  </a:lnTo>
                  <a:lnTo>
                    <a:pt x="1111453" y="1854200"/>
                  </a:lnTo>
                  <a:lnTo>
                    <a:pt x="1111453" y="111607"/>
                  </a:lnTo>
                  <a:lnTo>
                    <a:pt x="1110576" y="113969"/>
                  </a:lnTo>
                  <a:lnTo>
                    <a:pt x="1110576" y="1752600"/>
                  </a:lnTo>
                  <a:lnTo>
                    <a:pt x="1110513" y="1765300"/>
                  </a:lnTo>
                  <a:lnTo>
                    <a:pt x="1109827" y="1765300"/>
                  </a:lnTo>
                  <a:lnTo>
                    <a:pt x="1109827" y="1816100"/>
                  </a:lnTo>
                  <a:lnTo>
                    <a:pt x="1109446" y="1816100"/>
                  </a:lnTo>
                  <a:lnTo>
                    <a:pt x="1109560" y="1803400"/>
                  </a:lnTo>
                  <a:lnTo>
                    <a:pt x="1109827" y="1816100"/>
                  </a:lnTo>
                  <a:lnTo>
                    <a:pt x="1109827" y="1765300"/>
                  </a:lnTo>
                  <a:lnTo>
                    <a:pt x="1108697" y="1765300"/>
                  </a:lnTo>
                  <a:lnTo>
                    <a:pt x="1108379" y="1752600"/>
                  </a:lnTo>
                  <a:lnTo>
                    <a:pt x="1110576" y="1752600"/>
                  </a:lnTo>
                  <a:lnTo>
                    <a:pt x="1110576" y="113969"/>
                  </a:lnTo>
                  <a:lnTo>
                    <a:pt x="1110449" y="114300"/>
                  </a:lnTo>
                  <a:lnTo>
                    <a:pt x="1107960" y="114300"/>
                  </a:lnTo>
                  <a:lnTo>
                    <a:pt x="1107960" y="2159000"/>
                  </a:lnTo>
                  <a:lnTo>
                    <a:pt x="1107884" y="2171700"/>
                  </a:lnTo>
                  <a:lnTo>
                    <a:pt x="1107516" y="2184400"/>
                  </a:lnTo>
                  <a:lnTo>
                    <a:pt x="1105877" y="2184400"/>
                  </a:lnTo>
                  <a:lnTo>
                    <a:pt x="1105903" y="2171700"/>
                  </a:lnTo>
                  <a:lnTo>
                    <a:pt x="1105649" y="2171700"/>
                  </a:lnTo>
                  <a:lnTo>
                    <a:pt x="1105941" y="2159000"/>
                  </a:lnTo>
                  <a:lnTo>
                    <a:pt x="1107960" y="2159000"/>
                  </a:lnTo>
                  <a:lnTo>
                    <a:pt x="1107960" y="114300"/>
                  </a:lnTo>
                  <a:lnTo>
                    <a:pt x="1103909" y="114300"/>
                  </a:lnTo>
                  <a:lnTo>
                    <a:pt x="1100937" y="127000"/>
                  </a:lnTo>
                  <a:lnTo>
                    <a:pt x="1105522" y="127000"/>
                  </a:lnTo>
                  <a:lnTo>
                    <a:pt x="1105293" y="127660"/>
                  </a:lnTo>
                  <a:lnTo>
                    <a:pt x="1105293" y="2311400"/>
                  </a:lnTo>
                  <a:lnTo>
                    <a:pt x="1103414" y="2311400"/>
                  </a:lnTo>
                  <a:lnTo>
                    <a:pt x="1103414" y="2349500"/>
                  </a:lnTo>
                  <a:lnTo>
                    <a:pt x="1098829" y="2362200"/>
                  </a:lnTo>
                  <a:lnTo>
                    <a:pt x="1102728" y="2374900"/>
                  </a:lnTo>
                  <a:lnTo>
                    <a:pt x="1103109" y="2374900"/>
                  </a:lnTo>
                  <a:lnTo>
                    <a:pt x="1099934" y="2387600"/>
                  </a:lnTo>
                  <a:lnTo>
                    <a:pt x="1099807" y="2387600"/>
                  </a:lnTo>
                  <a:lnTo>
                    <a:pt x="1099781" y="2400300"/>
                  </a:lnTo>
                  <a:lnTo>
                    <a:pt x="1096378" y="2413000"/>
                  </a:lnTo>
                  <a:lnTo>
                    <a:pt x="1096733" y="2413000"/>
                  </a:lnTo>
                  <a:lnTo>
                    <a:pt x="1097051" y="2463800"/>
                  </a:lnTo>
                  <a:lnTo>
                    <a:pt x="1096759" y="2476500"/>
                  </a:lnTo>
                  <a:lnTo>
                    <a:pt x="1093101" y="2489200"/>
                  </a:lnTo>
                  <a:lnTo>
                    <a:pt x="1093876" y="2489200"/>
                  </a:lnTo>
                  <a:lnTo>
                    <a:pt x="1093825" y="2501900"/>
                  </a:lnTo>
                  <a:lnTo>
                    <a:pt x="1092796" y="2501900"/>
                  </a:lnTo>
                  <a:lnTo>
                    <a:pt x="1092796" y="2540000"/>
                  </a:lnTo>
                  <a:lnTo>
                    <a:pt x="1091958" y="2552700"/>
                  </a:lnTo>
                  <a:lnTo>
                    <a:pt x="1091311" y="2552700"/>
                  </a:lnTo>
                  <a:lnTo>
                    <a:pt x="1091311" y="2578100"/>
                  </a:lnTo>
                  <a:lnTo>
                    <a:pt x="1088415" y="2590800"/>
                  </a:lnTo>
                  <a:lnTo>
                    <a:pt x="1088212" y="2603500"/>
                  </a:lnTo>
                  <a:lnTo>
                    <a:pt x="1088758" y="2616200"/>
                  </a:lnTo>
                  <a:lnTo>
                    <a:pt x="1087907" y="2628900"/>
                  </a:lnTo>
                  <a:lnTo>
                    <a:pt x="1086662" y="2628900"/>
                  </a:lnTo>
                  <a:lnTo>
                    <a:pt x="1085684" y="2641600"/>
                  </a:lnTo>
                  <a:lnTo>
                    <a:pt x="1085583" y="2705100"/>
                  </a:lnTo>
                  <a:lnTo>
                    <a:pt x="1085367" y="2705100"/>
                  </a:lnTo>
                  <a:lnTo>
                    <a:pt x="1085367" y="2781300"/>
                  </a:lnTo>
                  <a:lnTo>
                    <a:pt x="1085367" y="2794000"/>
                  </a:lnTo>
                  <a:lnTo>
                    <a:pt x="1082878" y="2794000"/>
                  </a:lnTo>
                  <a:lnTo>
                    <a:pt x="1082713" y="2806700"/>
                  </a:lnTo>
                  <a:lnTo>
                    <a:pt x="1083703" y="2806700"/>
                  </a:lnTo>
                  <a:lnTo>
                    <a:pt x="1082662" y="2815463"/>
                  </a:lnTo>
                  <a:lnTo>
                    <a:pt x="1082662" y="2857500"/>
                  </a:lnTo>
                  <a:lnTo>
                    <a:pt x="1082179" y="2860979"/>
                  </a:lnTo>
                  <a:lnTo>
                    <a:pt x="1082179" y="2895600"/>
                  </a:lnTo>
                  <a:lnTo>
                    <a:pt x="1081786" y="2901950"/>
                  </a:lnTo>
                  <a:lnTo>
                    <a:pt x="1081786" y="2984500"/>
                  </a:lnTo>
                  <a:lnTo>
                    <a:pt x="1079677" y="2994545"/>
                  </a:lnTo>
                  <a:lnTo>
                    <a:pt x="1079677" y="3098800"/>
                  </a:lnTo>
                  <a:lnTo>
                    <a:pt x="1079322" y="3098800"/>
                  </a:lnTo>
                  <a:lnTo>
                    <a:pt x="1079322" y="3314700"/>
                  </a:lnTo>
                  <a:lnTo>
                    <a:pt x="1077976" y="3314700"/>
                  </a:lnTo>
                  <a:lnTo>
                    <a:pt x="1077976" y="3390900"/>
                  </a:lnTo>
                  <a:lnTo>
                    <a:pt x="1075918" y="3390900"/>
                  </a:lnTo>
                  <a:lnTo>
                    <a:pt x="1076617" y="3378200"/>
                  </a:lnTo>
                  <a:lnTo>
                    <a:pt x="1077391" y="3378200"/>
                  </a:lnTo>
                  <a:lnTo>
                    <a:pt x="1077976" y="3390900"/>
                  </a:lnTo>
                  <a:lnTo>
                    <a:pt x="1077976" y="3314700"/>
                  </a:lnTo>
                  <a:lnTo>
                    <a:pt x="1077722" y="3314700"/>
                  </a:lnTo>
                  <a:lnTo>
                    <a:pt x="1077722" y="3365500"/>
                  </a:lnTo>
                  <a:lnTo>
                    <a:pt x="1076210" y="3365500"/>
                  </a:lnTo>
                  <a:lnTo>
                    <a:pt x="1076274" y="3352800"/>
                  </a:lnTo>
                  <a:lnTo>
                    <a:pt x="1077709" y="3352800"/>
                  </a:lnTo>
                  <a:lnTo>
                    <a:pt x="1077722" y="3365500"/>
                  </a:lnTo>
                  <a:lnTo>
                    <a:pt x="1077722" y="3314700"/>
                  </a:lnTo>
                  <a:lnTo>
                    <a:pt x="1075944" y="3314700"/>
                  </a:lnTo>
                  <a:lnTo>
                    <a:pt x="1075944" y="3302000"/>
                  </a:lnTo>
                  <a:lnTo>
                    <a:pt x="1078001" y="3302000"/>
                  </a:lnTo>
                  <a:lnTo>
                    <a:pt x="1079322" y="3314700"/>
                  </a:lnTo>
                  <a:lnTo>
                    <a:pt x="1079322" y="3098800"/>
                  </a:lnTo>
                  <a:lnTo>
                    <a:pt x="1078445" y="3098800"/>
                  </a:lnTo>
                  <a:lnTo>
                    <a:pt x="1078445" y="3162300"/>
                  </a:lnTo>
                  <a:lnTo>
                    <a:pt x="1078242" y="3162300"/>
                  </a:lnTo>
                  <a:lnTo>
                    <a:pt x="1078242" y="3263900"/>
                  </a:lnTo>
                  <a:lnTo>
                    <a:pt x="1078064" y="3276600"/>
                  </a:lnTo>
                  <a:lnTo>
                    <a:pt x="1075766" y="3276600"/>
                  </a:lnTo>
                  <a:lnTo>
                    <a:pt x="1075626" y="3263900"/>
                  </a:lnTo>
                  <a:lnTo>
                    <a:pt x="1078242" y="3263900"/>
                  </a:lnTo>
                  <a:lnTo>
                    <a:pt x="1078242" y="3162300"/>
                  </a:lnTo>
                  <a:lnTo>
                    <a:pt x="1078191" y="3225800"/>
                  </a:lnTo>
                  <a:lnTo>
                    <a:pt x="1078191" y="3238500"/>
                  </a:lnTo>
                  <a:lnTo>
                    <a:pt x="1078001" y="3238500"/>
                  </a:lnTo>
                  <a:lnTo>
                    <a:pt x="1078052" y="3251200"/>
                  </a:lnTo>
                  <a:lnTo>
                    <a:pt x="1076032" y="3251200"/>
                  </a:lnTo>
                  <a:lnTo>
                    <a:pt x="1075905" y="3225800"/>
                  </a:lnTo>
                  <a:lnTo>
                    <a:pt x="1076579" y="3225800"/>
                  </a:lnTo>
                  <a:lnTo>
                    <a:pt x="1076934" y="3213100"/>
                  </a:lnTo>
                  <a:lnTo>
                    <a:pt x="1077353" y="3225800"/>
                  </a:lnTo>
                  <a:lnTo>
                    <a:pt x="1078191" y="3225800"/>
                  </a:lnTo>
                  <a:lnTo>
                    <a:pt x="1078191" y="3162300"/>
                  </a:lnTo>
                  <a:lnTo>
                    <a:pt x="1076045" y="3162300"/>
                  </a:lnTo>
                  <a:lnTo>
                    <a:pt x="1075715" y="3149600"/>
                  </a:lnTo>
                  <a:lnTo>
                    <a:pt x="1073950" y="3136900"/>
                  </a:lnTo>
                  <a:lnTo>
                    <a:pt x="1077137" y="3136900"/>
                  </a:lnTo>
                  <a:lnTo>
                    <a:pt x="1077620" y="3149600"/>
                  </a:lnTo>
                  <a:lnTo>
                    <a:pt x="1078179" y="3149600"/>
                  </a:lnTo>
                  <a:lnTo>
                    <a:pt x="1078445" y="3162300"/>
                  </a:lnTo>
                  <a:lnTo>
                    <a:pt x="1078445" y="3098800"/>
                  </a:lnTo>
                  <a:lnTo>
                    <a:pt x="1075563" y="3098800"/>
                  </a:lnTo>
                  <a:lnTo>
                    <a:pt x="1075677" y="3086100"/>
                  </a:lnTo>
                  <a:lnTo>
                    <a:pt x="1079220" y="3086100"/>
                  </a:lnTo>
                  <a:lnTo>
                    <a:pt x="1079677" y="3098800"/>
                  </a:lnTo>
                  <a:lnTo>
                    <a:pt x="1079677" y="2994545"/>
                  </a:lnTo>
                  <a:lnTo>
                    <a:pt x="1079119" y="2997200"/>
                  </a:lnTo>
                  <a:lnTo>
                    <a:pt x="1077442" y="3009900"/>
                  </a:lnTo>
                  <a:lnTo>
                    <a:pt x="1078090" y="3022600"/>
                  </a:lnTo>
                  <a:lnTo>
                    <a:pt x="1079080" y="3035300"/>
                  </a:lnTo>
                  <a:lnTo>
                    <a:pt x="1079588" y="3048000"/>
                  </a:lnTo>
                  <a:lnTo>
                    <a:pt x="1076020" y="3048000"/>
                  </a:lnTo>
                  <a:lnTo>
                    <a:pt x="1076007" y="3035300"/>
                  </a:lnTo>
                  <a:lnTo>
                    <a:pt x="1075982" y="3009900"/>
                  </a:lnTo>
                  <a:lnTo>
                    <a:pt x="1076159" y="3009900"/>
                  </a:lnTo>
                  <a:lnTo>
                    <a:pt x="1076185" y="2984500"/>
                  </a:lnTo>
                  <a:lnTo>
                    <a:pt x="1076515" y="2984500"/>
                  </a:lnTo>
                  <a:lnTo>
                    <a:pt x="1076680" y="2971800"/>
                  </a:lnTo>
                  <a:lnTo>
                    <a:pt x="1077391" y="2984500"/>
                  </a:lnTo>
                  <a:lnTo>
                    <a:pt x="1081786" y="2984500"/>
                  </a:lnTo>
                  <a:lnTo>
                    <a:pt x="1081786" y="2901950"/>
                  </a:lnTo>
                  <a:lnTo>
                    <a:pt x="1081392" y="2908300"/>
                  </a:lnTo>
                  <a:lnTo>
                    <a:pt x="1078877" y="2921000"/>
                  </a:lnTo>
                  <a:lnTo>
                    <a:pt x="1078534" y="2921000"/>
                  </a:lnTo>
                  <a:lnTo>
                    <a:pt x="1078534" y="2933700"/>
                  </a:lnTo>
                  <a:lnTo>
                    <a:pt x="1077734" y="2946400"/>
                  </a:lnTo>
                  <a:lnTo>
                    <a:pt x="1077226" y="2946400"/>
                  </a:lnTo>
                  <a:lnTo>
                    <a:pt x="1076045" y="2933700"/>
                  </a:lnTo>
                  <a:lnTo>
                    <a:pt x="1078534" y="2933700"/>
                  </a:lnTo>
                  <a:lnTo>
                    <a:pt x="1078534" y="2921000"/>
                  </a:lnTo>
                  <a:lnTo>
                    <a:pt x="1076782" y="2921000"/>
                  </a:lnTo>
                  <a:lnTo>
                    <a:pt x="1078953" y="2908300"/>
                  </a:lnTo>
                  <a:lnTo>
                    <a:pt x="1078420" y="2908300"/>
                  </a:lnTo>
                  <a:lnTo>
                    <a:pt x="1078484" y="2895600"/>
                  </a:lnTo>
                  <a:lnTo>
                    <a:pt x="1078649" y="2882900"/>
                  </a:lnTo>
                  <a:lnTo>
                    <a:pt x="1080693" y="2882900"/>
                  </a:lnTo>
                  <a:lnTo>
                    <a:pt x="1081405" y="2895600"/>
                  </a:lnTo>
                  <a:lnTo>
                    <a:pt x="1082179" y="2895600"/>
                  </a:lnTo>
                  <a:lnTo>
                    <a:pt x="1082179" y="2860979"/>
                  </a:lnTo>
                  <a:lnTo>
                    <a:pt x="1080897" y="2870200"/>
                  </a:lnTo>
                  <a:lnTo>
                    <a:pt x="1078649" y="2870200"/>
                  </a:lnTo>
                  <a:lnTo>
                    <a:pt x="1078611" y="2857500"/>
                  </a:lnTo>
                  <a:lnTo>
                    <a:pt x="1079017" y="2844800"/>
                  </a:lnTo>
                  <a:lnTo>
                    <a:pt x="1080668" y="2844800"/>
                  </a:lnTo>
                  <a:lnTo>
                    <a:pt x="1080439" y="2857500"/>
                  </a:lnTo>
                  <a:lnTo>
                    <a:pt x="1082662" y="2857500"/>
                  </a:lnTo>
                  <a:lnTo>
                    <a:pt x="1082662" y="2815463"/>
                  </a:lnTo>
                  <a:lnTo>
                    <a:pt x="1082192" y="2819400"/>
                  </a:lnTo>
                  <a:lnTo>
                    <a:pt x="1080643" y="2806700"/>
                  </a:lnTo>
                  <a:lnTo>
                    <a:pt x="1082598" y="2806700"/>
                  </a:lnTo>
                  <a:lnTo>
                    <a:pt x="1081481" y="2794000"/>
                  </a:lnTo>
                  <a:lnTo>
                    <a:pt x="1080579" y="2781300"/>
                  </a:lnTo>
                  <a:lnTo>
                    <a:pt x="1079296" y="2781300"/>
                  </a:lnTo>
                  <a:lnTo>
                    <a:pt x="1082243" y="2770263"/>
                  </a:lnTo>
                  <a:lnTo>
                    <a:pt x="1082065" y="2781300"/>
                  </a:lnTo>
                  <a:lnTo>
                    <a:pt x="1085367" y="2781300"/>
                  </a:lnTo>
                  <a:lnTo>
                    <a:pt x="1085367" y="2705100"/>
                  </a:lnTo>
                  <a:lnTo>
                    <a:pt x="1084465" y="2705100"/>
                  </a:lnTo>
                  <a:lnTo>
                    <a:pt x="1084465" y="2755900"/>
                  </a:lnTo>
                  <a:lnTo>
                    <a:pt x="1082268" y="2768600"/>
                  </a:lnTo>
                  <a:lnTo>
                    <a:pt x="1081900" y="2768600"/>
                  </a:lnTo>
                  <a:lnTo>
                    <a:pt x="1081760" y="2755900"/>
                  </a:lnTo>
                  <a:lnTo>
                    <a:pt x="1081379" y="2755900"/>
                  </a:lnTo>
                  <a:lnTo>
                    <a:pt x="1081925" y="2743200"/>
                  </a:lnTo>
                  <a:lnTo>
                    <a:pt x="1083360" y="2755900"/>
                  </a:lnTo>
                  <a:lnTo>
                    <a:pt x="1084465" y="2755900"/>
                  </a:lnTo>
                  <a:lnTo>
                    <a:pt x="1084465" y="2705100"/>
                  </a:lnTo>
                  <a:lnTo>
                    <a:pt x="1084110" y="2705100"/>
                  </a:lnTo>
                  <a:lnTo>
                    <a:pt x="1084097" y="2705417"/>
                  </a:lnTo>
                  <a:lnTo>
                    <a:pt x="1083411" y="2717800"/>
                  </a:lnTo>
                  <a:lnTo>
                    <a:pt x="1083678" y="2717800"/>
                  </a:lnTo>
                  <a:lnTo>
                    <a:pt x="1084211" y="2717800"/>
                  </a:lnTo>
                  <a:lnTo>
                    <a:pt x="1083373" y="2730500"/>
                  </a:lnTo>
                  <a:lnTo>
                    <a:pt x="1081697" y="2730500"/>
                  </a:lnTo>
                  <a:lnTo>
                    <a:pt x="1081532" y="2717800"/>
                  </a:lnTo>
                  <a:lnTo>
                    <a:pt x="1083411" y="2717800"/>
                  </a:lnTo>
                  <a:lnTo>
                    <a:pt x="1084110" y="2705100"/>
                  </a:lnTo>
                  <a:lnTo>
                    <a:pt x="1084948" y="2679700"/>
                  </a:lnTo>
                  <a:lnTo>
                    <a:pt x="1085354" y="2679700"/>
                  </a:lnTo>
                  <a:lnTo>
                    <a:pt x="1085405" y="2692400"/>
                  </a:lnTo>
                  <a:lnTo>
                    <a:pt x="1085583" y="2705100"/>
                  </a:lnTo>
                  <a:lnTo>
                    <a:pt x="1085583" y="2641600"/>
                  </a:lnTo>
                  <a:lnTo>
                    <a:pt x="1084478" y="2641600"/>
                  </a:lnTo>
                  <a:lnTo>
                    <a:pt x="1084503" y="2628900"/>
                  </a:lnTo>
                  <a:lnTo>
                    <a:pt x="1084859" y="2628900"/>
                  </a:lnTo>
                  <a:lnTo>
                    <a:pt x="1086408" y="2616200"/>
                  </a:lnTo>
                  <a:lnTo>
                    <a:pt x="1087145" y="2603500"/>
                  </a:lnTo>
                  <a:lnTo>
                    <a:pt x="1087183" y="2552700"/>
                  </a:lnTo>
                  <a:lnTo>
                    <a:pt x="1087729" y="2552700"/>
                  </a:lnTo>
                  <a:lnTo>
                    <a:pt x="1089279" y="2565400"/>
                  </a:lnTo>
                  <a:lnTo>
                    <a:pt x="1091247" y="2565400"/>
                  </a:lnTo>
                  <a:lnTo>
                    <a:pt x="1091311" y="2578100"/>
                  </a:lnTo>
                  <a:lnTo>
                    <a:pt x="1091311" y="2552700"/>
                  </a:lnTo>
                  <a:lnTo>
                    <a:pt x="1089875" y="2552700"/>
                  </a:lnTo>
                  <a:lnTo>
                    <a:pt x="1089812" y="2540000"/>
                  </a:lnTo>
                  <a:lnTo>
                    <a:pt x="1090295" y="2540000"/>
                  </a:lnTo>
                  <a:lnTo>
                    <a:pt x="1090295" y="2527300"/>
                  </a:lnTo>
                  <a:lnTo>
                    <a:pt x="1092466" y="2540000"/>
                  </a:lnTo>
                  <a:lnTo>
                    <a:pt x="1092796" y="2540000"/>
                  </a:lnTo>
                  <a:lnTo>
                    <a:pt x="1092796" y="2501900"/>
                  </a:lnTo>
                  <a:lnTo>
                    <a:pt x="1092466" y="2501900"/>
                  </a:lnTo>
                  <a:lnTo>
                    <a:pt x="1092454" y="2463800"/>
                  </a:lnTo>
                  <a:lnTo>
                    <a:pt x="1092682" y="2463800"/>
                  </a:lnTo>
                  <a:lnTo>
                    <a:pt x="1092708" y="2438400"/>
                  </a:lnTo>
                  <a:lnTo>
                    <a:pt x="1093127" y="2438400"/>
                  </a:lnTo>
                  <a:lnTo>
                    <a:pt x="1094752" y="2425700"/>
                  </a:lnTo>
                  <a:lnTo>
                    <a:pt x="1095413" y="2425700"/>
                  </a:lnTo>
                  <a:lnTo>
                    <a:pt x="1095565" y="2413000"/>
                  </a:lnTo>
                  <a:lnTo>
                    <a:pt x="1095654" y="2400300"/>
                  </a:lnTo>
                  <a:lnTo>
                    <a:pt x="1095819" y="2400300"/>
                  </a:lnTo>
                  <a:lnTo>
                    <a:pt x="1096086" y="2387600"/>
                  </a:lnTo>
                  <a:lnTo>
                    <a:pt x="1096683" y="2387600"/>
                  </a:lnTo>
                  <a:lnTo>
                    <a:pt x="1097851" y="2374900"/>
                  </a:lnTo>
                  <a:lnTo>
                    <a:pt x="1098664" y="2374900"/>
                  </a:lnTo>
                  <a:lnTo>
                    <a:pt x="1098257" y="2362200"/>
                  </a:lnTo>
                  <a:lnTo>
                    <a:pt x="1098943" y="2349500"/>
                  </a:lnTo>
                  <a:lnTo>
                    <a:pt x="1103414" y="2349500"/>
                  </a:lnTo>
                  <a:lnTo>
                    <a:pt x="1103414" y="2311400"/>
                  </a:lnTo>
                  <a:lnTo>
                    <a:pt x="1102385" y="2324100"/>
                  </a:lnTo>
                  <a:lnTo>
                    <a:pt x="1102639" y="2324100"/>
                  </a:lnTo>
                  <a:lnTo>
                    <a:pt x="1102398" y="2336800"/>
                  </a:lnTo>
                  <a:lnTo>
                    <a:pt x="1099527" y="2336800"/>
                  </a:lnTo>
                  <a:lnTo>
                    <a:pt x="1099426" y="2324100"/>
                  </a:lnTo>
                  <a:lnTo>
                    <a:pt x="1099134" y="2324100"/>
                  </a:lnTo>
                  <a:lnTo>
                    <a:pt x="1099350" y="2311400"/>
                  </a:lnTo>
                  <a:lnTo>
                    <a:pt x="1099489" y="2311400"/>
                  </a:lnTo>
                  <a:lnTo>
                    <a:pt x="1099985" y="2298700"/>
                  </a:lnTo>
                  <a:lnTo>
                    <a:pt x="1104417" y="2298700"/>
                  </a:lnTo>
                  <a:lnTo>
                    <a:pt x="1105293" y="2311400"/>
                  </a:lnTo>
                  <a:lnTo>
                    <a:pt x="1105293" y="127660"/>
                  </a:lnTo>
                  <a:lnTo>
                    <a:pt x="1105217" y="127876"/>
                  </a:lnTo>
                  <a:lnTo>
                    <a:pt x="1105217" y="2260600"/>
                  </a:lnTo>
                  <a:lnTo>
                    <a:pt x="1102347" y="2260600"/>
                  </a:lnTo>
                  <a:lnTo>
                    <a:pt x="1102677" y="2247900"/>
                  </a:lnTo>
                  <a:lnTo>
                    <a:pt x="1105039" y="2247900"/>
                  </a:lnTo>
                  <a:lnTo>
                    <a:pt x="1105217" y="2260600"/>
                  </a:lnTo>
                  <a:lnTo>
                    <a:pt x="1105217" y="127876"/>
                  </a:lnTo>
                  <a:lnTo>
                    <a:pt x="1102525" y="135547"/>
                  </a:lnTo>
                  <a:lnTo>
                    <a:pt x="1102525" y="1562100"/>
                  </a:lnTo>
                  <a:lnTo>
                    <a:pt x="1102398" y="1574800"/>
                  </a:lnTo>
                  <a:lnTo>
                    <a:pt x="1100620" y="1574800"/>
                  </a:lnTo>
                  <a:lnTo>
                    <a:pt x="1100429" y="1562100"/>
                  </a:lnTo>
                  <a:lnTo>
                    <a:pt x="1102525" y="1562100"/>
                  </a:lnTo>
                  <a:lnTo>
                    <a:pt x="1102525" y="135547"/>
                  </a:lnTo>
                  <a:lnTo>
                    <a:pt x="1101890" y="137350"/>
                  </a:lnTo>
                  <a:lnTo>
                    <a:pt x="1101890" y="1549400"/>
                  </a:lnTo>
                  <a:lnTo>
                    <a:pt x="1101483" y="1549400"/>
                  </a:lnTo>
                  <a:lnTo>
                    <a:pt x="1101750" y="1536700"/>
                  </a:lnTo>
                  <a:lnTo>
                    <a:pt x="1101890" y="1549400"/>
                  </a:lnTo>
                  <a:lnTo>
                    <a:pt x="1101890" y="137350"/>
                  </a:lnTo>
                  <a:lnTo>
                    <a:pt x="1101064" y="139700"/>
                  </a:lnTo>
                  <a:lnTo>
                    <a:pt x="1100061" y="139700"/>
                  </a:lnTo>
                  <a:lnTo>
                    <a:pt x="1100061" y="1435100"/>
                  </a:lnTo>
                  <a:lnTo>
                    <a:pt x="1099375" y="1447800"/>
                  </a:lnTo>
                  <a:lnTo>
                    <a:pt x="1098931" y="1460500"/>
                  </a:lnTo>
                  <a:lnTo>
                    <a:pt x="1099566" y="1460500"/>
                  </a:lnTo>
                  <a:lnTo>
                    <a:pt x="1099223" y="1473200"/>
                  </a:lnTo>
                  <a:lnTo>
                    <a:pt x="1098410" y="1473200"/>
                  </a:lnTo>
                  <a:lnTo>
                    <a:pt x="1098232" y="1460500"/>
                  </a:lnTo>
                  <a:lnTo>
                    <a:pt x="1098461" y="1447800"/>
                  </a:lnTo>
                  <a:lnTo>
                    <a:pt x="1097965" y="1447800"/>
                  </a:lnTo>
                  <a:lnTo>
                    <a:pt x="1097826" y="1435100"/>
                  </a:lnTo>
                  <a:lnTo>
                    <a:pt x="1100061" y="1435100"/>
                  </a:lnTo>
                  <a:lnTo>
                    <a:pt x="1100061" y="139700"/>
                  </a:lnTo>
                  <a:lnTo>
                    <a:pt x="1099477" y="139700"/>
                  </a:lnTo>
                  <a:lnTo>
                    <a:pt x="1099477" y="812800"/>
                  </a:lnTo>
                  <a:lnTo>
                    <a:pt x="1097775" y="817791"/>
                  </a:lnTo>
                  <a:lnTo>
                    <a:pt x="1097775" y="1358900"/>
                  </a:lnTo>
                  <a:lnTo>
                    <a:pt x="1097470" y="1358900"/>
                  </a:lnTo>
                  <a:lnTo>
                    <a:pt x="1096264" y="1371600"/>
                  </a:lnTo>
                  <a:lnTo>
                    <a:pt x="1097559" y="1371600"/>
                  </a:lnTo>
                  <a:lnTo>
                    <a:pt x="1096746" y="1384300"/>
                  </a:lnTo>
                  <a:lnTo>
                    <a:pt x="1095463" y="1384300"/>
                  </a:lnTo>
                  <a:lnTo>
                    <a:pt x="1095781" y="1371600"/>
                  </a:lnTo>
                  <a:lnTo>
                    <a:pt x="1095273" y="1371600"/>
                  </a:lnTo>
                  <a:lnTo>
                    <a:pt x="1092720" y="1358900"/>
                  </a:lnTo>
                  <a:lnTo>
                    <a:pt x="1093571" y="1358900"/>
                  </a:lnTo>
                  <a:lnTo>
                    <a:pt x="1094968" y="1346200"/>
                  </a:lnTo>
                  <a:lnTo>
                    <a:pt x="1096391" y="1346200"/>
                  </a:lnTo>
                  <a:lnTo>
                    <a:pt x="1097775" y="1358900"/>
                  </a:lnTo>
                  <a:lnTo>
                    <a:pt x="1097775" y="817791"/>
                  </a:lnTo>
                  <a:lnTo>
                    <a:pt x="1096975" y="820127"/>
                  </a:lnTo>
                  <a:lnTo>
                    <a:pt x="1096975" y="850900"/>
                  </a:lnTo>
                  <a:lnTo>
                    <a:pt x="1096911" y="965200"/>
                  </a:lnTo>
                  <a:lnTo>
                    <a:pt x="1096695" y="970889"/>
                  </a:lnTo>
                  <a:lnTo>
                    <a:pt x="1096695" y="1257300"/>
                  </a:lnTo>
                  <a:lnTo>
                    <a:pt x="1093228" y="1257300"/>
                  </a:lnTo>
                  <a:lnTo>
                    <a:pt x="1094651" y="1244600"/>
                  </a:lnTo>
                  <a:lnTo>
                    <a:pt x="1096543" y="1244600"/>
                  </a:lnTo>
                  <a:lnTo>
                    <a:pt x="1096695" y="1257300"/>
                  </a:lnTo>
                  <a:lnTo>
                    <a:pt x="1096695" y="970889"/>
                  </a:lnTo>
                  <a:lnTo>
                    <a:pt x="1096429" y="977900"/>
                  </a:lnTo>
                  <a:lnTo>
                    <a:pt x="1095184" y="977900"/>
                  </a:lnTo>
                  <a:lnTo>
                    <a:pt x="1094270" y="965377"/>
                  </a:lnTo>
                  <a:lnTo>
                    <a:pt x="1094270" y="1041400"/>
                  </a:lnTo>
                  <a:lnTo>
                    <a:pt x="1093876" y="1054100"/>
                  </a:lnTo>
                  <a:lnTo>
                    <a:pt x="1093749" y="1054100"/>
                  </a:lnTo>
                  <a:lnTo>
                    <a:pt x="1093749" y="1104900"/>
                  </a:lnTo>
                  <a:lnTo>
                    <a:pt x="1093711" y="1117600"/>
                  </a:lnTo>
                  <a:lnTo>
                    <a:pt x="1092923" y="1117600"/>
                  </a:lnTo>
                  <a:lnTo>
                    <a:pt x="1092885" y="1104900"/>
                  </a:lnTo>
                  <a:lnTo>
                    <a:pt x="1093749" y="1104900"/>
                  </a:lnTo>
                  <a:lnTo>
                    <a:pt x="1093749" y="1054100"/>
                  </a:lnTo>
                  <a:lnTo>
                    <a:pt x="1092835" y="1054100"/>
                  </a:lnTo>
                  <a:lnTo>
                    <a:pt x="1092746" y="1041400"/>
                  </a:lnTo>
                  <a:lnTo>
                    <a:pt x="1092746" y="1028700"/>
                  </a:lnTo>
                  <a:lnTo>
                    <a:pt x="1094117" y="1028700"/>
                  </a:lnTo>
                  <a:lnTo>
                    <a:pt x="1094206" y="1041400"/>
                  </a:lnTo>
                  <a:lnTo>
                    <a:pt x="1094270" y="965377"/>
                  </a:lnTo>
                  <a:lnTo>
                    <a:pt x="1094257" y="965200"/>
                  </a:lnTo>
                  <a:lnTo>
                    <a:pt x="1096911" y="965200"/>
                  </a:lnTo>
                  <a:lnTo>
                    <a:pt x="1096911" y="850900"/>
                  </a:lnTo>
                  <a:lnTo>
                    <a:pt x="1096873" y="927100"/>
                  </a:lnTo>
                  <a:lnTo>
                    <a:pt x="1094803" y="927100"/>
                  </a:lnTo>
                  <a:lnTo>
                    <a:pt x="1095248" y="914323"/>
                  </a:lnTo>
                  <a:lnTo>
                    <a:pt x="1095781" y="889000"/>
                  </a:lnTo>
                  <a:lnTo>
                    <a:pt x="1096683" y="889000"/>
                  </a:lnTo>
                  <a:lnTo>
                    <a:pt x="1096657" y="914400"/>
                  </a:lnTo>
                  <a:lnTo>
                    <a:pt x="1096848" y="914400"/>
                  </a:lnTo>
                  <a:lnTo>
                    <a:pt x="1096873" y="927100"/>
                  </a:lnTo>
                  <a:lnTo>
                    <a:pt x="1096873" y="850900"/>
                  </a:lnTo>
                  <a:lnTo>
                    <a:pt x="1095451" y="850900"/>
                  </a:lnTo>
                  <a:lnTo>
                    <a:pt x="1095362" y="827290"/>
                  </a:lnTo>
                  <a:lnTo>
                    <a:pt x="1095451" y="828014"/>
                  </a:lnTo>
                  <a:lnTo>
                    <a:pt x="1096683" y="838200"/>
                  </a:lnTo>
                  <a:lnTo>
                    <a:pt x="1096975" y="850900"/>
                  </a:lnTo>
                  <a:lnTo>
                    <a:pt x="1096975" y="820127"/>
                  </a:lnTo>
                  <a:lnTo>
                    <a:pt x="1095781" y="823620"/>
                  </a:lnTo>
                  <a:lnTo>
                    <a:pt x="1095781" y="787400"/>
                  </a:lnTo>
                  <a:lnTo>
                    <a:pt x="1096391" y="787400"/>
                  </a:lnTo>
                  <a:lnTo>
                    <a:pt x="1096454" y="812800"/>
                  </a:lnTo>
                  <a:lnTo>
                    <a:pt x="1099477" y="812800"/>
                  </a:lnTo>
                  <a:lnTo>
                    <a:pt x="1099477" y="139700"/>
                  </a:lnTo>
                  <a:lnTo>
                    <a:pt x="1097864" y="139700"/>
                  </a:lnTo>
                  <a:lnTo>
                    <a:pt x="1095387" y="152400"/>
                  </a:lnTo>
                  <a:lnTo>
                    <a:pt x="1080655" y="152400"/>
                  </a:lnTo>
                  <a:lnTo>
                    <a:pt x="1078306" y="165100"/>
                  </a:lnTo>
                  <a:lnTo>
                    <a:pt x="1076045" y="165100"/>
                  </a:lnTo>
                  <a:lnTo>
                    <a:pt x="1069467" y="177800"/>
                  </a:lnTo>
                  <a:lnTo>
                    <a:pt x="1062558" y="177800"/>
                  </a:lnTo>
                  <a:lnTo>
                    <a:pt x="1053909" y="190500"/>
                  </a:lnTo>
                  <a:lnTo>
                    <a:pt x="1045565" y="203200"/>
                  </a:lnTo>
                  <a:lnTo>
                    <a:pt x="1037475" y="203200"/>
                  </a:lnTo>
                  <a:lnTo>
                    <a:pt x="1029563" y="215900"/>
                  </a:lnTo>
                  <a:lnTo>
                    <a:pt x="1026795" y="215900"/>
                  </a:lnTo>
                  <a:lnTo>
                    <a:pt x="1026439" y="216471"/>
                  </a:lnTo>
                  <a:lnTo>
                    <a:pt x="1026439" y="355600"/>
                  </a:lnTo>
                  <a:lnTo>
                    <a:pt x="1022350" y="362026"/>
                  </a:lnTo>
                  <a:lnTo>
                    <a:pt x="1023150" y="355600"/>
                  </a:lnTo>
                  <a:lnTo>
                    <a:pt x="1026439" y="355600"/>
                  </a:lnTo>
                  <a:lnTo>
                    <a:pt x="1026439" y="216471"/>
                  </a:lnTo>
                  <a:lnTo>
                    <a:pt x="1021803" y="223862"/>
                  </a:lnTo>
                  <a:lnTo>
                    <a:pt x="1021803" y="2019300"/>
                  </a:lnTo>
                  <a:lnTo>
                    <a:pt x="1018692" y="2032000"/>
                  </a:lnTo>
                  <a:lnTo>
                    <a:pt x="1018273" y="2032000"/>
                  </a:lnTo>
                  <a:lnTo>
                    <a:pt x="1018362" y="2044700"/>
                  </a:lnTo>
                  <a:lnTo>
                    <a:pt x="1018095" y="2057400"/>
                  </a:lnTo>
                  <a:lnTo>
                    <a:pt x="1018349" y="2070100"/>
                  </a:lnTo>
                  <a:lnTo>
                    <a:pt x="1019797" y="2070100"/>
                  </a:lnTo>
                  <a:lnTo>
                    <a:pt x="1018438" y="2082800"/>
                  </a:lnTo>
                  <a:lnTo>
                    <a:pt x="1018146" y="2095500"/>
                  </a:lnTo>
                  <a:lnTo>
                    <a:pt x="1018286" y="2095500"/>
                  </a:lnTo>
                  <a:lnTo>
                    <a:pt x="1018222" y="2108200"/>
                  </a:lnTo>
                  <a:lnTo>
                    <a:pt x="1017841" y="2108200"/>
                  </a:lnTo>
                  <a:lnTo>
                    <a:pt x="1018692" y="2120900"/>
                  </a:lnTo>
                  <a:lnTo>
                    <a:pt x="1015238" y="2120900"/>
                  </a:lnTo>
                  <a:lnTo>
                    <a:pt x="1015847" y="2133600"/>
                  </a:lnTo>
                  <a:lnTo>
                    <a:pt x="1012266" y="2133600"/>
                  </a:lnTo>
                  <a:lnTo>
                    <a:pt x="1015111" y="2146300"/>
                  </a:lnTo>
                  <a:lnTo>
                    <a:pt x="1015682" y="2146300"/>
                  </a:lnTo>
                  <a:lnTo>
                    <a:pt x="1015593" y="2159000"/>
                  </a:lnTo>
                  <a:lnTo>
                    <a:pt x="1018006" y="2159000"/>
                  </a:lnTo>
                  <a:lnTo>
                    <a:pt x="1017397" y="2171700"/>
                  </a:lnTo>
                  <a:lnTo>
                    <a:pt x="1007554" y="2171700"/>
                  </a:lnTo>
                  <a:lnTo>
                    <a:pt x="1008849" y="2184400"/>
                  </a:lnTo>
                  <a:lnTo>
                    <a:pt x="1016292" y="2184400"/>
                  </a:lnTo>
                  <a:lnTo>
                    <a:pt x="1015390" y="2197100"/>
                  </a:lnTo>
                  <a:lnTo>
                    <a:pt x="1006779" y="2197100"/>
                  </a:lnTo>
                  <a:lnTo>
                    <a:pt x="1006106" y="2209800"/>
                  </a:lnTo>
                  <a:lnTo>
                    <a:pt x="1003515" y="2209800"/>
                  </a:lnTo>
                  <a:lnTo>
                    <a:pt x="1003960" y="2222500"/>
                  </a:lnTo>
                  <a:lnTo>
                    <a:pt x="1007618" y="2222500"/>
                  </a:lnTo>
                  <a:lnTo>
                    <a:pt x="1005763" y="2235200"/>
                  </a:lnTo>
                  <a:lnTo>
                    <a:pt x="1012494" y="2235200"/>
                  </a:lnTo>
                  <a:lnTo>
                    <a:pt x="1012659" y="2260600"/>
                  </a:lnTo>
                  <a:lnTo>
                    <a:pt x="1012355" y="2260600"/>
                  </a:lnTo>
                  <a:lnTo>
                    <a:pt x="1011504" y="2273300"/>
                  </a:lnTo>
                  <a:lnTo>
                    <a:pt x="1009878" y="2273300"/>
                  </a:lnTo>
                  <a:lnTo>
                    <a:pt x="1012418" y="2286000"/>
                  </a:lnTo>
                  <a:lnTo>
                    <a:pt x="1009408" y="2286000"/>
                  </a:lnTo>
                  <a:lnTo>
                    <a:pt x="1009764" y="2298700"/>
                  </a:lnTo>
                  <a:lnTo>
                    <a:pt x="1009726" y="2336800"/>
                  </a:lnTo>
                  <a:lnTo>
                    <a:pt x="1009510" y="2349500"/>
                  </a:lnTo>
                  <a:lnTo>
                    <a:pt x="1008849" y="2349500"/>
                  </a:lnTo>
                  <a:lnTo>
                    <a:pt x="1007478" y="2362200"/>
                  </a:lnTo>
                  <a:lnTo>
                    <a:pt x="1007046" y="2362200"/>
                  </a:lnTo>
                  <a:lnTo>
                    <a:pt x="1006779" y="2374900"/>
                  </a:lnTo>
                  <a:lnTo>
                    <a:pt x="1006729" y="2387600"/>
                  </a:lnTo>
                  <a:lnTo>
                    <a:pt x="1006868" y="2400300"/>
                  </a:lnTo>
                  <a:lnTo>
                    <a:pt x="1007084" y="2400300"/>
                  </a:lnTo>
                  <a:lnTo>
                    <a:pt x="1006995" y="2413000"/>
                  </a:lnTo>
                  <a:lnTo>
                    <a:pt x="1003630" y="2425700"/>
                  </a:lnTo>
                  <a:lnTo>
                    <a:pt x="1003820" y="2425700"/>
                  </a:lnTo>
                  <a:lnTo>
                    <a:pt x="1004316" y="2438400"/>
                  </a:lnTo>
                  <a:lnTo>
                    <a:pt x="1003833" y="2438400"/>
                  </a:lnTo>
                  <a:lnTo>
                    <a:pt x="1003515" y="2451100"/>
                  </a:lnTo>
                  <a:lnTo>
                    <a:pt x="995921" y="2451100"/>
                  </a:lnTo>
                  <a:lnTo>
                    <a:pt x="996264" y="2463800"/>
                  </a:lnTo>
                  <a:lnTo>
                    <a:pt x="1003782" y="2463800"/>
                  </a:lnTo>
                  <a:lnTo>
                    <a:pt x="1002004" y="2476500"/>
                  </a:lnTo>
                  <a:lnTo>
                    <a:pt x="1001471" y="2476500"/>
                  </a:lnTo>
                  <a:lnTo>
                    <a:pt x="1001471" y="2527300"/>
                  </a:lnTo>
                  <a:lnTo>
                    <a:pt x="1000163" y="2527300"/>
                  </a:lnTo>
                  <a:lnTo>
                    <a:pt x="993241" y="2540000"/>
                  </a:lnTo>
                  <a:lnTo>
                    <a:pt x="999388" y="2540000"/>
                  </a:lnTo>
                  <a:lnTo>
                    <a:pt x="1001471" y="2552700"/>
                  </a:lnTo>
                  <a:lnTo>
                    <a:pt x="998499" y="2565400"/>
                  </a:lnTo>
                  <a:lnTo>
                    <a:pt x="998804" y="2565400"/>
                  </a:lnTo>
                  <a:lnTo>
                    <a:pt x="998537" y="2578100"/>
                  </a:lnTo>
                  <a:lnTo>
                    <a:pt x="993952" y="2578100"/>
                  </a:lnTo>
                  <a:lnTo>
                    <a:pt x="991527" y="2587256"/>
                  </a:lnTo>
                  <a:lnTo>
                    <a:pt x="991527" y="2806700"/>
                  </a:lnTo>
                  <a:lnTo>
                    <a:pt x="989672" y="2819400"/>
                  </a:lnTo>
                  <a:lnTo>
                    <a:pt x="989126" y="2819400"/>
                  </a:lnTo>
                  <a:lnTo>
                    <a:pt x="988809" y="2806700"/>
                  </a:lnTo>
                  <a:lnTo>
                    <a:pt x="988644" y="2806700"/>
                  </a:lnTo>
                  <a:lnTo>
                    <a:pt x="988072" y="2794000"/>
                  </a:lnTo>
                  <a:lnTo>
                    <a:pt x="986840" y="2794000"/>
                  </a:lnTo>
                  <a:lnTo>
                    <a:pt x="986840" y="3009900"/>
                  </a:lnTo>
                  <a:lnTo>
                    <a:pt x="986739" y="3021190"/>
                  </a:lnTo>
                  <a:lnTo>
                    <a:pt x="986739" y="3187700"/>
                  </a:lnTo>
                  <a:lnTo>
                    <a:pt x="986536" y="3187700"/>
                  </a:lnTo>
                  <a:lnTo>
                    <a:pt x="986421" y="3188690"/>
                  </a:lnTo>
                  <a:lnTo>
                    <a:pt x="986421" y="3251200"/>
                  </a:lnTo>
                  <a:lnTo>
                    <a:pt x="976591" y="3251200"/>
                  </a:lnTo>
                  <a:lnTo>
                    <a:pt x="976922" y="3263900"/>
                  </a:lnTo>
                  <a:lnTo>
                    <a:pt x="985215" y="3263900"/>
                  </a:lnTo>
                  <a:lnTo>
                    <a:pt x="985037" y="3276600"/>
                  </a:lnTo>
                  <a:lnTo>
                    <a:pt x="984389" y="3276600"/>
                  </a:lnTo>
                  <a:lnTo>
                    <a:pt x="984389" y="3352800"/>
                  </a:lnTo>
                  <a:lnTo>
                    <a:pt x="980490" y="3352800"/>
                  </a:lnTo>
                  <a:lnTo>
                    <a:pt x="980490" y="3429000"/>
                  </a:lnTo>
                  <a:lnTo>
                    <a:pt x="978192" y="3441700"/>
                  </a:lnTo>
                  <a:lnTo>
                    <a:pt x="976287" y="3441700"/>
                  </a:lnTo>
                  <a:lnTo>
                    <a:pt x="977188" y="3429000"/>
                  </a:lnTo>
                  <a:lnTo>
                    <a:pt x="980490" y="3429000"/>
                  </a:lnTo>
                  <a:lnTo>
                    <a:pt x="980490" y="3352800"/>
                  </a:lnTo>
                  <a:lnTo>
                    <a:pt x="976312" y="3352800"/>
                  </a:lnTo>
                  <a:lnTo>
                    <a:pt x="976312" y="3390900"/>
                  </a:lnTo>
                  <a:lnTo>
                    <a:pt x="976071" y="3403600"/>
                  </a:lnTo>
                  <a:lnTo>
                    <a:pt x="975499" y="3403600"/>
                  </a:lnTo>
                  <a:lnTo>
                    <a:pt x="975118" y="3390900"/>
                  </a:lnTo>
                  <a:lnTo>
                    <a:pt x="976312" y="3390900"/>
                  </a:lnTo>
                  <a:lnTo>
                    <a:pt x="976312" y="3352800"/>
                  </a:lnTo>
                  <a:lnTo>
                    <a:pt x="974648" y="3352800"/>
                  </a:lnTo>
                  <a:lnTo>
                    <a:pt x="974712" y="3340100"/>
                  </a:lnTo>
                  <a:lnTo>
                    <a:pt x="974712" y="3327400"/>
                  </a:lnTo>
                  <a:lnTo>
                    <a:pt x="974788" y="3314700"/>
                  </a:lnTo>
                  <a:lnTo>
                    <a:pt x="976858" y="3314700"/>
                  </a:lnTo>
                  <a:lnTo>
                    <a:pt x="976947" y="3327400"/>
                  </a:lnTo>
                  <a:lnTo>
                    <a:pt x="977112" y="3340100"/>
                  </a:lnTo>
                  <a:lnTo>
                    <a:pt x="978814" y="3340100"/>
                  </a:lnTo>
                  <a:lnTo>
                    <a:pt x="984389" y="3352800"/>
                  </a:lnTo>
                  <a:lnTo>
                    <a:pt x="984389" y="3276600"/>
                  </a:lnTo>
                  <a:lnTo>
                    <a:pt x="975639" y="3276600"/>
                  </a:lnTo>
                  <a:lnTo>
                    <a:pt x="976960" y="3289300"/>
                  </a:lnTo>
                  <a:lnTo>
                    <a:pt x="974890" y="3289300"/>
                  </a:lnTo>
                  <a:lnTo>
                    <a:pt x="974864" y="3263900"/>
                  </a:lnTo>
                  <a:lnTo>
                    <a:pt x="974585" y="3263900"/>
                  </a:lnTo>
                  <a:lnTo>
                    <a:pt x="974585" y="3251200"/>
                  </a:lnTo>
                  <a:lnTo>
                    <a:pt x="974623" y="3238500"/>
                  </a:lnTo>
                  <a:lnTo>
                    <a:pt x="986256" y="3238500"/>
                  </a:lnTo>
                  <a:lnTo>
                    <a:pt x="986421" y="3251200"/>
                  </a:lnTo>
                  <a:lnTo>
                    <a:pt x="986421" y="3188690"/>
                  </a:lnTo>
                  <a:lnTo>
                    <a:pt x="985062" y="3200400"/>
                  </a:lnTo>
                  <a:lnTo>
                    <a:pt x="982599" y="3200400"/>
                  </a:lnTo>
                  <a:lnTo>
                    <a:pt x="981278" y="3187700"/>
                  </a:lnTo>
                  <a:lnTo>
                    <a:pt x="977265" y="3187700"/>
                  </a:lnTo>
                  <a:lnTo>
                    <a:pt x="977036" y="3200400"/>
                  </a:lnTo>
                  <a:lnTo>
                    <a:pt x="976909" y="3213100"/>
                  </a:lnTo>
                  <a:lnTo>
                    <a:pt x="976706" y="3225800"/>
                  </a:lnTo>
                  <a:lnTo>
                    <a:pt x="974737" y="3225800"/>
                  </a:lnTo>
                  <a:lnTo>
                    <a:pt x="974674" y="3200400"/>
                  </a:lnTo>
                  <a:lnTo>
                    <a:pt x="974610" y="3175000"/>
                  </a:lnTo>
                  <a:lnTo>
                    <a:pt x="984643" y="3175000"/>
                  </a:lnTo>
                  <a:lnTo>
                    <a:pt x="986739" y="3187700"/>
                  </a:lnTo>
                  <a:lnTo>
                    <a:pt x="986739" y="3021190"/>
                  </a:lnTo>
                  <a:lnTo>
                    <a:pt x="986726" y="3022600"/>
                  </a:lnTo>
                  <a:lnTo>
                    <a:pt x="986193" y="3022600"/>
                  </a:lnTo>
                  <a:lnTo>
                    <a:pt x="986193" y="3111500"/>
                  </a:lnTo>
                  <a:lnTo>
                    <a:pt x="977480" y="3111500"/>
                  </a:lnTo>
                  <a:lnTo>
                    <a:pt x="975931" y="3124200"/>
                  </a:lnTo>
                  <a:lnTo>
                    <a:pt x="974864" y="3124200"/>
                  </a:lnTo>
                  <a:lnTo>
                    <a:pt x="974877" y="3111500"/>
                  </a:lnTo>
                  <a:lnTo>
                    <a:pt x="974572" y="3111500"/>
                  </a:lnTo>
                  <a:lnTo>
                    <a:pt x="974674" y="3098800"/>
                  </a:lnTo>
                  <a:lnTo>
                    <a:pt x="985113" y="3098800"/>
                  </a:lnTo>
                  <a:lnTo>
                    <a:pt x="986193" y="3111500"/>
                  </a:lnTo>
                  <a:lnTo>
                    <a:pt x="986193" y="3022600"/>
                  </a:lnTo>
                  <a:lnTo>
                    <a:pt x="977023" y="3022600"/>
                  </a:lnTo>
                  <a:lnTo>
                    <a:pt x="977214" y="3035300"/>
                  </a:lnTo>
                  <a:lnTo>
                    <a:pt x="976718" y="3035300"/>
                  </a:lnTo>
                  <a:lnTo>
                    <a:pt x="976718" y="3048000"/>
                  </a:lnTo>
                  <a:lnTo>
                    <a:pt x="976642" y="3060700"/>
                  </a:lnTo>
                  <a:lnTo>
                    <a:pt x="974966" y="3060700"/>
                  </a:lnTo>
                  <a:lnTo>
                    <a:pt x="974674" y="3048000"/>
                  </a:lnTo>
                  <a:lnTo>
                    <a:pt x="976718" y="3048000"/>
                  </a:lnTo>
                  <a:lnTo>
                    <a:pt x="976718" y="3035300"/>
                  </a:lnTo>
                  <a:lnTo>
                    <a:pt x="975042" y="3035300"/>
                  </a:lnTo>
                  <a:lnTo>
                    <a:pt x="974559" y="3022600"/>
                  </a:lnTo>
                  <a:lnTo>
                    <a:pt x="974521" y="2997200"/>
                  </a:lnTo>
                  <a:lnTo>
                    <a:pt x="974674" y="2997200"/>
                  </a:lnTo>
                  <a:lnTo>
                    <a:pt x="974737" y="2959100"/>
                  </a:lnTo>
                  <a:lnTo>
                    <a:pt x="977671" y="2959100"/>
                  </a:lnTo>
                  <a:lnTo>
                    <a:pt x="976617" y="2971800"/>
                  </a:lnTo>
                  <a:lnTo>
                    <a:pt x="977265" y="2971800"/>
                  </a:lnTo>
                  <a:lnTo>
                    <a:pt x="981316" y="2984500"/>
                  </a:lnTo>
                  <a:lnTo>
                    <a:pt x="980770" y="2997200"/>
                  </a:lnTo>
                  <a:lnTo>
                    <a:pt x="979170" y="3009900"/>
                  </a:lnTo>
                  <a:lnTo>
                    <a:pt x="986840" y="3009900"/>
                  </a:lnTo>
                  <a:lnTo>
                    <a:pt x="986840" y="2794000"/>
                  </a:lnTo>
                  <a:lnTo>
                    <a:pt x="982599" y="2794000"/>
                  </a:lnTo>
                  <a:lnTo>
                    <a:pt x="982599" y="2819400"/>
                  </a:lnTo>
                  <a:lnTo>
                    <a:pt x="980643" y="2830207"/>
                  </a:lnTo>
                  <a:lnTo>
                    <a:pt x="980643" y="2908300"/>
                  </a:lnTo>
                  <a:lnTo>
                    <a:pt x="978801" y="2921000"/>
                  </a:lnTo>
                  <a:lnTo>
                    <a:pt x="974331" y="2921000"/>
                  </a:lnTo>
                  <a:lnTo>
                    <a:pt x="977557" y="2908300"/>
                  </a:lnTo>
                  <a:lnTo>
                    <a:pt x="977366" y="2908300"/>
                  </a:lnTo>
                  <a:lnTo>
                    <a:pt x="977341" y="2895600"/>
                  </a:lnTo>
                  <a:lnTo>
                    <a:pt x="977455" y="2882900"/>
                  </a:lnTo>
                  <a:lnTo>
                    <a:pt x="977773" y="2857500"/>
                  </a:lnTo>
                  <a:lnTo>
                    <a:pt x="980287" y="2857500"/>
                  </a:lnTo>
                  <a:lnTo>
                    <a:pt x="980224" y="2908300"/>
                  </a:lnTo>
                  <a:lnTo>
                    <a:pt x="980643" y="2908300"/>
                  </a:lnTo>
                  <a:lnTo>
                    <a:pt x="980643" y="2830207"/>
                  </a:lnTo>
                  <a:lnTo>
                    <a:pt x="980300" y="2832100"/>
                  </a:lnTo>
                  <a:lnTo>
                    <a:pt x="979131" y="2844800"/>
                  </a:lnTo>
                  <a:lnTo>
                    <a:pt x="977531" y="2844800"/>
                  </a:lnTo>
                  <a:lnTo>
                    <a:pt x="977544" y="2832100"/>
                  </a:lnTo>
                  <a:lnTo>
                    <a:pt x="977328" y="2832100"/>
                  </a:lnTo>
                  <a:lnTo>
                    <a:pt x="977544" y="2819400"/>
                  </a:lnTo>
                  <a:lnTo>
                    <a:pt x="982599" y="2819400"/>
                  </a:lnTo>
                  <a:lnTo>
                    <a:pt x="982599" y="2794000"/>
                  </a:lnTo>
                  <a:lnTo>
                    <a:pt x="979716" y="2794000"/>
                  </a:lnTo>
                  <a:lnTo>
                    <a:pt x="979995" y="2781300"/>
                  </a:lnTo>
                  <a:lnTo>
                    <a:pt x="980020" y="2768600"/>
                  </a:lnTo>
                  <a:lnTo>
                    <a:pt x="982789" y="2768600"/>
                  </a:lnTo>
                  <a:lnTo>
                    <a:pt x="983919" y="2781300"/>
                  </a:lnTo>
                  <a:lnTo>
                    <a:pt x="990219" y="2781300"/>
                  </a:lnTo>
                  <a:lnTo>
                    <a:pt x="990168" y="2794000"/>
                  </a:lnTo>
                  <a:lnTo>
                    <a:pt x="989952" y="2794000"/>
                  </a:lnTo>
                  <a:lnTo>
                    <a:pt x="991527" y="2806700"/>
                  </a:lnTo>
                  <a:lnTo>
                    <a:pt x="991527" y="2587256"/>
                  </a:lnTo>
                  <a:lnTo>
                    <a:pt x="990587" y="2590800"/>
                  </a:lnTo>
                  <a:lnTo>
                    <a:pt x="988199" y="2590800"/>
                  </a:lnTo>
                  <a:lnTo>
                    <a:pt x="987132" y="2603500"/>
                  </a:lnTo>
                  <a:lnTo>
                    <a:pt x="988352" y="2603500"/>
                  </a:lnTo>
                  <a:lnTo>
                    <a:pt x="988783" y="2616200"/>
                  </a:lnTo>
                  <a:lnTo>
                    <a:pt x="988504" y="2616200"/>
                  </a:lnTo>
                  <a:lnTo>
                    <a:pt x="986942" y="2628900"/>
                  </a:lnTo>
                  <a:lnTo>
                    <a:pt x="985862" y="2641600"/>
                  </a:lnTo>
                  <a:lnTo>
                    <a:pt x="985278" y="2654300"/>
                  </a:lnTo>
                  <a:lnTo>
                    <a:pt x="985240" y="2679700"/>
                  </a:lnTo>
                  <a:lnTo>
                    <a:pt x="984262" y="2679700"/>
                  </a:lnTo>
                  <a:lnTo>
                    <a:pt x="985532" y="2692400"/>
                  </a:lnTo>
                  <a:lnTo>
                    <a:pt x="982980" y="2692400"/>
                  </a:lnTo>
                  <a:lnTo>
                    <a:pt x="982764" y="2705100"/>
                  </a:lnTo>
                  <a:lnTo>
                    <a:pt x="983449" y="2705100"/>
                  </a:lnTo>
                  <a:lnTo>
                    <a:pt x="984300" y="2717800"/>
                  </a:lnTo>
                  <a:lnTo>
                    <a:pt x="986497" y="2730500"/>
                  </a:lnTo>
                  <a:lnTo>
                    <a:pt x="984973" y="2743200"/>
                  </a:lnTo>
                  <a:lnTo>
                    <a:pt x="980071" y="2743200"/>
                  </a:lnTo>
                  <a:lnTo>
                    <a:pt x="980160" y="2705100"/>
                  </a:lnTo>
                  <a:lnTo>
                    <a:pt x="979868" y="2692400"/>
                  </a:lnTo>
                  <a:lnTo>
                    <a:pt x="983449" y="2679700"/>
                  </a:lnTo>
                  <a:lnTo>
                    <a:pt x="983157" y="2679700"/>
                  </a:lnTo>
                  <a:lnTo>
                    <a:pt x="982891" y="2616200"/>
                  </a:lnTo>
                  <a:lnTo>
                    <a:pt x="983183" y="2616200"/>
                  </a:lnTo>
                  <a:lnTo>
                    <a:pt x="985875" y="2603500"/>
                  </a:lnTo>
                  <a:lnTo>
                    <a:pt x="986053" y="2603500"/>
                  </a:lnTo>
                  <a:lnTo>
                    <a:pt x="985989" y="2590800"/>
                  </a:lnTo>
                  <a:lnTo>
                    <a:pt x="985647" y="2552700"/>
                  </a:lnTo>
                  <a:lnTo>
                    <a:pt x="985418" y="2540000"/>
                  </a:lnTo>
                  <a:lnTo>
                    <a:pt x="988758" y="2540000"/>
                  </a:lnTo>
                  <a:lnTo>
                    <a:pt x="988288" y="2527300"/>
                  </a:lnTo>
                  <a:lnTo>
                    <a:pt x="988453" y="2514600"/>
                  </a:lnTo>
                  <a:lnTo>
                    <a:pt x="988644" y="2476500"/>
                  </a:lnTo>
                  <a:lnTo>
                    <a:pt x="988872" y="2476500"/>
                  </a:lnTo>
                  <a:lnTo>
                    <a:pt x="991781" y="2451100"/>
                  </a:lnTo>
                  <a:lnTo>
                    <a:pt x="991247" y="2451100"/>
                  </a:lnTo>
                  <a:lnTo>
                    <a:pt x="991603" y="2438400"/>
                  </a:lnTo>
                  <a:lnTo>
                    <a:pt x="991247" y="2425700"/>
                  </a:lnTo>
                  <a:lnTo>
                    <a:pt x="994498" y="2413000"/>
                  </a:lnTo>
                  <a:lnTo>
                    <a:pt x="993978" y="2413000"/>
                  </a:lnTo>
                  <a:lnTo>
                    <a:pt x="994156" y="2400300"/>
                  </a:lnTo>
                  <a:lnTo>
                    <a:pt x="994486" y="2362200"/>
                  </a:lnTo>
                  <a:lnTo>
                    <a:pt x="994067" y="2362200"/>
                  </a:lnTo>
                  <a:lnTo>
                    <a:pt x="994803" y="2349500"/>
                  </a:lnTo>
                  <a:lnTo>
                    <a:pt x="996188" y="2349500"/>
                  </a:lnTo>
                  <a:lnTo>
                    <a:pt x="996721" y="2336800"/>
                  </a:lnTo>
                  <a:lnTo>
                    <a:pt x="996924" y="2324100"/>
                  </a:lnTo>
                  <a:lnTo>
                    <a:pt x="997153" y="2324100"/>
                  </a:lnTo>
                  <a:lnTo>
                    <a:pt x="997419" y="2311400"/>
                  </a:lnTo>
                  <a:lnTo>
                    <a:pt x="998004" y="2298700"/>
                  </a:lnTo>
                  <a:lnTo>
                    <a:pt x="999197" y="2286000"/>
                  </a:lnTo>
                  <a:lnTo>
                    <a:pt x="999604" y="2286000"/>
                  </a:lnTo>
                  <a:lnTo>
                    <a:pt x="999553" y="2273300"/>
                  </a:lnTo>
                  <a:lnTo>
                    <a:pt x="1000036" y="2260600"/>
                  </a:lnTo>
                  <a:lnTo>
                    <a:pt x="1000620" y="2247900"/>
                  </a:lnTo>
                  <a:lnTo>
                    <a:pt x="1000912" y="2235200"/>
                  </a:lnTo>
                  <a:lnTo>
                    <a:pt x="1001128" y="2222500"/>
                  </a:lnTo>
                  <a:lnTo>
                    <a:pt x="1002563" y="2222500"/>
                  </a:lnTo>
                  <a:lnTo>
                    <a:pt x="1003084" y="2209800"/>
                  </a:lnTo>
                  <a:lnTo>
                    <a:pt x="1003071" y="2171700"/>
                  </a:lnTo>
                  <a:lnTo>
                    <a:pt x="1003363" y="2171700"/>
                  </a:lnTo>
                  <a:lnTo>
                    <a:pt x="1003985" y="2159000"/>
                  </a:lnTo>
                  <a:lnTo>
                    <a:pt x="1005459" y="2159000"/>
                  </a:lnTo>
                  <a:lnTo>
                    <a:pt x="1005293" y="2146300"/>
                  </a:lnTo>
                  <a:lnTo>
                    <a:pt x="1005522" y="2133600"/>
                  </a:lnTo>
                  <a:lnTo>
                    <a:pt x="1005738" y="2133600"/>
                  </a:lnTo>
                  <a:lnTo>
                    <a:pt x="1004100" y="2120900"/>
                  </a:lnTo>
                  <a:lnTo>
                    <a:pt x="1007579" y="2108200"/>
                  </a:lnTo>
                  <a:lnTo>
                    <a:pt x="1006627" y="2095500"/>
                  </a:lnTo>
                  <a:lnTo>
                    <a:pt x="1006830" y="2082800"/>
                  </a:lnTo>
                  <a:lnTo>
                    <a:pt x="1006856" y="2070100"/>
                  </a:lnTo>
                  <a:lnTo>
                    <a:pt x="1007084" y="2070100"/>
                  </a:lnTo>
                  <a:lnTo>
                    <a:pt x="1008824" y="2057400"/>
                  </a:lnTo>
                  <a:lnTo>
                    <a:pt x="1009357" y="2044700"/>
                  </a:lnTo>
                  <a:lnTo>
                    <a:pt x="1009294" y="2032000"/>
                  </a:lnTo>
                  <a:lnTo>
                    <a:pt x="1009408" y="1993900"/>
                  </a:lnTo>
                  <a:lnTo>
                    <a:pt x="1009497" y="1981200"/>
                  </a:lnTo>
                  <a:lnTo>
                    <a:pt x="1009611" y="1943100"/>
                  </a:lnTo>
                  <a:lnTo>
                    <a:pt x="1009700" y="1866900"/>
                  </a:lnTo>
                  <a:lnTo>
                    <a:pt x="1009891" y="1866900"/>
                  </a:lnTo>
                  <a:lnTo>
                    <a:pt x="1013320" y="1854200"/>
                  </a:lnTo>
                  <a:lnTo>
                    <a:pt x="1009802" y="1854200"/>
                  </a:lnTo>
                  <a:lnTo>
                    <a:pt x="1009573" y="1841500"/>
                  </a:lnTo>
                  <a:lnTo>
                    <a:pt x="1009802" y="1841500"/>
                  </a:lnTo>
                  <a:lnTo>
                    <a:pt x="1010158" y="1828800"/>
                  </a:lnTo>
                  <a:lnTo>
                    <a:pt x="1009954" y="1828800"/>
                  </a:lnTo>
                  <a:lnTo>
                    <a:pt x="1009586" y="1816100"/>
                  </a:lnTo>
                  <a:lnTo>
                    <a:pt x="1009586" y="1790700"/>
                  </a:lnTo>
                  <a:lnTo>
                    <a:pt x="1009434" y="1778000"/>
                  </a:lnTo>
                  <a:lnTo>
                    <a:pt x="1009294" y="1765300"/>
                  </a:lnTo>
                  <a:lnTo>
                    <a:pt x="1009205" y="1752600"/>
                  </a:lnTo>
                  <a:lnTo>
                    <a:pt x="1007249" y="1739900"/>
                  </a:lnTo>
                  <a:lnTo>
                    <a:pt x="1007046" y="1739900"/>
                  </a:lnTo>
                  <a:lnTo>
                    <a:pt x="1008672" y="1727200"/>
                  </a:lnTo>
                  <a:lnTo>
                    <a:pt x="1008380" y="1727200"/>
                  </a:lnTo>
                  <a:lnTo>
                    <a:pt x="1006741" y="1714500"/>
                  </a:lnTo>
                  <a:lnTo>
                    <a:pt x="1006843" y="1701800"/>
                  </a:lnTo>
                  <a:lnTo>
                    <a:pt x="1006525" y="1701800"/>
                  </a:lnTo>
                  <a:lnTo>
                    <a:pt x="1006487" y="1689100"/>
                  </a:lnTo>
                  <a:lnTo>
                    <a:pt x="1004328" y="1689100"/>
                  </a:lnTo>
                  <a:lnTo>
                    <a:pt x="1003846" y="1676400"/>
                  </a:lnTo>
                  <a:lnTo>
                    <a:pt x="1003858" y="1660271"/>
                  </a:lnTo>
                  <a:lnTo>
                    <a:pt x="1003515" y="1638300"/>
                  </a:lnTo>
                  <a:lnTo>
                    <a:pt x="1002995" y="1625600"/>
                  </a:lnTo>
                  <a:lnTo>
                    <a:pt x="1002677" y="1600200"/>
                  </a:lnTo>
                  <a:lnTo>
                    <a:pt x="1002906" y="1600200"/>
                  </a:lnTo>
                  <a:lnTo>
                    <a:pt x="1002360" y="1587500"/>
                  </a:lnTo>
                  <a:lnTo>
                    <a:pt x="1001204" y="1587500"/>
                  </a:lnTo>
                  <a:lnTo>
                    <a:pt x="1000747" y="1574800"/>
                  </a:lnTo>
                  <a:lnTo>
                    <a:pt x="1000620" y="1574800"/>
                  </a:lnTo>
                  <a:lnTo>
                    <a:pt x="1000442" y="1562100"/>
                  </a:lnTo>
                  <a:lnTo>
                    <a:pt x="1000163" y="1549400"/>
                  </a:lnTo>
                  <a:lnTo>
                    <a:pt x="1000036" y="1536700"/>
                  </a:lnTo>
                  <a:lnTo>
                    <a:pt x="999934" y="1511300"/>
                  </a:lnTo>
                  <a:lnTo>
                    <a:pt x="999769" y="1511300"/>
                  </a:lnTo>
                  <a:lnTo>
                    <a:pt x="999236" y="1498600"/>
                  </a:lnTo>
                  <a:lnTo>
                    <a:pt x="998118" y="1498600"/>
                  </a:lnTo>
                  <a:lnTo>
                    <a:pt x="997597" y="1485900"/>
                  </a:lnTo>
                  <a:lnTo>
                    <a:pt x="997343" y="1473200"/>
                  </a:lnTo>
                  <a:lnTo>
                    <a:pt x="997000" y="1460500"/>
                  </a:lnTo>
                  <a:lnTo>
                    <a:pt x="996683" y="1447800"/>
                  </a:lnTo>
                  <a:lnTo>
                    <a:pt x="996518" y="1435100"/>
                  </a:lnTo>
                  <a:lnTo>
                    <a:pt x="996200" y="1435100"/>
                  </a:lnTo>
                  <a:lnTo>
                    <a:pt x="995019" y="1422400"/>
                  </a:lnTo>
                  <a:lnTo>
                    <a:pt x="996886" y="1422400"/>
                  </a:lnTo>
                  <a:lnTo>
                    <a:pt x="996238" y="1409700"/>
                  </a:lnTo>
                  <a:lnTo>
                    <a:pt x="996111" y="1397000"/>
                  </a:lnTo>
                  <a:lnTo>
                    <a:pt x="995235" y="1384300"/>
                  </a:lnTo>
                  <a:lnTo>
                    <a:pt x="994321" y="1371600"/>
                  </a:lnTo>
                  <a:lnTo>
                    <a:pt x="993990" y="1358900"/>
                  </a:lnTo>
                  <a:lnTo>
                    <a:pt x="994232" y="1333500"/>
                  </a:lnTo>
                  <a:lnTo>
                    <a:pt x="994156" y="1270000"/>
                  </a:lnTo>
                  <a:lnTo>
                    <a:pt x="993978" y="1231900"/>
                  </a:lnTo>
                  <a:lnTo>
                    <a:pt x="993876" y="1219200"/>
                  </a:lnTo>
                  <a:lnTo>
                    <a:pt x="993622" y="1219200"/>
                  </a:lnTo>
                  <a:lnTo>
                    <a:pt x="993089" y="1206500"/>
                  </a:lnTo>
                  <a:lnTo>
                    <a:pt x="991311" y="1193800"/>
                  </a:lnTo>
                  <a:lnTo>
                    <a:pt x="991031" y="1181100"/>
                  </a:lnTo>
                  <a:lnTo>
                    <a:pt x="991603" y="1181100"/>
                  </a:lnTo>
                  <a:lnTo>
                    <a:pt x="993292" y="1168400"/>
                  </a:lnTo>
                  <a:lnTo>
                    <a:pt x="994257" y="1168400"/>
                  </a:lnTo>
                  <a:lnTo>
                    <a:pt x="993902" y="1155700"/>
                  </a:lnTo>
                  <a:lnTo>
                    <a:pt x="993127" y="1155700"/>
                  </a:lnTo>
                  <a:lnTo>
                    <a:pt x="991616" y="1143000"/>
                  </a:lnTo>
                  <a:lnTo>
                    <a:pt x="990727" y="1143000"/>
                  </a:lnTo>
                  <a:lnTo>
                    <a:pt x="990574" y="1130300"/>
                  </a:lnTo>
                  <a:lnTo>
                    <a:pt x="991222" y="1130300"/>
                  </a:lnTo>
                  <a:lnTo>
                    <a:pt x="991565" y="1117600"/>
                  </a:lnTo>
                  <a:lnTo>
                    <a:pt x="991336" y="1117600"/>
                  </a:lnTo>
                  <a:lnTo>
                    <a:pt x="991450" y="990600"/>
                  </a:lnTo>
                  <a:lnTo>
                    <a:pt x="991463" y="977900"/>
                  </a:lnTo>
                  <a:lnTo>
                    <a:pt x="991311" y="977900"/>
                  </a:lnTo>
                  <a:lnTo>
                    <a:pt x="994422" y="965200"/>
                  </a:lnTo>
                  <a:lnTo>
                    <a:pt x="994003" y="952500"/>
                  </a:lnTo>
                  <a:lnTo>
                    <a:pt x="994105" y="925868"/>
                  </a:lnTo>
                  <a:lnTo>
                    <a:pt x="994130" y="914400"/>
                  </a:lnTo>
                  <a:lnTo>
                    <a:pt x="994206" y="876300"/>
                  </a:lnTo>
                  <a:lnTo>
                    <a:pt x="993851" y="876300"/>
                  </a:lnTo>
                  <a:lnTo>
                    <a:pt x="996264" y="863600"/>
                  </a:lnTo>
                  <a:lnTo>
                    <a:pt x="994930" y="863600"/>
                  </a:lnTo>
                  <a:lnTo>
                    <a:pt x="995476" y="850900"/>
                  </a:lnTo>
                  <a:lnTo>
                    <a:pt x="996416" y="838200"/>
                  </a:lnTo>
                  <a:lnTo>
                    <a:pt x="996238" y="838200"/>
                  </a:lnTo>
                  <a:lnTo>
                    <a:pt x="996861" y="825500"/>
                  </a:lnTo>
                  <a:lnTo>
                    <a:pt x="994041" y="812800"/>
                  </a:lnTo>
                  <a:lnTo>
                    <a:pt x="995248" y="800100"/>
                  </a:lnTo>
                  <a:lnTo>
                    <a:pt x="997915" y="800100"/>
                  </a:lnTo>
                  <a:lnTo>
                    <a:pt x="1002372" y="787400"/>
                  </a:lnTo>
                  <a:lnTo>
                    <a:pt x="1009700" y="787400"/>
                  </a:lnTo>
                  <a:lnTo>
                    <a:pt x="1009777" y="800100"/>
                  </a:lnTo>
                  <a:lnTo>
                    <a:pt x="1009713" y="816610"/>
                  </a:lnTo>
                  <a:lnTo>
                    <a:pt x="1009891" y="825500"/>
                  </a:lnTo>
                  <a:lnTo>
                    <a:pt x="1006690" y="825500"/>
                  </a:lnTo>
                  <a:lnTo>
                    <a:pt x="1007033" y="838200"/>
                  </a:lnTo>
                  <a:lnTo>
                    <a:pt x="1006894" y="952500"/>
                  </a:lnTo>
                  <a:lnTo>
                    <a:pt x="1007694" y="952500"/>
                  </a:lnTo>
                  <a:lnTo>
                    <a:pt x="1004328" y="965200"/>
                  </a:lnTo>
                  <a:lnTo>
                    <a:pt x="1004328" y="977900"/>
                  </a:lnTo>
                  <a:lnTo>
                    <a:pt x="1004392" y="990600"/>
                  </a:lnTo>
                  <a:lnTo>
                    <a:pt x="1006513" y="1003300"/>
                  </a:lnTo>
                  <a:lnTo>
                    <a:pt x="1004341" y="1003300"/>
                  </a:lnTo>
                  <a:lnTo>
                    <a:pt x="1004455" y="1028700"/>
                  </a:lnTo>
                  <a:lnTo>
                    <a:pt x="1004303" y="1041400"/>
                  </a:lnTo>
                  <a:lnTo>
                    <a:pt x="1004277" y="1181100"/>
                  </a:lnTo>
                  <a:lnTo>
                    <a:pt x="1004468" y="1181100"/>
                  </a:lnTo>
                  <a:lnTo>
                    <a:pt x="1005128" y="1193800"/>
                  </a:lnTo>
                  <a:lnTo>
                    <a:pt x="1006551" y="1206500"/>
                  </a:lnTo>
                  <a:lnTo>
                    <a:pt x="1005814" y="1206500"/>
                  </a:lnTo>
                  <a:lnTo>
                    <a:pt x="1004519" y="1219200"/>
                  </a:lnTo>
                  <a:lnTo>
                    <a:pt x="1007491" y="1219200"/>
                  </a:lnTo>
                  <a:lnTo>
                    <a:pt x="1004468" y="1231900"/>
                  </a:lnTo>
                  <a:lnTo>
                    <a:pt x="1004214" y="1244600"/>
                  </a:lnTo>
                  <a:lnTo>
                    <a:pt x="1004214" y="1257300"/>
                  </a:lnTo>
                  <a:lnTo>
                    <a:pt x="1003617" y="1257300"/>
                  </a:lnTo>
                  <a:lnTo>
                    <a:pt x="1006678" y="1270000"/>
                  </a:lnTo>
                  <a:lnTo>
                    <a:pt x="1004963" y="1270000"/>
                  </a:lnTo>
                  <a:lnTo>
                    <a:pt x="1006805" y="1282700"/>
                  </a:lnTo>
                  <a:lnTo>
                    <a:pt x="1007198" y="1295400"/>
                  </a:lnTo>
                  <a:lnTo>
                    <a:pt x="1006944" y="1308100"/>
                  </a:lnTo>
                  <a:lnTo>
                    <a:pt x="1007135" y="1320800"/>
                  </a:lnTo>
                  <a:lnTo>
                    <a:pt x="1007160" y="1346200"/>
                  </a:lnTo>
                  <a:lnTo>
                    <a:pt x="1006767" y="1358900"/>
                  </a:lnTo>
                  <a:lnTo>
                    <a:pt x="1006576" y="1371600"/>
                  </a:lnTo>
                  <a:lnTo>
                    <a:pt x="1006767" y="1371600"/>
                  </a:lnTo>
                  <a:lnTo>
                    <a:pt x="1007033" y="1384300"/>
                  </a:lnTo>
                  <a:lnTo>
                    <a:pt x="1007097" y="1397000"/>
                  </a:lnTo>
                  <a:lnTo>
                    <a:pt x="1007351" y="1409700"/>
                  </a:lnTo>
                  <a:lnTo>
                    <a:pt x="1007618" y="1422400"/>
                  </a:lnTo>
                  <a:lnTo>
                    <a:pt x="1007757" y="1422400"/>
                  </a:lnTo>
                  <a:lnTo>
                    <a:pt x="1007770" y="1435100"/>
                  </a:lnTo>
                  <a:lnTo>
                    <a:pt x="1007084" y="1435100"/>
                  </a:lnTo>
                  <a:lnTo>
                    <a:pt x="1009180" y="1447800"/>
                  </a:lnTo>
                  <a:lnTo>
                    <a:pt x="1008341" y="1447800"/>
                  </a:lnTo>
                  <a:lnTo>
                    <a:pt x="1010678" y="1460500"/>
                  </a:lnTo>
                  <a:lnTo>
                    <a:pt x="1006030" y="1460500"/>
                  </a:lnTo>
                  <a:lnTo>
                    <a:pt x="1006449" y="1473200"/>
                  </a:lnTo>
                  <a:lnTo>
                    <a:pt x="1009726" y="1473200"/>
                  </a:lnTo>
                  <a:lnTo>
                    <a:pt x="1009815" y="1524000"/>
                  </a:lnTo>
                  <a:lnTo>
                    <a:pt x="1009446" y="1536700"/>
                  </a:lnTo>
                  <a:lnTo>
                    <a:pt x="1011834" y="1536700"/>
                  </a:lnTo>
                  <a:lnTo>
                    <a:pt x="1009523" y="1549400"/>
                  </a:lnTo>
                  <a:lnTo>
                    <a:pt x="1009713" y="1549400"/>
                  </a:lnTo>
                  <a:lnTo>
                    <a:pt x="1012177" y="1562100"/>
                  </a:lnTo>
                  <a:lnTo>
                    <a:pt x="1012405" y="1562100"/>
                  </a:lnTo>
                  <a:lnTo>
                    <a:pt x="1012456" y="1574800"/>
                  </a:lnTo>
                  <a:lnTo>
                    <a:pt x="1012571" y="1600200"/>
                  </a:lnTo>
                  <a:lnTo>
                    <a:pt x="1012761" y="1612900"/>
                  </a:lnTo>
                  <a:lnTo>
                    <a:pt x="1011783" y="1625600"/>
                  </a:lnTo>
                  <a:lnTo>
                    <a:pt x="1014361" y="1625600"/>
                  </a:lnTo>
                  <a:lnTo>
                    <a:pt x="1011110" y="1638300"/>
                  </a:lnTo>
                  <a:lnTo>
                    <a:pt x="1014044" y="1638300"/>
                  </a:lnTo>
                  <a:lnTo>
                    <a:pt x="1015784" y="1651000"/>
                  </a:lnTo>
                  <a:lnTo>
                    <a:pt x="1015504" y="1660271"/>
                  </a:lnTo>
                  <a:lnTo>
                    <a:pt x="1015441" y="1676400"/>
                  </a:lnTo>
                  <a:lnTo>
                    <a:pt x="1015542" y="1701800"/>
                  </a:lnTo>
                  <a:lnTo>
                    <a:pt x="1018120" y="1714500"/>
                  </a:lnTo>
                  <a:lnTo>
                    <a:pt x="1018260" y="1727200"/>
                  </a:lnTo>
                  <a:lnTo>
                    <a:pt x="1018235" y="1739900"/>
                  </a:lnTo>
                  <a:lnTo>
                    <a:pt x="1017993" y="1752600"/>
                  </a:lnTo>
                  <a:lnTo>
                    <a:pt x="1018667" y="1765300"/>
                  </a:lnTo>
                  <a:lnTo>
                    <a:pt x="1019276" y="1765300"/>
                  </a:lnTo>
                  <a:lnTo>
                    <a:pt x="1020343" y="1778000"/>
                  </a:lnTo>
                  <a:lnTo>
                    <a:pt x="1020787" y="1778000"/>
                  </a:lnTo>
                  <a:lnTo>
                    <a:pt x="1020457" y="1790700"/>
                  </a:lnTo>
                  <a:lnTo>
                    <a:pt x="1020025" y="1790700"/>
                  </a:lnTo>
                  <a:lnTo>
                    <a:pt x="1020140" y="1803400"/>
                  </a:lnTo>
                  <a:lnTo>
                    <a:pt x="1019530" y="1803400"/>
                  </a:lnTo>
                  <a:lnTo>
                    <a:pt x="1020013" y="1816100"/>
                  </a:lnTo>
                  <a:lnTo>
                    <a:pt x="1020864" y="1816100"/>
                  </a:lnTo>
                  <a:lnTo>
                    <a:pt x="1021168" y="1828800"/>
                  </a:lnTo>
                  <a:lnTo>
                    <a:pt x="1021041" y="1828800"/>
                  </a:lnTo>
                  <a:lnTo>
                    <a:pt x="1020584" y="1841500"/>
                  </a:lnTo>
                  <a:lnTo>
                    <a:pt x="1018273" y="1841500"/>
                  </a:lnTo>
                  <a:lnTo>
                    <a:pt x="1014171" y="1854200"/>
                  </a:lnTo>
                  <a:lnTo>
                    <a:pt x="1020318" y="1854200"/>
                  </a:lnTo>
                  <a:lnTo>
                    <a:pt x="1020889" y="1866900"/>
                  </a:lnTo>
                  <a:lnTo>
                    <a:pt x="1013739" y="1866900"/>
                  </a:lnTo>
                  <a:lnTo>
                    <a:pt x="1012952" y="1879600"/>
                  </a:lnTo>
                  <a:lnTo>
                    <a:pt x="1021092" y="1879600"/>
                  </a:lnTo>
                  <a:lnTo>
                    <a:pt x="1020991" y="1955800"/>
                  </a:lnTo>
                  <a:lnTo>
                    <a:pt x="1020394" y="1955800"/>
                  </a:lnTo>
                  <a:lnTo>
                    <a:pt x="1017117" y="1968500"/>
                  </a:lnTo>
                  <a:lnTo>
                    <a:pt x="1016342" y="1968500"/>
                  </a:lnTo>
                  <a:lnTo>
                    <a:pt x="1018679" y="1981200"/>
                  </a:lnTo>
                  <a:lnTo>
                    <a:pt x="1018006" y="1981200"/>
                  </a:lnTo>
                  <a:lnTo>
                    <a:pt x="1017981" y="1993900"/>
                  </a:lnTo>
                  <a:lnTo>
                    <a:pt x="1011593" y="1993900"/>
                  </a:lnTo>
                  <a:lnTo>
                    <a:pt x="1018184" y="2006600"/>
                  </a:lnTo>
                  <a:lnTo>
                    <a:pt x="1019733" y="2006600"/>
                  </a:lnTo>
                  <a:lnTo>
                    <a:pt x="1020610" y="2019300"/>
                  </a:lnTo>
                  <a:lnTo>
                    <a:pt x="1021803" y="2019300"/>
                  </a:lnTo>
                  <a:lnTo>
                    <a:pt x="1021803" y="223862"/>
                  </a:lnTo>
                  <a:lnTo>
                    <a:pt x="1018832" y="228600"/>
                  </a:lnTo>
                  <a:lnTo>
                    <a:pt x="1018349" y="228600"/>
                  </a:lnTo>
                  <a:lnTo>
                    <a:pt x="1018349" y="368300"/>
                  </a:lnTo>
                  <a:lnTo>
                    <a:pt x="1010272" y="381000"/>
                  </a:lnTo>
                  <a:lnTo>
                    <a:pt x="1004023" y="381000"/>
                  </a:lnTo>
                  <a:lnTo>
                    <a:pt x="1009307" y="368300"/>
                  </a:lnTo>
                  <a:lnTo>
                    <a:pt x="1018349" y="368300"/>
                  </a:lnTo>
                  <a:lnTo>
                    <a:pt x="1018349" y="228600"/>
                  </a:lnTo>
                  <a:lnTo>
                    <a:pt x="1007224" y="228600"/>
                  </a:lnTo>
                  <a:lnTo>
                    <a:pt x="1002830" y="241300"/>
                  </a:lnTo>
                  <a:lnTo>
                    <a:pt x="999032" y="241300"/>
                  </a:lnTo>
                  <a:lnTo>
                    <a:pt x="998956" y="241566"/>
                  </a:lnTo>
                  <a:lnTo>
                    <a:pt x="998956" y="381000"/>
                  </a:lnTo>
                  <a:lnTo>
                    <a:pt x="997940" y="393700"/>
                  </a:lnTo>
                  <a:lnTo>
                    <a:pt x="996556" y="393700"/>
                  </a:lnTo>
                  <a:lnTo>
                    <a:pt x="996467" y="381000"/>
                  </a:lnTo>
                  <a:lnTo>
                    <a:pt x="998956" y="381000"/>
                  </a:lnTo>
                  <a:lnTo>
                    <a:pt x="998956" y="241566"/>
                  </a:lnTo>
                  <a:lnTo>
                    <a:pt x="995324" y="254000"/>
                  </a:lnTo>
                  <a:lnTo>
                    <a:pt x="981265" y="254000"/>
                  </a:lnTo>
                  <a:lnTo>
                    <a:pt x="981265" y="838200"/>
                  </a:lnTo>
                  <a:lnTo>
                    <a:pt x="980605" y="838200"/>
                  </a:lnTo>
                  <a:lnTo>
                    <a:pt x="980605" y="914400"/>
                  </a:lnTo>
                  <a:lnTo>
                    <a:pt x="980452" y="927100"/>
                  </a:lnTo>
                  <a:lnTo>
                    <a:pt x="979906" y="927100"/>
                  </a:lnTo>
                  <a:lnTo>
                    <a:pt x="979754" y="934821"/>
                  </a:lnTo>
                  <a:lnTo>
                    <a:pt x="979728" y="952500"/>
                  </a:lnTo>
                  <a:lnTo>
                    <a:pt x="980160" y="965200"/>
                  </a:lnTo>
                  <a:lnTo>
                    <a:pt x="980389" y="965200"/>
                  </a:lnTo>
                  <a:lnTo>
                    <a:pt x="978852" y="977900"/>
                  </a:lnTo>
                  <a:lnTo>
                    <a:pt x="978662" y="977900"/>
                  </a:lnTo>
                  <a:lnTo>
                    <a:pt x="980274" y="990600"/>
                  </a:lnTo>
                  <a:lnTo>
                    <a:pt x="980147" y="990600"/>
                  </a:lnTo>
                  <a:lnTo>
                    <a:pt x="980147" y="1130300"/>
                  </a:lnTo>
                  <a:lnTo>
                    <a:pt x="977455" y="1130300"/>
                  </a:lnTo>
                  <a:lnTo>
                    <a:pt x="977658" y="1143000"/>
                  </a:lnTo>
                  <a:lnTo>
                    <a:pt x="977011" y="1143000"/>
                  </a:lnTo>
                  <a:lnTo>
                    <a:pt x="977011" y="1549400"/>
                  </a:lnTo>
                  <a:lnTo>
                    <a:pt x="976693" y="1562100"/>
                  </a:lnTo>
                  <a:lnTo>
                    <a:pt x="974852" y="1562100"/>
                  </a:lnTo>
                  <a:lnTo>
                    <a:pt x="975042" y="1549400"/>
                  </a:lnTo>
                  <a:lnTo>
                    <a:pt x="977011" y="1549400"/>
                  </a:lnTo>
                  <a:lnTo>
                    <a:pt x="977011" y="1143000"/>
                  </a:lnTo>
                  <a:lnTo>
                    <a:pt x="974407" y="1143000"/>
                  </a:lnTo>
                  <a:lnTo>
                    <a:pt x="974407" y="1447800"/>
                  </a:lnTo>
                  <a:lnTo>
                    <a:pt x="974331" y="1460500"/>
                  </a:lnTo>
                  <a:lnTo>
                    <a:pt x="973124" y="1460500"/>
                  </a:lnTo>
                  <a:lnTo>
                    <a:pt x="972070" y="1447800"/>
                  </a:lnTo>
                  <a:lnTo>
                    <a:pt x="974407" y="1447800"/>
                  </a:lnTo>
                  <a:lnTo>
                    <a:pt x="974407" y="1143000"/>
                  </a:lnTo>
                  <a:lnTo>
                    <a:pt x="971613" y="1143000"/>
                  </a:lnTo>
                  <a:lnTo>
                    <a:pt x="972908" y="1130300"/>
                  </a:lnTo>
                  <a:lnTo>
                    <a:pt x="977417" y="1130300"/>
                  </a:lnTo>
                  <a:lnTo>
                    <a:pt x="977493" y="1117600"/>
                  </a:lnTo>
                  <a:lnTo>
                    <a:pt x="979449" y="1117600"/>
                  </a:lnTo>
                  <a:lnTo>
                    <a:pt x="980147" y="1130300"/>
                  </a:lnTo>
                  <a:lnTo>
                    <a:pt x="980147" y="990600"/>
                  </a:lnTo>
                  <a:lnTo>
                    <a:pt x="978979" y="990600"/>
                  </a:lnTo>
                  <a:lnTo>
                    <a:pt x="978979" y="1028700"/>
                  </a:lnTo>
                  <a:lnTo>
                    <a:pt x="977811" y="1028700"/>
                  </a:lnTo>
                  <a:lnTo>
                    <a:pt x="977874" y="1016000"/>
                  </a:lnTo>
                  <a:lnTo>
                    <a:pt x="978712" y="1016000"/>
                  </a:lnTo>
                  <a:lnTo>
                    <a:pt x="978979" y="1028700"/>
                  </a:lnTo>
                  <a:lnTo>
                    <a:pt x="978979" y="990600"/>
                  </a:lnTo>
                  <a:lnTo>
                    <a:pt x="976871" y="990600"/>
                  </a:lnTo>
                  <a:lnTo>
                    <a:pt x="976871" y="1117600"/>
                  </a:lnTo>
                  <a:lnTo>
                    <a:pt x="975715" y="1117600"/>
                  </a:lnTo>
                  <a:lnTo>
                    <a:pt x="975334" y="1104900"/>
                  </a:lnTo>
                  <a:lnTo>
                    <a:pt x="975931" y="1104900"/>
                  </a:lnTo>
                  <a:lnTo>
                    <a:pt x="976871" y="1117600"/>
                  </a:lnTo>
                  <a:lnTo>
                    <a:pt x="976871" y="990600"/>
                  </a:lnTo>
                  <a:lnTo>
                    <a:pt x="971283" y="990600"/>
                  </a:lnTo>
                  <a:lnTo>
                    <a:pt x="971283" y="1231900"/>
                  </a:lnTo>
                  <a:lnTo>
                    <a:pt x="969276" y="1231900"/>
                  </a:lnTo>
                  <a:lnTo>
                    <a:pt x="969911" y="1219200"/>
                  </a:lnTo>
                  <a:lnTo>
                    <a:pt x="970622" y="1219200"/>
                  </a:lnTo>
                  <a:lnTo>
                    <a:pt x="971283" y="1231900"/>
                  </a:lnTo>
                  <a:lnTo>
                    <a:pt x="971283" y="990600"/>
                  </a:lnTo>
                  <a:lnTo>
                    <a:pt x="969213" y="990600"/>
                  </a:lnTo>
                  <a:lnTo>
                    <a:pt x="969137" y="977900"/>
                  </a:lnTo>
                  <a:lnTo>
                    <a:pt x="969314" y="977900"/>
                  </a:lnTo>
                  <a:lnTo>
                    <a:pt x="968768" y="965200"/>
                  </a:lnTo>
                  <a:lnTo>
                    <a:pt x="975969" y="965200"/>
                  </a:lnTo>
                  <a:lnTo>
                    <a:pt x="972172" y="952500"/>
                  </a:lnTo>
                  <a:lnTo>
                    <a:pt x="976630" y="952500"/>
                  </a:lnTo>
                  <a:lnTo>
                    <a:pt x="976947" y="939800"/>
                  </a:lnTo>
                  <a:lnTo>
                    <a:pt x="971283" y="939800"/>
                  </a:lnTo>
                  <a:lnTo>
                    <a:pt x="969492" y="927100"/>
                  </a:lnTo>
                  <a:lnTo>
                    <a:pt x="976172" y="927100"/>
                  </a:lnTo>
                  <a:lnTo>
                    <a:pt x="977239" y="914400"/>
                  </a:lnTo>
                  <a:lnTo>
                    <a:pt x="980605" y="914400"/>
                  </a:lnTo>
                  <a:lnTo>
                    <a:pt x="980605" y="838200"/>
                  </a:lnTo>
                  <a:lnTo>
                    <a:pt x="974877" y="838200"/>
                  </a:lnTo>
                  <a:lnTo>
                    <a:pt x="975753" y="825500"/>
                  </a:lnTo>
                  <a:lnTo>
                    <a:pt x="979462" y="825500"/>
                  </a:lnTo>
                  <a:lnTo>
                    <a:pt x="981265" y="838200"/>
                  </a:lnTo>
                  <a:lnTo>
                    <a:pt x="981265" y="254000"/>
                  </a:lnTo>
                  <a:lnTo>
                    <a:pt x="974559" y="254000"/>
                  </a:lnTo>
                  <a:lnTo>
                    <a:pt x="973010" y="260438"/>
                  </a:lnTo>
                  <a:lnTo>
                    <a:pt x="973010" y="406400"/>
                  </a:lnTo>
                  <a:lnTo>
                    <a:pt x="970661" y="419100"/>
                  </a:lnTo>
                  <a:lnTo>
                    <a:pt x="966254" y="419100"/>
                  </a:lnTo>
                  <a:lnTo>
                    <a:pt x="966495" y="406400"/>
                  </a:lnTo>
                  <a:lnTo>
                    <a:pt x="973010" y="406400"/>
                  </a:lnTo>
                  <a:lnTo>
                    <a:pt x="973010" y="260438"/>
                  </a:lnTo>
                  <a:lnTo>
                    <a:pt x="971499" y="266700"/>
                  </a:lnTo>
                  <a:lnTo>
                    <a:pt x="962520" y="266700"/>
                  </a:lnTo>
                  <a:lnTo>
                    <a:pt x="963142" y="279400"/>
                  </a:lnTo>
                  <a:lnTo>
                    <a:pt x="957948" y="279400"/>
                  </a:lnTo>
                  <a:lnTo>
                    <a:pt x="957948" y="419100"/>
                  </a:lnTo>
                  <a:lnTo>
                    <a:pt x="956957" y="431800"/>
                  </a:lnTo>
                  <a:lnTo>
                    <a:pt x="950404" y="431800"/>
                  </a:lnTo>
                  <a:lnTo>
                    <a:pt x="952284" y="419100"/>
                  </a:lnTo>
                  <a:lnTo>
                    <a:pt x="957948" y="419100"/>
                  </a:lnTo>
                  <a:lnTo>
                    <a:pt x="957948" y="279400"/>
                  </a:lnTo>
                  <a:lnTo>
                    <a:pt x="957008" y="279400"/>
                  </a:lnTo>
                  <a:lnTo>
                    <a:pt x="953262" y="292100"/>
                  </a:lnTo>
                  <a:lnTo>
                    <a:pt x="943597" y="292100"/>
                  </a:lnTo>
                  <a:lnTo>
                    <a:pt x="940523" y="304800"/>
                  </a:lnTo>
                  <a:lnTo>
                    <a:pt x="933424" y="292569"/>
                  </a:lnTo>
                  <a:lnTo>
                    <a:pt x="930846" y="304800"/>
                  </a:lnTo>
                  <a:lnTo>
                    <a:pt x="930567" y="304800"/>
                  </a:lnTo>
                  <a:lnTo>
                    <a:pt x="930567" y="457200"/>
                  </a:lnTo>
                  <a:lnTo>
                    <a:pt x="924369" y="457200"/>
                  </a:lnTo>
                  <a:lnTo>
                    <a:pt x="928890" y="444500"/>
                  </a:lnTo>
                  <a:lnTo>
                    <a:pt x="930287" y="444500"/>
                  </a:lnTo>
                  <a:lnTo>
                    <a:pt x="930567" y="457200"/>
                  </a:lnTo>
                  <a:lnTo>
                    <a:pt x="930567" y="304800"/>
                  </a:lnTo>
                  <a:lnTo>
                    <a:pt x="926261" y="304800"/>
                  </a:lnTo>
                  <a:lnTo>
                    <a:pt x="927557" y="317500"/>
                  </a:lnTo>
                  <a:lnTo>
                    <a:pt x="918527" y="317500"/>
                  </a:lnTo>
                  <a:lnTo>
                    <a:pt x="918527" y="457200"/>
                  </a:lnTo>
                  <a:lnTo>
                    <a:pt x="916419" y="462635"/>
                  </a:lnTo>
                  <a:lnTo>
                    <a:pt x="916419" y="825500"/>
                  </a:lnTo>
                  <a:lnTo>
                    <a:pt x="908913" y="825500"/>
                  </a:lnTo>
                  <a:lnTo>
                    <a:pt x="914844" y="812800"/>
                  </a:lnTo>
                  <a:lnTo>
                    <a:pt x="915682" y="812800"/>
                  </a:lnTo>
                  <a:lnTo>
                    <a:pt x="916419" y="825500"/>
                  </a:lnTo>
                  <a:lnTo>
                    <a:pt x="916419" y="462635"/>
                  </a:lnTo>
                  <a:lnTo>
                    <a:pt x="913599" y="469900"/>
                  </a:lnTo>
                  <a:lnTo>
                    <a:pt x="909154" y="469900"/>
                  </a:lnTo>
                  <a:lnTo>
                    <a:pt x="913485" y="457200"/>
                  </a:lnTo>
                  <a:lnTo>
                    <a:pt x="918527" y="457200"/>
                  </a:lnTo>
                  <a:lnTo>
                    <a:pt x="918527" y="317500"/>
                  </a:lnTo>
                  <a:lnTo>
                    <a:pt x="911631" y="317500"/>
                  </a:lnTo>
                  <a:lnTo>
                    <a:pt x="903173" y="330200"/>
                  </a:lnTo>
                  <a:lnTo>
                    <a:pt x="896835" y="330200"/>
                  </a:lnTo>
                  <a:lnTo>
                    <a:pt x="897610" y="342900"/>
                  </a:lnTo>
                  <a:lnTo>
                    <a:pt x="892251" y="342900"/>
                  </a:lnTo>
                  <a:lnTo>
                    <a:pt x="889546" y="352399"/>
                  </a:lnTo>
                  <a:lnTo>
                    <a:pt x="889546" y="482600"/>
                  </a:lnTo>
                  <a:lnTo>
                    <a:pt x="888352" y="495300"/>
                  </a:lnTo>
                  <a:lnTo>
                    <a:pt x="887399" y="495300"/>
                  </a:lnTo>
                  <a:lnTo>
                    <a:pt x="886790" y="482600"/>
                  </a:lnTo>
                  <a:lnTo>
                    <a:pt x="889546" y="482600"/>
                  </a:lnTo>
                  <a:lnTo>
                    <a:pt x="889546" y="352399"/>
                  </a:lnTo>
                  <a:lnTo>
                    <a:pt x="888631" y="355600"/>
                  </a:lnTo>
                  <a:lnTo>
                    <a:pt x="879462" y="355600"/>
                  </a:lnTo>
                  <a:lnTo>
                    <a:pt x="879462" y="495300"/>
                  </a:lnTo>
                  <a:lnTo>
                    <a:pt x="871194" y="508000"/>
                  </a:lnTo>
                  <a:lnTo>
                    <a:pt x="864323" y="508000"/>
                  </a:lnTo>
                  <a:lnTo>
                    <a:pt x="869759" y="495300"/>
                  </a:lnTo>
                  <a:lnTo>
                    <a:pt x="879462" y="495300"/>
                  </a:lnTo>
                  <a:lnTo>
                    <a:pt x="879462" y="355600"/>
                  </a:lnTo>
                  <a:lnTo>
                    <a:pt x="878014" y="355600"/>
                  </a:lnTo>
                  <a:lnTo>
                    <a:pt x="871931" y="368300"/>
                  </a:lnTo>
                  <a:lnTo>
                    <a:pt x="862584" y="368300"/>
                  </a:lnTo>
                  <a:lnTo>
                    <a:pt x="862584" y="508000"/>
                  </a:lnTo>
                  <a:lnTo>
                    <a:pt x="858583" y="513486"/>
                  </a:lnTo>
                  <a:lnTo>
                    <a:pt x="858583" y="812800"/>
                  </a:lnTo>
                  <a:lnTo>
                    <a:pt x="855192" y="812800"/>
                  </a:lnTo>
                  <a:lnTo>
                    <a:pt x="855091" y="800100"/>
                  </a:lnTo>
                  <a:lnTo>
                    <a:pt x="856919" y="800100"/>
                  </a:lnTo>
                  <a:lnTo>
                    <a:pt x="858583" y="812800"/>
                  </a:lnTo>
                  <a:lnTo>
                    <a:pt x="858583" y="513486"/>
                  </a:lnTo>
                  <a:lnTo>
                    <a:pt x="854456" y="519137"/>
                  </a:lnTo>
                  <a:lnTo>
                    <a:pt x="856564" y="508000"/>
                  </a:lnTo>
                  <a:lnTo>
                    <a:pt x="862584" y="508000"/>
                  </a:lnTo>
                  <a:lnTo>
                    <a:pt x="862584" y="368300"/>
                  </a:lnTo>
                  <a:lnTo>
                    <a:pt x="855052" y="368300"/>
                  </a:lnTo>
                  <a:lnTo>
                    <a:pt x="853833" y="381000"/>
                  </a:lnTo>
                  <a:lnTo>
                    <a:pt x="852601" y="381000"/>
                  </a:lnTo>
                  <a:lnTo>
                    <a:pt x="848931" y="387946"/>
                  </a:lnTo>
                  <a:lnTo>
                    <a:pt x="848931" y="520700"/>
                  </a:lnTo>
                  <a:lnTo>
                    <a:pt x="846340" y="532168"/>
                  </a:lnTo>
                  <a:lnTo>
                    <a:pt x="846099" y="520700"/>
                  </a:lnTo>
                  <a:lnTo>
                    <a:pt x="848931" y="520700"/>
                  </a:lnTo>
                  <a:lnTo>
                    <a:pt x="848931" y="387946"/>
                  </a:lnTo>
                  <a:lnTo>
                    <a:pt x="845883" y="393700"/>
                  </a:lnTo>
                  <a:lnTo>
                    <a:pt x="833894" y="393700"/>
                  </a:lnTo>
                  <a:lnTo>
                    <a:pt x="830859" y="399034"/>
                  </a:lnTo>
                  <a:lnTo>
                    <a:pt x="830859" y="546100"/>
                  </a:lnTo>
                  <a:lnTo>
                    <a:pt x="825538" y="546100"/>
                  </a:lnTo>
                  <a:lnTo>
                    <a:pt x="820331" y="558800"/>
                  </a:lnTo>
                  <a:lnTo>
                    <a:pt x="810768" y="558800"/>
                  </a:lnTo>
                  <a:lnTo>
                    <a:pt x="811288" y="546100"/>
                  </a:lnTo>
                  <a:lnTo>
                    <a:pt x="823150" y="546100"/>
                  </a:lnTo>
                  <a:lnTo>
                    <a:pt x="829830" y="533400"/>
                  </a:lnTo>
                  <a:lnTo>
                    <a:pt x="830592" y="533400"/>
                  </a:lnTo>
                  <a:lnTo>
                    <a:pt x="830859" y="546100"/>
                  </a:lnTo>
                  <a:lnTo>
                    <a:pt x="830859" y="399034"/>
                  </a:lnTo>
                  <a:lnTo>
                    <a:pt x="826655" y="406400"/>
                  </a:lnTo>
                  <a:lnTo>
                    <a:pt x="819924" y="406400"/>
                  </a:lnTo>
                  <a:lnTo>
                    <a:pt x="811949" y="419100"/>
                  </a:lnTo>
                  <a:lnTo>
                    <a:pt x="809828" y="419100"/>
                  </a:lnTo>
                  <a:lnTo>
                    <a:pt x="809828" y="558800"/>
                  </a:lnTo>
                  <a:lnTo>
                    <a:pt x="804341" y="571500"/>
                  </a:lnTo>
                  <a:lnTo>
                    <a:pt x="791044" y="584200"/>
                  </a:lnTo>
                  <a:lnTo>
                    <a:pt x="788530" y="584200"/>
                  </a:lnTo>
                  <a:lnTo>
                    <a:pt x="791362" y="571500"/>
                  </a:lnTo>
                  <a:lnTo>
                    <a:pt x="799592" y="571500"/>
                  </a:lnTo>
                  <a:lnTo>
                    <a:pt x="802779" y="558800"/>
                  </a:lnTo>
                  <a:lnTo>
                    <a:pt x="809828" y="558800"/>
                  </a:lnTo>
                  <a:lnTo>
                    <a:pt x="809828" y="419100"/>
                  </a:lnTo>
                  <a:lnTo>
                    <a:pt x="806919" y="419100"/>
                  </a:lnTo>
                  <a:lnTo>
                    <a:pt x="799160" y="431800"/>
                  </a:lnTo>
                  <a:lnTo>
                    <a:pt x="795667" y="431800"/>
                  </a:lnTo>
                  <a:lnTo>
                    <a:pt x="786777" y="444500"/>
                  </a:lnTo>
                  <a:lnTo>
                    <a:pt x="778230" y="444500"/>
                  </a:lnTo>
                  <a:lnTo>
                    <a:pt x="778230" y="584200"/>
                  </a:lnTo>
                  <a:lnTo>
                    <a:pt x="764006" y="609600"/>
                  </a:lnTo>
                  <a:lnTo>
                    <a:pt x="751687" y="609600"/>
                  </a:lnTo>
                  <a:lnTo>
                    <a:pt x="756615" y="596900"/>
                  </a:lnTo>
                  <a:lnTo>
                    <a:pt x="767397" y="596900"/>
                  </a:lnTo>
                  <a:lnTo>
                    <a:pt x="771728" y="584200"/>
                  </a:lnTo>
                  <a:lnTo>
                    <a:pt x="778230" y="584200"/>
                  </a:lnTo>
                  <a:lnTo>
                    <a:pt x="778230" y="444500"/>
                  </a:lnTo>
                  <a:lnTo>
                    <a:pt x="774242" y="457200"/>
                  </a:lnTo>
                  <a:lnTo>
                    <a:pt x="760730" y="457200"/>
                  </a:lnTo>
                  <a:lnTo>
                    <a:pt x="761834" y="469900"/>
                  </a:lnTo>
                  <a:lnTo>
                    <a:pt x="753960" y="469900"/>
                  </a:lnTo>
                  <a:lnTo>
                    <a:pt x="750836" y="476567"/>
                  </a:lnTo>
                  <a:lnTo>
                    <a:pt x="750836" y="609600"/>
                  </a:lnTo>
                  <a:lnTo>
                    <a:pt x="747991" y="622300"/>
                  </a:lnTo>
                  <a:lnTo>
                    <a:pt x="742950" y="622300"/>
                  </a:lnTo>
                  <a:lnTo>
                    <a:pt x="750316" y="609600"/>
                  </a:lnTo>
                  <a:lnTo>
                    <a:pt x="750836" y="609600"/>
                  </a:lnTo>
                  <a:lnTo>
                    <a:pt x="750836" y="476567"/>
                  </a:lnTo>
                  <a:lnTo>
                    <a:pt x="748004" y="482600"/>
                  </a:lnTo>
                  <a:lnTo>
                    <a:pt x="741730" y="482600"/>
                  </a:lnTo>
                  <a:lnTo>
                    <a:pt x="739762" y="486219"/>
                  </a:lnTo>
                  <a:lnTo>
                    <a:pt x="739762" y="914400"/>
                  </a:lnTo>
                  <a:lnTo>
                    <a:pt x="737311" y="925868"/>
                  </a:lnTo>
                  <a:lnTo>
                    <a:pt x="737311" y="914400"/>
                  </a:lnTo>
                  <a:lnTo>
                    <a:pt x="739762" y="914400"/>
                  </a:lnTo>
                  <a:lnTo>
                    <a:pt x="739762" y="486219"/>
                  </a:lnTo>
                  <a:lnTo>
                    <a:pt x="734809" y="495300"/>
                  </a:lnTo>
                  <a:lnTo>
                    <a:pt x="726376" y="495300"/>
                  </a:lnTo>
                  <a:lnTo>
                    <a:pt x="726376" y="635000"/>
                  </a:lnTo>
                  <a:lnTo>
                    <a:pt x="715111" y="647700"/>
                  </a:lnTo>
                  <a:lnTo>
                    <a:pt x="703630" y="660400"/>
                  </a:lnTo>
                  <a:lnTo>
                    <a:pt x="700405" y="660400"/>
                  </a:lnTo>
                  <a:lnTo>
                    <a:pt x="707009" y="647700"/>
                  </a:lnTo>
                  <a:lnTo>
                    <a:pt x="713930" y="647700"/>
                  </a:lnTo>
                  <a:lnTo>
                    <a:pt x="721512" y="635000"/>
                  </a:lnTo>
                  <a:lnTo>
                    <a:pt x="726376" y="635000"/>
                  </a:lnTo>
                  <a:lnTo>
                    <a:pt x="726376" y="495300"/>
                  </a:lnTo>
                  <a:lnTo>
                    <a:pt x="713397" y="495300"/>
                  </a:lnTo>
                  <a:lnTo>
                    <a:pt x="709688" y="508000"/>
                  </a:lnTo>
                  <a:lnTo>
                    <a:pt x="703427" y="508000"/>
                  </a:lnTo>
                  <a:lnTo>
                    <a:pt x="699795" y="520700"/>
                  </a:lnTo>
                  <a:lnTo>
                    <a:pt x="695198" y="520700"/>
                  </a:lnTo>
                  <a:lnTo>
                    <a:pt x="690753" y="533400"/>
                  </a:lnTo>
                  <a:lnTo>
                    <a:pt x="687628" y="533400"/>
                  </a:lnTo>
                  <a:lnTo>
                    <a:pt x="687628" y="673100"/>
                  </a:lnTo>
                  <a:lnTo>
                    <a:pt x="680758" y="685800"/>
                  </a:lnTo>
                  <a:lnTo>
                    <a:pt x="667994" y="685800"/>
                  </a:lnTo>
                  <a:lnTo>
                    <a:pt x="672693" y="673100"/>
                  </a:lnTo>
                  <a:lnTo>
                    <a:pt x="687628" y="673100"/>
                  </a:lnTo>
                  <a:lnTo>
                    <a:pt x="687628" y="533400"/>
                  </a:lnTo>
                  <a:lnTo>
                    <a:pt x="671093" y="533400"/>
                  </a:lnTo>
                  <a:lnTo>
                    <a:pt x="667893" y="544715"/>
                  </a:lnTo>
                  <a:lnTo>
                    <a:pt x="667893" y="685800"/>
                  </a:lnTo>
                  <a:lnTo>
                    <a:pt x="661504" y="698500"/>
                  </a:lnTo>
                  <a:lnTo>
                    <a:pt x="659320" y="698500"/>
                  </a:lnTo>
                  <a:lnTo>
                    <a:pt x="660654" y="685800"/>
                  </a:lnTo>
                  <a:lnTo>
                    <a:pt x="667893" y="685800"/>
                  </a:lnTo>
                  <a:lnTo>
                    <a:pt x="667893" y="544715"/>
                  </a:lnTo>
                  <a:lnTo>
                    <a:pt x="667499" y="546100"/>
                  </a:lnTo>
                  <a:lnTo>
                    <a:pt x="664514" y="546100"/>
                  </a:lnTo>
                  <a:lnTo>
                    <a:pt x="664006" y="558800"/>
                  </a:lnTo>
                  <a:lnTo>
                    <a:pt x="656653" y="558800"/>
                  </a:lnTo>
                  <a:lnTo>
                    <a:pt x="656653" y="698500"/>
                  </a:lnTo>
                  <a:lnTo>
                    <a:pt x="652538" y="711200"/>
                  </a:lnTo>
                  <a:lnTo>
                    <a:pt x="644753" y="711200"/>
                  </a:lnTo>
                  <a:lnTo>
                    <a:pt x="649909" y="698500"/>
                  </a:lnTo>
                  <a:lnTo>
                    <a:pt x="656653" y="698500"/>
                  </a:lnTo>
                  <a:lnTo>
                    <a:pt x="656653" y="558800"/>
                  </a:lnTo>
                  <a:lnTo>
                    <a:pt x="655510" y="558800"/>
                  </a:lnTo>
                  <a:lnTo>
                    <a:pt x="648182" y="571500"/>
                  </a:lnTo>
                  <a:lnTo>
                    <a:pt x="641146" y="571500"/>
                  </a:lnTo>
                  <a:lnTo>
                    <a:pt x="641146" y="711200"/>
                  </a:lnTo>
                  <a:lnTo>
                    <a:pt x="635939" y="723900"/>
                  </a:lnTo>
                  <a:lnTo>
                    <a:pt x="634542" y="723900"/>
                  </a:lnTo>
                  <a:lnTo>
                    <a:pt x="636193" y="711200"/>
                  </a:lnTo>
                  <a:lnTo>
                    <a:pt x="641146" y="711200"/>
                  </a:lnTo>
                  <a:lnTo>
                    <a:pt x="641146" y="571500"/>
                  </a:lnTo>
                  <a:lnTo>
                    <a:pt x="640295" y="571500"/>
                  </a:lnTo>
                  <a:lnTo>
                    <a:pt x="631558" y="584200"/>
                  </a:lnTo>
                  <a:lnTo>
                    <a:pt x="628027" y="584200"/>
                  </a:lnTo>
                  <a:lnTo>
                    <a:pt x="623989" y="596900"/>
                  </a:lnTo>
                  <a:lnTo>
                    <a:pt x="607644" y="596900"/>
                  </a:lnTo>
                  <a:lnTo>
                    <a:pt x="604100" y="609600"/>
                  </a:lnTo>
                  <a:lnTo>
                    <a:pt x="590105" y="609600"/>
                  </a:lnTo>
                  <a:lnTo>
                    <a:pt x="586333" y="622300"/>
                  </a:lnTo>
                  <a:lnTo>
                    <a:pt x="579932" y="622300"/>
                  </a:lnTo>
                  <a:lnTo>
                    <a:pt x="579932" y="774700"/>
                  </a:lnTo>
                  <a:lnTo>
                    <a:pt x="577151" y="774700"/>
                  </a:lnTo>
                  <a:lnTo>
                    <a:pt x="579907" y="763041"/>
                  </a:lnTo>
                  <a:lnTo>
                    <a:pt x="579932" y="774700"/>
                  </a:lnTo>
                  <a:lnTo>
                    <a:pt x="579932" y="622300"/>
                  </a:lnTo>
                  <a:lnTo>
                    <a:pt x="575081" y="622300"/>
                  </a:lnTo>
                  <a:lnTo>
                    <a:pt x="573430" y="635000"/>
                  </a:lnTo>
                  <a:lnTo>
                    <a:pt x="570750" y="635000"/>
                  </a:lnTo>
                  <a:lnTo>
                    <a:pt x="562571" y="647700"/>
                  </a:lnTo>
                  <a:lnTo>
                    <a:pt x="557504" y="647700"/>
                  </a:lnTo>
                  <a:lnTo>
                    <a:pt x="553745" y="660400"/>
                  </a:lnTo>
                  <a:lnTo>
                    <a:pt x="542061" y="660400"/>
                  </a:lnTo>
                  <a:lnTo>
                    <a:pt x="541972" y="673100"/>
                  </a:lnTo>
                  <a:lnTo>
                    <a:pt x="539584" y="673100"/>
                  </a:lnTo>
                  <a:lnTo>
                    <a:pt x="539584" y="812800"/>
                  </a:lnTo>
                  <a:lnTo>
                    <a:pt x="537883" y="812800"/>
                  </a:lnTo>
                  <a:lnTo>
                    <a:pt x="539076" y="802297"/>
                  </a:lnTo>
                  <a:lnTo>
                    <a:pt x="539584" y="812800"/>
                  </a:lnTo>
                  <a:lnTo>
                    <a:pt x="539584" y="673100"/>
                  </a:lnTo>
                  <a:lnTo>
                    <a:pt x="531202" y="673100"/>
                  </a:lnTo>
                  <a:lnTo>
                    <a:pt x="527672" y="685800"/>
                  </a:lnTo>
                  <a:lnTo>
                    <a:pt x="519620" y="685800"/>
                  </a:lnTo>
                  <a:lnTo>
                    <a:pt x="519620" y="825500"/>
                  </a:lnTo>
                  <a:lnTo>
                    <a:pt x="513130" y="838200"/>
                  </a:lnTo>
                  <a:lnTo>
                    <a:pt x="507428" y="838200"/>
                  </a:lnTo>
                  <a:lnTo>
                    <a:pt x="501700" y="850900"/>
                  </a:lnTo>
                  <a:lnTo>
                    <a:pt x="490143" y="850900"/>
                  </a:lnTo>
                  <a:lnTo>
                    <a:pt x="516166" y="825500"/>
                  </a:lnTo>
                  <a:lnTo>
                    <a:pt x="519620" y="825500"/>
                  </a:lnTo>
                  <a:lnTo>
                    <a:pt x="519620" y="685800"/>
                  </a:lnTo>
                  <a:lnTo>
                    <a:pt x="511454" y="685800"/>
                  </a:lnTo>
                  <a:lnTo>
                    <a:pt x="509473" y="698500"/>
                  </a:lnTo>
                  <a:lnTo>
                    <a:pt x="506425" y="711200"/>
                  </a:lnTo>
                  <a:lnTo>
                    <a:pt x="487286" y="711200"/>
                  </a:lnTo>
                  <a:lnTo>
                    <a:pt x="487286" y="850900"/>
                  </a:lnTo>
                  <a:lnTo>
                    <a:pt x="485279" y="863066"/>
                  </a:lnTo>
                  <a:lnTo>
                    <a:pt x="486333" y="850900"/>
                  </a:lnTo>
                  <a:lnTo>
                    <a:pt x="487286" y="850900"/>
                  </a:lnTo>
                  <a:lnTo>
                    <a:pt x="487286" y="711200"/>
                  </a:lnTo>
                  <a:lnTo>
                    <a:pt x="486257" y="711200"/>
                  </a:lnTo>
                  <a:lnTo>
                    <a:pt x="481088" y="723900"/>
                  </a:lnTo>
                  <a:lnTo>
                    <a:pt x="476415" y="723900"/>
                  </a:lnTo>
                  <a:lnTo>
                    <a:pt x="476415" y="863600"/>
                  </a:lnTo>
                  <a:lnTo>
                    <a:pt x="472922" y="876300"/>
                  </a:lnTo>
                  <a:lnTo>
                    <a:pt x="468439" y="876300"/>
                  </a:lnTo>
                  <a:lnTo>
                    <a:pt x="474700" y="863600"/>
                  </a:lnTo>
                  <a:lnTo>
                    <a:pt x="476415" y="863600"/>
                  </a:lnTo>
                  <a:lnTo>
                    <a:pt x="476415" y="723900"/>
                  </a:lnTo>
                  <a:lnTo>
                    <a:pt x="470344" y="723900"/>
                  </a:lnTo>
                  <a:lnTo>
                    <a:pt x="469328" y="736600"/>
                  </a:lnTo>
                  <a:lnTo>
                    <a:pt x="464985" y="736600"/>
                  </a:lnTo>
                  <a:lnTo>
                    <a:pt x="457682" y="749300"/>
                  </a:lnTo>
                  <a:lnTo>
                    <a:pt x="437654" y="749300"/>
                  </a:lnTo>
                  <a:lnTo>
                    <a:pt x="437565" y="762000"/>
                  </a:lnTo>
                  <a:lnTo>
                    <a:pt x="435800" y="762000"/>
                  </a:lnTo>
                  <a:lnTo>
                    <a:pt x="430466" y="774700"/>
                  </a:lnTo>
                  <a:lnTo>
                    <a:pt x="425475" y="774700"/>
                  </a:lnTo>
                  <a:lnTo>
                    <a:pt x="415886" y="787400"/>
                  </a:lnTo>
                  <a:lnTo>
                    <a:pt x="410629" y="787400"/>
                  </a:lnTo>
                  <a:lnTo>
                    <a:pt x="403644" y="800100"/>
                  </a:lnTo>
                  <a:lnTo>
                    <a:pt x="386651" y="800100"/>
                  </a:lnTo>
                  <a:lnTo>
                    <a:pt x="381571" y="812800"/>
                  </a:lnTo>
                  <a:lnTo>
                    <a:pt x="377329" y="812800"/>
                  </a:lnTo>
                  <a:lnTo>
                    <a:pt x="371983" y="825500"/>
                  </a:lnTo>
                  <a:lnTo>
                    <a:pt x="369849" y="825500"/>
                  </a:lnTo>
                  <a:lnTo>
                    <a:pt x="369849" y="977900"/>
                  </a:lnTo>
                  <a:lnTo>
                    <a:pt x="367131" y="977900"/>
                  </a:lnTo>
                  <a:lnTo>
                    <a:pt x="368160" y="965200"/>
                  </a:lnTo>
                  <a:lnTo>
                    <a:pt x="369773" y="965200"/>
                  </a:lnTo>
                  <a:lnTo>
                    <a:pt x="369849" y="977900"/>
                  </a:lnTo>
                  <a:lnTo>
                    <a:pt x="369849" y="825500"/>
                  </a:lnTo>
                  <a:lnTo>
                    <a:pt x="368274" y="825500"/>
                  </a:lnTo>
                  <a:lnTo>
                    <a:pt x="357149" y="838200"/>
                  </a:lnTo>
                  <a:lnTo>
                    <a:pt x="347357" y="838200"/>
                  </a:lnTo>
                  <a:lnTo>
                    <a:pt x="350139" y="850900"/>
                  </a:lnTo>
                  <a:lnTo>
                    <a:pt x="332447" y="850900"/>
                  </a:lnTo>
                  <a:lnTo>
                    <a:pt x="331165" y="863600"/>
                  </a:lnTo>
                  <a:lnTo>
                    <a:pt x="320700" y="863600"/>
                  </a:lnTo>
                  <a:lnTo>
                    <a:pt x="320065" y="876300"/>
                  </a:lnTo>
                  <a:lnTo>
                    <a:pt x="314553" y="876300"/>
                  </a:lnTo>
                  <a:lnTo>
                    <a:pt x="309930" y="889000"/>
                  </a:lnTo>
                  <a:lnTo>
                    <a:pt x="304787" y="889000"/>
                  </a:lnTo>
                  <a:lnTo>
                    <a:pt x="295960" y="901700"/>
                  </a:lnTo>
                  <a:lnTo>
                    <a:pt x="291553" y="901700"/>
                  </a:lnTo>
                  <a:lnTo>
                    <a:pt x="289153" y="914400"/>
                  </a:lnTo>
                  <a:lnTo>
                    <a:pt x="282689" y="901700"/>
                  </a:lnTo>
                  <a:lnTo>
                    <a:pt x="280657" y="914400"/>
                  </a:lnTo>
                  <a:lnTo>
                    <a:pt x="272821" y="914400"/>
                  </a:lnTo>
                  <a:lnTo>
                    <a:pt x="270129" y="927100"/>
                  </a:lnTo>
                  <a:lnTo>
                    <a:pt x="260540" y="927100"/>
                  </a:lnTo>
                  <a:lnTo>
                    <a:pt x="254279" y="939800"/>
                  </a:lnTo>
                  <a:lnTo>
                    <a:pt x="251079" y="939800"/>
                  </a:lnTo>
                  <a:lnTo>
                    <a:pt x="243078" y="952500"/>
                  </a:lnTo>
                  <a:lnTo>
                    <a:pt x="242709" y="952500"/>
                  </a:lnTo>
                  <a:lnTo>
                    <a:pt x="241388" y="965200"/>
                  </a:lnTo>
                  <a:lnTo>
                    <a:pt x="219583" y="965200"/>
                  </a:lnTo>
                  <a:lnTo>
                    <a:pt x="217284" y="977900"/>
                  </a:lnTo>
                  <a:lnTo>
                    <a:pt x="210870" y="977900"/>
                  </a:lnTo>
                  <a:lnTo>
                    <a:pt x="209169" y="990600"/>
                  </a:lnTo>
                  <a:lnTo>
                    <a:pt x="205892" y="990600"/>
                  </a:lnTo>
                  <a:lnTo>
                    <a:pt x="206095" y="977900"/>
                  </a:lnTo>
                  <a:lnTo>
                    <a:pt x="197840" y="977900"/>
                  </a:lnTo>
                  <a:lnTo>
                    <a:pt x="197840" y="1003300"/>
                  </a:lnTo>
                  <a:lnTo>
                    <a:pt x="192633" y="1003300"/>
                  </a:lnTo>
                  <a:lnTo>
                    <a:pt x="197370" y="991196"/>
                  </a:lnTo>
                  <a:lnTo>
                    <a:pt x="197840" y="1003300"/>
                  </a:lnTo>
                  <a:lnTo>
                    <a:pt x="197840" y="977900"/>
                  </a:lnTo>
                  <a:lnTo>
                    <a:pt x="197434" y="977900"/>
                  </a:lnTo>
                  <a:lnTo>
                    <a:pt x="196164" y="990600"/>
                  </a:lnTo>
                  <a:lnTo>
                    <a:pt x="189585" y="990600"/>
                  </a:lnTo>
                  <a:lnTo>
                    <a:pt x="189585" y="1003300"/>
                  </a:lnTo>
                  <a:lnTo>
                    <a:pt x="185115" y="1016000"/>
                  </a:lnTo>
                  <a:lnTo>
                    <a:pt x="178917" y="1016000"/>
                  </a:lnTo>
                  <a:lnTo>
                    <a:pt x="188036" y="1003300"/>
                  </a:lnTo>
                  <a:lnTo>
                    <a:pt x="189585" y="1003300"/>
                  </a:lnTo>
                  <a:lnTo>
                    <a:pt x="189585" y="990600"/>
                  </a:lnTo>
                  <a:lnTo>
                    <a:pt x="186499" y="990600"/>
                  </a:lnTo>
                  <a:lnTo>
                    <a:pt x="181940" y="1003300"/>
                  </a:lnTo>
                  <a:lnTo>
                    <a:pt x="175272" y="1003300"/>
                  </a:lnTo>
                  <a:lnTo>
                    <a:pt x="174917" y="1016000"/>
                  </a:lnTo>
                  <a:lnTo>
                    <a:pt x="160934" y="1016000"/>
                  </a:lnTo>
                  <a:lnTo>
                    <a:pt x="152438" y="1028700"/>
                  </a:lnTo>
                  <a:lnTo>
                    <a:pt x="150749" y="1028700"/>
                  </a:lnTo>
                  <a:lnTo>
                    <a:pt x="150749" y="1042682"/>
                  </a:lnTo>
                  <a:lnTo>
                    <a:pt x="150672" y="1054100"/>
                  </a:lnTo>
                  <a:lnTo>
                    <a:pt x="148082" y="1054100"/>
                  </a:lnTo>
                  <a:lnTo>
                    <a:pt x="150749" y="1042682"/>
                  </a:lnTo>
                  <a:lnTo>
                    <a:pt x="150749" y="1028700"/>
                  </a:lnTo>
                  <a:lnTo>
                    <a:pt x="148793" y="1028700"/>
                  </a:lnTo>
                  <a:lnTo>
                    <a:pt x="145402" y="1041400"/>
                  </a:lnTo>
                  <a:lnTo>
                    <a:pt x="139446" y="1041400"/>
                  </a:lnTo>
                  <a:lnTo>
                    <a:pt x="133616" y="1054100"/>
                  </a:lnTo>
                  <a:lnTo>
                    <a:pt x="121246" y="1066800"/>
                  </a:lnTo>
                  <a:lnTo>
                    <a:pt x="118376" y="1066800"/>
                  </a:lnTo>
                  <a:lnTo>
                    <a:pt x="116332" y="1079500"/>
                  </a:lnTo>
                  <a:lnTo>
                    <a:pt x="108140" y="1079500"/>
                  </a:lnTo>
                  <a:lnTo>
                    <a:pt x="106578" y="1092200"/>
                  </a:lnTo>
                  <a:lnTo>
                    <a:pt x="98742" y="1092200"/>
                  </a:lnTo>
                  <a:lnTo>
                    <a:pt x="96837" y="1104900"/>
                  </a:lnTo>
                  <a:lnTo>
                    <a:pt x="90792" y="1104900"/>
                  </a:lnTo>
                  <a:lnTo>
                    <a:pt x="90398" y="1117600"/>
                  </a:lnTo>
                  <a:lnTo>
                    <a:pt x="75184" y="1117600"/>
                  </a:lnTo>
                  <a:lnTo>
                    <a:pt x="71005" y="1130300"/>
                  </a:lnTo>
                  <a:lnTo>
                    <a:pt x="67246" y="1130300"/>
                  </a:lnTo>
                  <a:lnTo>
                    <a:pt x="58775" y="1143000"/>
                  </a:lnTo>
                  <a:lnTo>
                    <a:pt x="58623" y="1143000"/>
                  </a:lnTo>
                  <a:lnTo>
                    <a:pt x="60591" y="1130300"/>
                  </a:lnTo>
                  <a:lnTo>
                    <a:pt x="54508" y="1130300"/>
                  </a:lnTo>
                  <a:lnTo>
                    <a:pt x="49657" y="1143000"/>
                  </a:lnTo>
                  <a:lnTo>
                    <a:pt x="42138" y="1143000"/>
                  </a:lnTo>
                  <a:lnTo>
                    <a:pt x="37338" y="1155700"/>
                  </a:lnTo>
                  <a:lnTo>
                    <a:pt x="33782" y="1155700"/>
                  </a:lnTo>
                  <a:lnTo>
                    <a:pt x="31343" y="1168400"/>
                  </a:lnTo>
                  <a:lnTo>
                    <a:pt x="20383" y="1168400"/>
                  </a:lnTo>
                  <a:lnTo>
                    <a:pt x="15773" y="1181100"/>
                  </a:lnTo>
                  <a:lnTo>
                    <a:pt x="11518" y="1181100"/>
                  </a:lnTo>
                  <a:lnTo>
                    <a:pt x="7556" y="1193800"/>
                  </a:lnTo>
                  <a:lnTo>
                    <a:pt x="1066" y="1193800"/>
                  </a:lnTo>
                  <a:lnTo>
                    <a:pt x="0" y="1206500"/>
                  </a:lnTo>
                  <a:lnTo>
                    <a:pt x="241" y="1206500"/>
                  </a:lnTo>
                  <a:lnTo>
                    <a:pt x="1371" y="1219200"/>
                  </a:lnTo>
                  <a:lnTo>
                    <a:pt x="2921" y="1219200"/>
                  </a:lnTo>
                  <a:lnTo>
                    <a:pt x="8851" y="1231900"/>
                  </a:lnTo>
                  <a:lnTo>
                    <a:pt x="13690" y="1231900"/>
                  </a:lnTo>
                  <a:lnTo>
                    <a:pt x="24701" y="1244600"/>
                  </a:lnTo>
                  <a:lnTo>
                    <a:pt x="31877" y="1244600"/>
                  </a:lnTo>
                  <a:lnTo>
                    <a:pt x="41846" y="1257300"/>
                  </a:lnTo>
                  <a:lnTo>
                    <a:pt x="51358" y="1270000"/>
                  </a:lnTo>
                  <a:lnTo>
                    <a:pt x="60756" y="1270000"/>
                  </a:lnTo>
                  <a:lnTo>
                    <a:pt x="70408" y="1282700"/>
                  </a:lnTo>
                  <a:lnTo>
                    <a:pt x="82981" y="1282700"/>
                  </a:lnTo>
                  <a:lnTo>
                    <a:pt x="84975" y="1295400"/>
                  </a:lnTo>
                  <a:lnTo>
                    <a:pt x="98361" y="1295400"/>
                  </a:lnTo>
                  <a:lnTo>
                    <a:pt x="104228" y="1308100"/>
                  </a:lnTo>
                  <a:lnTo>
                    <a:pt x="115189" y="1308100"/>
                  </a:lnTo>
                  <a:lnTo>
                    <a:pt x="117106" y="1320800"/>
                  </a:lnTo>
                  <a:lnTo>
                    <a:pt x="126453" y="1320800"/>
                  </a:lnTo>
                  <a:lnTo>
                    <a:pt x="129921" y="1333500"/>
                  </a:lnTo>
                  <a:lnTo>
                    <a:pt x="135864" y="1320800"/>
                  </a:lnTo>
                  <a:lnTo>
                    <a:pt x="136994" y="1320800"/>
                  </a:lnTo>
                  <a:lnTo>
                    <a:pt x="137642" y="1333500"/>
                  </a:lnTo>
                  <a:lnTo>
                    <a:pt x="144449" y="1333500"/>
                  </a:lnTo>
                  <a:lnTo>
                    <a:pt x="147053" y="1346200"/>
                  </a:lnTo>
                  <a:lnTo>
                    <a:pt x="164642" y="1346200"/>
                  </a:lnTo>
                  <a:lnTo>
                    <a:pt x="165887" y="1358900"/>
                  </a:lnTo>
                  <a:lnTo>
                    <a:pt x="176263" y="1358900"/>
                  </a:lnTo>
                  <a:lnTo>
                    <a:pt x="180682" y="1371600"/>
                  </a:lnTo>
                  <a:lnTo>
                    <a:pt x="196684" y="1371600"/>
                  </a:lnTo>
                  <a:lnTo>
                    <a:pt x="198501" y="1384300"/>
                  </a:lnTo>
                  <a:lnTo>
                    <a:pt x="201637" y="1384300"/>
                  </a:lnTo>
                  <a:lnTo>
                    <a:pt x="203263" y="1397000"/>
                  </a:lnTo>
                  <a:lnTo>
                    <a:pt x="222669" y="1397000"/>
                  </a:lnTo>
                  <a:lnTo>
                    <a:pt x="226834" y="1409700"/>
                  </a:lnTo>
                  <a:lnTo>
                    <a:pt x="237007" y="1409700"/>
                  </a:lnTo>
                  <a:lnTo>
                    <a:pt x="238671" y="1422400"/>
                  </a:lnTo>
                  <a:lnTo>
                    <a:pt x="248488" y="1422400"/>
                  </a:lnTo>
                  <a:lnTo>
                    <a:pt x="249605" y="1435100"/>
                  </a:lnTo>
                  <a:lnTo>
                    <a:pt x="266090" y="1435100"/>
                  </a:lnTo>
                  <a:lnTo>
                    <a:pt x="270916" y="1447800"/>
                  </a:lnTo>
                  <a:lnTo>
                    <a:pt x="272948" y="1435100"/>
                  </a:lnTo>
                  <a:lnTo>
                    <a:pt x="278409" y="1435100"/>
                  </a:lnTo>
                  <a:lnTo>
                    <a:pt x="280708" y="1447800"/>
                  </a:lnTo>
                  <a:lnTo>
                    <a:pt x="289318" y="1447800"/>
                  </a:lnTo>
                  <a:lnTo>
                    <a:pt x="300964" y="1460500"/>
                  </a:lnTo>
                  <a:lnTo>
                    <a:pt x="336207" y="1460500"/>
                  </a:lnTo>
                  <a:lnTo>
                    <a:pt x="342734" y="1447800"/>
                  </a:lnTo>
                  <a:lnTo>
                    <a:pt x="352602" y="1447800"/>
                  </a:lnTo>
                  <a:lnTo>
                    <a:pt x="357581" y="1435100"/>
                  </a:lnTo>
                  <a:lnTo>
                    <a:pt x="362610" y="1435100"/>
                  </a:lnTo>
                  <a:lnTo>
                    <a:pt x="368122" y="1422400"/>
                  </a:lnTo>
                  <a:lnTo>
                    <a:pt x="379260" y="1409700"/>
                  </a:lnTo>
                  <a:lnTo>
                    <a:pt x="384771" y="1409700"/>
                  </a:lnTo>
                  <a:lnTo>
                    <a:pt x="389928" y="1397000"/>
                  </a:lnTo>
                  <a:lnTo>
                    <a:pt x="395008" y="1397000"/>
                  </a:lnTo>
                  <a:lnTo>
                    <a:pt x="400164" y="1384300"/>
                  </a:lnTo>
                  <a:lnTo>
                    <a:pt x="413219" y="1371600"/>
                  </a:lnTo>
                  <a:lnTo>
                    <a:pt x="420712" y="1358900"/>
                  </a:lnTo>
                  <a:lnTo>
                    <a:pt x="428383" y="1346200"/>
                  </a:lnTo>
                  <a:lnTo>
                    <a:pt x="438556" y="1346200"/>
                  </a:lnTo>
                  <a:lnTo>
                    <a:pt x="442696" y="1333500"/>
                  </a:lnTo>
                  <a:lnTo>
                    <a:pt x="447903" y="1333500"/>
                  </a:lnTo>
                  <a:lnTo>
                    <a:pt x="457911" y="1320800"/>
                  </a:lnTo>
                  <a:lnTo>
                    <a:pt x="463245" y="1308100"/>
                  </a:lnTo>
                  <a:lnTo>
                    <a:pt x="472427" y="1308100"/>
                  </a:lnTo>
                  <a:lnTo>
                    <a:pt x="476084" y="1295400"/>
                  </a:lnTo>
                  <a:lnTo>
                    <a:pt x="490245" y="1282700"/>
                  </a:lnTo>
                  <a:lnTo>
                    <a:pt x="521741" y="1244600"/>
                  </a:lnTo>
                  <a:lnTo>
                    <a:pt x="529704" y="1244600"/>
                  </a:lnTo>
                  <a:lnTo>
                    <a:pt x="551319" y="1219200"/>
                  </a:lnTo>
                  <a:lnTo>
                    <a:pt x="557809" y="1206500"/>
                  </a:lnTo>
                  <a:lnTo>
                    <a:pt x="576999" y="1193800"/>
                  </a:lnTo>
                  <a:lnTo>
                    <a:pt x="606539" y="1168400"/>
                  </a:lnTo>
                  <a:lnTo>
                    <a:pt x="625817" y="1143000"/>
                  </a:lnTo>
                  <a:lnTo>
                    <a:pt x="631558" y="1143000"/>
                  </a:lnTo>
                  <a:lnTo>
                    <a:pt x="637362" y="1130300"/>
                  </a:lnTo>
                  <a:lnTo>
                    <a:pt x="643458" y="1130300"/>
                  </a:lnTo>
                  <a:lnTo>
                    <a:pt x="650049" y="1117600"/>
                  </a:lnTo>
                  <a:lnTo>
                    <a:pt x="658558" y="1117600"/>
                  </a:lnTo>
                  <a:lnTo>
                    <a:pt x="663257" y="1104900"/>
                  </a:lnTo>
                  <a:lnTo>
                    <a:pt x="667613" y="1104900"/>
                  </a:lnTo>
                  <a:lnTo>
                    <a:pt x="682891" y="1092200"/>
                  </a:lnTo>
                  <a:lnTo>
                    <a:pt x="714743" y="1054100"/>
                  </a:lnTo>
                  <a:lnTo>
                    <a:pt x="730008" y="1041400"/>
                  </a:lnTo>
                  <a:lnTo>
                    <a:pt x="738632" y="1041400"/>
                  </a:lnTo>
                  <a:lnTo>
                    <a:pt x="743737" y="1028700"/>
                  </a:lnTo>
                  <a:lnTo>
                    <a:pt x="753491" y="1028700"/>
                  </a:lnTo>
                  <a:lnTo>
                    <a:pt x="759104" y="1016000"/>
                  </a:lnTo>
                  <a:lnTo>
                    <a:pt x="764197" y="1016000"/>
                  </a:lnTo>
                  <a:lnTo>
                    <a:pt x="770318" y="1003300"/>
                  </a:lnTo>
                  <a:lnTo>
                    <a:pt x="781240" y="1003300"/>
                  </a:lnTo>
                  <a:lnTo>
                    <a:pt x="786434" y="990600"/>
                  </a:lnTo>
                  <a:lnTo>
                    <a:pt x="791591" y="990600"/>
                  </a:lnTo>
                  <a:lnTo>
                    <a:pt x="802779" y="977900"/>
                  </a:lnTo>
                  <a:lnTo>
                    <a:pt x="808621" y="977900"/>
                  </a:lnTo>
                  <a:lnTo>
                    <a:pt x="814933" y="965200"/>
                  </a:lnTo>
                  <a:lnTo>
                    <a:pt x="818921" y="965200"/>
                  </a:lnTo>
                  <a:lnTo>
                    <a:pt x="835507" y="952500"/>
                  </a:lnTo>
                  <a:lnTo>
                    <a:pt x="842683" y="939800"/>
                  </a:lnTo>
                  <a:lnTo>
                    <a:pt x="851255" y="939800"/>
                  </a:lnTo>
                  <a:lnTo>
                    <a:pt x="855205" y="927100"/>
                  </a:lnTo>
                  <a:lnTo>
                    <a:pt x="858888" y="927100"/>
                  </a:lnTo>
                  <a:lnTo>
                    <a:pt x="866749" y="914400"/>
                  </a:lnTo>
                  <a:lnTo>
                    <a:pt x="874483" y="914400"/>
                  </a:lnTo>
                  <a:lnTo>
                    <a:pt x="882459" y="901700"/>
                  </a:lnTo>
                  <a:lnTo>
                    <a:pt x="893965" y="901700"/>
                  </a:lnTo>
                  <a:lnTo>
                    <a:pt x="897991" y="889000"/>
                  </a:lnTo>
                  <a:lnTo>
                    <a:pt x="902652" y="889000"/>
                  </a:lnTo>
                  <a:lnTo>
                    <a:pt x="911085" y="876300"/>
                  </a:lnTo>
                  <a:lnTo>
                    <a:pt x="915746" y="876300"/>
                  </a:lnTo>
                  <a:lnTo>
                    <a:pt x="922566" y="863600"/>
                  </a:lnTo>
                  <a:lnTo>
                    <a:pt x="925525" y="863600"/>
                  </a:lnTo>
                  <a:lnTo>
                    <a:pt x="935558" y="850900"/>
                  </a:lnTo>
                  <a:lnTo>
                    <a:pt x="941070" y="850900"/>
                  </a:lnTo>
                  <a:lnTo>
                    <a:pt x="949490" y="838200"/>
                  </a:lnTo>
                  <a:lnTo>
                    <a:pt x="962240" y="838200"/>
                  </a:lnTo>
                  <a:lnTo>
                    <a:pt x="961567" y="852373"/>
                  </a:lnTo>
                  <a:lnTo>
                    <a:pt x="960970" y="863600"/>
                  </a:lnTo>
                  <a:lnTo>
                    <a:pt x="960653" y="876300"/>
                  </a:lnTo>
                  <a:lnTo>
                    <a:pt x="960424" y="1003300"/>
                  </a:lnTo>
                  <a:lnTo>
                    <a:pt x="961186" y="1003300"/>
                  </a:lnTo>
                  <a:lnTo>
                    <a:pt x="957732" y="1016000"/>
                  </a:lnTo>
                  <a:lnTo>
                    <a:pt x="957961" y="1016000"/>
                  </a:lnTo>
                  <a:lnTo>
                    <a:pt x="958278" y="1028700"/>
                  </a:lnTo>
                  <a:lnTo>
                    <a:pt x="958100" y="1028700"/>
                  </a:lnTo>
                  <a:lnTo>
                    <a:pt x="957821" y="1041400"/>
                  </a:lnTo>
                  <a:lnTo>
                    <a:pt x="957846" y="1054100"/>
                  </a:lnTo>
                  <a:lnTo>
                    <a:pt x="958138" y="1054100"/>
                  </a:lnTo>
                  <a:lnTo>
                    <a:pt x="957732" y="1066800"/>
                  </a:lnTo>
                  <a:lnTo>
                    <a:pt x="960539" y="1079500"/>
                  </a:lnTo>
                  <a:lnTo>
                    <a:pt x="958049" y="1079500"/>
                  </a:lnTo>
                  <a:lnTo>
                    <a:pt x="961021" y="1092200"/>
                  </a:lnTo>
                  <a:lnTo>
                    <a:pt x="958443" y="1092200"/>
                  </a:lnTo>
                  <a:lnTo>
                    <a:pt x="959929" y="1104900"/>
                  </a:lnTo>
                  <a:lnTo>
                    <a:pt x="952373" y="1104900"/>
                  </a:lnTo>
                  <a:lnTo>
                    <a:pt x="952347" y="1130300"/>
                  </a:lnTo>
                  <a:lnTo>
                    <a:pt x="958037" y="1130300"/>
                  </a:lnTo>
                  <a:lnTo>
                    <a:pt x="957859" y="1143000"/>
                  </a:lnTo>
                  <a:lnTo>
                    <a:pt x="958380" y="1155700"/>
                  </a:lnTo>
                  <a:lnTo>
                    <a:pt x="960247" y="1168400"/>
                  </a:lnTo>
                  <a:lnTo>
                    <a:pt x="960450" y="1168400"/>
                  </a:lnTo>
                  <a:lnTo>
                    <a:pt x="960475" y="1181100"/>
                  </a:lnTo>
                  <a:lnTo>
                    <a:pt x="960335" y="1181100"/>
                  </a:lnTo>
                  <a:lnTo>
                    <a:pt x="960615" y="1193800"/>
                  </a:lnTo>
                  <a:lnTo>
                    <a:pt x="959891" y="1193800"/>
                  </a:lnTo>
                  <a:lnTo>
                    <a:pt x="954163" y="1206500"/>
                  </a:lnTo>
                  <a:lnTo>
                    <a:pt x="954874" y="1206500"/>
                  </a:lnTo>
                  <a:lnTo>
                    <a:pt x="959688" y="1219200"/>
                  </a:lnTo>
                  <a:lnTo>
                    <a:pt x="960399" y="1219200"/>
                  </a:lnTo>
                  <a:lnTo>
                    <a:pt x="960424" y="1282700"/>
                  </a:lnTo>
                  <a:lnTo>
                    <a:pt x="958342" y="1282700"/>
                  </a:lnTo>
                  <a:lnTo>
                    <a:pt x="959739" y="1295400"/>
                  </a:lnTo>
                  <a:lnTo>
                    <a:pt x="960767" y="1295400"/>
                  </a:lnTo>
                  <a:lnTo>
                    <a:pt x="961491" y="1308100"/>
                  </a:lnTo>
                  <a:lnTo>
                    <a:pt x="960894" y="1308100"/>
                  </a:lnTo>
                  <a:lnTo>
                    <a:pt x="960729" y="1320800"/>
                  </a:lnTo>
                  <a:lnTo>
                    <a:pt x="962875" y="1320800"/>
                  </a:lnTo>
                  <a:lnTo>
                    <a:pt x="959815" y="1333500"/>
                  </a:lnTo>
                  <a:lnTo>
                    <a:pt x="960742" y="1333500"/>
                  </a:lnTo>
                  <a:lnTo>
                    <a:pt x="960551" y="1345234"/>
                  </a:lnTo>
                  <a:lnTo>
                    <a:pt x="960551" y="1384300"/>
                  </a:lnTo>
                  <a:lnTo>
                    <a:pt x="955941" y="1384300"/>
                  </a:lnTo>
                  <a:lnTo>
                    <a:pt x="956792" y="1397000"/>
                  </a:lnTo>
                  <a:lnTo>
                    <a:pt x="963295" y="1397000"/>
                  </a:lnTo>
                  <a:lnTo>
                    <a:pt x="959853" y="1409700"/>
                  </a:lnTo>
                  <a:lnTo>
                    <a:pt x="961580" y="1422400"/>
                  </a:lnTo>
                  <a:lnTo>
                    <a:pt x="962545" y="1422400"/>
                  </a:lnTo>
                  <a:lnTo>
                    <a:pt x="965365" y="1435100"/>
                  </a:lnTo>
                  <a:lnTo>
                    <a:pt x="962558" y="1447800"/>
                  </a:lnTo>
                  <a:lnTo>
                    <a:pt x="962926" y="1460500"/>
                  </a:lnTo>
                  <a:lnTo>
                    <a:pt x="965822" y="1473200"/>
                  </a:lnTo>
                  <a:lnTo>
                    <a:pt x="966025" y="1473200"/>
                  </a:lnTo>
                  <a:lnTo>
                    <a:pt x="966203" y="1536700"/>
                  </a:lnTo>
                  <a:lnTo>
                    <a:pt x="966711" y="1536700"/>
                  </a:lnTo>
                  <a:lnTo>
                    <a:pt x="967397" y="1549400"/>
                  </a:lnTo>
                  <a:lnTo>
                    <a:pt x="970686" y="1549400"/>
                  </a:lnTo>
                  <a:lnTo>
                    <a:pt x="967917" y="1562100"/>
                  </a:lnTo>
                  <a:lnTo>
                    <a:pt x="964552" y="1562100"/>
                  </a:lnTo>
                  <a:lnTo>
                    <a:pt x="968743" y="1574800"/>
                  </a:lnTo>
                  <a:lnTo>
                    <a:pt x="965542" y="1574800"/>
                  </a:lnTo>
                  <a:lnTo>
                    <a:pt x="968717" y="1587500"/>
                  </a:lnTo>
                  <a:lnTo>
                    <a:pt x="968959" y="1587500"/>
                  </a:lnTo>
                  <a:lnTo>
                    <a:pt x="968768" y="1600200"/>
                  </a:lnTo>
                  <a:lnTo>
                    <a:pt x="969962" y="1612900"/>
                  </a:lnTo>
                  <a:lnTo>
                    <a:pt x="966863" y="1612900"/>
                  </a:lnTo>
                  <a:lnTo>
                    <a:pt x="967320" y="1625600"/>
                  </a:lnTo>
                  <a:lnTo>
                    <a:pt x="969429" y="1625600"/>
                  </a:lnTo>
                  <a:lnTo>
                    <a:pt x="971207" y="1638300"/>
                  </a:lnTo>
                  <a:lnTo>
                    <a:pt x="969162" y="1638300"/>
                  </a:lnTo>
                  <a:lnTo>
                    <a:pt x="968565" y="1651000"/>
                  </a:lnTo>
                  <a:lnTo>
                    <a:pt x="961009" y="1651000"/>
                  </a:lnTo>
                  <a:lnTo>
                    <a:pt x="960780" y="1663700"/>
                  </a:lnTo>
                  <a:lnTo>
                    <a:pt x="962037" y="1663700"/>
                  </a:lnTo>
                  <a:lnTo>
                    <a:pt x="966774" y="1676400"/>
                  </a:lnTo>
                  <a:lnTo>
                    <a:pt x="971854" y="1676400"/>
                  </a:lnTo>
                  <a:lnTo>
                    <a:pt x="971550" y="1689100"/>
                  </a:lnTo>
                  <a:lnTo>
                    <a:pt x="971816" y="1701800"/>
                  </a:lnTo>
                  <a:lnTo>
                    <a:pt x="971943" y="1714500"/>
                  </a:lnTo>
                  <a:lnTo>
                    <a:pt x="971588" y="1714500"/>
                  </a:lnTo>
                  <a:lnTo>
                    <a:pt x="974966" y="1727200"/>
                  </a:lnTo>
                  <a:lnTo>
                    <a:pt x="974001" y="1727200"/>
                  </a:lnTo>
                  <a:lnTo>
                    <a:pt x="971130" y="1739900"/>
                  </a:lnTo>
                  <a:lnTo>
                    <a:pt x="970902" y="1739900"/>
                  </a:lnTo>
                  <a:lnTo>
                    <a:pt x="974928" y="1765300"/>
                  </a:lnTo>
                  <a:lnTo>
                    <a:pt x="974966" y="1778000"/>
                  </a:lnTo>
                  <a:lnTo>
                    <a:pt x="974661" y="1790700"/>
                  </a:lnTo>
                  <a:lnTo>
                    <a:pt x="974636" y="1803400"/>
                  </a:lnTo>
                  <a:lnTo>
                    <a:pt x="974242" y="1803400"/>
                  </a:lnTo>
                  <a:lnTo>
                    <a:pt x="973201" y="1816100"/>
                  </a:lnTo>
                  <a:lnTo>
                    <a:pt x="971181" y="1816100"/>
                  </a:lnTo>
                  <a:lnTo>
                    <a:pt x="970241" y="1828800"/>
                  </a:lnTo>
                  <a:lnTo>
                    <a:pt x="974598" y="1828800"/>
                  </a:lnTo>
                  <a:lnTo>
                    <a:pt x="974648" y="1841500"/>
                  </a:lnTo>
                  <a:lnTo>
                    <a:pt x="974763" y="1879600"/>
                  </a:lnTo>
                  <a:lnTo>
                    <a:pt x="974598" y="1892300"/>
                  </a:lnTo>
                  <a:lnTo>
                    <a:pt x="974458" y="1905000"/>
                  </a:lnTo>
                  <a:lnTo>
                    <a:pt x="975334" y="1905000"/>
                  </a:lnTo>
                  <a:lnTo>
                    <a:pt x="972273" y="1917700"/>
                  </a:lnTo>
                  <a:lnTo>
                    <a:pt x="972058" y="1917700"/>
                  </a:lnTo>
                  <a:lnTo>
                    <a:pt x="974051" y="1930400"/>
                  </a:lnTo>
                  <a:lnTo>
                    <a:pt x="974623" y="1930400"/>
                  </a:lnTo>
                  <a:lnTo>
                    <a:pt x="974636" y="1955800"/>
                  </a:lnTo>
                  <a:lnTo>
                    <a:pt x="974445" y="1968500"/>
                  </a:lnTo>
                  <a:lnTo>
                    <a:pt x="973188" y="1968500"/>
                  </a:lnTo>
                  <a:lnTo>
                    <a:pt x="971029" y="1981200"/>
                  </a:lnTo>
                  <a:lnTo>
                    <a:pt x="972693" y="1981200"/>
                  </a:lnTo>
                  <a:lnTo>
                    <a:pt x="969149" y="1993900"/>
                  </a:lnTo>
                  <a:lnTo>
                    <a:pt x="974712" y="1993900"/>
                  </a:lnTo>
                  <a:lnTo>
                    <a:pt x="973861" y="2006600"/>
                  </a:lnTo>
                  <a:lnTo>
                    <a:pt x="973848" y="2019300"/>
                  </a:lnTo>
                  <a:lnTo>
                    <a:pt x="974382" y="2032000"/>
                  </a:lnTo>
                  <a:lnTo>
                    <a:pt x="973874" y="2032000"/>
                  </a:lnTo>
                  <a:lnTo>
                    <a:pt x="976312" y="2044700"/>
                  </a:lnTo>
                  <a:lnTo>
                    <a:pt x="975766" y="2044700"/>
                  </a:lnTo>
                  <a:lnTo>
                    <a:pt x="973747" y="2057400"/>
                  </a:lnTo>
                  <a:lnTo>
                    <a:pt x="971524" y="2057400"/>
                  </a:lnTo>
                  <a:lnTo>
                    <a:pt x="974267" y="2070100"/>
                  </a:lnTo>
                  <a:lnTo>
                    <a:pt x="973912" y="2070100"/>
                  </a:lnTo>
                  <a:lnTo>
                    <a:pt x="970368" y="2082800"/>
                  </a:lnTo>
                  <a:lnTo>
                    <a:pt x="971143" y="2095500"/>
                  </a:lnTo>
                  <a:lnTo>
                    <a:pt x="969327" y="2095500"/>
                  </a:lnTo>
                  <a:lnTo>
                    <a:pt x="971118" y="2108200"/>
                  </a:lnTo>
                  <a:lnTo>
                    <a:pt x="970559" y="2108200"/>
                  </a:lnTo>
                  <a:lnTo>
                    <a:pt x="971550" y="2120900"/>
                  </a:lnTo>
                  <a:lnTo>
                    <a:pt x="971715" y="2133600"/>
                  </a:lnTo>
                  <a:lnTo>
                    <a:pt x="972426" y="2133600"/>
                  </a:lnTo>
                  <a:lnTo>
                    <a:pt x="969759" y="2146300"/>
                  </a:lnTo>
                  <a:lnTo>
                    <a:pt x="971435" y="2146300"/>
                  </a:lnTo>
                  <a:lnTo>
                    <a:pt x="969010" y="2159000"/>
                  </a:lnTo>
                  <a:lnTo>
                    <a:pt x="971600" y="2159000"/>
                  </a:lnTo>
                  <a:lnTo>
                    <a:pt x="968273" y="2171700"/>
                  </a:lnTo>
                  <a:lnTo>
                    <a:pt x="969010" y="2184400"/>
                  </a:lnTo>
                  <a:lnTo>
                    <a:pt x="968819" y="2197100"/>
                  </a:lnTo>
                  <a:lnTo>
                    <a:pt x="966012" y="2209800"/>
                  </a:lnTo>
                  <a:lnTo>
                    <a:pt x="965555" y="2209800"/>
                  </a:lnTo>
                  <a:lnTo>
                    <a:pt x="968959" y="2222500"/>
                  </a:lnTo>
                  <a:lnTo>
                    <a:pt x="966025" y="2235200"/>
                  </a:lnTo>
                  <a:lnTo>
                    <a:pt x="967587" y="2247900"/>
                  </a:lnTo>
                  <a:lnTo>
                    <a:pt x="965720" y="2247900"/>
                  </a:lnTo>
                  <a:lnTo>
                    <a:pt x="965314" y="2260600"/>
                  </a:lnTo>
                  <a:lnTo>
                    <a:pt x="966228" y="2273300"/>
                  </a:lnTo>
                  <a:lnTo>
                    <a:pt x="966673" y="2273300"/>
                  </a:lnTo>
                  <a:lnTo>
                    <a:pt x="964260" y="2286000"/>
                  </a:lnTo>
                  <a:lnTo>
                    <a:pt x="963980" y="2298700"/>
                  </a:lnTo>
                  <a:lnTo>
                    <a:pt x="966355" y="2298700"/>
                  </a:lnTo>
                  <a:lnTo>
                    <a:pt x="963015" y="2311400"/>
                  </a:lnTo>
                  <a:lnTo>
                    <a:pt x="963409" y="2311400"/>
                  </a:lnTo>
                  <a:lnTo>
                    <a:pt x="963206" y="2324100"/>
                  </a:lnTo>
                  <a:lnTo>
                    <a:pt x="963485" y="2336800"/>
                  </a:lnTo>
                  <a:lnTo>
                    <a:pt x="960247" y="2336800"/>
                  </a:lnTo>
                  <a:lnTo>
                    <a:pt x="960208" y="2349500"/>
                  </a:lnTo>
                  <a:lnTo>
                    <a:pt x="962914" y="2349500"/>
                  </a:lnTo>
                  <a:lnTo>
                    <a:pt x="961758" y="2362200"/>
                  </a:lnTo>
                  <a:lnTo>
                    <a:pt x="960424" y="2362200"/>
                  </a:lnTo>
                  <a:lnTo>
                    <a:pt x="960869" y="2374900"/>
                  </a:lnTo>
                  <a:lnTo>
                    <a:pt x="960602" y="2374900"/>
                  </a:lnTo>
                  <a:lnTo>
                    <a:pt x="962558" y="2387600"/>
                  </a:lnTo>
                  <a:lnTo>
                    <a:pt x="963142" y="2387600"/>
                  </a:lnTo>
                  <a:lnTo>
                    <a:pt x="960412" y="2400300"/>
                  </a:lnTo>
                  <a:lnTo>
                    <a:pt x="959802" y="2400300"/>
                  </a:lnTo>
                  <a:lnTo>
                    <a:pt x="958748" y="2413000"/>
                  </a:lnTo>
                  <a:lnTo>
                    <a:pt x="960678" y="2413000"/>
                  </a:lnTo>
                  <a:lnTo>
                    <a:pt x="959573" y="2425700"/>
                  </a:lnTo>
                  <a:lnTo>
                    <a:pt x="958469" y="2425700"/>
                  </a:lnTo>
                  <a:lnTo>
                    <a:pt x="957834" y="2438400"/>
                  </a:lnTo>
                  <a:lnTo>
                    <a:pt x="957516" y="2438400"/>
                  </a:lnTo>
                  <a:lnTo>
                    <a:pt x="957859" y="2463800"/>
                  </a:lnTo>
                  <a:lnTo>
                    <a:pt x="957440" y="2463800"/>
                  </a:lnTo>
                  <a:lnTo>
                    <a:pt x="959993" y="2476500"/>
                  </a:lnTo>
                  <a:lnTo>
                    <a:pt x="958583" y="2476500"/>
                  </a:lnTo>
                  <a:lnTo>
                    <a:pt x="957770" y="2489200"/>
                  </a:lnTo>
                  <a:lnTo>
                    <a:pt x="954862" y="2489200"/>
                  </a:lnTo>
                  <a:lnTo>
                    <a:pt x="954963" y="2501900"/>
                  </a:lnTo>
                  <a:lnTo>
                    <a:pt x="954989" y="2527300"/>
                  </a:lnTo>
                  <a:lnTo>
                    <a:pt x="954900" y="2540000"/>
                  </a:lnTo>
                  <a:lnTo>
                    <a:pt x="955395" y="2552700"/>
                  </a:lnTo>
                  <a:lnTo>
                    <a:pt x="951598" y="2552700"/>
                  </a:lnTo>
                  <a:lnTo>
                    <a:pt x="952334" y="2565400"/>
                  </a:lnTo>
                  <a:lnTo>
                    <a:pt x="952322" y="2578100"/>
                  </a:lnTo>
                  <a:lnTo>
                    <a:pt x="949210" y="2590800"/>
                  </a:lnTo>
                  <a:lnTo>
                    <a:pt x="951103" y="2603500"/>
                  </a:lnTo>
                  <a:lnTo>
                    <a:pt x="948004" y="2603500"/>
                  </a:lnTo>
                  <a:lnTo>
                    <a:pt x="948956" y="2616200"/>
                  </a:lnTo>
                  <a:lnTo>
                    <a:pt x="948969" y="2628900"/>
                  </a:lnTo>
                  <a:lnTo>
                    <a:pt x="949223" y="2654300"/>
                  </a:lnTo>
                  <a:lnTo>
                    <a:pt x="949540" y="2667000"/>
                  </a:lnTo>
                  <a:lnTo>
                    <a:pt x="947216" y="2667000"/>
                  </a:lnTo>
                  <a:lnTo>
                    <a:pt x="946581" y="2679700"/>
                  </a:lnTo>
                  <a:lnTo>
                    <a:pt x="946797" y="2679700"/>
                  </a:lnTo>
                  <a:lnTo>
                    <a:pt x="947699" y="2692400"/>
                  </a:lnTo>
                  <a:lnTo>
                    <a:pt x="946772" y="2705100"/>
                  </a:lnTo>
                  <a:lnTo>
                    <a:pt x="946518" y="2717800"/>
                  </a:lnTo>
                  <a:lnTo>
                    <a:pt x="946442" y="2743200"/>
                  </a:lnTo>
                  <a:lnTo>
                    <a:pt x="946378" y="2755900"/>
                  </a:lnTo>
                  <a:lnTo>
                    <a:pt x="944867" y="2755900"/>
                  </a:lnTo>
                  <a:lnTo>
                    <a:pt x="944854" y="2768600"/>
                  </a:lnTo>
                  <a:lnTo>
                    <a:pt x="946175" y="2768600"/>
                  </a:lnTo>
                  <a:lnTo>
                    <a:pt x="946467" y="2781300"/>
                  </a:lnTo>
                  <a:lnTo>
                    <a:pt x="946111" y="2781300"/>
                  </a:lnTo>
                  <a:lnTo>
                    <a:pt x="944981" y="2794000"/>
                  </a:lnTo>
                  <a:lnTo>
                    <a:pt x="943940" y="2794000"/>
                  </a:lnTo>
                  <a:lnTo>
                    <a:pt x="943698" y="2806700"/>
                  </a:lnTo>
                  <a:lnTo>
                    <a:pt x="945349" y="2806700"/>
                  </a:lnTo>
                  <a:lnTo>
                    <a:pt x="944270" y="2819400"/>
                  </a:lnTo>
                  <a:lnTo>
                    <a:pt x="943978" y="2819400"/>
                  </a:lnTo>
                  <a:lnTo>
                    <a:pt x="944003" y="2832100"/>
                  </a:lnTo>
                  <a:lnTo>
                    <a:pt x="943495" y="2844800"/>
                  </a:lnTo>
                  <a:lnTo>
                    <a:pt x="943330" y="2857500"/>
                  </a:lnTo>
                  <a:lnTo>
                    <a:pt x="943229" y="2870200"/>
                  </a:lnTo>
                  <a:lnTo>
                    <a:pt x="943089" y="2882900"/>
                  </a:lnTo>
                  <a:lnTo>
                    <a:pt x="942873" y="2882900"/>
                  </a:lnTo>
                  <a:lnTo>
                    <a:pt x="941019" y="2895600"/>
                  </a:lnTo>
                  <a:lnTo>
                    <a:pt x="940790" y="2895600"/>
                  </a:lnTo>
                  <a:lnTo>
                    <a:pt x="943978" y="2908300"/>
                  </a:lnTo>
                  <a:lnTo>
                    <a:pt x="941641" y="2921000"/>
                  </a:lnTo>
                  <a:lnTo>
                    <a:pt x="941311" y="2921000"/>
                  </a:lnTo>
                  <a:lnTo>
                    <a:pt x="944283" y="2933700"/>
                  </a:lnTo>
                  <a:lnTo>
                    <a:pt x="943165" y="2933700"/>
                  </a:lnTo>
                  <a:lnTo>
                    <a:pt x="941654" y="2946400"/>
                  </a:lnTo>
                  <a:lnTo>
                    <a:pt x="941019" y="2959100"/>
                  </a:lnTo>
                  <a:lnTo>
                    <a:pt x="940879" y="2959100"/>
                  </a:lnTo>
                  <a:lnTo>
                    <a:pt x="940828" y="2984500"/>
                  </a:lnTo>
                  <a:lnTo>
                    <a:pt x="940523" y="3048000"/>
                  </a:lnTo>
                  <a:lnTo>
                    <a:pt x="940269" y="3086100"/>
                  </a:lnTo>
                  <a:lnTo>
                    <a:pt x="938720" y="3086100"/>
                  </a:lnTo>
                  <a:lnTo>
                    <a:pt x="938822" y="3098800"/>
                  </a:lnTo>
                  <a:lnTo>
                    <a:pt x="940003" y="3111500"/>
                  </a:lnTo>
                  <a:lnTo>
                    <a:pt x="940714" y="3111500"/>
                  </a:lnTo>
                  <a:lnTo>
                    <a:pt x="940739" y="3162300"/>
                  </a:lnTo>
                  <a:lnTo>
                    <a:pt x="940295" y="3175000"/>
                  </a:lnTo>
                  <a:lnTo>
                    <a:pt x="938199" y="3187700"/>
                  </a:lnTo>
                  <a:lnTo>
                    <a:pt x="937463" y="3200400"/>
                  </a:lnTo>
                  <a:lnTo>
                    <a:pt x="938834" y="3200400"/>
                  </a:lnTo>
                  <a:lnTo>
                    <a:pt x="940231" y="3213100"/>
                  </a:lnTo>
                  <a:lnTo>
                    <a:pt x="940625" y="3225800"/>
                  </a:lnTo>
                  <a:lnTo>
                    <a:pt x="940269" y="3238500"/>
                  </a:lnTo>
                  <a:lnTo>
                    <a:pt x="939419" y="3238500"/>
                  </a:lnTo>
                  <a:lnTo>
                    <a:pt x="938974" y="3251200"/>
                  </a:lnTo>
                  <a:lnTo>
                    <a:pt x="939355" y="3251200"/>
                  </a:lnTo>
                  <a:lnTo>
                    <a:pt x="940409" y="3263900"/>
                  </a:lnTo>
                  <a:lnTo>
                    <a:pt x="940917" y="3276600"/>
                  </a:lnTo>
                  <a:lnTo>
                    <a:pt x="940485" y="3289300"/>
                  </a:lnTo>
                  <a:lnTo>
                    <a:pt x="938707" y="3302000"/>
                  </a:lnTo>
                  <a:lnTo>
                    <a:pt x="937844" y="3314700"/>
                  </a:lnTo>
                  <a:lnTo>
                    <a:pt x="940473" y="3327400"/>
                  </a:lnTo>
                  <a:lnTo>
                    <a:pt x="940777" y="3327400"/>
                  </a:lnTo>
                  <a:lnTo>
                    <a:pt x="940676" y="3365500"/>
                  </a:lnTo>
                  <a:lnTo>
                    <a:pt x="940409" y="3390900"/>
                  </a:lnTo>
                  <a:lnTo>
                    <a:pt x="940219" y="3390900"/>
                  </a:lnTo>
                  <a:lnTo>
                    <a:pt x="940079" y="3403600"/>
                  </a:lnTo>
                  <a:lnTo>
                    <a:pt x="940193" y="3416300"/>
                  </a:lnTo>
                  <a:lnTo>
                    <a:pt x="940574" y="3429000"/>
                  </a:lnTo>
                  <a:lnTo>
                    <a:pt x="940689" y="3492500"/>
                  </a:lnTo>
                  <a:lnTo>
                    <a:pt x="940015" y="3505200"/>
                  </a:lnTo>
                  <a:lnTo>
                    <a:pt x="936764" y="3505200"/>
                  </a:lnTo>
                  <a:lnTo>
                    <a:pt x="936459" y="3492500"/>
                  </a:lnTo>
                  <a:lnTo>
                    <a:pt x="936371" y="3467100"/>
                  </a:lnTo>
                  <a:lnTo>
                    <a:pt x="936917" y="3467100"/>
                  </a:lnTo>
                  <a:lnTo>
                    <a:pt x="935202" y="3454400"/>
                  </a:lnTo>
                  <a:lnTo>
                    <a:pt x="935786" y="3454400"/>
                  </a:lnTo>
                  <a:lnTo>
                    <a:pt x="934059" y="3441700"/>
                  </a:lnTo>
                  <a:lnTo>
                    <a:pt x="937933" y="3441700"/>
                  </a:lnTo>
                  <a:lnTo>
                    <a:pt x="937310" y="3429000"/>
                  </a:lnTo>
                  <a:lnTo>
                    <a:pt x="936586" y="3429000"/>
                  </a:lnTo>
                  <a:lnTo>
                    <a:pt x="935494" y="3416300"/>
                  </a:lnTo>
                  <a:lnTo>
                    <a:pt x="932611" y="3416300"/>
                  </a:lnTo>
                  <a:lnTo>
                    <a:pt x="928370" y="3429000"/>
                  </a:lnTo>
                  <a:lnTo>
                    <a:pt x="919429" y="3429000"/>
                  </a:lnTo>
                  <a:lnTo>
                    <a:pt x="921816" y="3441700"/>
                  </a:lnTo>
                  <a:lnTo>
                    <a:pt x="922870" y="3441700"/>
                  </a:lnTo>
                  <a:lnTo>
                    <a:pt x="921867" y="3454400"/>
                  </a:lnTo>
                  <a:lnTo>
                    <a:pt x="923290" y="3454400"/>
                  </a:lnTo>
                  <a:lnTo>
                    <a:pt x="926884" y="3467100"/>
                  </a:lnTo>
                  <a:lnTo>
                    <a:pt x="928306" y="3479800"/>
                  </a:lnTo>
                  <a:lnTo>
                    <a:pt x="928319" y="3492500"/>
                  </a:lnTo>
                  <a:lnTo>
                    <a:pt x="928230" y="3505200"/>
                  </a:lnTo>
                  <a:lnTo>
                    <a:pt x="928065" y="3505200"/>
                  </a:lnTo>
                  <a:lnTo>
                    <a:pt x="928204" y="3517900"/>
                  </a:lnTo>
                  <a:lnTo>
                    <a:pt x="926109" y="3530600"/>
                  </a:lnTo>
                  <a:lnTo>
                    <a:pt x="927442" y="3530600"/>
                  </a:lnTo>
                  <a:lnTo>
                    <a:pt x="925563" y="3543287"/>
                  </a:lnTo>
                  <a:lnTo>
                    <a:pt x="1274533" y="3543287"/>
                  </a:lnTo>
                  <a:lnTo>
                    <a:pt x="1276438" y="3530600"/>
                  </a:lnTo>
                  <a:lnTo>
                    <a:pt x="1275969" y="3530600"/>
                  </a:lnTo>
                  <a:lnTo>
                    <a:pt x="1272959" y="3517900"/>
                  </a:lnTo>
                  <a:lnTo>
                    <a:pt x="1275105" y="3517900"/>
                  </a:lnTo>
                  <a:lnTo>
                    <a:pt x="1275803" y="3505200"/>
                  </a:lnTo>
                  <a:lnTo>
                    <a:pt x="1274610" y="3492500"/>
                  </a:lnTo>
                  <a:lnTo>
                    <a:pt x="1278940" y="3492500"/>
                  </a:lnTo>
                  <a:lnTo>
                    <a:pt x="1276083" y="3479800"/>
                  </a:lnTo>
                  <a:lnTo>
                    <a:pt x="1275651" y="3479800"/>
                  </a:lnTo>
                  <a:lnTo>
                    <a:pt x="1275524" y="3467100"/>
                  </a:lnTo>
                  <a:lnTo>
                    <a:pt x="1275257" y="3454400"/>
                  </a:lnTo>
                  <a:lnTo>
                    <a:pt x="1276108" y="3454400"/>
                  </a:lnTo>
                  <a:lnTo>
                    <a:pt x="1272324" y="3441700"/>
                  </a:lnTo>
                  <a:lnTo>
                    <a:pt x="1272501" y="3441700"/>
                  </a:lnTo>
                  <a:lnTo>
                    <a:pt x="1273289" y="3429000"/>
                  </a:lnTo>
                  <a:lnTo>
                    <a:pt x="1271739" y="3429000"/>
                  </a:lnTo>
                  <a:lnTo>
                    <a:pt x="1273327" y="3416300"/>
                  </a:lnTo>
                  <a:lnTo>
                    <a:pt x="1280299" y="3416300"/>
                  </a:lnTo>
                  <a:lnTo>
                    <a:pt x="1280541" y="3429000"/>
                  </a:lnTo>
                  <a:lnTo>
                    <a:pt x="1281049" y="3429000"/>
                  </a:lnTo>
                  <a:lnTo>
                    <a:pt x="1280299" y="3441700"/>
                  </a:lnTo>
                  <a:lnTo>
                    <a:pt x="1279448" y="3441700"/>
                  </a:lnTo>
                  <a:lnTo>
                    <a:pt x="1279105" y="3454400"/>
                  </a:lnTo>
                  <a:lnTo>
                    <a:pt x="1278978" y="3467100"/>
                  </a:lnTo>
                  <a:lnTo>
                    <a:pt x="1279385" y="3479800"/>
                  </a:lnTo>
                  <a:lnTo>
                    <a:pt x="1283716" y="3479800"/>
                  </a:lnTo>
                  <a:lnTo>
                    <a:pt x="1283284" y="3492500"/>
                  </a:lnTo>
                  <a:lnTo>
                    <a:pt x="1282776" y="3492500"/>
                  </a:lnTo>
                  <a:lnTo>
                    <a:pt x="1282471" y="3505200"/>
                  </a:lnTo>
                  <a:lnTo>
                    <a:pt x="1281645" y="3505200"/>
                  </a:lnTo>
                  <a:lnTo>
                    <a:pt x="1279575" y="3517900"/>
                  </a:lnTo>
                  <a:lnTo>
                    <a:pt x="1278966" y="3530600"/>
                  </a:lnTo>
                  <a:lnTo>
                    <a:pt x="1277835" y="3530600"/>
                  </a:lnTo>
                  <a:lnTo>
                    <a:pt x="1277264" y="3543287"/>
                  </a:lnTo>
                  <a:lnTo>
                    <a:pt x="1348359" y="3543287"/>
                  </a:lnTo>
                  <a:lnTo>
                    <a:pt x="1348460" y="3492500"/>
                  </a:lnTo>
                  <a:lnTo>
                    <a:pt x="1348409" y="3416300"/>
                  </a:lnTo>
                  <a:lnTo>
                    <a:pt x="1348295" y="3390900"/>
                  </a:lnTo>
                  <a:lnTo>
                    <a:pt x="1348219" y="3314700"/>
                  </a:lnTo>
                  <a:lnTo>
                    <a:pt x="1348028" y="3302000"/>
                  </a:lnTo>
                  <a:lnTo>
                    <a:pt x="1347851" y="3289300"/>
                  </a:lnTo>
                  <a:lnTo>
                    <a:pt x="1347546" y="3276600"/>
                  </a:lnTo>
                  <a:lnTo>
                    <a:pt x="1346860" y="3276600"/>
                  </a:lnTo>
                  <a:lnTo>
                    <a:pt x="1345742" y="3263900"/>
                  </a:lnTo>
                  <a:lnTo>
                    <a:pt x="1343977" y="3263900"/>
                  </a:lnTo>
                  <a:lnTo>
                    <a:pt x="1344549" y="3251200"/>
                  </a:lnTo>
                  <a:lnTo>
                    <a:pt x="1347558" y="3238500"/>
                  </a:lnTo>
                  <a:lnTo>
                    <a:pt x="1346962" y="3238500"/>
                  </a:lnTo>
                  <a:lnTo>
                    <a:pt x="1347025" y="3225800"/>
                  </a:lnTo>
                  <a:lnTo>
                    <a:pt x="1347203" y="3225800"/>
                  </a:lnTo>
                  <a:lnTo>
                    <a:pt x="1347520" y="3213100"/>
                  </a:lnTo>
                  <a:lnTo>
                    <a:pt x="1347876" y="3200400"/>
                  </a:lnTo>
                  <a:lnTo>
                    <a:pt x="1348206" y="3200400"/>
                  </a:lnTo>
                  <a:lnTo>
                    <a:pt x="1348435" y="3187700"/>
                  </a:lnTo>
                  <a:lnTo>
                    <a:pt x="1347673" y="3187700"/>
                  </a:lnTo>
                  <a:lnTo>
                    <a:pt x="1345577" y="3175000"/>
                  </a:lnTo>
                  <a:lnTo>
                    <a:pt x="1345298" y="3162300"/>
                  </a:lnTo>
                  <a:lnTo>
                    <a:pt x="1344561" y="3162300"/>
                  </a:lnTo>
                  <a:lnTo>
                    <a:pt x="1343355" y="3149600"/>
                  </a:lnTo>
                  <a:lnTo>
                    <a:pt x="1336992" y="3149600"/>
                  </a:lnTo>
                  <a:lnTo>
                    <a:pt x="1340904" y="3136900"/>
                  </a:lnTo>
                  <a:lnTo>
                    <a:pt x="1346847" y="3136900"/>
                  </a:lnTo>
                  <a:lnTo>
                    <a:pt x="1347787" y="3124200"/>
                  </a:lnTo>
                  <a:lnTo>
                    <a:pt x="1347470" y="3124200"/>
                  </a:lnTo>
                  <a:lnTo>
                    <a:pt x="1346936" y="3111500"/>
                  </a:lnTo>
                  <a:lnTo>
                    <a:pt x="1347177" y="3111500"/>
                  </a:lnTo>
                  <a:lnTo>
                    <a:pt x="1347190" y="3098800"/>
                  </a:lnTo>
                  <a:lnTo>
                    <a:pt x="1346733" y="3098800"/>
                  </a:lnTo>
                  <a:lnTo>
                    <a:pt x="1346517" y="3086100"/>
                  </a:lnTo>
                  <a:lnTo>
                    <a:pt x="1347228" y="3086100"/>
                  </a:lnTo>
                  <a:lnTo>
                    <a:pt x="1346923" y="3073400"/>
                  </a:lnTo>
                  <a:lnTo>
                    <a:pt x="1347152" y="3060700"/>
                  </a:lnTo>
                  <a:lnTo>
                    <a:pt x="1347571" y="3060700"/>
                  </a:lnTo>
                  <a:lnTo>
                    <a:pt x="1347787" y="3048000"/>
                  </a:lnTo>
                  <a:lnTo>
                    <a:pt x="1347889" y="3022600"/>
                  </a:lnTo>
                  <a:lnTo>
                    <a:pt x="1347952" y="3009900"/>
                  </a:lnTo>
                  <a:lnTo>
                    <a:pt x="1348168" y="2984500"/>
                  </a:lnTo>
                  <a:lnTo>
                    <a:pt x="1348409" y="2971800"/>
                  </a:lnTo>
                  <a:lnTo>
                    <a:pt x="1348511" y="2946400"/>
                  </a:lnTo>
                  <a:lnTo>
                    <a:pt x="1348828" y="2946400"/>
                  </a:lnTo>
                  <a:lnTo>
                    <a:pt x="1350454" y="2921000"/>
                  </a:lnTo>
                  <a:lnTo>
                    <a:pt x="1350899" y="2921000"/>
                  </a:lnTo>
                  <a:lnTo>
                    <a:pt x="1351114" y="2908300"/>
                  </a:lnTo>
                  <a:lnTo>
                    <a:pt x="1351216" y="2895600"/>
                  </a:lnTo>
                  <a:lnTo>
                    <a:pt x="1349743" y="2895600"/>
                  </a:lnTo>
                  <a:lnTo>
                    <a:pt x="1347787" y="2882900"/>
                  </a:lnTo>
                  <a:lnTo>
                    <a:pt x="1351165" y="2882900"/>
                  </a:lnTo>
                  <a:lnTo>
                    <a:pt x="1350886" y="2870200"/>
                  </a:lnTo>
                  <a:lnTo>
                    <a:pt x="1351038" y="2870200"/>
                  </a:lnTo>
                  <a:lnTo>
                    <a:pt x="1351241" y="2857500"/>
                  </a:lnTo>
                  <a:lnTo>
                    <a:pt x="1351813" y="2844800"/>
                  </a:lnTo>
                  <a:lnTo>
                    <a:pt x="1353197" y="2832100"/>
                  </a:lnTo>
                  <a:lnTo>
                    <a:pt x="1353375" y="2832100"/>
                  </a:lnTo>
                  <a:lnTo>
                    <a:pt x="1352118" y="2819400"/>
                  </a:lnTo>
                  <a:lnTo>
                    <a:pt x="1353400" y="2819400"/>
                  </a:lnTo>
                  <a:lnTo>
                    <a:pt x="1352384" y="2806700"/>
                  </a:lnTo>
                  <a:lnTo>
                    <a:pt x="1353032" y="2794000"/>
                  </a:lnTo>
                  <a:lnTo>
                    <a:pt x="1354061" y="2781300"/>
                  </a:lnTo>
                  <a:lnTo>
                    <a:pt x="1353870" y="2768600"/>
                  </a:lnTo>
                  <a:lnTo>
                    <a:pt x="1354150" y="2755900"/>
                  </a:lnTo>
                  <a:lnTo>
                    <a:pt x="1354150" y="2743200"/>
                  </a:lnTo>
                  <a:lnTo>
                    <a:pt x="1356690" y="2743200"/>
                  </a:lnTo>
                  <a:lnTo>
                    <a:pt x="1354429" y="2730500"/>
                  </a:lnTo>
                  <a:lnTo>
                    <a:pt x="1354709" y="2717800"/>
                  </a:lnTo>
                  <a:lnTo>
                    <a:pt x="1354315" y="2705100"/>
                  </a:lnTo>
                  <a:lnTo>
                    <a:pt x="1357820" y="2692400"/>
                  </a:lnTo>
                  <a:lnTo>
                    <a:pt x="1357363" y="2692400"/>
                  </a:lnTo>
                  <a:lnTo>
                    <a:pt x="1348600" y="2679700"/>
                  </a:lnTo>
                  <a:lnTo>
                    <a:pt x="1348308" y="2679700"/>
                  </a:lnTo>
                  <a:lnTo>
                    <a:pt x="1348651" y="2667000"/>
                  </a:lnTo>
                  <a:lnTo>
                    <a:pt x="1356918" y="2667000"/>
                  </a:lnTo>
                  <a:lnTo>
                    <a:pt x="1357388" y="2654300"/>
                  </a:lnTo>
                  <a:lnTo>
                    <a:pt x="1357909" y="2641600"/>
                  </a:lnTo>
                  <a:lnTo>
                    <a:pt x="1358061" y="2628900"/>
                  </a:lnTo>
                  <a:lnTo>
                    <a:pt x="1357439" y="2628900"/>
                  </a:lnTo>
                  <a:lnTo>
                    <a:pt x="1357249" y="2616200"/>
                  </a:lnTo>
                  <a:lnTo>
                    <a:pt x="1359242" y="2616200"/>
                  </a:lnTo>
                  <a:lnTo>
                    <a:pt x="1359776" y="2603500"/>
                  </a:lnTo>
                  <a:lnTo>
                    <a:pt x="1359865" y="2590800"/>
                  </a:lnTo>
                  <a:lnTo>
                    <a:pt x="1360068" y="2578100"/>
                  </a:lnTo>
                  <a:lnTo>
                    <a:pt x="1359458" y="2578100"/>
                  </a:lnTo>
                  <a:lnTo>
                    <a:pt x="1362925" y="2565400"/>
                  </a:lnTo>
                  <a:lnTo>
                    <a:pt x="1362621" y="2565400"/>
                  </a:lnTo>
                  <a:lnTo>
                    <a:pt x="1362773" y="2552700"/>
                  </a:lnTo>
                  <a:lnTo>
                    <a:pt x="1362773" y="2540000"/>
                  </a:lnTo>
                  <a:lnTo>
                    <a:pt x="1362621" y="2527300"/>
                  </a:lnTo>
                  <a:lnTo>
                    <a:pt x="1364386" y="2527300"/>
                  </a:lnTo>
                  <a:lnTo>
                    <a:pt x="1362697" y="2514600"/>
                  </a:lnTo>
                  <a:lnTo>
                    <a:pt x="1364348" y="2514600"/>
                  </a:lnTo>
                  <a:lnTo>
                    <a:pt x="1362925" y="2501900"/>
                  </a:lnTo>
                  <a:lnTo>
                    <a:pt x="1361960" y="2501900"/>
                  </a:lnTo>
                  <a:lnTo>
                    <a:pt x="1360500" y="2489200"/>
                  </a:lnTo>
                  <a:lnTo>
                    <a:pt x="1356233" y="2489200"/>
                  </a:lnTo>
                  <a:lnTo>
                    <a:pt x="1357731" y="2476500"/>
                  </a:lnTo>
                  <a:lnTo>
                    <a:pt x="1365491" y="2476500"/>
                  </a:lnTo>
                  <a:lnTo>
                    <a:pt x="1365415" y="2463800"/>
                  </a:lnTo>
                  <a:lnTo>
                    <a:pt x="1364945" y="2463800"/>
                  </a:lnTo>
                  <a:lnTo>
                    <a:pt x="1365542" y="2451100"/>
                  </a:lnTo>
                  <a:lnTo>
                    <a:pt x="1367523" y="2451100"/>
                  </a:lnTo>
                  <a:lnTo>
                    <a:pt x="1368221" y="2438400"/>
                  </a:lnTo>
                  <a:lnTo>
                    <a:pt x="1368336" y="2425700"/>
                  </a:lnTo>
                  <a:lnTo>
                    <a:pt x="1368475" y="2413000"/>
                  </a:lnTo>
                  <a:lnTo>
                    <a:pt x="1371752" y="2400300"/>
                  </a:lnTo>
                  <a:lnTo>
                    <a:pt x="1371104" y="2400300"/>
                  </a:lnTo>
                  <a:lnTo>
                    <a:pt x="1371307" y="2387600"/>
                  </a:lnTo>
                  <a:lnTo>
                    <a:pt x="1372616" y="2387600"/>
                  </a:lnTo>
                  <a:lnTo>
                    <a:pt x="1370787" y="2374900"/>
                  </a:lnTo>
                  <a:lnTo>
                    <a:pt x="1367663" y="2362200"/>
                  </a:lnTo>
                  <a:lnTo>
                    <a:pt x="1368158" y="2362200"/>
                  </a:lnTo>
                  <a:lnTo>
                    <a:pt x="1371866" y="2349500"/>
                  </a:lnTo>
                  <a:lnTo>
                    <a:pt x="1370952" y="2336800"/>
                  </a:lnTo>
                  <a:lnTo>
                    <a:pt x="1371269" y="2324100"/>
                  </a:lnTo>
                  <a:lnTo>
                    <a:pt x="1371041" y="2324100"/>
                  </a:lnTo>
                  <a:lnTo>
                    <a:pt x="1374000" y="2311400"/>
                  </a:lnTo>
                  <a:lnTo>
                    <a:pt x="1373784" y="2311400"/>
                  </a:lnTo>
                  <a:lnTo>
                    <a:pt x="1373936" y="2298700"/>
                  </a:lnTo>
                  <a:lnTo>
                    <a:pt x="1373962" y="2286000"/>
                  </a:lnTo>
                  <a:lnTo>
                    <a:pt x="1373771" y="2273300"/>
                  </a:lnTo>
                  <a:lnTo>
                    <a:pt x="1376045" y="2273300"/>
                  </a:lnTo>
                  <a:lnTo>
                    <a:pt x="1376184" y="2260600"/>
                  </a:lnTo>
                  <a:lnTo>
                    <a:pt x="1375156" y="2260600"/>
                  </a:lnTo>
                  <a:lnTo>
                    <a:pt x="1377073" y="2235200"/>
                  </a:lnTo>
                  <a:lnTo>
                    <a:pt x="1376616" y="2235200"/>
                  </a:lnTo>
                  <a:lnTo>
                    <a:pt x="1376591" y="2209800"/>
                  </a:lnTo>
                  <a:lnTo>
                    <a:pt x="1376730" y="2197100"/>
                  </a:lnTo>
                  <a:lnTo>
                    <a:pt x="1375930" y="2197100"/>
                  </a:lnTo>
                  <a:lnTo>
                    <a:pt x="1378889" y="2184400"/>
                  </a:lnTo>
                  <a:lnTo>
                    <a:pt x="1379296" y="2184400"/>
                  </a:lnTo>
                  <a:lnTo>
                    <a:pt x="1379562" y="2171700"/>
                  </a:lnTo>
                  <a:lnTo>
                    <a:pt x="1379258" y="2171700"/>
                  </a:lnTo>
                  <a:lnTo>
                    <a:pt x="1377988" y="2159000"/>
                  </a:lnTo>
                  <a:lnTo>
                    <a:pt x="1376527" y="2159000"/>
                  </a:lnTo>
                  <a:lnTo>
                    <a:pt x="1376083" y="2146300"/>
                  </a:lnTo>
                  <a:lnTo>
                    <a:pt x="1379435" y="2146300"/>
                  </a:lnTo>
                  <a:lnTo>
                    <a:pt x="1379537" y="2095500"/>
                  </a:lnTo>
                  <a:lnTo>
                    <a:pt x="1379486" y="1917700"/>
                  </a:lnTo>
                  <a:lnTo>
                    <a:pt x="1379905" y="1905000"/>
                  </a:lnTo>
                  <a:lnTo>
                    <a:pt x="1375994" y="1892300"/>
                  </a:lnTo>
                  <a:lnTo>
                    <a:pt x="1377721" y="1892300"/>
                  </a:lnTo>
                  <a:lnTo>
                    <a:pt x="1379131" y="1879600"/>
                  </a:lnTo>
                  <a:lnTo>
                    <a:pt x="1379601" y="1879600"/>
                  </a:lnTo>
                  <a:lnTo>
                    <a:pt x="1379181" y="1866900"/>
                  </a:lnTo>
                  <a:lnTo>
                    <a:pt x="1377924" y="1854200"/>
                  </a:lnTo>
                  <a:lnTo>
                    <a:pt x="1376972" y="1854200"/>
                  </a:lnTo>
                  <a:lnTo>
                    <a:pt x="1376832" y="1841500"/>
                  </a:lnTo>
                  <a:lnTo>
                    <a:pt x="1376591" y="1841500"/>
                  </a:lnTo>
                  <a:lnTo>
                    <a:pt x="1376768" y="1828800"/>
                  </a:lnTo>
                  <a:lnTo>
                    <a:pt x="1377861" y="1816100"/>
                  </a:lnTo>
                  <a:lnTo>
                    <a:pt x="1378432" y="1816100"/>
                  </a:lnTo>
                  <a:lnTo>
                    <a:pt x="1376108" y="1803400"/>
                  </a:lnTo>
                  <a:lnTo>
                    <a:pt x="1376972" y="1803400"/>
                  </a:lnTo>
                  <a:lnTo>
                    <a:pt x="1376578" y="1790700"/>
                  </a:lnTo>
                  <a:lnTo>
                    <a:pt x="1376489" y="1778000"/>
                  </a:lnTo>
                  <a:lnTo>
                    <a:pt x="1373987" y="1765300"/>
                  </a:lnTo>
                  <a:lnTo>
                    <a:pt x="1373898" y="1739900"/>
                  </a:lnTo>
                  <a:lnTo>
                    <a:pt x="1373809" y="1727200"/>
                  </a:lnTo>
                  <a:lnTo>
                    <a:pt x="1373771" y="1701800"/>
                  </a:lnTo>
                  <a:lnTo>
                    <a:pt x="1373466" y="1701800"/>
                  </a:lnTo>
                  <a:lnTo>
                    <a:pt x="1372108" y="1689100"/>
                  </a:lnTo>
                  <a:lnTo>
                    <a:pt x="1373378" y="1689100"/>
                  </a:lnTo>
                  <a:lnTo>
                    <a:pt x="1370545" y="1676400"/>
                  </a:lnTo>
                  <a:lnTo>
                    <a:pt x="1371130" y="1676400"/>
                  </a:lnTo>
                  <a:lnTo>
                    <a:pt x="1371219" y="1662861"/>
                  </a:lnTo>
                  <a:lnTo>
                    <a:pt x="1370469" y="1651000"/>
                  </a:lnTo>
                  <a:lnTo>
                    <a:pt x="1370812" y="1651000"/>
                  </a:lnTo>
                  <a:lnTo>
                    <a:pt x="1371117" y="1638300"/>
                  </a:lnTo>
                  <a:lnTo>
                    <a:pt x="1371015" y="1612900"/>
                  </a:lnTo>
                  <a:lnTo>
                    <a:pt x="1371193" y="1612900"/>
                  </a:lnTo>
                  <a:lnTo>
                    <a:pt x="1367561" y="1600200"/>
                  </a:lnTo>
                  <a:lnTo>
                    <a:pt x="1368107" y="1600200"/>
                  </a:lnTo>
                  <a:lnTo>
                    <a:pt x="1368475" y="1587500"/>
                  </a:lnTo>
                  <a:lnTo>
                    <a:pt x="1368679" y="1574800"/>
                  </a:lnTo>
                  <a:lnTo>
                    <a:pt x="1368412" y="1562100"/>
                  </a:lnTo>
                  <a:lnTo>
                    <a:pt x="1368348" y="1549400"/>
                  </a:lnTo>
                  <a:lnTo>
                    <a:pt x="1368361" y="1524000"/>
                  </a:lnTo>
                  <a:lnTo>
                    <a:pt x="1368209" y="1511300"/>
                  </a:lnTo>
                  <a:lnTo>
                    <a:pt x="1367561" y="1511300"/>
                  </a:lnTo>
                  <a:lnTo>
                    <a:pt x="1366761" y="1498600"/>
                  </a:lnTo>
                  <a:lnTo>
                    <a:pt x="1366100" y="1498600"/>
                  </a:lnTo>
                  <a:lnTo>
                    <a:pt x="1365846" y="1485900"/>
                  </a:lnTo>
                  <a:lnTo>
                    <a:pt x="1365745" y="1473200"/>
                  </a:lnTo>
                  <a:lnTo>
                    <a:pt x="1365631" y="1460500"/>
                  </a:lnTo>
                  <a:lnTo>
                    <a:pt x="1365465" y="1447800"/>
                  </a:lnTo>
                  <a:lnTo>
                    <a:pt x="1367993" y="1447800"/>
                  </a:lnTo>
                  <a:lnTo>
                    <a:pt x="1365669" y="1435100"/>
                  </a:lnTo>
                  <a:lnTo>
                    <a:pt x="1365262" y="1422400"/>
                  </a:lnTo>
                  <a:lnTo>
                    <a:pt x="1366494" y="1409700"/>
                  </a:lnTo>
                  <a:lnTo>
                    <a:pt x="1363802" y="1409700"/>
                  </a:lnTo>
                  <a:lnTo>
                    <a:pt x="1364767" y="1397000"/>
                  </a:lnTo>
                  <a:lnTo>
                    <a:pt x="1365148" y="1397000"/>
                  </a:lnTo>
                  <a:lnTo>
                    <a:pt x="1365567" y="1384300"/>
                  </a:lnTo>
                  <a:lnTo>
                    <a:pt x="1359839" y="1384300"/>
                  </a:lnTo>
                  <a:lnTo>
                    <a:pt x="1365427" y="1371600"/>
                  </a:lnTo>
                  <a:lnTo>
                    <a:pt x="1365796" y="1371600"/>
                  </a:lnTo>
                  <a:lnTo>
                    <a:pt x="1365135" y="1358900"/>
                  </a:lnTo>
                  <a:lnTo>
                    <a:pt x="1362722" y="1358900"/>
                  </a:lnTo>
                  <a:lnTo>
                    <a:pt x="1365237" y="1346200"/>
                  </a:lnTo>
                  <a:lnTo>
                    <a:pt x="1364767" y="1346200"/>
                  </a:lnTo>
                  <a:lnTo>
                    <a:pt x="1362303" y="1333500"/>
                  </a:lnTo>
                  <a:lnTo>
                    <a:pt x="1362862" y="1333500"/>
                  </a:lnTo>
                  <a:lnTo>
                    <a:pt x="1362824" y="1320800"/>
                  </a:lnTo>
                  <a:lnTo>
                    <a:pt x="1362735" y="1282700"/>
                  </a:lnTo>
                  <a:lnTo>
                    <a:pt x="1362900" y="1257300"/>
                  </a:lnTo>
                  <a:lnTo>
                    <a:pt x="1363027" y="1257300"/>
                  </a:lnTo>
                  <a:lnTo>
                    <a:pt x="1361376" y="1244600"/>
                  </a:lnTo>
                  <a:lnTo>
                    <a:pt x="1359268" y="1231900"/>
                  </a:lnTo>
                  <a:lnTo>
                    <a:pt x="1356347" y="1231900"/>
                  </a:lnTo>
                  <a:lnTo>
                    <a:pt x="1359865" y="1219200"/>
                  </a:lnTo>
                  <a:lnTo>
                    <a:pt x="1361884" y="1219200"/>
                  </a:lnTo>
                  <a:lnTo>
                    <a:pt x="1362760" y="1206500"/>
                  </a:lnTo>
                  <a:lnTo>
                    <a:pt x="1362900" y="1206500"/>
                  </a:lnTo>
                  <a:lnTo>
                    <a:pt x="1362748" y="1181100"/>
                  </a:lnTo>
                  <a:lnTo>
                    <a:pt x="1362710" y="1155700"/>
                  </a:lnTo>
                  <a:lnTo>
                    <a:pt x="1362824" y="1130300"/>
                  </a:lnTo>
                  <a:lnTo>
                    <a:pt x="1362964" y="1117600"/>
                  </a:lnTo>
                  <a:lnTo>
                    <a:pt x="1363332" y="1104900"/>
                  </a:lnTo>
                  <a:lnTo>
                    <a:pt x="1365732" y="1104900"/>
                  </a:lnTo>
                  <a:lnTo>
                    <a:pt x="1365758" y="1117600"/>
                  </a:lnTo>
                  <a:lnTo>
                    <a:pt x="1365415" y="1117600"/>
                  </a:lnTo>
                  <a:lnTo>
                    <a:pt x="1367878" y="1130300"/>
                  </a:lnTo>
                  <a:lnTo>
                    <a:pt x="1366939" y="1130300"/>
                  </a:lnTo>
                  <a:lnTo>
                    <a:pt x="1366558" y="1143000"/>
                  </a:lnTo>
                  <a:lnTo>
                    <a:pt x="1366354" y="1143000"/>
                  </a:lnTo>
                  <a:lnTo>
                    <a:pt x="1366050" y="1155700"/>
                  </a:lnTo>
                  <a:lnTo>
                    <a:pt x="1365770" y="1168400"/>
                  </a:lnTo>
                  <a:lnTo>
                    <a:pt x="1366050" y="1181100"/>
                  </a:lnTo>
                  <a:lnTo>
                    <a:pt x="1367396" y="1193800"/>
                  </a:lnTo>
                  <a:lnTo>
                    <a:pt x="1365605" y="1193800"/>
                  </a:lnTo>
                  <a:lnTo>
                    <a:pt x="1366850" y="1206500"/>
                  </a:lnTo>
                  <a:lnTo>
                    <a:pt x="1368602" y="1219200"/>
                  </a:lnTo>
                  <a:lnTo>
                    <a:pt x="1369301" y="1219200"/>
                  </a:lnTo>
                  <a:lnTo>
                    <a:pt x="1365440" y="1231900"/>
                  </a:lnTo>
                  <a:lnTo>
                    <a:pt x="1365783" y="1231900"/>
                  </a:lnTo>
                  <a:lnTo>
                    <a:pt x="1368615" y="1244600"/>
                  </a:lnTo>
                  <a:lnTo>
                    <a:pt x="1368869" y="1244600"/>
                  </a:lnTo>
                  <a:lnTo>
                    <a:pt x="1366748" y="1257300"/>
                  </a:lnTo>
                  <a:lnTo>
                    <a:pt x="1369009" y="1257300"/>
                  </a:lnTo>
                  <a:lnTo>
                    <a:pt x="1367967" y="1270000"/>
                  </a:lnTo>
                  <a:lnTo>
                    <a:pt x="1367815" y="1282700"/>
                  </a:lnTo>
                  <a:lnTo>
                    <a:pt x="1368272" y="1282700"/>
                  </a:lnTo>
                  <a:lnTo>
                    <a:pt x="1367523" y="1295400"/>
                  </a:lnTo>
                  <a:lnTo>
                    <a:pt x="1365554" y="1295400"/>
                  </a:lnTo>
                  <a:lnTo>
                    <a:pt x="1365592" y="1308100"/>
                  </a:lnTo>
                  <a:lnTo>
                    <a:pt x="1366862" y="1308100"/>
                  </a:lnTo>
                  <a:lnTo>
                    <a:pt x="1367485" y="1320800"/>
                  </a:lnTo>
                  <a:lnTo>
                    <a:pt x="1365948" y="1320800"/>
                  </a:lnTo>
                  <a:lnTo>
                    <a:pt x="1367510" y="1333500"/>
                  </a:lnTo>
                  <a:lnTo>
                    <a:pt x="1370393" y="1333500"/>
                  </a:lnTo>
                  <a:lnTo>
                    <a:pt x="1368666" y="1346200"/>
                  </a:lnTo>
                  <a:lnTo>
                    <a:pt x="1369072" y="1358900"/>
                  </a:lnTo>
                  <a:lnTo>
                    <a:pt x="1377175" y="1358900"/>
                  </a:lnTo>
                  <a:lnTo>
                    <a:pt x="1377810" y="1371600"/>
                  </a:lnTo>
                  <a:lnTo>
                    <a:pt x="1370152" y="1371600"/>
                  </a:lnTo>
                  <a:lnTo>
                    <a:pt x="1371003" y="1384300"/>
                  </a:lnTo>
                  <a:lnTo>
                    <a:pt x="1371333" y="1397000"/>
                  </a:lnTo>
                  <a:lnTo>
                    <a:pt x="1371371" y="1435100"/>
                  </a:lnTo>
                  <a:lnTo>
                    <a:pt x="1371269" y="1447800"/>
                  </a:lnTo>
                  <a:lnTo>
                    <a:pt x="1371587" y="1460500"/>
                  </a:lnTo>
                  <a:lnTo>
                    <a:pt x="1372374" y="1460500"/>
                  </a:lnTo>
                  <a:lnTo>
                    <a:pt x="1373835" y="1473200"/>
                  </a:lnTo>
                  <a:lnTo>
                    <a:pt x="1375181" y="1473200"/>
                  </a:lnTo>
                  <a:lnTo>
                    <a:pt x="1371130" y="1485900"/>
                  </a:lnTo>
                  <a:lnTo>
                    <a:pt x="1374241" y="1498600"/>
                  </a:lnTo>
                  <a:lnTo>
                    <a:pt x="1374940" y="1511300"/>
                  </a:lnTo>
                  <a:lnTo>
                    <a:pt x="1372285" y="1524000"/>
                  </a:lnTo>
                  <a:lnTo>
                    <a:pt x="1373479" y="1524000"/>
                  </a:lnTo>
                  <a:lnTo>
                    <a:pt x="1374330" y="1536700"/>
                  </a:lnTo>
                  <a:lnTo>
                    <a:pt x="1372920" y="1549400"/>
                  </a:lnTo>
                  <a:lnTo>
                    <a:pt x="1373873" y="1549400"/>
                  </a:lnTo>
                  <a:lnTo>
                    <a:pt x="1375549" y="1574800"/>
                  </a:lnTo>
                  <a:lnTo>
                    <a:pt x="1376197" y="1574800"/>
                  </a:lnTo>
                  <a:lnTo>
                    <a:pt x="1374457" y="1587500"/>
                  </a:lnTo>
                  <a:lnTo>
                    <a:pt x="1375410" y="1587500"/>
                  </a:lnTo>
                  <a:lnTo>
                    <a:pt x="1375829" y="1600200"/>
                  </a:lnTo>
                  <a:lnTo>
                    <a:pt x="1376286" y="1600200"/>
                  </a:lnTo>
                  <a:lnTo>
                    <a:pt x="1375600" y="1612900"/>
                  </a:lnTo>
                  <a:lnTo>
                    <a:pt x="1377340" y="1612900"/>
                  </a:lnTo>
                  <a:lnTo>
                    <a:pt x="1374597" y="1625600"/>
                  </a:lnTo>
                  <a:lnTo>
                    <a:pt x="1377416" y="1638300"/>
                  </a:lnTo>
                  <a:lnTo>
                    <a:pt x="1375956" y="1651000"/>
                  </a:lnTo>
                  <a:lnTo>
                    <a:pt x="1381556" y="1651000"/>
                  </a:lnTo>
                  <a:lnTo>
                    <a:pt x="1384668" y="1662861"/>
                  </a:lnTo>
                  <a:lnTo>
                    <a:pt x="1384592" y="1663700"/>
                  </a:lnTo>
                  <a:lnTo>
                    <a:pt x="1379626" y="1663700"/>
                  </a:lnTo>
                  <a:lnTo>
                    <a:pt x="1379334" y="1676400"/>
                  </a:lnTo>
                  <a:lnTo>
                    <a:pt x="1378051" y="1689100"/>
                  </a:lnTo>
                  <a:lnTo>
                    <a:pt x="1378394" y="1689100"/>
                  </a:lnTo>
                  <a:lnTo>
                    <a:pt x="1378788" y="1701800"/>
                  </a:lnTo>
                  <a:lnTo>
                    <a:pt x="1378889" y="1714500"/>
                  </a:lnTo>
                  <a:lnTo>
                    <a:pt x="1378940" y="1739900"/>
                  </a:lnTo>
                  <a:lnTo>
                    <a:pt x="1381366" y="1752600"/>
                  </a:lnTo>
                  <a:lnTo>
                    <a:pt x="1389964" y="1752600"/>
                  </a:lnTo>
                  <a:lnTo>
                    <a:pt x="1389583" y="1765300"/>
                  </a:lnTo>
                  <a:lnTo>
                    <a:pt x="1380794" y="1765300"/>
                  </a:lnTo>
                  <a:lnTo>
                    <a:pt x="1382382" y="1778000"/>
                  </a:lnTo>
                  <a:lnTo>
                    <a:pt x="1387208" y="1778000"/>
                  </a:lnTo>
                  <a:lnTo>
                    <a:pt x="1384363" y="1790700"/>
                  </a:lnTo>
                  <a:lnTo>
                    <a:pt x="1383207" y="1790700"/>
                  </a:lnTo>
                  <a:lnTo>
                    <a:pt x="1381582" y="1803400"/>
                  </a:lnTo>
                  <a:lnTo>
                    <a:pt x="1383792" y="1803400"/>
                  </a:lnTo>
                  <a:lnTo>
                    <a:pt x="1383817" y="1828800"/>
                  </a:lnTo>
                  <a:lnTo>
                    <a:pt x="1384465" y="1828800"/>
                  </a:lnTo>
                  <a:lnTo>
                    <a:pt x="1384363" y="1841500"/>
                  </a:lnTo>
                  <a:lnTo>
                    <a:pt x="1385468" y="1841500"/>
                  </a:lnTo>
                  <a:lnTo>
                    <a:pt x="1383576" y="1854200"/>
                  </a:lnTo>
                  <a:lnTo>
                    <a:pt x="1384452" y="1866900"/>
                  </a:lnTo>
                  <a:lnTo>
                    <a:pt x="1384642" y="1879600"/>
                  </a:lnTo>
                  <a:lnTo>
                    <a:pt x="1385138" y="1879600"/>
                  </a:lnTo>
                  <a:lnTo>
                    <a:pt x="1385951" y="1892300"/>
                  </a:lnTo>
                  <a:lnTo>
                    <a:pt x="1384427" y="1905000"/>
                  </a:lnTo>
                  <a:lnTo>
                    <a:pt x="1383931" y="1917700"/>
                  </a:lnTo>
                  <a:lnTo>
                    <a:pt x="1384274" y="1930400"/>
                  </a:lnTo>
                  <a:lnTo>
                    <a:pt x="1385227" y="1930400"/>
                  </a:lnTo>
                  <a:lnTo>
                    <a:pt x="1385341" y="1943100"/>
                  </a:lnTo>
                  <a:lnTo>
                    <a:pt x="1382890" y="1943100"/>
                  </a:lnTo>
                  <a:lnTo>
                    <a:pt x="1385760" y="1955800"/>
                  </a:lnTo>
                  <a:lnTo>
                    <a:pt x="1384642" y="1968500"/>
                  </a:lnTo>
                  <a:lnTo>
                    <a:pt x="1387081" y="1968500"/>
                  </a:lnTo>
                  <a:lnTo>
                    <a:pt x="1386433" y="1981200"/>
                  </a:lnTo>
                  <a:lnTo>
                    <a:pt x="1386789" y="1993900"/>
                  </a:lnTo>
                  <a:lnTo>
                    <a:pt x="1387119" y="2032000"/>
                  </a:lnTo>
                  <a:lnTo>
                    <a:pt x="1392542" y="2032000"/>
                  </a:lnTo>
                  <a:lnTo>
                    <a:pt x="1391513" y="2044700"/>
                  </a:lnTo>
                  <a:lnTo>
                    <a:pt x="1386217" y="2044700"/>
                  </a:lnTo>
                  <a:lnTo>
                    <a:pt x="1386967" y="2057400"/>
                  </a:lnTo>
                  <a:lnTo>
                    <a:pt x="1387576" y="2057400"/>
                  </a:lnTo>
                  <a:lnTo>
                    <a:pt x="1387411" y="2070100"/>
                  </a:lnTo>
                  <a:lnTo>
                    <a:pt x="1386535" y="2070100"/>
                  </a:lnTo>
                  <a:lnTo>
                    <a:pt x="1385011" y="2082800"/>
                  </a:lnTo>
                  <a:lnTo>
                    <a:pt x="1383944" y="2082800"/>
                  </a:lnTo>
                  <a:lnTo>
                    <a:pt x="1383906" y="2095500"/>
                  </a:lnTo>
                  <a:lnTo>
                    <a:pt x="1385087" y="2095500"/>
                  </a:lnTo>
                  <a:lnTo>
                    <a:pt x="1386674" y="2108200"/>
                  </a:lnTo>
                  <a:lnTo>
                    <a:pt x="1387106" y="2108200"/>
                  </a:lnTo>
                  <a:lnTo>
                    <a:pt x="1386662" y="2120900"/>
                  </a:lnTo>
                  <a:lnTo>
                    <a:pt x="1385646" y="2120900"/>
                  </a:lnTo>
                  <a:lnTo>
                    <a:pt x="1385011" y="2133600"/>
                  </a:lnTo>
                  <a:lnTo>
                    <a:pt x="1390954" y="2133600"/>
                  </a:lnTo>
                  <a:lnTo>
                    <a:pt x="1386484" y="2146300"/>
                  </a:lnTo>
                  <a:lnTo>
                    <a:pt x="1385112" y="2146300"/>
                  </a:lnTo>
                  <a:lnTo>
                    <a:pt x="1384668" y="2159000"/>
                  </a:lnTo>
                  <a:lnTo>
                    <a:pt x="1385519" y="2171700"/>
                  </a:lnTo>
                  <a:lnTo>
                    <a:pt x="1382318" y="2171700"/>
                  </a:lnTo>
                  <a:lnTo>
                    <a:pt x="1382776" y="2184400"/>
                  </a:lnTo>
                  <a:lnTo>
                    <a:pt x="1383449" y="2184400"/>
                  </a:lnTo>
                  <a:lnTo>
                    <a:pt x="1382128" y="2197100"/>
                  </a:lnTo>
                  <a:lnTo>
                    <a:pt x="1384173" y="2209800"/>
                  </a:lnTo>
                  <a:lnTo>
                    <a:pt x="1384007" y="2209800"/>
                  </a:lnTo>
                  <a:lnTo>
                    <a:pt x="1383804" y="2235200"/>
                  </a:lnTo>
                  <a:lnTo>
                    <a:pt x="1383957" y="2235200"/>
                  </a:lnTo>
                  <a:lnTo>
                    <a:pt x="1381594" y="2247900"/>
                  </a:lnTo>
                  <a:lnTo>
                    <a:pt x="1380693" y="2260600"/>
                  </a:lnTo>
                  <a:lnTo>
                    <a:pt x="1383017" y="2260600"/>
                  </a:lnTo>
                  <a:lnTo>
                    <a:pt x="1385582" y="2267521"/>
                  </a:lnTo>
                  <a:lnTo>
                    <a:pt x="1383919" y="2273300"/>
                  </a:lnTo>
                  <a:lnTo>
                    <a:pt x="1381442" y="2273300"/>
                  </a:lnTo>
                  <a:lnTo>
                    <a:pt x="1380947" y="2286000"/>
                  </a:lnTo>
                  <a:lnTo>
                    <a:pt x="1379918" y="2286000"/>
                  </a:lnTo>
                  <a:lnTo>
                    <a:pt x="1378356" y="2298700"/>
                  </a:lnTo>
                  <a:lnTo>
                    <a:pt x="1382191" y="2298700"/>
                  </a:lnTo>
                  <a:lnTo>
                    <a:pt x="1376870" y="2311400"/>
                  </a:lnTo>
                  <a:lnTo>
                    <a:pt x="1380007" y="2311400"/>
                  </a:lnTo>
                  <a:lnTo>
                    <a:pt x="1378013" y="2324100"/>
                  </a:lnTo>
                  <a:lnTo>
                    <a:pt x="1384096" y="2324100"/>
                  </a:lnTo>
                  <a:lnTo>
                    <a:pt x="1379753" y="2336800"/>
                  </a:lnTo>
                  <a:lnTo>
                    <a:pt x="1377175" y="2336800"/>
                  </a:lnTo>
                  <a:lnTo>
                    <a:pt x="1377734" y="2349500"/>
                  </a:lnTo>
                  <a:lnTo>
                    <a:pt x="1377391" y="2349500"/>
                  </a:lnTo>
                  <a:lnTo>
                    <a:pt x="1377899" y="2362200"/>
                  </a:lnTo>
                  <a:lnTo>
                    <a:pt x="1381836" y="2362200"/>
                  </a:lnTo>
                  <a:lnTo>
                    <a:pt x="1377442" y="2374900"/>
                  </a:lnTo>
                  <a:lnTo>
                    <a:pt x="1375981" y="2374900"/>
                  </a:lnTo>
                  <a:lnTo>
                    <a:pt x="1373974" y="2387600"/>
                  </a:lnTo>
                  <a:lnTo>
                    <a:pt x="1381810" y="2387600"/>
                  </a:lnTo>
                  <a:lnTo>
                    <a:pt x="1377188" y="2400300"/>
                  </a:lnTo>
                  <a:lnTo>
                    <a:pt x="1376095" y="2400300"/>
                  </a:lnTo>
                  <a:lnTo>
                    <a:pt x="1374559" y="2413000"/>
                  </a:lnTo>
                  <a:lnTo>
                    <a:pt x="1373657" y="2413000"/>
                  </a:lnTo>
                  <a:lnTo>
                    <a:pt x="1376502" y="2425700"/>
                  </a:lnTo>
                  <a:lnTo>
                    <a:pt x="1376286" y="2425700"/>
                  </a:lnTo>
                  <a:lnTo>
                    <a:pt x="1374660" y="2438400"/>
                  </a:lnTo>
                  <a:lnTo>
                    <a:pt x="1372920" y="2438400"/>
                  </a:lnTo>
                  <a:lnTo>
                    <a:pt x="1371219" y="2451100"/>
                  </a:lnTo>
                  <a:lnTo>
                    <a:pt x="1371549" y="2463800"/>
                  </a:lnTo>
                  <a:lnTo>
                    <a:pt x="1372069" y="2476500"/>
                  </a:lnTo>
                  <a:lnTo>
                    <a:pt x="1371206" y="2476500"/>
                  </a:lnTo>
                  <a:lnTo>
                    <a:pt x="1369301" y="2489200"/>
                  </a:lnTo>
                  <a:lnTo>
                    <a:pt x="1368907" y="2489200"/>
                  </a:lnTo>
                  <a:lnTo>
                    <a:pt x="1370228" y="2501900"/>
                  </a:lnTo>
                  <a:lnTo>
                    <a:pt x="1371180" y="2501900"/>
                  </a:lnTo>
                  <a:lnTo>
                    <a:pt x="1370317" y="2514600"/>
                  </a:lnTo>
                  <a:lnTo>
                    <a:pt x="1366291" y="2514600"/>
                  </a:lnTo>
                  <a:lnTo>
                    <a:pt x="1368234" y="2527300"/>
                  </a:lnTo>
                  <a:lnTo>
                    <a:pt x="1369466" y="2540000"/>
                  </a:lnTo>
                  <a:lnTo>
                    <a:pt x="1369847" y="2540000"/>
                  </a:lnTo>
                  <a:lnTo>
                    <a:pt x="1368958" y="2552700"/>
                  </a:lnTo>
                  <a:lnTo>
                    <a:pt x="1368361" y="2552700"/>
                  </a:lnTo>
                  <a:lnTo>
                    <a:pt x="1367891" y="2565400"/>
                  </a:lnTo>
                  <a:lnTo>
                    <a:pt x="1364996" y="2578100"/>
                  </a:lnTo>
                  <a:lnTo>
                    <a:pt x="1364703" y="2590800"/>
                  </a:lnTo>
                  <a:lnTo>
                    <a:pt x="1367726" y="2590800"/>
                  </a:lnTo>
                  <a:lnTo>
                    <a:pt x="1367586" y="2603500"/>
                  </a:lnTo>
                  <a:lnTo>
                    <a:pt x="1367053" y="2616200"/>
                  </a:lnTo>
                  <a:lnTo>
                    <a:pt x="1366177" y="2616200"/>
                  </a:lnTo>
                  <a:lnTo>
                    <a:pt x="1364551" y="2628900"/>
                  </a:lnTo>
                  <a:lnTo>
                    <a:pt x="1363281" y="2628900"/>
                  </a:lnTo>
                  <a:lnTo>
                    <a:pt x="1362938" y="2641600"/>
                  </a:lnTo>
                  <a:lnTo>
                    <a:pt x="1363154" y="2641600"/>
                  </a:lnTo>
                  <a:lnTo>
                    <a:pt x="1363700" y="2654300"/>
                  </a:lnTo>
                  <a:lnTo>
                    <a:pt x="1371409" y="2654300"/>
                  </a:lnTo>
                  <a:lnTo>
                    <a:pt x="1371854" y="2667000"/>
                  </a:lnTo>
                  <a:lnTo>
                    <a:pt x="1362811" y="2667000"/>
                  </a:lnTo>
                  <a:lnTo>
                    <a:pt x="1363319" y="2679700"/>
                  </a:lnTo>
                  <a:lnTo>
                    <a:pt x="1371396" y="2679700"/>
                  </a:lnTo>
                  <a:lnTo>
                    <a:pt x="1365110" y="2692400"/>
                  </a:lnTo>
                  <a:lnTo>
                    <a:pt x="1363332" y="2692400"/>
                  </a:lnTo>
                  <a:lnTo>
                    <a:pt x="1361109" y="2705100"/>
                  </a:lnTo>
                  <a:lnTo>
                    <a:pt x="1359916" y="2705100"/>
                  </a:lnTo>
                  <a:lnTo>
                    <a:pt x="1360335" y="2717800"/>
                  </a:lnTo>
                  <a:lnTo>
                    <a:pt x="1360233" y="2730500"/>
                  </a:lnTo>
                  <a:lnTo>
                    <a:pt x="1360093" y="2730500"/>
                  </a:lnTo>
                  <a:lnTo>
                    <a:pt x="1362951" y="2743200"/>
                  </a:lnTo>
                  <a:lnTo>
                    <a:pt x="1362710" y="2743200"/>
                  </a:lnTo>
                  <a:lnTo>
                    <a:pt x="1359331" y="2755900"/>
                  </a:lnTo>
                  <a:lnTo>
                    <a:pt x="1360119" y="2768600"/>
                  </a:lnTo>
                  <a:lnTo>
                    <a:pt x="1359852" y="2781300"/>
                  </a:lnTo>
                  <a:lnTo>
                    <a:pt x="1360182" y="2781300"/>
                  </a:lnTo>
                  <a:lnTo>
                    <a:pt x="1356855" y="2794000"/>
                  </a:lnTo>
                  <a:lnTo>
                    <a:pt x="1357071" y="2794000"/>
                  </a:lnTo>
                  <a:lnTo>
                    <a:pt x="1360195" y="2806700"/>
                  </a:lnTo>
                  <a:lnTo>
                    <a:pt x="1357960" y="2819400"/>
                  </a:lnTo>
                  <a:lnTo>
                    <a:pt x="1357249" y="2819400"/>
                  </a:lnTo>
                  <a:lnTo>
                    <a:pt x="1358569" y="2832100"/>
                  </a:lnTo>
                  <a:lnTo>
                    <a:pt x="1357236" y="2844800"/>
                  </a:lnTo>
                  <a:lnTo>
                    <a:pt x="1359789" y="2844800"/>
                  </a:lnTo>
                  <a:lnTo>
                    <a:pt x="1362925" y="2857500"/>
                  </a:lnTo>
                  <a:lnTo>
                    <a:pt x="1357147" y="2857500"/>
                  </a:lnTo>
                  <a:lnTo>
                    <a:pt x="1360449" y="2870200"/>
                  </a:lnTo>
                  <a:lnTo>
                    <a:pt x="1360589" y="2870200"/>
                  </a:lnTo>
                  <a:lnTo>
                    <a:pt x="1357096" y="2882900"/>
                  </a:lnTo>
                  <a:lnTo>
                    <a:pt x="1357312" y="2882900"/>
                  </a:lnTo>
                  <a:lnTo>
                    <a:pt x="1357096" y="2895600"/>
                  </a:lnTo>
                  <a:lnTo>
                    <a:pt x="1357172" y="2908300"/>
                  </a:lnTo>
                  <a:lnTo>
                    <a:pt x="1354416" y="2921000"/>
                  </a:lnTo>
                  <a:lnTo>
                    <a:pt x="1354696" y="2921000"/>
                  </a:lnTo>
                  <a:lnTo>
                    <a:pt x="1358290" y="2933700"/>
                  </a:lnTo>
                  <a:lnTo>
                    <a:pt x="1357706" y="2933700"/>
                  </a:lnTo>
                  <a:lnTo>
                    <a:pt x="1355445" y="2946400"/>
                  </a:lnTo>
                  <a:lnTo>
                    <a:pt x="1355102" y="2946400"/>
                  </a:lnTo>
                  <a:lnTo>
                    <a:pt x="1353312" y="2959100"/>
                  </a:lnTo>
                  <a:lnTo>
                    <a:pt x="1358265" y="2959100"/>
                  </a:lnTo>
                  <a:lnTo>
                    <a:pt x="1353312" y="2971800"/>
                  </a:lnTo>
                  <a:lnTo>
                    <a:pt x="1354632" y="2971800"/>
                  </a:lnTo>
                  <a:lnTo>
                    <a:pt x="1354455" y="2984500"/>
                  </a:lnTo>
                  <a:lnTo>
                    <a:pt x="1359103" y="2984500"/>
                  </a:lnTo>
                  <a:lnTo>
                    <a:pt x="1358341" y="2997200"/>
                  </a:lnTo>
                  <a:lnTo>
                    <a:pt x="1354670" y="2997200"/>
                  </a:lnTo>
                  <a:lnTo>
                    <a:pt x="1354391" y="3009900"/>
                  </a:lnTo>
                  <a:lnTo>
                    <a:pt x="1354569" y="3022600"/>
                  </a:lnTo>
                  <a:lnTo>
                    <a:pt x="1360932" y="3022600"/>
                  </a:lnTo>
                  <a:lnTo>
                    <a:pt x="1359331" y="3035300"/>
                  </a:lnTo>
                  <a:lnTo>
                    <a:pt x="1355483" y="3035300"/>
                  </a:lnTo>
                  <a:lnTo>
                    <a:pt x="1354670" y="3048000"/>
                  </a:lnTo>
                  <a:lnTo>
                    <a:pt x="1354277" y="3048000"/>
                  </a:lnTo>
                  <a:lnTo>
                    <a:pt x="1354632" y="3060700"/>
                  </a:lnTo>
                  <a:lnTo>
                    <a:pt x="1354226" y="3073400"/>
                  </a:lnTo>
                  <a:lnTo>
                    <a:pt x="1354772" y="3073400"/>
                  </a:lnTo>
                  <a:lnTo>
                    <a:pt x="1360182" y="3086100"/>
                  </a:lnTo>
                  <a:lnTo>
                    <a:pt x="1356677" y="3086100"/>
                  </a:lnTo>
                  <a:lnTo>
                    <a:pt x="1351673" y="3098800"/>
                  </a:lnTo>
                  <a:lnTo>
                    <a:pt x="1350429" y="3098800"/>
                  </a:lnTo>
                  <a:lnTo>
                    <a:pt x="1354213" y="3111500"/>
                  </a:lnTo>
                  <a:lnTo>
                    <a:pt x="1353731" y="3111500"/>
                  </a:lnTo>
                  <a:lnTo>
                    <a:pt x="1352054" y="3124200"/>
                  </a:lnTo>
                  <a:lnTo>
                    <a:pt x="1353388" y="3136900"/>
                  </a:lnTo>
                  <a:lnTo>
                    <a:pt x="1354264" y="3136900"/>
                  </a:lnTo>
                  <a:lnTo>
                    <a:pt x="1354455" y="3149600"/>
                  </a:lnTo>
                  <a:lnTo>
                    <a:pt x="1353997" y="3162300"/>
                  </a:lnTo>
                  <a:lnTo>
                    <a:pt x="1352969" y="3162300"/>
                  </a:lnTo>
                  <a:lnTo>
                    <a:pt x="1351572" y="3175000"/>
                  </a:lnTo>
                  <a:lnTo>
                    <a:pt x="1354899" y="3187700"/>
                  </a:lnTo>
                  <a:lnTo>
                    <a:pt x="1356512" y="3187700"/>
                  </a:lnTo>
                  <a:lnTo>
                    <a:pt x="1353743" y="3200400"/>
                  </a:lnTo>
                  <a:lnTo>
                    <a:pt x="1352169" y="3213100"/>
                  </a:lnTo>
                  <a:lnTo>
                    <a:pt x="1351661" y="3225800"/>
                  </a:lnTo>
                  <a:lnTo>
                    <a:pt x="1352067" y="3238500"/>
                  </a:lnTo>
                  <a:lnTo>
                    <a:pt x="1352270" y="3238500"/>
                  </a:lnTo>
                  <a:lnTo>
                    <a:pt x="1351495" y="3251200"/>
                  </a:lnTo>
                  <a:lnTo>
                    <a:pt x="1355521" y="3263900"/>
                  </a:lnTo>
                  <a:lnTo>
                    <a:pt x="1352321" y="3263900"/>
                  </a:lnTo>
                  <a:lnTo>
                    <a:pt x="1351292" y="3276600"/>
                  </a:lnTo>
                  <a:lnTo>
                    <a:pt x="1352664" y="3276600"/>
                  </a:lnTo>
                  <a:lnTo>
                    <a:pt x="1351775" y="3289300"/>
                  </a:lnTo>
                  <a:lnTo>
                    <a:pt x="1351762" y="3302000"/>
                  </a:lnTo>
                  <a:lnTo>
                    <a:pt x="1351978" y="3314700"/>
                  </a:lnTo>
                  <a:lnTo>
                    <a:pt x="1351711" y="3327400"/>
                  </a:lnTo>
                  <a:lnTo>
                    <a:pt x="1351407" y="3340100"/>
                  </a:lnTo>
                  <a:lnTo>
                    <a:pt x="1351826" y="3340100"/>
                  </a:lnTo>
                  <a:lnTo>
                    <a:pt x="1354861" y="3352800"/>
                  </a:lnTo>
                  <a:lnTo>
                    <a:pt x="1354188" y="3352800"/>
                  </a:lnTo>
                  <a:lnTo>
                    <a:pt x="1354683" y="3365500"/>
                  </a:lnTo>
                  <a:lnTo>
                    <a:pt x="1353540" y="3378200"/>
                  </a:lnTo>
                  <a:lnTo>
                    <a:pt x="1357503" y="3378200"/>
                  </a:lnTo>
                  <a:lnTo>
                    <a:pt x="1353540" y="3390900"/>
                  </a:lnTo>
                  <a:lnTo>
                    <a:pt x="1355293" y="3403600"/>
                  </a:lnTo>
                  <a:lnTo>
                    <a:pt x="1353693" y="3403600"/>
                  </a:lnTo>
                  <a:lnTo>
                    <a:pt x="1352905" y="3416300"/>
                  </a:lnTo>
                  <a:lnTo>
                    <a:pt x="1353261" y="3416300"/>
                  </a:lnTo>
                  <a:lnTo>
                    <a:pt x="1353362" y="3429000"/>
                  </a:lnTo>
                  <a:lnTo>
                    <a:pt x="1351813" y="3429000"/>
                  </a:lnTo>
                  <a:lnTo>
                    <a:pt x="1351915" y="3454400"/>
                  </a:lnTo>
                  <a:lnTo>
                    <a:pt x="1352397" y="3454400"/>
                  </a:lnTo>
                  <a:lnTo>
                    <a:pt x="1353794" y="3467100"/>
                  </a:lnTo>
                  <a:lnTo>
                    <a:pt x="1352016" y="3467100"/>
                  </a:lnTo>
                  <a:lnTo>
                    <a:pt x="1352588" y="3479800"/>
                  </a:lnTo>
                  <a:lnTo>
                    <a:pt x="1354035" y="3479800"/>
                  </a:lnTo>
                  <a:lnTo>
                    <a:pt x="1354455" y="3492500"/>
                  </a:lnTo>
                  <a:lnTo>
                    <a:pt x="1351610" y="3492500"/>
                  </a:lnTo>
                  <a:lnTo>
                    <a:pt x="1355432" y="3505200"/>
                  </a:lnTo>
                  <a:lnTo>
                    <a:pt x="1352118" y="3505200"/>
                  </a:lnTo>
                  <a:lnTo>
                    <a:pt x="1352080" y="3517900"/>
                  </a:lnTo>
                  <a:lnTo>
                    <a:pt x="1351889" y="3517900"/>
                  </a:lnTo>
                  <a:lnTo>
                    <a:pt x="1352181" y="3530600"/>
                  </a:lnTo>
                  <a:lnTo>
                    <a:pt x="1354366" y="3530600"/>
                  </a:lnTo>
                  <a:lnTo>
                    <a:pt x="1350454" y="3543287"/>
                  </a:lnTo>
                  <a:lnTo>
                    <a:pt x="1441335" y="3543287"/>
                  </a:lnTo>
                  <a:lnTo>
                    <a:pt x="1441869" y="3530600"/>
                  </a:lnTo>
                  <a:lnTo>
                    <a:pt x="1438770" y="3530600"/>
                  </a:lnTo>
                  <a:lnTo>
                    <a:pt x="1437932" y="3517900"/>
                  </a:lnTo>
                  <a:lnTo>
                    <a:pt x="1442491" y="3505200"/>
                  </a:lnTo>
                  <a:lnTo>
                    <a:pt x="1440865" y="3505200"/>
                  </a:lnTo>
                  <a:lnTo>
                    <a:pt x="1441716" y="3492500"/>
                  </a:lnTo>
                  <a:lnTo>
                    <a:pt x="1446403" y="3492500"/>
                  </a:lnTo>
                  <a:lnTo>
                    <a:pt x="1446491" y="3479800"/>
                  </a:lnTo>
                  <a:lnTo>
                    <a:pt x="1439456" y="3479800"/>
                  </a:lnTo>
                  <a:lnTo>
                    <a:pt x="1440230" y="3467100"/>
                  </a:lnTo>
                  <a:lnTo>
                    <a:pt x="1436827" y="3467100"/>
                  </a:lnTo>
                  <a:lnTo>
                    <a:pt x="1436776" y="3454400"/>
                  </a:lnTo>
                  <a:lnTo>
                    <a:pt x="1440942" y="3454400"/>
                  </a:lnTo>
                  <a:lnTo>
                    <a:pt x="1440751" y="3441700"/>
                  </a:lnTo>
                  <a:lnTo>
                    <a:pt x="1441970" y="3441700"/>
                  </a:lnTo>
                  <a:lnTo>
                    <a:pt x="1440002" y="3429000"/>
                  </a:lnTo>
                  <a:lnTo>
                    <a:pt x="1441018" y="3429000"/>
                  </a:lnTo>
                  <a:lnTo>
                    <a:pt x="1440281" y="3416300"/>
                  </a:lnTo>
                  <a:lnTo>
                    <a:pt x="1439062" y="3403600"/>
                  </a:lnTo>
                  <a:lnTo>
                    <a:pt x="1443215" y="3403600"/>
                  </a:lnTo>
                  <a:lnTo>
                    <a:pt x="1443710" y="3390900"/>
                  </a:lnTo>
                  <a:lnTo>
                    <a:pt x="1444091" y="3378200"/>
                  </a:lnTo>
                  <a:lnTo>
                    <a:pt x="1441615" y="3378200"/>
                  </a:lnTo>
                  <a:lnTo>
                    <a:pt x="1442491" y="3365500"/>
                  </a:lnTo>
                  <a:lnTo>
                    <a:pt x="1441526" y="3365500"/>
                  </a:lnTo>
                  <a:lnTo>
                    <a:pt x="1445552" y="3352800"/>
                  </a:lnTo>
                  <a:lnTo>
                    <a:pt x="1437068" y="3352800"/>
                  </a:lnTo>
                  <a:lnTo>
                    <a:pt x="1437170" y="3340100"/>
                  </a:lnTo>
                  <a:lnTo>
                    <a:pt x="1436878" y="3327400"/>
                  </a:lnTo>
                  <a:lnTo>
                    <a:pt x="1435290" y="3314700"/>
                  </a:lnTo>
                  <a:lnTo>
                    <a:pt x="1437792" y="3314700"/>
                  </a:lnTo>
                  <a:lnTo>
                    <a:pt x="1438529" y="3302000"/>
                  </a:lnTo>
                  <a:lnTo>
                    <a:pt x="1434096" y="3302000"/>
                  </a:lnTo>
                  <a:lnTo>
                    <a:pt x="1434388" y="3289300"/>
                  </a:lnTo>
                  <a:lnTo>
                    <a:pt x="1436141" y="3289300"/>
                  </a:lnTo>
                  <a:lnTo>
                    <a:pt x="1444320" y="3276600"/>
                  </a:lnTo>
                  <a:lnTo>
                    <a:pt x="1438897" y="3276600"/>
                  </a:lnTo>
                  <a:lnTo>
                    <a:pt x="1435188" y="3263900"/>
                  </a:lnTo>
                  <a:lnTo>
                    <a:pt x="1434515" y="3263900"/>
                  </a:lnTo>
                  <a:lnTo>
                    <a:pt x="1434325" y="3251200"/>
                  </a:lnTo>
                  <a:lnTo>
                    <a:pt x="1434452" y="3149600"/>
                  </a:lnTo>
                  <a:lnTo>
                    <a:pt x="1434223" y="3136900"/>
                  </a:lnTo>
                  <a:lnTo>
                    <a:pt x="1435227" y="3136900"/>
                  </a:lnTo>
                  <a:lnTo>
                    <a:pt x="1441653" y="3124200"/>
                  </a:lnTo>
                  <a:lnTo>
                    <a:pt x="1441246" y="3124200"/>
                  </a:lnTo>
                  <a:lnTo>
                    <a:pt x="1436230" y="3111500"/>
                  </a:lnTo>
                  <a:lnTo>
                    <a:pt x="1439976" y="3111500"/>
                  </a:lnTo>
                  <a:lnTo>
                    <a:pt x="1439811" y="3098800"/>
                  </a:lnTo>
                  <a:lnTo>
                    <a:pt x="1434782" y="3098800"/>
                  </a:lnTo>
                  <a:lnTo>
                    <a:pt x="1439202" y="3086100"/>
                  </a:lnTo>
                  <a:lnTo>
                    <a:pt x="1440294" y="3086100"/>
                  </a:lnTo>
                  <a:lnTo>
                    <a:pt x="1438592" y="3073400"/>
                  </a:lnTo>
                  <a:lnTo>
                    <a:pt x="1441272" y="3073400"/>
                  </a:lnTo>
                  <a:lnTo>
                    <a:pt x="1435227" y="3060700"/>
                  </a:lnTo>
                  <a:lnTo>
                    <a:pt x="1434630" y="3048000"/>
                  </a:lnTo>
                  <a:lnTo>
                    <a:pt x="1434807" y="3048000"/>
                  </a:lnTo>
                  <a:lnTo>
                    <a:pt x="1434287" y="3035300"/>
                  </a:lnTo>
                  <a:lnTo>
                    <a:pt x="1441894" y="3035300"/>
                  </a:lnTo>
                  <a:lnTo>
                    <a:pt x="1442542" y="3022600"/>
                  </a:lnTo>
                  <a:lnTo>
                    <a:pt x="1441284" y="3022600"/>
                  </a:lnTo>
                  <a:lnTo>
                    <a:pt x="1441424" y="3009900"/>
                  </a:lnTo>
                  <a:lnTo>
                    <a:pt x="1436154" y="3009900"/>
                  </a:lnTo>
                  <a:lnTo>
                    <a:pt x="1436420" y="2997200"/>
                  </a:lnTo>
                  <a:lnTo>
                    <a:pt x="1439240" y="2984500"/>
                  </a:lnTo>
                  <a:lnTo>
                    <a:pt x="1440700" y="2984500"/>
                  </a:lnTo>
                  <a:lnTo>
                    <a:pt x="1441729" y="2971800"/>
                  </a:lnTo>
                  <a:lnTo>
                    <a:pt x="1442288" y="2971800"/>
                  </a:lnTo>
                  <a:lnTo>
                    <a:pt x="1442999" y="2959100"/>
                  </a:lnTo>
                  <a:lnTo>
                    <a:pt x="1444510" y="2946400"/>
                  </a:lnTo>
                  <a:lnTo>
                    <a:pt x="1441831" y="2946400"/>
                  </a:lnTo>
                  <a:lnTo>
                    <a:pt x="1439646" y="2933700"/>
                  </a:lnTo>
                  <a:lnTo>
                    <a:pt x="1437474" y="2933700"/>
                  </a:lnTo>
                  <a:lnTo>
                    <a:pt x="1437081" y="2908300"/>
                  </a:lnTo>
                  <a:lnTo>
                    <a:pt x="1436878" y="2908300"/>
                  </a:lnTo>
                  <a:lnTo>
                    <a:pt x="1436306" y="2882900"/>
                  </a:lnTo>
                  <a:lnTo>
                    <a:pt x="1438325" y="2882900"/>
                  </a:lnTo>
                  <a:lnTo>
                    <a:pt x="1439951" y="2870200"/>
                  </a:lnTo>
                  <a:lnTo>
                    <a:pt x="1445094" y="2857500"/>
                  </a:lnTo>
                  <a:lnTo>
                    <a:pt x="1445780" y="2857500"/>
                  </a:lnTo>
                  <a:lnTo>
                    <a:pt x="1446339" y="2844800"/>
                  </a:lnTo>
                  <a:lnTo>
                    <a:pt x="1445552" y="2832100"/>
                  </a:lnTo>
                  <a:lnTo>
                    <a:pt x="1443405" y="2832100"/>
                  </a:lnTo>
                  <a:lnTo>
                    <a:pt x="1441361" y="2819400"/>
                  </a:lnTo>
                  <a:lnTo>
                    <a:pt x="1440599" y="2819400"/>
                  </a:lnTo>
                  <a:lnTo>
                    <a:pt x="1440599" y="2806700"/>
                  </a:lnTo>
                  <a:lnTo>
                    <a:pt x="1440827" y="2806700"/>
                  </a:lnTo>
                  <a:lnTo>
                    <a:pt x="1440903" y="2794000"/>
                  </a:lnTo>
                  <a:lnTo>
                    <a:pt x="1447482" y="2794000"/>
                  </a:lnTo>
                  <a:lnTo>
                    <a:pt x="1447876" y="2781300"/>
                  </a:lnTo>
                  <a:lnTo>
                    <a:pt x="1449311" y="2781300"/>
                  </a:lnTo>
                  <a:lnTo>
                    <a:pt x="1449324" y="2768600"/>
                  </a:lnTo>
                  <a:lnTo>
                    <a:pt x="1445666" y="2768600"/>
                  </a:lnTo>
                  <a:lnTo>
                    <a:pt x="1445577" y="2755900"/>
                  </a:lnTo>
                  <a:lnTo>
                    <a:pt x="1449476" y="2755900"/>
                  </a:lnTo>
                  <a:lnTo>
                    <a:pt x="1449603" y="2743200"/>
                  </a:lnTo>
                  <a:lnTo>
                    <a:pt x="1449984" y="2743200"/>
                  </a:lnTo>
                  <a:lnTo>
                    <a:pt x="1449692" y="2730500"/>
                  </a:lnTo>
                  <a:lnTo>
                    <a:pt x="1448231" y="2717800"/>
                  </a:lnTo>
                  <a:lnTo>
                    <a:pt x="1445133" y="2705100"/>
                  </a:lnTo>
                  <a:lnTo>
                    <a:pt x="1442681" y="2705100"/>
                  </a:lnTo>
                  <a:lnTo>
                    <a:pt x="1445488" y="2692400"/>
                  </a:lnTo>
                  <a:lnTo>
                    <a:pt x="1446860" y="2692400"/>
                  </a:lnTo>
                  <a:lnTo>
                    <a:pt x="1454251" y="2679700"/>
                  </a:lnTo>
                  <a:lnTo>
                    <a:pt x="1452003" y="2667000"/>
                  </a:lnTo>
                  <a:lnTo>
                    <a:pt x="1452257" y="2667000"/>
                  </a:lnTo>
                  <a:lnTo>
                    <a:pt x="1447330" y="2654300"/>
                  </a:lnTo>
                  <a:lnTo>
                    <a:pt x="1447507" y="2654300"/>
                  </a:lnTo>
                  <a:lnTo>
                    <a:pt x="1449603" y="2641600"/>
                  </a:lnTo>
                  <a:lnTo>
                    <a:pt x="1453565" y="2641600"/>
                  </a:lnTo>
                  <a:lnTo>
                    <a:pt x="1456169" y="2628900"/>
                  </a:lnTo>
                  <a:lnTo>
                    <a:pt x="1449527" y="2628900"/>
                  </a:lnTo>
                  <a:lnTo>
                    <a:pt x="1446149" y="2616200"/>
                  </a:lnTo>
                  <a:lnTo>
                    <a:pt x="1450733" y="2616200"/>
                  </a:lnTo>
                  <a:lnTo>
                    <a:pt x="1449489" y="2603500"/>
                  </a:lnTo>
                  <a:lnTo>
                    <a:pt x="1451825" y="2603500"/>
                  </a:lnTo>
                  <a:lnTo>
                    <a:pt x="1456423" y="2590800"/>
                  </a:lnTo>
                  <a:lnTo>
                    <a:pt x="1456156" y="2590800"/>
                  </a:lnTo>
                  <a:lnTo>
                    <a:pt x="1451165" y="2578100"/>
                  </a:lnTo>
                  <a:lnTo>
                    <a:pt x="1448816" y="2578100"/>
                  </a:lnTo>
                  <a:lnTo>
                    <a:pt x="1449768" y="2565400"/>
                  </a:lnTo>
                  <a:lnTo>
                    <a:pt x="1453451" y="2565400"/>
                  </a:lnTo>
                  <a:lnTo>
                    <a:pt x="1452219" y="2552700"/>
                  </a:lnTo>
                  <a:lnTo>
                    <a:pt x="1453172" y="2552700"/>
                  </a:lnTo>
                  <a:lnTo>
                    <a:pt x="1455826" y="2540000"/>
                  </a:lnTo>
                  <a:lnTo>
                    <a:pt x="1451978" y="2540000"/>
                  </a:lnTo>
                  <a:lnTo>
                    <a:pt x="1451737" y="2527300"/>
                  </a:lnTo>
                  <a:lnTo>
                    <a:pt x="1454937" y="2527300"/>
                  </a:lnTo>
                  <a:lnTo>
                    <a:pt x="1455737" y="2514600"/>
                  </a:lnTo>
                  <a:lnTo>
                    <a:pt x="1455928" y="2514600"/>
                  </a:lnTo>
                  <a:lnTo>
                    <a:pt x="1451089" y="2501900"/>
                  </a:lnTo>
                  <a:lnTo>
                    <a:pt x="1452968" y="2501900"/>
                  </a:lnTo>
                  <a:lnTo>
                    <a:pt x="1453146" y="2489200"/>
                  </a:lnTo>
                  <a:lnTo>
                    <a:pt x="1460195" y="2489200"/>
                  </a:lnTo>
                  <a:lnTo>
                    <a:pt x="1457286" y="2476500"/>
                  </a:lnTo>
                  <a:lnTo>
                    <a:pt x="1458429" y="2476500"/>
                  </a:lnTo>
                  <a:lnTo>
                    <a:pt x="1458328" y="2463800"/>
                  </a:lnTo>
                  <a:lnTo>
                    <a:pt x="1456347" y="2463800"/>
                  </a:lnTo>
                  <a:lnTo>
                    <a:pt x="1458429" y="2451100"/>
                  </a:lnTo>
                  <a:lnTo>
                    <a:pt x="1454721" y="2451100"/>
                  </a:lnTo>
                  <a:lnTo>
                    <a:pt x="1455331" y="2438400"/>
                  </a:lnTo>
                  <a:lnTo>
                    <a:pt x="1456055" y="2438400"/>
                  </a:lnTo>
                  <a:lnTo>
                    <a:pt x="1463624" y="2425700"/>
                  </a:lnTo>
                  <a:lnTo>
                    <a:pt x="1464500" y="2413000"/>
                  </a:lnTo>
                  <a:lnTo>
                    <a:pt x="1462163" y="2413000"/>
                  </a:lnTo>
                  <a:lnTo>
                    <a:pt x="1464805" y="2400300"/>
                  </a:lnTo>
                  <a:lnTo>
                    <a:pt x="1463319" y="2387600"/>
                  </a:lnTo>
                  <a:lnTo>
                    <a:pt x="1465821" y="2374900"/>
                  </a:lnTo>
                  <a:lnTo>
                    <a:pt x="1465935" y="2362200"/>
                  </a:lnTo>
                  <a:lnTo>
                    <a:pt x="1458074" y="2362200"/>
                  </a:lnTo>
                  <a:lnTo>
                    <a:pt x="1457960" y="2349500"/>
                  </a:lnTo>
                  <a:lnTo>
                    <a:pt x="1466227" y="2349500"/>
                  </a:lnTo>
                  <a:lnTo>
                    <a:pt x="1469301" y="2336800"/>
                  </a:lnTo>
                  <a:lnTo>
                    <a:pt x="1467650" y="2336800"/>
                  </a:lnTo>
                  <a:lnTo>
                    <a:pt x="1466507" y="2324100"/>
                  </a:lnTo>
                  <a:lnTo>
                    <a:pt x="1464068" y="2324100"/>
                  </a:lnTo>
                  <a:lnTo>
                    <a:pt x="1467815" y="2311400"/>
                  </a:lnTo>
                  <a:lnTo>
                    <a:pt x="1466456" y="2311400"/>
                  </a:lnTo>
                  <a:lnTo>
                    <a:pt x="1465973" y="2298700"/>
                  </a:lnTo>
                  <a:lnTo>
                    <a:pt x="1464424" y="2298700"/>
                  </a:lnTo>
                  <a:lnTo>
                    <a:pt x="1463941" y="2286000"/>
                  </a:lnTo>
                  <a:lnTo>
                    <a:pt x="1460042" y="2286000"/>
                  </a:lnTo>
                  <a:lnTo>
                    <a:pt x="1460779" y="2273300"/>
                  </a:lnTo>
                  <a:lnTo>
                    <a:pt x="1469021" y="2273300"/>
                  </a:lnTo>
                  <a:lnTo>
                    <a:pt x="1470126" y="2260600"/>
                  </a:lnTo>
                  <a:lnTo>
                    <a:pt x="1469618" y="2260600"/>
                  </a:lnTo>
                  <a:lnTo>
                    <a:pt x="1472882" y="2247900"/>
                  </a:lnTo>
                  <a:lnTo>
                    <a:pt x="1470139" y="2247900"/>
                  </a:lnTo>
                  <a:lnTo>
                    <a:pt x="1467459" y="2235200"/>
                  </a:lnTo>
                  <a:lnTo>
                    <a:pt x="1469694" y="2235200"/>
                  </a:lnTo>
                  <a:lnTo>
                    <a:pt x="1469136" y="2222500"/>
                  </a:lnTo>
                  <a:lnTo>
                    <a:pt x="1470152" y="2209800"/>
                  </a:lnTo>
                  <a:lnTo>
                    <a:pt x="1468932" y="2209800"/>
                  </a:lnTo>
                  <a:lnTo>
                    <a:pt x="1468183" y="2197100"/>
                  </a:lnTo>
                  <a:lnTo>
                    <a:pt x="1475447" y="2197100"/>
                  </a:lnTo>
                  <a:lnTo>
                    <a:pt x="1471269" y="2184400"/>
                  </a:lnTo>
                  <a:lnTo>
                    <a:pt x="1471574" y="2184400"/>
                  </a:lnTo>
                  <a:lnTo>
                    <a:pt x="1474927" y="2171700"/>
                  </a:lnTo>
                  <a:lnTo>
                    <a:pt x="1473073" y="2171700"/>
                  </a:lnTo>
                  <a:lnTo>
                    <a:pt x="1474025" y="2159000"/>
                  </a:lnTo>
                  <a:lnTo>
                    <a:pt x="1472184" y="2159000"/>
                  </a:lnTo>
                  <a:lnTo>
                    <a:pt x="1473581" y="2146300"/>
                  </a:lnTo>
                  <a:lnTo>
                    <a:pt x="1466951" y="2146300"/>
                  </a:lnTo>
                  <a:lnTo>
                    <a:pt x="1467053" y="2133600"/>
                  </a:lnTo>
                  <a:lnTo>
                    <a:pt x="1466138" y="2133600"/>
                  </a:lnTo>
                  <a:lnTo>
                    <a:pt x="1467383" y="2120900"/>
                  </a:lnTo>
                  <a:lnTo>
                    <a:pt x="1472882" y="2108200"/>
                  </a:lnTo>
                  <a:lnTo>
                    <a:pt x="1473022" y="2108200"/>
                  </a:lnTo>
                  <a:lnTo>
                    <a:pt x="1468196" y="2095500"/>
                  </a:lnTo>
                  <a:lnTo>
                    <a:pt x="1467027" y="2095500"/>
                  </a:lnTo>
                  <a:lnTo>
                    <a:pt x="1464106" y="2082800"/>
                  </a:lnTo>
                  <a:lnTo>
                    <a:pt x="1472247" y="2082800"/>
                  </a:lnTo>
                  <a:lnTo>
                    <a:pt x="1472806" y="2070100"/>
                  </a:lnTo>
                  <a:lnTo>
                    <a:pt x="1469593" y="2070100"/>
                  </a:lnTo>
                  <a:lnTo>
                    <a:pt x="1469466" y="2057400"/>
                  </a:lnTo>
                  <a:lnTo>
                    <a:pt x="1476044" y="2057400"/>
                  </a:lnTo>
                  <a:lnTo>
                    <a:pt x="1475016" y="2044700"/>
                  </a:lnTo>
                  <a:lnTo>
                    <a:pt x="1471612" y="2044700"/>
                  </a:lnTo>
                  <a:lnTo>
                    <a:pt x="1472387" y="2032000"/>
                  </a:lnTo>
                  <a:lnTo>
                    <a:pt x="1472692" y="2032000"/>
                  </a:lnTo>
                  <a:lnTo>
                    <a:pt x="1470329" y="2019300"/>
                  </a:lnTo>
                  <a:lnTo>
                    <a:pt x="1473873" y="2019300"/>
                  </a:lnTo>
                  <a:lnTo>
                    <a:pt x="1477403" y="2006600"/>
                  </a:lnTo>
                  <a:lnTo>
                    <a:pt x="1476705" y="2006600"/>
                  </a:lnTo>
                  <a:lnTo>
                    <a:pt x="1472196" y="1993900"/>
                  </a:lnTo>
                  <a:lnTo>
                    <a:pt x="1475663" y="1993900"/>
                  </a:lnTo>
                  <a:lnTo>
                    <a:pt x="1475905" y="1981200"/>
                  </a:lnTo>
                  <a:lnTo>
                    <a:pt x="1471930" y="1981200"/>
                  </a:lnTo>
                  <a:lnTo>
                    <a:pt x="1472234" y="1968500"/>
                  </a:lnTo>
                  <a:lnTo>
                    <a:pt x="1470799" y="1968500"/>
                  </a:lnTo>
                  <a:lnTo>
                    <a:pt x="1470012" y="1955800"/>
                  </a:lnTo>
                  <a:lnTo>
                    <a:pt x="1466227" y="1955800"/>
                  </a:lnTo>
                  <a:lnTo>
                    <a:pt x="1471041" y="1943100"/>
                  </a:lnTo>
                  <a:lnTo>
                    <a:pt x="1472234" y="1943100"/>
                  </a:lnTo>
                  <a:lnTo>
                    <a:pt x="1472209" y="1930400"/>
                  </a:lnTo>
                  <a:lnTo>
                    <a:pt x="1464614" y="1930400"/>
                  </a:lnTo>
                  <a:lnTo>
                    <a:pt x="1464068" y="1917700"/>
                  </a:lnTo>
                  <a:lnTo>
                    <a:pt x="1467078" y="1917700"/>
                  </a:lnTo>
                  <a:lnTo>
                    <a:pt x="1462786" y="1905000"/>
                  </a:lnTo>
                  <a:lnTo>
                    <a:pt x="1465186" y="1905000"/>
                  </a:lnTo>
                  <a:lnTo>
                    <a:pt x="1464043" y="1892300"/>
                  </a:lnTo>
                  <a:lnTo>
                    <a:pt x="1463116" y="1892300"/>
                  </a:lnTo>
                  <a:lnTo>
                    <a:pt x="1467065" y="1879600"/>
                  </a:lnTo>
                  <a:lnTo>
                    <a:pt x="1466735" y="1879600"/>
                  </a:lnTo>
                  <a:lnTo>
                    <a:pt x="1466837" y="1866900"/>
                  </a:lnTo>
                  <a:lnTo>
                    <a:pt x="1471752" y="1866900"/>
                  </a:lnTo>
                  <a:lnTo>
                    <a:pt x="1471079" y="1854200"/>
                  </a:lnTo>
                  <a:lnTo>
                    <a:pt x="1473581" y="1854200"/>
                  </a:lnTo>
                  <a:lnTo>
                    <a:pt x="1469199" y="1841500"/>
                  </a:lnTo>
                  <a:lnTo>
                    <a:pt x="1468170" y="1828800"/>
                  </a:lnTo>
                  <a:lnTo>
                    <a:pt x="1473669" y="1828800"/>
                  </a:lnTo>
                  <a:lnTo>
                    <a:pt x="1473403" y="1816100"/>
                  </a:lnTo>
                  <a:lnTo>
                    <a:pt x="1469212" y="1803400"/>
                  </a:lnTo>
                  <a:lnTo>
                    <a:pt x="1468983" y="1803400"/>
                  </a:lnTo>
                  <a:lnTo>
                    <a:pt x="1469771" y="1790700"/>
                  </a:lnTo>
                  <a:lnTo>
                    <a:pt x="1469517" y="1790700"/>
                  </a:lnTo>
                  <a:lnTo>
                    <a:pt x="1469644" y="1778000"/>
                  </a:lnTo>
                  <a:lnTo>
                    <a:pt x="1464729" y="1778000"/>
                  </a:lnTo>
                  <a:lnTo>
                    <a:pt x="1464335" y="1765300"/>
                  </a:lnTo>
                  <a:lnTo>
                    <a:pt x="1460195" y="1765300"/>
                  </a:lnTo>
                  <a:lnTo>
                    <a:pt x="1468221" y="1752600"/>
                  </a:lnTo>
                  <a:lnTo>
                    <a:pt x="1473911" y="1752600"/>
                  </a:lnTo>
                  <a:lnTo>
                    <a:pt x="1476336" y="1765300"/>
                  </a:lnTo>
                  <a:lnTo>
                    <a:pt x="1477784" y="1778000"/>
                  </a:lnTo>
                  <a:lnTo>
                    <a:pt x="1478140" y="1790700"/>
                  </a:lnTo>
                  <a:lnTo>
                    <a:pt x="1475435" y="1803400"/>
                  </a:lnTo>
                  <a:lnTo>
                    <a:pt x="1479257" y="1816100"/>
                  </a:lnTo>
                  <a:lnTo>
                    <a:pt x="1479257" y="1866900"/>
                  </a:lnTo>
                  <a:lnTo>
                    <a:pt x="1479016" y="1879600"/>
                  </a:lnTo>
                  <a:lnTo>
                    <a:pt x="1481810" y="1879600"/>
                  </a:lnTo>
                  <a:lnTo>
                    <a:pt x="1481442" y="1892300"/>
                  </a:lnTo>
                  <a:lnTo>
                    <a:pt x="1480985" y="1892300"/>
                  </a:lnTo>
                  <a:lnTo>
                    <a:pt x="1483766" y="1900516"/>
                  </a:lnTo>
                  <a:lnTo>
                    <a:pt x="1483423" y="1900631"/>
                  </a:lnTo>
                  <a:lnTo>
                    <a:pt x="1481709" y="1910295"/>
                  </a:lnTo>
                  <a:lnTo>
                    <a:pt x="1480667" y="1918931"/>
                  </a:lnTo>
                  <a:lnTo>
                    <a:pt x="1482813" y="1927860"/>
                  </a:lnTo>
                  <a:lnTo>
                    <a:pt x="1482775" y="1934540"/>
                  </a:lnTo>
                  <a:lnTo>
                    <a:pt x="1479600" y="1945398"/>
                  </a:lnTo>
                  <a:lnTo>
                    <a:pt x="1483055" y="1956701"/>
                  </a:lnTo>
                  <a:lnTo>
                    <a:pt x="1486979" y="1957146"/>
                  </a:lnTo>
                  <a:lnTo>
                    <a:pt x="1487855" y="1960321"/>
                  </a:lnTo>
                  <a:lnTo>
                    <a:pt x="1488833" y="1960460"/>
                  </a:lnTo>
                  <a:lnTo>
                    <a:pt x="1485582" y="1960549"/>
                  </a:lnTo>
                  <a:lnTo>
                    <a:pt x="1483817" y="1961997"/>
                  </a:lnTo>
                  <a:lnTo>
                    <a:pt x="1482572" y="1966468"/>
                  </a:lnTo>
                  <a:lnTo>
                    <a:pt x="1482217" y="1968842"/>
                  </a:lnTo>
                  <a:lnTo>
                    <a:pt x="1483004" y="1980603"/>
                  </a:lnTo>
                  <a:lnTo>
                    <a:pt x="1483029" y="1990153"/>
                  </a:lnTo>
                  <a:lnTo>
                    <a:pt x="1482420" y="2011972"/>
                  </a:lnTo>
                  <a:lnTo>
                    <a:pt x="1482826" y="2023338"/>
                  </a:lnTo>
                  <a:lnTo>
                    <a:pt x="1482801" y="2029269"/>
                  </a:lnTo>
                  <a:lnTo>
                    <a:pt x="1484071" y="2041080"/>
                  </a:lnTo>
                  <a:lnTo>
                    <a:pt x="1482585" y="2046846"/>
                  </a:lnTo>
                  <a:lnTo>
                    <a:pt x="1482585" y="2056803"/>
                  </a:lnTo>
                  <a:lnTo>
                    <a:pt x="1483004" y="2067255"/>
                  </a:lnTo>
                  <a:lnTo>
                    <a:pt x="1483436" y="2069515"/>
                  </a:lnTo>
                  <a:lnTo>
                    <a:pt x="1482267" y="2120430"/>
                  </a:lnTo>
                  <a:lnTo>
                    <a:pt x="1482509" y="2130577"/>
                  </a:lnTo>
                  <a:lnTo>
                    <a:pt x="1483448" y="2133003"/>
                  </a:lnTo>
                  <a:lnTo>
                    <a:pt x="1487944" y="2136114"/>
                  </a:lnTo>
                  <a:lnTo>
                    <a:pt x="1487487" y="2137676"/>
                  </a:lnTo>
                  <a:lnTo>
                    <a:pt x="1482153" y="2141524"/>
                  </a:lnTo>
                  <a:lnTo>
                    <a:pt x="1480451" y="2145004"/>
                  </a:lnTo>
                  <a:lnTo>
                    <a:pt x="1479880" y="2170925"/>
                  </a:lnTo>
                  <a:lnTo>
                    <a:pt x="1480007" y="2184933"/>
                  </a:lnTo>
                  <a:lnTo>
                    <a:pt x="1479854" y="2191753"/>
                  </a:lnTo>
                  <a:lnTo>
                    <a:pt x="1479359" y="2198547"/>
                  </a:lnTo>
                  <a:lnTo>
                    <a:pt x="1478394" y="2205304"/>
                  </a:lnTo>
                  <a:lnTo>
                    <a:pt x="1477543" y="2209863"/>
                  </a:lnTo>
                  <a:lnTo>
                    <a:pt x="1477378" y="2214283"/>
                  </a:lnTo>
                  <a:lnTo>
                    <a:pt x="1479296" y="2224709"/>
                  </a:lnTo>
                  <a:lnTo>
                    <a:pt x="1479384" y="2230539"/>
                  </a:lnTo>
                  <a:lnTo>
                    <a:pt x="1476717" y="2238908"/>
                  </a:lnTo>
                  <a:lnTo>
                    <a:pt x="1476425" y="2241880"/>
                  </a:lnTo>
                  <a:lnTo>
                    <a:pt x="1477822" y="2249995"/>
                  </a:lnTo>
                  <a:lnTo>
                    <a:pt x="1476781" y="2255367"/>
                  </a:lnTo>
                  <a:lnTo>
                    <a:pt x="1476019" y="2270823"/>
                  </a:lnTo>
                  <a:lnTo>
                    <a:pt x="1476425" y="2309063"/>
                  </a:lnTo>
                  <a:lnTo>
                    <a:pt x="1477149" y="2315197"/>
                  </a:lnTo>
                  <a:lnTo>
                    <a:pt x="1479969" y="2317483"/>
                  </a:lnTo>
                  <a:lnTo>
                    <a:pt x="1485379" y="2317648"/>
                  </a:lnTo>
                  <a:lnTo>
                    <a:pt x="1488249" y="2315514"/>
                  </a:lnTo>
                  <a:lnTo>
                    <a:pt x="1490510" y="2304910"/>
                  </a:lnTo>
                  <a:lnTo>
                    <a:pt x="1488630" y="2296795"/>
                  </a:lnTo>
                  <a:lnTo>
                    <a:pt x="1487525" y="2285517"/>
                  </a:lnTo>
                  <a:lnTo>
                    <a:pt x="1486814" y="2282533"/>
                  </a:lnTo>
                  <a:lnTo>
                    <a:pt x="1487766" y="2279358"/>
                  </a:lnTo>
                  <a:lnTo>
                    <a:pt x="1489227" y="2272017"/>
                  </a:lnTo>
                  <a:lnTo>
                    <a:pt x="1490332" y="2257044"/>
                  </a:lnTo>
                  <a:lnTo>
                    <a:pt x="1491576" y="2249614"/>
                  </a:lnTo>
                  <a:lnTo>
                    <a:pt x="1492542" y="2245918"/>
                  </a:lnTo>
                  <a:lnTo>
                    <a:pt x="1490675" y="2241562"/>
                  </a:lnTo>
                  <a:lnTo>
                    <a:pt x="1490408" y="2234336"/>
                  </a:lnTo>
                  <a:lnTo>
                    <a:pt x="1490929" y="2231148"/>
                  </a:lnTo>
                  <a:lnTo>
                    <a:pt x="1491488" y="2225256"/>
                  </a:lnTo>
                  <a:lnTo>
                    <a:pt x="1492059" y="2222550"/>
                  </a:lnTo>
                  <a:lnTo>
                    <a:pt x="1492173" y="2216645"/>
                  </a:lnTo>
                  <a:lnTo>
                    <a:pt x="1491703" y="2213533"/>
                  </a:lnTo>
                  <a:lnTo>
                    <a:pt x="1487627" y="2209254"/>
                  </a:lnTo>
                  <a:lnTo>
                    <a:pt x="1487220" y="2207171"/>
                  </a:lnTo>
                  <a:lnTo>
                    <a:pt x="1489075" y="2201761"/>
                  </a:lnTo>
                  <a:lnTo>
                    <a:pt x="1489532" y="2198586"/>
                  </a:lnTo>
                  <a:lnTo>
                    <a:pt x="1492554" y="2188680"/>
                  </a:lnTo>
                  <a:lnTo>
                    <a:pt x="1493697" y="2181695"/>
                  </a:lnTo>
                  <a:lnTo>
                    <a:pt x="1493799" y="2174621"/>
                  </a:lnTo>
                  <a:lnTo>
                    <a:pt x="1492707" y="2167458"/>
                  </a:lnTo>
                  <a:lnTo>
                    <a:pt x="1491208" y="2161260"/>
                  </a:lnTo>
                  <a:lnTo>
                    <a:pt x="1489532" y="2149119"/>
                  </a:lnTo>
                  <a:lnTo>
                    <a:pt x="1489316" y="2140229"/>
                  </a:lnTo>
                  <a:lnTo>
                    <a:pt x="1492719" y="2136025"/>
                  </a:lnTo>
                  <a:lnTo>
                    <a:pt x="1489456" y="2130691"/>
                  </a:lnTo>
                  <a:lnTo>
                    <a:pt x="1492123" y="2126183"/>
                  </a:lnTo>
                  <a:lnTo>
                    <a:pt x="1493583" y="2124938"/>
                  </a:lnTo>
                  <a:lnTo>
                    <a:pt x="1495640" y="2120823"/>
                  </a:lnTo>
                  <a:lnTo>
                    <a:pt x="1496187" y="2118004"/>
                  </a:lnTo>
                  <a:lnTo>
                    <a:pt x="1492123" y="2113165"/>
                  </a:lnTo>
                  <a:lnTo>
                    <a:pt x="1492084" y="2110994"/>
                  </a:lnTo>
                  <a:lnTo>
                    <a:pt x="1495196" y="2105876"/>
                  </a:lnTo>
                  <a:lnTo>
                    <a:pt x="1495425" y="2103081"/>
                  </a:lnTo>
                  <a:lnTo>
                    <a:pt x="1493151" y="2098852"/>
                  </a:lnTo>
                  <a:lnTo>
                    <a:pt x="1491957" y="2097430"/>
                  </a:lnTo>
                  <a:lnTo>
                    <a:pt x="1489989" y="2093036"/>
                  </a:lnTo>
                  <a:lnTo>
                    <a:pt x="1493405" y="2092121"/>
                  </a:lnTo>
                  <a:lnTo>
                    <a:pt x="1494205" y="2087422"/>
                  </a:lnTo>
                  <a:lnTo>
                    <a:pt x="1493735" y="2084603"/>
                  </a:lnTo>
                  <a:lnTo>
                    <a:pt x="1495145" y="2078202"/>
                  </a:lnTo>
                  <a:lnTo>
                    <a:pt x="1495069" y="2074964"/>
                  </a:lnTo>
                  <a:lnTo>
                    <a:pt x="1488909" y="2067547"/>
                  </a:lnTo>
                  <a:lnTo>
                    <a:pt x="1489100" y="2062492"/>
                  </a:lnTo>
                  <a:lnTo>
                    <a:pt x="1491043" y="2055342"/>
                  </a:lnTo>
                  <a:lnTo>
                    <a:pt x="1492148" y="2053310"/>
                  </a:lnTo>
                  <a:lnTo>
                    <a:pt x="1496263" y="2044522"/>
                  </a:lnTo>
                  <a:lnTo>
                    <a:pt x="1497533" y="2037549"/>
                  </a:lnTo>
                  <a:lnTo>
                    <a:pt x="1495818" y="2017242"/>
                  </a:lnTo>
                  <a:lnTo>
                    <a:pt x="1497279" y="2004491"/>
                  </a:lnTo>
                  <a:lnTo>
                    <a:pt x="1496910" y="1998243"/>
                  </a:lnTo>
                  <a:lnTo>
                    <a:pt x="1494980" y="1987931"/>
                  </a:lnTo>
                  <a:lnTo>
                    <a:pt x="1493774" y="1983994"/>
                  </a:lnTo>
                  <a:lnTo>
                    <a:pt x="1495044" y="1979866"/>
                  </a:lnTo>
                  <a:lnTo>
                    <a:pt x="1493164" y="1975065"/>
                  </a:lnTo>
                  <a:lnTo>
                    <a:pt x="1496415" y="1960600"/>
                  </a:lnTo>
                  <a:lnTo>
                    <a:pt x="1496949" y="1954593"/>
                  </a:lnTo>
                  <a:lnTo>
                    <a:pt x="1491919" y="1946490"/>
                  </a:lnTo>
                  <a:lnTo>
                    <a:pt x="1492135" y="1944027"/>
                  </a:lnTo>
                  <a:lnTo>
                    <a:pt x="1494447" y="1940026"/>
                  </a:lnTo>
                  <a:lnTo>
                    <a:pt x="1494409" y="1938070"/>
                  </a:lnTo>
                  <a:lnTo>
                    <a:pt x="1491703" y="1933727"/>
                  </a:lnTo>
                  <a:lnTo>
                    <a:pt x="1492580" y="1923046"/>
                  </a:lnTo>
                  <a:lnTo>
                    <a:pt x="1492669" y="1919008"/>
                  </a:lnTo>
                  <a:lnTo>
                    <a:pt x="1489633" y="1912277"/>
                  </a:lnTo>
                  <a:lnTo>
                    <a:pt x="1488935" y="1909457"/>
                  </a:lnTo>
                  <a:lnTo>
                    <a:pt x="1491970" y="1904022"/>
                  </a:lnTo>
                  <a:lnTo>
                    <a:pt x="1491183" y="1903069"/>
                  </a:lnTo>
                  <a:lnTo>
                    <a:pt x="1492694" y="1892300"/>
                  </a:lnTo>
                  <a:lnTo>
                    <a:pt x="1495856" y="1892300"/>
                  </a:lnTo>
                  <a:lnTo>
                    <a:pt x="1495704" y="1879600"/>
                  </a:lnTo>
                  <a:lnTo>
                    <a:pt x="1486090" y="1879600"/>
                  </a:lnTo>
                  <a:lnTo>
                    <a:pt x="1494282" y="1866900"/>
                  </a:lnTo>
                  <a:lnTo>
                    <a:pt x="1494980" y="1866900"/>
                  </a:lnTo>
                  <a:lnTo>
                    <a:pt x="1494256" y="1854200"/>
                  </a:lnTo>
                  <a:lnTo>
                    <a:pt x="1493583" y="1854200"/>
                  </a:lnTo>
                  <a:lnTo>
                    <a:pt x="1493100" y="1841500"/>
                  </a:lnTo>
                  <a:lnTo>
                    <a:pt x="1492707" y="1828800"/>
                  </a:lnTo>
                  <a:lnTo>
                    <a:pt x="1492110" y="1828800"/>
                  </a:lnTo>
                  <a:lnTo>
                    <a:pt x="1492732" y="1816100"/>
                  </a:lnTo>
                  <a:lnTo>
                    <a:pt x="1488427" y="1816100"/>
                  </a:lnTo>
                  <a:lnTo>
                    <a:pt x="1489849" y="1803400"/>
                  </a:lnTo>
                  <a:lnTo>
                    <a:pt x="1484147" y="1803400"/>
                  </a:lnTo>
                  <a:lnTo>
                    <a:pt x="1488960" y="1790700"/>
                  </a:lnTo>
                  <a:lnTo>
                    <a:pt x="1489443" y="1790700"/>
                  </a:lnTo>
                  <a:lnTo>
                    <a:pt x="1489036" y="1778000"/>
                  </a:lnTo>
                  <a:lnTo>
                    <a:pt x="1489798" y="1778000"/>
                  </a:lnTo>
                  <a:lnTo>
                    <a:pt x="1485696" y="1765300"/>
                  </a:lnTo>
                  <a:lnTo>
                    <a:pt x="1489595" y="1765300"/>
                  </a:lnTo>
                  <a:lnTo>
                    <a:pt x="1489113" y="1752600"/>
                  </a:lnTo>
                  <a:lnTo>
                    <a:pt x="1486128" y="1752600"/>
                  </a:lnTo>
                  <a:lnTo>
                    <a:pt x="1488897" y="1739900"/>
                  </a:lnTo>
                  <a:lnTo>
                    <a:pt x="1485366" y="1739900"/>
                  </a:lnTo>
                  <a:lnTo>
                    <a:pt x="1482598" y="1727200"/>
                  </a:lnTo>
                  <a:lnTo>
                    <a:pt x="1474762" y="1727200"/>
                  </a:lnTo>
                  <a:lnTo>
                    <a:pt x="1474304" y="1739900"/>
                  </a:lnTo>
                  <a:lnTo>
                    <a:pt x="1467167" y="1739900"/>
                  </a:lnTo>
                  <a:lnTo>
                    <a:pt x="1466773" y="1727200"/>
                  </a:lnTo>
                  <a:lnTo>
                    <a:pt x="1466634" y="1727200"/>
                  </a:lnTo>
                  <a:lnTo>
                    <a:pt x="1467104" y="1701800"/>
                  </a:lnTo>
                  <a:lnTo>
                    <a:pt x="1465757" y="1701800"/>
                  </a:lnTo>
                  <a:lnTo>
                    <a:pt x="1460550" y="1689100"/>
                  </a:lnTo>
                  <a:lnTo>
                    <a:pt x="1463459" y="1689100"/>
                  </a:lnTo>
                  <a:lnTo>
                    <a:pt x="1463382" y="1676400"/>
                  </a:lnTo>
                  <a:lnTo>
                    <a:pt x="1466176" y="1676400"/>
                  </a:lnTo>
                  <a:lnTo>
                    <a:pt x="1464932" y="1663700"/>
                  </a:lnTo>
                  <a:lnTo>
                    <a:pt x="1463992" y="1663700"/>
                  </a:lnTo>
                  <a:lnTo>
                    <a:pt x="1464157" y="1651000"/>
                  </a:lnTo>
                  <a:lnTo>
                    <a:pt x="1464614" y="1638300"/>
                  </a:lnTo>
                  <a:lnTo>
                    <a:pt x="1464106" y="1625600"/>
                  </a:lnTo>
                  <a:lnTo>
                    <a:pt x="1465961" y="1612900"/>
                  </a:lnTo>
                  <a:lnTo>
                    <a:pt x="1460449" y="1612900"/>
                  </a:lnTo>
                  <a:lnTo>
                    <a:pt x="1460639" y="1600200"/>
                  </a:lnTo>
                  <a:lnTo>
                    <a:pt x="1461554" y="1600200"/>
                  </a:lnTo>
                  <a:lnTo>
                    <a:pt x="1455750" y="1587500"/>
                  </a:lnTo>
                  <a:lnTo>
                    <a:pt x="1457464" y="1587500"/>
                  </a:lnTo>
                  <a:lnTo>
                    <a:pt x="1459826" y="1574800"/>
                  </a:lnTo>
                  <a:lnTo>
                    <a:pt x="1461109" y="1574800"/>
                  </a:lnTo>
                  <a:lnTo>
                    <a:pt x="1461020" y="1549400"/>
                  </a:lnTo>
                  <a:lnTo>
                    <a:pt x="1460944" y="1536700"/>
                  </a:lnTo>
                  <a:lnTo>
                    <a:pt x="1461820" y="1536700"/>
                  </a:lnTo>
                  <a:lnTo>
                    <a:pt x="1454531" y="1524000"/>
                  </a:lnTo>
                  <a:lnTo>
                    <a:pt x="1461300" y="1524000"/>
                  </a:lnTo>
                  <a:lnTo>
                    <a:pt x="1461058" y="1511300"/>
                  </a:lnTo>
                  <a:lnTo>
                    <a:pt x="1461516" y="1511300"/>
                  </a:lnTo>
                  <a:lnTo>
                    <a:pt x="1459903" y="1498600"/>
                  </a:lnTo>
                  <a:lnTo>
                    <a:pt x="1460588" y="1498600"/>
                  </a:lnTo>
                  <a:lnTo>
                    <a:pt x="1461122" y="1485900"/>
                  </a:lnTo>
                  <a:lnTo>
                    <a:pt x="1461376" y="1485900"/>
                  </a:lnTo>
                  <a:lnTo>
                    <a:pt x="1461211" y="1473200"/>
                  </a:lnTo>
                  <a:lnTo>
                    <a:pt x="1461389" y="1473200"/>
                  </a:lnTo>
                  <a:lnTo>
                    <a:pt x="1462709" y="1460500"/>
                  </a:lnTo>
                  <a:lnTo>
                    <a:pt x="1461401" y="1447800"/>
                  </a:lnTo>
                  <a:lnTo>
                    <a:pt x="1462963" y="1447800"/>
                  </a:lnTo>
                  <a:lnTo>
                    <a:pt x="1461477" y="1435100"/>
                  </a:lnTo>
                  <a:lnTo>
                    <a:pt x="1461020" y="1435100"/>
                  </a:lnTo>
                  <a:lnTo>
                    <a:pt x="1460957" y="1422400"/>
                  </a:lnTo>
                  <a:lnTo>
                    <a:pt x="1462963" y="1422400"/>
                  </a:lnTo>
                  <a:lnTo>
                    <a:pt x="1464221" y="1409700"/>
                  </a:lnTo>
                  <a:lnTo>
                    <a:pt x="1466469" y="1409700"/>
                  </a:lnTo>
                  <a:lnTo>
                    <a:pt x="1466926" y="1422400"/>
                  </a:lnTo>
                  <a:lnTo>
                    <a:pt x="1467104" y="1435100"/>
                  </a:lnTo>
                  <a:lnTo>
                    <a:pt x="1467154" y="1460500"/>
                  </a:lnTo>
                  <a:lnTo>
                    <a:pt x="1466964" y="1473200"/>
                  </a:lnTo>
                  <a:lnTo>
                    <a:pt x="1477759" y="1473200"/>
                  </a:lnTo>
                  <a:lnTo>
                    <a:pt x="1478114" y="1460500"/>
                  </a:lnTo>
                  <a:lnTo>
                    <a:pt x="1477098" y="1460500"/>
                  </a:lnTo>
                  <a:lnTo>
                    <a:pt x="1478038" y="1447800"/>
                  </a:lnTo>
                  <a:lnTo>
                    <a:pt x="1483144" y="1435100"/>
                  </a:lnTo>
                  <a:lnTo>
                    <a:pt x="1484007" y="1435100"/>
                  </a:lnTo>
                  <a:lnTo>
                    <a:pt x="1480007" y="1422400"/>
                  </a:lnTo>
                  <a:lnTo>
                    <a:pt x="1477264" y="1422400"/>
                  </a:lnTo>
                  <a:lnTo>
                    <a:pt x="1477937" y="1409700"/>
                  </a:lnTo>
                  <a:lnTo>
                    <a:pt x="1481721" y="1409700"/>
                  </a:lnTo>
                  <a:lnTo>
                    <a:pt x="1481975" y="1397000"/>
                  </a:lnTo>
                  <a:lnTo>
                    <a:pt x="1475613" y="1397000"/>
                  </a:lnTo>
                  <a:lnTo>
                    <a:pt x="1475549" y="1384300"/>
                  </a:lnTo>
                  <a:lnTo>
                    <a:pt x="1480540" y="1384300"/>
                  </a:lnTo>
                  <a:lnTo>
                    <a:pt x="1481594" y="1371600"/>
                  </a:lnTo>
                  <a:lnTo>
                    <a:pt x="1480159" y="1358900"/>
                  </a:lnTo>
                  <a:lnTo>
                    <a:pt x="1476222" y="1358900"/>
                  </a:lnTo>
                  <a:lnTo>
                    <a:pt x="1476400" y="1346200"/>
                  </a:lnTo>
                  <a:lnTo>
                    <a:pt x="1481620" y="1346200"/>
                  </a:lnTo>
                  <a:lnTo>
                    <a:pt x="1478889" y="1333500"/>
                  </a:lnTo>
                  <a:lnTo>
                    <a:pt x="1478889" y="1320800"/>
                  </a:lnTo>
                  <a:lnTo>
                    <a:pt x="1473758" y="1320800"/>
                  </a:lnTo>
                  <a:lnTo>
                    <a:pt x="1476502" y="1308100"/>
                  </a:lnTo>
                  <a:lnTo>
                    <a:pt x="1474939" y="1308100"/>
                  </a:lnTo>
                  <a:lnTo>
                    <a:pt x="1475003" y="1295400"/>
                  </a:lnTo>
                  <a:lnTo>
                    <a:pt x="1478749" y="1295400"/>
                  </a:lnTo>
                  <a:lnTo>
                    <a:pt x="1478330" y="1282700"/>
                  </a:lnTo>
                  <a:lnTo>
                    <a:pt x="1473873" y="1282700"/>
                  </a:lnTo>
                  <a:lnTo>
                    <a:pt x="1472869" y="1270000"/>
                  </a:lnTo>
                  <a:lnTo>
                    <a:pt x="1474076" y="1270000"/>
                  </a:lnTo>
                  <a:lnTo>
                    <a:pt x="1475359" y="1257300"/>
                  </a:lnTo>
                  <a:lnTo>
                    <a:pt x="1474330" y="1257300"/>
                  </a:lnTo>
                  <a:lnTo>
                    <a:pt x="1480248" y="1244600"/>
                  </a:lnTo>
                  <a:lnTo>
                    <a:pt x="1477797" y="1244600"/>
                  </a:lnTo>
                  <a:lnTo>
                    <a:pt x="1477975" y="1231900"/>
                  </a:lnTo>
                  <a:lnTo>
                    <a:pt x="1477429" y="1231900"/>
                  </a:lnTo>
                  <a:lnTo>
                    <a:pt x="1472311" y="1219200"/>
                  </a:lnTo>
                  <a:lnTo>
                    <a:pt x="1473873" y="1219200"/>
                  </a:lnTo>
                  <a:lnTo>
                    <a:pt x="1475181" y="1206500"/>
                  </a:lnTo>
                  <a:lnTo>
                    <a:pt x="1471549" y="1206500"/>
                  </a:lnTo>
                  <a:lnTo>
                    <a:pt x="1477010" y="1193800"/>
                  </a:lnTo>
                  <a:lnTo>
                    <a:pt x="1478381" y="1193800"/>
                  </a:lnTo>
                  <a:lnTo>
                    <a:pt x="1477924" y="1181100"/>
                  </a:lnTo>
                  <a:lnTo>
                    <a:pt x="1478445" y="1181100"/>
                  </a:lnTo>
                  <a:lnTo>
                    <a:pt x="1474139" y="1168400"/>
                  </a:lnTo>
                  <a:lnTo>
                    <a:pt x="1478610" y="1168400"/>
                  </a:lnTo>
                  <a:lnTo>
                    <a:pt x="1477060" y="1155700"/>
                  </a:lnTo>
                  <a:lnTo>
                    <a:pt x="1476286" y="1155700"/>
                  </a:lnTo>
                  <a:lnTo>
                    <a:pt x="1472628" y="1143000"/>
                  </a:lnTo>
                  <a:lnTo>
                    <a:pt x="1474177" y="1143000"/>
                  </a:lnTo>
                  <a:lnTo>
                    <a:pt x="1476552" y="1130300"/>
                  </a:lnTo>
                  <a:lnTo>
                    <a:pt x="1477759" y="1130300"/>
                  </a:lnTo>
                  <a:lnTo>
                    <a:pt x="1478114" y="1117600"/>
                  </a:lnTo>
                  <a:lnTo>
                    <a:pt x="1477860" y="1117600"/>
                  </a:lnTo>
                  <a:lnTo>
                    <a:pt x="1477683" y="1104900"/>
                  </a:lnTo>
                  <a:lnTo>
                    <a:pt x="1473593" y="1104900"/>
                  </a:lnTo>
                  <a:lnTo>
                    <a:pt x="1475257" y="1092200"/>
                  </a:lnTo>
                  <a:lnTo>
                    <a:pt x="1477822" y="1092200"/>
                  </a:lnTo>
                  <a:lnTo>
                    <a:pt x="1477695" y="1079500"/>
                  </a:lnTo>
                  <a:lnTo>
                    <a:pt x="1477937" y="1079500"/>
                  </a:lnTo>
                  <a:lnTo>
                    <a:pt x="1478305" y="1054100"/>
                  </a:lnTo>
                  <a:lnTo>
                    <a:pt x="1473530" y="1054100"/>
                  </a:lnTo>
                  <a:lnTo>
                    <a:pt x="1476971" y="1041400"/>
                  </a:lnTo>
                  <a:lnTo>
                    <a:pt x="1478076" y="1028700"/>
                  </a:lnTo>
                  <a:lnTo>
                    <a:pt x="1477822" y="1028700"/>
                  </a:lnTo>
                  <a:lnTo>
                    <a:pt x="1477619" y="1016000"/>
                  </a:lnTo>
                  <a:lnTo>
                    <a:pt x="1477975" y="1016000"/>
                  </a:lnTo>
                  <a:lnTo>
                    <a:pt x="1477632" y="1003300"/>
                  </a:lnTo>
                  <a:lnTo>
                    <a:pt x="1480731" y="990600"/>
                  </a:lnTo>
                  <a:lnTo>
                    <a:pt x="1480654" y="977900"/>
                  </a:lnTo>
                  <a:lnTo>
                    <a:pt x="1480312" y="965200"/>
                  </a:lnTo>
                  <a:lnTo>
                    <a:pt x="1480070" y="965200"/>
                  </a:lnTo>
                  <a:lnTo>
                    <a:pt x="1478394" y="952500"/>
                  </a:lnTo>
                  <a:lnTo>
                    <a:pt x="1479092" y="952500"/>
                  </a:lnTo>
                  <a:lnTo>
                    <a:pt x="1480515" y="939800"/>
                  </a:lnTo>
                  <a:lnTo>
                    <a:pt x="1481048" y="939800"/>
                  </a:lnTo>
                  <a:lnTo>
                    <a:pt x="1480667" y="927100"/>
                  </a:lnTo>
                  <a:lnTo>
                    <a:pt x="1480680" y="914400"/>
                  </a:lnTo>
                  <a:lnTo>
                    <a:pt x="1480858" y="914400"/>
                  </a:lnTo>
                  <a:lnTo>
                    <a:pt x="1480972" y="901700"/>
                  </a:lnTo>
                  <a:lnTo>
                    <a:pt x="1480934" y="889000"/>
                  </a:lnTo>
                  <a:lnTo>
                    <a:pt x="1480896" y="876300"/>
                  </a:lnTo>
                  <a:lnTo>
                    <a:pt x="1480870" y="863600"/>
                  </a:lnTo>
                  <a:lnTo>
                    <a:pt x="1480832" y="850900"/>
                  </a:lnTo>
                  <a:lnTo>
                    <a:pt x="1480845" y="838200"/>
                  </a:lnTo>
                  <a:lnTo>
                    <a:pt x="1480299" y="838200"/>
                  </a:lnTo>
                  <a:lnTo>
                    <a:pt x="1483791" y="825500"/>
                  </a:lnTo>
                  <a:lnTo>
                    <a:pt x="1483487" y="825500"/>
                  </a:lnTo>
                  <a:lnTo>
                    <a:pt x="1483575" y="812800"/>
                  </a:lnTo>
                  <a:lnTo>
                    <a:pt x="1483842" y="800100"/>
                  </a:lnTo>
                  <a:lnTo>
                    <a:pt x="1500136" y="800100"/>
                  </a:lnTo>
                  <a:lnTo>
                    <a:pt x="1508252" y="812800"/>
                  </a:lnTo>
                  <a:lnTo>
                    <a:pt x="1516608" y="812800"/>
                  </a:lnTo>
                  <a:lnTo>
                    <a:pt x="1525193" y="825500"/>
                  </a:lnTo>
                  <a:lnTo>
                    <a:pt x="1534020" y="838200"/>
                  </a:lnTo>
                  <a:lnTo>
                    <a:pt x="1540535" y="838200"/>
                  </a:lnTo>
                  <a:lnTo>
                    <a:pt x="1546898" y="850900"/>
                  </a:lnTo>
                  <a:lnTo>
                    <a:pt x="1553057" y="850900"/>
                  </a:lnTo>
                  <a:lnTo>
                    <a:pt x="1558925" y="863600"/>
                  </a:lnTo>
                  <a:lnTo>
                    <a:pt x="1570672" y="863600"/>
                  </a:lnTo>
                  <a:lnTo>
                    <a:pt x="1576565" y="876300"/>
                  </a:lnTo>
                  <a:lnTo>
                    <a:pt x="1581302" y="876300"/>
                  </a:lnTo>
                  <a:lnTo>
                    <a:pt x="1586090" y="889000"/>
                  </a:lnTo>
                  <a:lnTo>
                    <a:pt x="1590865" y="889000"/>
                  </a:lnTo>
                  <a:lnTo>
                    <a:pt x="1603082" y="901700"/>
                  </a:lnTo>
                  <a:lnTo>
                    <a:pt x="1610804" y="901700"/>
                  </a:lnTo>
                  <a:lnTo>
                    <a:pt x="1618411" y="914400"/>
                  </a:lnTo>
                  <a:lnTo>
                    <a:pt x="1625625" y="927100"/>
                  </a:lnTo>
                  <a:lnTo>
                    <a:pt x="1637601" y="927100"/>
                  </a:lnTo>
                  <a:lnTo>
                    <a:pt x="1648980" y="939800"/>
                  </a:lnTo>
                  <a:lnTo>
                    <a:pt x="1660042" y="952500"/>
                  </a:lnTo>
                  <a:lnTo>
                    <a:pt x="1678012" y="977900"/>
                  </a:lnTo>
                  <a:lnTo>
                    <a:pt x="1684896" y="977900"/>
                  </a:lnTo>
                  <a:lnTo>
                    <a:pt x="1698574" y="990600"/>
                  </a:lnTo>
                  <a:lnTo>
                    <a:pt x="1703933" y="1003300"/>
                  </a:lnTo>
                  <a:lnTo>
                    <a:pt x="1709242" y="1003300"/>
                  </a:lnTo>
                  <a:lnTo>
                    <a:pt x="1714588" y="1016000"/>
                  </a:lnTo>
                  <a:lnTo>
                    <a:pt x="1720062" y="1016000"/>
                  </a:lnTo>
                  <a:lnTo>
                    <a:pt x="1732635" y="1028700"/>
                  </a:lnTo>
                  <a:lnTo>
                    <a:pt x="1744802" y="1041400"/>
                  </a:lnTo>
                  <a:lnTo>
                    <a:pt x="1756816" y="1054100"/>
                  </a:lnTo>
                  <a:lnTo>
                    <a:pt x="1768957" y="1066800"/>
                  </a:lnTo>
                  <a:lnTo>
                    <a:pt x="1772043" y="1079500"/>
                  </a:lnTo>
                  <a:lnTo>
                    <a:pt x="1777898" y="1079500"/>
                  </a:lnTo>
                  <a:lnTo>
                    <a:pt x="1783321" y="1092200"/>
                  </a:lnTo>
                  <a:lnTo>
                    <a:pt x="1793125" y="1092200"/>
                  </a:lnTo>
                  <a:lnTo>
                    <a:pt x="1798370" y="1104900"/>
                  </a:lnTo>
                  <a:lnTo>
                    <a:pt x="1801698" y="1104900"/>
                  </a:lnTo>
                  <a:lnTo>
                    <a:pt x="1807959" y="1117600"/>
                  </a:lnTo>
                  <a:lnTo>
                    <a:pt x="1816900" y="1130300"/>
                  </a:lnTo>
                  <a:lnTo>
                    <a:pt x="1822538" y="1130300"/>
                  </a:lnTo>
                  <a:lnTo>
                    <a:pt x="1828126" y="1143000"/>
                  </a:lnTo>
                  <a:lnTo>
                    <a:pt x="1829358" y="1143000"/>
                  </a:lnTo>
                  <a:lnTo>
                    <a:pt x="1854415" y="1168400"/>
                  </a:lnTo>
                  <a:lnTo>
                    <a:pt x="1858276" y="1181100"/>
                  </a:lnTo>
                  <a:lnTo>
                    <a:pt x="1862378" y="1181100"/>
                  </a:lnTo>
                  <a:lnTo>
                    <a:pt x="1867928" y="1193800"/>
                  </a:lnTo>
                  <a:lnTo>
                    <a:pt x="1879092" y="1206500"/>
                  </a:lnTo>
                  <a:lnTo>
                    <a:pt x="1884629" y="1206500"/>
                  </a:lnTo>
                  <a:lnTo>
                    <a:pt x="1890928" y="1219200"/>
                  </a:lnTo>
                  <a:lnTo>
                    <a:pt x="1897164" y="1219200"/>
                  </a:lnTo>
                  <a:lnTo>
                    <a:pt x="1903463" y="1231900"/>
                  </a:lnTo>
                  <a:lnTo>
                    <a:pt x="1918246" y="1244600"/>
                  </a:lnTo>
                  <a:lnTo>
                    <a:pt x="1926424" y="1257300"/>
                  </a:lnTo>
                  <a:lnTo>
                    <a:pt x="1934819" y="1270000"/>
                  </a:lnTo>
                  <a:lnTo>
                    <a:pt x="1943747" y="1270000"/>
                  </a:lnTo>
                  <a:lnTo>
                    <a:pt x="1945068" y="1282700"/>
                  </a:lnTo>
                  <a:lnTo>
                    <a:pt x="1954987" y="1282700"/>
                  </a:lnTo>
                  <a:lnTo>
                    <a:pt x="1958962" y="1295400"/>
                  </a:lnTo>
                  <a:lnTo>
                    <a:pt x="1966087" y="1295400"/>
                  </a:lnTo>
                  <a:lnTo>
                    <a:pt x="1973338" y="1308100"/>
                  </a:lnTo>
                  <a:lnTo>
                    <a:pt x="1980247" y="1320800"/>
                  </a:lnTo>
                  <a:lnTo>
                    <a:pt x="1988121" y="1320800"/>
                  </a:lnTo>
                  <a:lnTo>
                    <a:pt x="1996490" y="1333500"/>
                  </a:lnTo>
                  <a:lnTo>
                    <a:pt x="2003920" y="1346200"/>
                  </a:lnTo>
                  <a:lnTo>
                    <a:pt x="2011184" y="1346200"/>
                  </a:lnTo>
                  <a:lnTo>
                    <a:pt x="2022259" y="1358900"/>
                  </a:lnTo>
                  <a:lnTo>
                    <a:pt x="2026729" y="1371600"/>
                  </a:lnTo>
                  <a:lnTo>
                    <a:pt x="2035911" y="1371600"/>
                  </a:lnTo>
                  <a:lnTo>
                    <a:pt x="2040483" y="1384300"/>
                  </a:lnTo>
                  <a:lnTo>
                    <a:pt x="2049678" y="1384300"/>
                  </a:lnTo>
                  <a:lnTo>
                    <a:pt x="2059089" y="1397000"/>
                  </a:lnTo>
                  <a:lnTo>
                    <a:pt x="2064448" y="1409700"/>
                  </a:lnTo>
                  <a:lnTo>
                    <a:pt x="2075230" y="1409700"/>
                  </a:lnTo>
                  <a:lnTo>
                    <a:pt x="2079053" y="1422400"/>
                  </a:lnTo>
                  <a:lnTo>
                    <a:pt x="2089340" y="1435100"/>
                  </a:lnTo>
                  <a:lnTo>
                    <a:pt x="2100707" y="1435100"/>
                  </a:lnTo>
                  <a:lnTo>
                    <a:pt x="2106396" y="1447800"/>
                  </a:lnTo>
                  <a:lnTo>
                    <a:pt x="2118360" y="1447800"/>
                  </a:lnTo>
                  <a:lnTo>
                    <a:pt x="2124418" y="1460500"/>
                  </a:lnTo>
                  <a:lnTo>
                    <a:pt x="2147430" y="1460500"/>
                  </a:lnTo>
                  <a:lnTo>
                    <a:pt x="2153894" y="1447800"/>
                  </a:lnTo>
                  <a:lnTo>
                    <a:pt x="2160371" y="1422400"/>
                  </a:lnTo>
                  <a:lnTo>
                    <a:pt x="2166836" y="1422400"/>
                  </a:lnTo>
                  <a:lnTo>
                    <a:pt x="2168868" y="1409700"/>
                  </a:lnTo>
                  <a:lnTo>
                    <a:pt x="2181123" y="1409700"/>
                  </a:lnTo>
                  <a:lnTo>
                    <a:pt x="2186711" y="1397000"/>
                  </a:lnTo>
                  <a:lnTo>
                    <a:pt x="2191651" y="1397000"/>
                  </a:lnTo>
                  <a:lnTo>
                    <a:pt x="2194014" y="1384300"/>
                  </a:lnTo>
                  <a:lnTo>
                    <a:pt x="2206688" y="1384300"/>
                  </a:lnTo>
                  <a:lnTo>
                    <a:pt x="2212810" y="1371600"/>
                  </a:lnTo>
                  <a:lnTo>
                    <a:pt x="2218639" y="1371600"/>
                  </a:lnTo>
                  <a:lnTo>
                    <a:pt x="2224138" y="1358900"/>
                  </a:lnTo>
                  <a:lnTo>
                    <a:pt x="2231517" y="1358900"/>
                  </a:lnTo>
                  <a:lnTo>
                    <a:pt x="2242032" y="1346200"/>
                  </a:lnTo>
                  <a:lnTo>
                    <a:pt x="2246376" y="1346200"/>
                  </a:lnTo>
                  <a:lnTo>
                    <a:pt x="2250897" y="1333500"/>
                  </a:lnTo>
                  <a:lnTo>
                    <a:pt x="2260181" y="1333500"/>
                  </a:lnTo>
                  <a:lnTo>
                    <a:pt x="2266658" y="1320800"/>
                  </a:lnTo>
                  <a:lnTo>
                    <a:pt x="2276411" y="1320800"/>
                  </a:lnTo>
                  <a:lnTo>
                    <a:pt x="2278469" y="1308100"/>
                  </a:lnTo>
                  <a:lnTo>
                    <a:pt x="2289060" y="1308100"/>
                  </a:lnTo>
                  <a:lnTo>
                    <a:pt x="2291499" y="1295400"/>
                  </a:lnTo>
                  <a:lnTo>
                    <a:pt x="2302256" y="1295400"/>
                  </a:lnTo>
                  <a:lnTo>
                    <a:pt x="2304453" y="1282700"/>
                  </a:lnTo>
                  <a:lnTo>
                    <a:pt x="2316937" y="1282700"/>
                  </a:lnTo>
                  <a:lnTo>
                    <a:pt x="2320645" y="1270000"/>
                  </a:lnTo>
                  <a:lnTo>
                    <a:pt x="2323452" y="1270000"/>
                  </a:lnTo>
                  <a:lnTo>
                    <a:pt x="2330653" y="1257300"/>
                  </a:lnTo>
                  <a:lnTo>
                    <a:pt x="2339670" y="1257300"/>
                  </a:lnTo>
                  <a:lnTo>
                    <a:pt x="2343721" y="1244600"/>
                  </a:lnTo>
                  <a:lnTo>
                    <a:pt x="2352687" y="1244600"/>
                  </a:lnTo>
                  <a:lnTo>
                    <a:pt x="2355494" y="1231900"/>
                  </a:lnTo>
                  <a:lnTo>
                    <a:pt x="2367889" y="1231900"/>
                  </a:lnTo>
                  <a:lnTo>
                    <a:pt x="2375154" y="1219200"/>
                  </a:lnTo>
                  <a:lnTo>
                    <a:pt x="2378113" y="1219200"/>
                  </a:lnTo>
                  <a:lnTo>
                    <a:pt x="2388425" y="1206500"/>
                  </a:lnTo>
                  <a:lnTo>
                    <a:pt x="2393632" y="1206500"/>
                  </a:lnTo>
                  <a:lnTo>
                    <a:pt x="2401392" y="1193800"/>
                  </a:lnTo>
                  <a:lnTo>
                    <a:pt x="2407805" y="1193800"/>
                  </a:lnTo>
                  <a:lnTo>
                    <a:pt x="2412390" y="1181100"/>
                  </a:lnTo>
                  <a:lnTo>
                    <a:pt x="2425725" y="1181100"/>
                  </a:lnTo>
                  <a:lnTo>
                    <a:pt x="2431846" y="1168400"/>
                  </a:lnTo>
                  <a:lnTo>
                    <a:pt x="2431478" y="1168400"/>
                  </a:lnTo>
                  <a:lnTo>
                    <a:pt x="2426830" y="1155700"/>
                  </a:lnTo>
                  <a:lnTo>
                    <a:pt x="2432532" y="115570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4" name="object 7">
              <a:extLst>
                <a:ext uri="{FF2B5EF4-FFF2-40B4-BE49-F238E27FC236}">
                  <a16:creationId xmlns:a16="http://schemas.microsoft.com/office/drawing/2014/main" id="{6AA1381B-4636-AD69-A69F-C31C3D2BE272}"/>
                </a:ext>
              </a:extLst>
            </p:cNvPr>
            <p:cNvSpPr>
              <a:spLocks/>
            </p:cNvSpPr>
            <p:nvPr/>
          </p:nvSpPr>
          <p:spPr bwMode="auto">
            <a:xfrm>
              <a:off x="9189186" y="7782045"/>
              <a:ext cx="1139190" cy="3393440"/>
            </a:xfrm>
            <a:custGeom>
              <a:avLst/>
              <a:gdLst>
                <a:gd name="T0" fmla="*/ 45631 w 1139190"/>
                <a:gd name="T1" fmla="*/ 759637 h 3393440"/>
                <a:gd name="T2" fmla="*/ 59334 w 1139190"/>
                <a:gd name="T3" fmla="*/ 748715 h 3393440"/>
                <a:gd name="T4" fmla="*/ 107530 w 1139190"/>
                <a:gd name="T5" fmla="*/ 703313 h 3393440"/>
                <a:gd name="T6" fmla="*/ 119545 w 1139190"/>
                <a:gd name="T7" fmla="*/ 689483 h 3393440"/>
                <a:gd name="T8" fmla="*/ 132105 w 1139190"/>
                <a:gd name="T9" fmla="*/ 677684 h 3393440"/>
                <a:gd name="T10" fmla="*/ 186397 w 1139190"/>
                <a:gd name="T11" fmla="*/ 630936 h 3393440"/>
                <a:gd name="T12" fmla="*/ 324840 w 1139190"/>
                <a:gd name="T13" fmla="*/ 499592 h 3393440"/>
                <a:gd name="T14" fmla="*/ 328574 w 1139190"/>
                <a:gd name="T15" fmla="*/ 498830 h 3393440"/>
                <a:gd name="T16" fmla="*/ 388569 w 1139190"/>
                <a:gd name="T17" fmla="*/ 440105 h 3393440"/>
                <a:gd name="T18" fmla="*/ 494423 w 1139190"/>
                <a:gd name="T19" fmla="*/ 344779 h 3393440"/>
                <a:gd name="T20" fmla="*/ 544855 w 1139190"/>
                <a:gd name="T21" fmla="*/ 301294 h 3393440"/>
                <a:gd name="T22" fmla="*/ 552386 w 1139190"/>
                <a:gd name="T23" fmla="*/ 293928 h 3393440"/>
                <a:gd name="T24" fmla="*/ 555256 w 1139190"/>
                <a:gd name="T25" fmla="*/ 291299 h 3393440"/>
                <a:gd name="T26" fmla="*/ 573862 w 1139190"/>
                <a:gd name="T27" fmla="*/ 2994126 h 3393440"/>
                <a:gd name="T28" fmla="*/ 574395 w 1139190"/>
                <a:gd name="T29" fmla="*/ 3195053 h 3393440"/>
                <a:gd name="T30" fmla="*/ 573747 w 1139190"/>
                <a:gd name="T31" fmla="*/ 3197949 h 3393440"/>
                <a:gd name="T32" fmla="*/ 573468 w 1139190"/>
                <a:gd name="T33" fmla="*/ 3216224 h 3393440"/>
                <a:gd name="T34" fmla="*/ 575437 w 1139190"/>
                <a:gd name="T35" fmla="*/ 2926804 h 3393440"/>
                <a:gd name="T36" fmla="*/ 577989 w 1139190"/>
                <a:gd name="T37" fmla="*/ 3247936 h 3393440"/>
                <a:gd name="T38" fmla="*/ 579107 w 1139190"/>
                <a:gd name="T39" fmla="*/ 3391611 h 3393440"/>
                <a:gd name="T40" fmla="*/ 580085 w 1139190"/>
                <a:gd name="T41" fmla="*/ 2640482 h 3393440"/>
                <a:gd name="T42" fmla="*/ 581482 w 1139190"/>
                <a:gd name="T43" fmla="*/ 2905201 h 3393440"/>
                <a:gd name="T44" fmla="*/ 582371 w 1139190"/>
                <a:gd name="T45" fmla="*/ 3017278 h 3393440"/>
                <a:gd name="T46" fmla="*/ 585343 w 1139190"/>
                <a:gd name="T47" fmla="*/ 2813316 h 3393440"/>
                <a:gd name="T48" fmla="*/ 594347 w 1139190"/>
                <a:gd name="T49" fmla="*/ 2399500 h 3393440"/>
                <a:gd name="T50" fmla="*/ 601154 w 1139190"/>
                <a:gd name="T51" fmla="*/ 981113 h 3393440"/>
                <a:gd name="T52" fmla="*/ 601421 w 1139190"/>
                <a:gd name="T53" fmla="*/ 1061110 h 3393440"/>
                <a:gd name="T54" fmla="*/ 601853 w 1139190"/>
                <a:gd name="T55" fmla="*/ 2389124 h 3393440"/>
                <a:gd name="T56" fmla="*/ 602576 w 1139190"/>
                <a:gd name="T57" fmla="*/ 1222743 h 3393440"/>
                <a:gd name="T58" fmla="*/ 606145 w 1139190"/>
                <a:gd name="T59" fmla="*/ 2264206 h 3393440"/>
                <a:gd name="T60" fmla="*/ 644436 w 1139190"/>
                <a:gd name="T61" fmla="*/ 2454668 h 3393440"/>
                <a:gd name="T62" fmla="*/ 644791 w 1139190"/>
                <a:gd name="T63" fmla="*/ 2495981 h 3393440"/>
                <a:gd name="T64" fmla="*/ 642569 w 1139190"/>
                <a:gd name="T65" fmla="*/ 2408339 h 3393440"/>
                <a:gd name="T66" fmla="*/ 649909 w 1139190"/>
                <a:gd name="T67" fmla="*/ 2348661 h 3393440"/>
                <a:gd name="T68" fmla="*/ 648614 w 1139190"/>
                <a:gd name="T69" fmla="*/ 2358885 h 3393440"/>
                <a:gd name="T70" fmla="*/ 655751 w 1139190"/>
                <a:gd name="T71" fmla="*/ 2232533 h 3393440"/>
                <a:gd name="T72" fmla="*/ 785241 w 1139190"/>
                <a:gd name="T73" fmla="*/ 1680679 h 3393440"/>
                <a:gd name="T74" fmla="*/ 785888 w 1139190"/>
                <a:gd name="T75" fmla="*/ 1796199 h 3393440"/>
                <a:gd name="T76" fmla="*/ 786130 w 1139190"/>
                <a:gd name="T77" fmla="*/ 1798205 h 3393440"/>
                <a:gd name="T78" fmla="*/ 823633 w 1139190"/>
                <a:gd name="T79" fmla="*/ 17691 h 3393440"/>
                <a:gd name="T80" fmla="*/ 826223 w 1139190"/>
                <a:gd name="T81" fmla="*/ 14859 h 3393440"/>
                <a:gd name="T82" fmla="*/ 831659 w 1139190"/>
                <a:gd name="T83" fmla="*/ 9499 h 3393440"/>
                <a:gd name="T84" fmla="*/ 839647 w 1139190"/>
                <a:gd name="T85" fmla="*/ 4089 h 3393440"/>
                <a:gd name="T86" fmla="*/ 842721 w 1139190"/>
                <a:gd name="T87" fmla="*/ 1371 h 3393440"/>
                <a:gd name="T88" fmla="*/ 923213 w 1139190"/>
                <a:gd name="T89" fmla="*/ 2953372 h 3393440"/>
                <a:gd name="T90" fmla="*/ 988542 w 1139190"/>
                <a:gd name="T91" fmla="*/ 3119780 h 3393440"/>
                <a:gd name="T92" fmla="*/ 1086916 w 1139190"/>
                <a:gd name="T93" fmla="*/ 2889008 h 3393440"/>
                <a:gd name="T94" fmla="*/ 1086878 w 1139190"/>
                <a:gd name="T95" fmla="*/ 2906306 h 3393440"/>
                <a:gd name="T96" fmla="*/ 1087031 w 1139190"/>
                <a:gd name="T97" fmla="*/ 2880245 h 3393440"/>
                <a:gd name="T98" fmla="*/ 1116761 w 1139190"/>
                <a:gd name="T99" fmla="*/ 1938185 h 3393440"/>
                <a:gd name="T100" fmla="*/ 1117676 w 1139190"/>
                <a:gd name="T101" fmla="*/ 1874481 h 3393440"/>
                <a:gd name="T102" fmla="*/ 1131544 w 1139190"/>
                <a:gd name="T103" fmla="*/ 1178712 h 3393440"/>
                <a:gd name="T104" fmla="*/ 1130846 w 1139190"/>
                <a:gd name="T105" fmla="*/ 1155954 h 3393440"/>
                <a:gd name="T106" fmla="*/ 1133271 w 1139190"/>
                <a:gd name="T107" fmla="*/ 1089494 h 3393440"/>
                <a:gd name="T108" fmla="*/ 1133830 w 1139190"/>
                <a:gd name="T109" fmla="*/ 1253553 h 3393440"/>
                <a:gd name="T110" fmla="*/ 1132382 w 1139190"/>
                <a:gd name="T111" fmla="*/ 977226 h 3393440"/>
                <a:gd name="T112" fmla="*/ 1133284 w 1139190"/>
                <a:gd name="T113" fmla="*/ 916406 h 3393440"/>
                <a:gd name="T114" fmla="*/ 1136916 w 1139190"/>
                <a:gd name="T115" fmla="*/ 834390 h 3393440"/>
                <a:gd name="T116" fmla="*/ 1134808 w 1139190"/>
                <a:gd name="T117" fmla="*/ 857669 h 33934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39190" h="3393440">
                  <a:moveTo>
                    <a:pt x="5715" y="802906"/>
                  </a:moveTo>
                  <a:lnTo>
                    <a:pt x="5016" y="800798"/>
                  </a:lnTo>
                  <a:lnTo>
                    <a:pt x="4013" y="800138"/>
                  </a:lnTo>
                  <a:lnTo>
                    <a:pt x="1676" y="799973"/>
                  </a:lnTo>
                  <a:lnTo>
                    <a:pt x="0" y="802043"/>
                  </a:lnTo>
                  <a:lnTo>
                    <a:pt x="736" y="804189"/>
                  </a:lnTo>
                  <a:lnTo>
                    <a:pt x="1739" y="804532"/>
                  </a:lnTo>
                  <a:lnTo>
                    <a:pt x="2387" y="804989"/>
                  </a:lnTo>
                  <a:lnTo>
                    <a:pt x="3949" y="804964"/>
                  </a:lnTo>
                  <a:lnTo>
                    <a:pt x="5715" y="802906"/>
                  </a:lnTo>
                  <a:close/>
                </a:path>
                <a:path w="1139190" h="3393440">
                  <a:moveTo>
                    <a:pt x="46888" y="761047"/>
                  </a:moveTo>
                  <a:lnTo>
                    <a:pt x="45631" y="759637"/>
                  </a:lnTo>
                  <a:lnTo>
                    <a:pt x="44284" y="759752"/>
                  </a:lnTo>
                  <a:lnTo>
                    <a:pt x="42265" y="759917"/>
                  </a:lnTo>
                  <a:lnTo>
                    <a:pt x="41325" y="760945"/>
                  </a:lnTo>
                  <a:lnTo>
                    <a:pt x="41275" y="763028"/>
                  </a:lnTo>
                  <a:lnTo>
                    <a:pt x="41249" y="764349"/>
                  </a:lnTo>
                  <a:lnTo>
                    <a:pt x="42799" y="765467"/>
                  </a:lnTo>
                  <a:lnTo>
                    <a:pt x="43815" y="764705"/>
                  </a:lnTo>
                  <a:lnTo>
                    <a:pt x="44767" y="764019"/>
                  </a:lnTo>
                  <a:lnTo>
                    <a:pt x="45669" y="763130"/>
                  </a:lnTo>
                  <a:lnTo>
                    <a:pt x="46888" y="761047"/>
                  </a:lnTo>
                  <a:close/>
                </a:path>
                <a:path w="1139190" h="3393440">
                  <a:moveTo>
                    <a:pt x="59753" y="749287"/>
                  </a:moveTo>
                  <a:lnTo>
                    <a:pt x="59334" y="748715"/>
                  </a:lnTo>
                  <a:lnTo>
                    <a:pt x="59105" y="748449"/>
                  </a:lnTo>
                  <a:lnTo>
                    <a:pt x="58839" y="748665"/>
                  </a:lnTo>
                  <a:lnTo>
                    <a:pt x="58381" y="748868"/>
                  </a:lnTo>
                  <a:lnTo>
                    <a:pt x="58343" y="749109"/>
                  </a:lnTo>
                  <a:lnTo>
                    <a:pt x="58318" y="749363"/>
                  </a:lnTo>
                  <a:lnTo>
                    <a:pt x="58724" y="749668"/>
                  </a:lnTo>
                  <a:lnTo>
                    <a:pt x="58928" y="749947"/>
                  </a:lnTo>
                  <a:lnTo>
                    <a:pt x="59207" y="749719"/>
                  </a:lnTo>
                  <a:lnTo>
                    <a:pt x="59753" y="749287"/>
                  </a:lnTo>
                  <a:close/>
                </a:path>
                <a:path w="1139190" h="3393440">
                  <a:moveTo>
                    <a:pt x="109105" y="705586"/>
                  </a:moveTo>
                  <a:lnTo>
                    <a:pt x="108229" y="703948"/>
                  </a:lnTo>
                  <a:lnTo>
                    <a:pt x="107530" y="703313"/>
                  </a:lnTo>
                  <a:lnTo>
                    <a:pt x="105613" y="702945"/>
                  </a:lnTo>
                  <a:lnTo>
                    <a:pt x="104228" y="704392"/>
                  </a:lnTo>
                  <a:lnTo>
                    <a:pt x="104965" y="706018"/>
                  </a:lnTo>
                  <a:lnTo>
                    <a:pt x="105816" y="706310"/>
                  </a:lnTo>
                  <a:lnTo>
                    <a:pt x="106400" y="706729"/>
                  </a:lnTo>
                  <a:lnTo>
                    <a:pt x="107861" y="706780"/>
                  </a:lnTo>
                  <a:lnTo>
                    <a:pt x="109105" y="705586"/>
                  </a:lnTo>
                  <a:close/>
                </a:path>
                <a:path w="1139190" h="3393440">
                  <a:moveTo>
                    <a:pt x="121259" y="692556"/>
                  </a:moveTo>
                  <a:lnTo>
                    <a:pt x="120954" y="691299"/>
                  </a:lnTo>
                  <a:lnTo>
                    <a:pt x="120802" y="690626"/>
                  </a:lnTo>
                  <a:lnTo>
                    <a:pt x="120040" y="690092"/>
                  </a:lnTo>
                  <a:lnTo>
                    <a:pt x="119545" y="689483"/>
                  </a:lnTo>
                  <a:lnTo>
                    <a:pt x="118922" y="689927"/>
                  </a:lnTo>
                  <a:lnTo>
                    <a:pt x="117957" y="690257"/>
                  </a:lnTo>
                  <a:lnTo>
                    <a:pt x="117614" y="691451"/>
                  </a:lnTo>
                  <a:lnTo>
                    <a:pt x="117970" y="692619"/>
                  </a:lnTo>
                  <a:lnTo>
                    <a:pt x="118491" y="692975"/>
                  </a:lnTo>
                  <a:lnTo>
                    <a:pt x="119583" y="693699"/>
                  </a:lnTo>
                  <a:lnTo>
                    <a:pt x="121259" y="692556"/>
                  </a:lnTo>
                  <a:close/>
                </a:path>
                <a:path w="1139190" h="3393440">
                  <a:moveTo>
                    <a:pt x="135674" y="678535"/>
                  </a:moveTo>
                  <a:lnTo>
                    <a:pt x="135001" y="677443"/>
                  </a:lnTo>
                  <a:lnTo>
                    <a:pt x="133807" y="676973"/>
                  </a:lnTo>
                  <a:lnTo>
                    <a:pt x="132892" y="677494"/>
                  </a:lnTo>
                  <a:lnTo>
                    <a:pt x="132105" y="677684"/>
                  </a:lnTo>
                  <a:lnTo>
                    <a:pt x="132499" y="678662"/>
                  </a:lnTo>
                  <a:lnTo>
                    <a:pt x="133299" y="680745"/>
                  </a:lnTo>
                  <a:lnTo>
                    <a:pt x="134391" y="680021"/>
                  </a:lnTo>
                  <a:lnTo>
                    <a:pt x="135458" y="679665"/>
                  </a:lnTo>
                  <a:lnTo>
                    <a:pt x="135674" y="678535"/>
                  </a:lnTo>
                  <a:close/>
                </a:path>
                <a:path w="1139190" h="3393440">
                  <a:moveTo>
                    <a:pt x="190258" y="626821"/>
                  </a:moveTo>
                  <a:lnTo>
                    <a:pt x="188201" y="624967"/>
                  </a:lnTo>
                  <a:lnTo>
                    <a:pt x="184619" y="625424"/>
                  </a:lnTo>
                  <a:lnTo>
                    <a:pt x="183642" y="626579"/>
                  </a:lnTo>
                  <a:lnTo>
                    <a:pt x="184188" y="628992"/>
                  </a:lnTo>
                  <a:lnTo>
                    <a:pt x="185407" y="629780"/>
                  </a:lnTo>
                  <a:lnTo>
                    <a:pt x="186397" y="630936"/>
                  </a:lnTo>
                  <a:lnTo>
                    <a:pt x="187693" y="629894"/>
                  </a:lnTo>
                  <a:lnTo>
                    <a:pt x="189014" y="629310"/>
                  </a:lnTo>
                  <a:lnTo>
                    <a:pt x="190258" y="626821"/>
                  </a:lnTo>
                  <a:close/>
                </a:path>
                <a:path w="1139190" h="3393440">
                  <a:moveTo>
                    <a:pt x="290969" y="535254"/>
                  </a:moveTo>
                  <a:lnTo>
                    <a:pt x="290118" y="534974"/>
                  </a:lnTo>
                  <a:lnTo>
                    <a:pt x="290626" y="535216"/>
                  </a:lnTo>
                  <a:lnTo>
                    <a:pt x="290969" y="535254"/>
                  </a:lnTo>
                  <a:close/>
                </a:path>
                <a:path w="1139190" h="3393440">
                  <a:moveTo>
                    <a:pt x="327977" y="499198"/>
                  </a:moveTo>
                  <a:lnTo>
                    <a:pt x="327545" y="499224"/>
                  </a:lnTo>
                  <a:lnTo>
                    <a:pt x="326631" y="499237"/>
                  </a:lnTo>
                  <a:lnTo>
                    <a:pt x="325323" y="499402"/>
                  </a:lnTo>
                  <a:lnTo>
                    <a:pt x="324840" y="499592"/>
                  </a:lnTo>
                  <a:lnTo>
                    <a:pt x="324358" y="499973"/>
                  </a:lnTo>
                  <a:lnTo>
                    <a:pt x="324383" y="500722"/>
                  </a:lnTo>
                  <a:lnTo>
                    <a:pt x="325132" y="500799"/>
                  </a:lnTo>
                  <a:lnTo>
                    <a:pt x="326047" y="501192"/>
                  </a:lnTo>
                  <a:lnTo>
                    <a:pt x="327291" y="500532"/>
                  </a:lnTo>
                  <a:lnTo>
                    <a:pt x="327698" y="499579"/>
                  </a:lnTo>
                  <a:lnTo>
                    <a:pt x="327977" y="499198"/>
                  </a:lnTo>
                  <a:close/>
                </a:path>
                <a:path w="1139190" h="3393440">
                  <a:moveTo>
                    <a:pt x="328574" y="498830"/>
                  </a:moveTo>
                  <a:lnTo>
                    <a:pt x="328193" y="498919"/>
                  </a:lnTo>
                  <a:lnTo>
                    <a:pt x="327977" y="499198"/>
                  </a:lnTo>
                  <a:lnTo>
                    <a:pt x="328422" y="499186"/>
                  </a:lnTo>
                  <a:lnTo>
                    <a:pt x="328574" y="498830"/>
                  </a:lnTo>
                  <a:close/>
                </a:path>
                <a:path w="1139190" h="3393440">
                  <a:moveTo>
                    <a:pt x="330250" y="498449"/>
                  </a:moveTo>
                  <a:lnTo>
                    <a:pt x="329260" y="497179"/>
                  </a:lnTo>
                  <a:lnTo>
                    <a:pt x="328574" y="498830"/>
                  </a:lnTo>
                  <a:lnTo>
                    <a:pt x="330250" y="498449"/>
                  </a:lnTo>
                  <a:close/>
                </a:path>
                <a:path w="1139190" h="3393440">
                  <a:moveTo>
                    <a:pt x="348170" y="482904"/>
                  </a:moveTo>
                  <a:lnTo>
                    <a:pt x="347865" y="482904"/>
                  </a:lnTo>
                  <a:lnTo>
                    <a:pt x="347370" y="483044"/>
                  </a:lnTo>
                  <a:lnTo>
                    <a:pt x="348170" y="482904"/>
                  </a:lnTo>
                  <a:close/>
                </a:path>
                <a:path w="1139190" h="3393440">
                  <a:moveTo>
                    <a:pt x="392303" y="440309"/>
                  </a:moveTo>
                  <a:lnTo>
                    <a:pt x="391261" y="439420"/>
                  </a:lnTo>
                  <a:lnTo>
                    <a:pt x="389178" y="439064"/>
                  </a:lnTo>
                  <a:lnTo>
                    <a:pt x="388569" y="440105"/>
                  </a:lnTo>
                  <a:lnTo>
                    <a:pt x="388874" y="441947"/>
                  </a:lnTo>
                  <a:lnTo>
                    <a:pt x="389102" y="443217"/>
                  </a:lnTo>
                  <a:lnTo>
                    <a:pt x="389864" y="443636"/>
                  </a:lnTo>
                  <a:lnTo>
                    <a:pt x="391502" y="442328"/>
                  </a:lnTo>
                  <a:lnTo>
                    <a:pt x="392137" y="441490"/>
                  </a:lnTo>
                  <a:lnTo>
                    <a:pt x="392303" y="440309"/>
                  </a:lnTo>
                  <a:close/>
                </a:path>
                <a:path w="1139190" h="3393440">
                  <a:moveTo>
                    <a:pt x="499021" y="344208"/>
                  </a:moveTo>
                  <a:lnTo>
                    <a:pt x="498335" y="343776"/>
                  </a:lnTo>
                  <a:lnTo>
                    <a:pt x="497535" y="342887"/>
                  </a:lnTo>
                  <a:lnTo>
                    <a:pt x="496062" y="343281"/>
                  </a:lnTo>
                  <a:lnTo>
                    <a:pt x="495274" y="344157"/>
                  </a:lnTo>
                  <a:lnTo>
                    <a:pt x="494423" y="344779"/>
                  </a:lnTo>
                  <a:lnTo>
                    <a:pt x="495782" y="345617"/>
                  </a:lnTo>
                  <a:lnTo>
                    <a:pt x="496747" y="346227"/>
                  </a:lnTo>
                  <a:lnTo>
                    <a:pt x="498246" y="344906"/>
                  </a:lnTo>
                  <a:lnTo>
                    <a:pt x="499021" y="344208"/>
                  </a:lnTo>
                  <a:close/>
                </a:path>
                <a:path w="1139190" h="3393440">
                  <a:moveTo>
                    <a:pt x="549808" y="301993"/>
                  </a:moveTo>
                  <a:lnTo>
                    <a:pt x="549783" y="296722"/>
                  </a:lnTo>
                  <a:lnTo>
                    <a:pt x="549173" y="296545"/>
                  </a:lnTo>
                  <a:lnTo>
                    <a:pt x="548347" y="296176"/>
                  </a:lnTo>
                  <a:lnTo>
                    <a:pt x="545680" y="295871"/>
                  </a:lnTo>
                  <a:lnTo>
                    <a:pt x="544042" y="296456"/>
                  </a:lnTo>
                  <a:lnTo>
                    <a:pt x="542556" y="299453"/>
                  </a:lnTo>
                  <a:lnTo>
                    <a:pt x="544855" y="301294"/>
                  </a:lnTo>
                  <a:lnTo>
                    <a:pt x="548424" y="301853"/>
                  </a:lnTo>
                  <a:lnTo>
                    <a:pt x="549808" y="301993"/>
                  </a:lnTo>
                  <a:close/>
                </a:path>
                <a:path w="1139190" h="3393440">
                  <a:moveTo>
                    <a:pt x="549986" y="296557"/>
                  </a:moveTo>
                  <a:lnTo>
                    <a:pt x="549783" y="296583"/>
                  </a:lnTo>
                  <a:lnTo>
                    <a:pt x="549783" y="296722"/>
                  </a:lnTo>
                  <a:lnTo>
                    <a:pt x="549973" y="296786"/>
                  </a:lnTo>
                  <a:lnTo>
                    <a:pt x="549986" y="296557"/>
                  </a:lnTo>
                  <a:close/>
                </a:path>
                <a:path w="1139190" h="3393440">
                  <a:moveTo>
                    <a:pt x="550151" y="302031"/>
                  </a:moveTo>
                  <a:lnTo>
                    <a:pt x="549808" y="301993"/>
                  </a:lnTo>
                  <a:lnTo>
                    <a:pt x="549808" y="302374"/>
                  </a:lnTo>
                  <a:lnTo>
                    <a:pt x="550151" y="302031"/>
                  </a:lnTo>
                  <a:close/>
                </a:path>
                <a:path w="1139190" h="3393440">
                  <a:moveTo>
                    <a:pt x="552386" y="293928"/>
                  </a:moveTo>
                  <a:lnTo>
                    <a:pt x="551230" y="294309"/>
                  </a:lnTo>
                  <a:lnTo>
                    <a:pt x="549986" y="294982"/>
                  </a:lnTo>
                  <a:lnTo>
                    <a:pt x="549986" y="296557"/>
                  </a:lnTo>
                  <a:lnTo>
                    <a:pt x="551586" y="296367"/>
                  </a:lnTo>
                  <a:lnTo>
                    <a:pt x="552361" y="295275"/>
                  </a:lnTo>
                  <a:lnTo>
                    <a:pt x="552386" y="293928"/>
                  </a:lnTo>
                  <a:close/>
                </a:path>
                <a:path w="1139190" h="3393440">
                  <a:moveTo>
                    <a:pt x="552742" y="293573"/>
                  </a:moveTo>
                  <a:lnTo>
                    <a:pt x="552399" y="293547"/>
                  </a:lnTo>
                  <a:lnTo>
                    <a:pt x="552386" y="293928"/>
                  </a:lnTo>
                  <a:lnTo>
                    <a:pt x="552691" y="293839"/>
                  </a:lnTo>
                  <a:lnTo>
                    <a:pt x="552742" y="293573"/>
                  </a:lnTo>
                  <a:close/>
                </a:path>
                <a:path w="1139190" h="3393440">
                  <a:moveTo>
                    <a:pt x="555256" y="291299"/>
                  </a:moveTo>
                  <a:lnTo>
                    <a:pt x="553897" y="291414"/>
                  </a:lnTo>
                  <a:lnTo>
                    <a:pt x="552983" y="292290"/>
                  </a:lnTo>
                  <a:lnTo>
                    <a:pt x="552742" y="293573"/>
                  </a:lnTo>
                  <a:lnTo>
                    <a:pt x="554215" y="293700"/>
                  </a:lnTo>
                  <a:lnTo>
                    <a:pt x="555218" y="292912"/>
                  </a:lnTo>
                  <a:lnTo>
                    <a:pt x="555256" y="291299"/>
                  </a:lnTo>
                  <a:close/>
                </a:path>
                <a:path w="1139190" h="3393440">
                  <a:moveTo>
                    <a:pt x="555498" y="291274"/>
                  </a:moveTo>
                  <a:lnTo>
                    <a:pt x="555269" y="291058"/>
                  </a:lnTo>
                  <a:lnTo>
                    <a:pt x="555256" y="291299"/>
                  </a:lnTo>
                  <a:lnTo>
                    <a:pt x="555498" y="291274"/>
                  </a:lnTo>
                  <a:close/>
                </a:path>
                <a:path w="1139190" h="3393440">
                  <a:moveTo>
                    <a:pt x="573900" y="2994456"/>
                  </a:moveTo>
                  <a:lnTo>
                    <a:pt x="573862" y="2994126"/>
                  </a:lnTo>
                  <a:lnTo>
                    <a:pt x="573824" y="2993948"/>
                  </a:lnTo>
                  <a:lnTo>
                    <a:pt x="573303" y="2993847"/>
                  </a:lnTo>
                  <a:lnTo>
                    <a:pt x="572998" y="2993694"/>
                  </a:lnTo>
                  <a:lnTo>
                    <a:pt x="572871" y="2994063"/>
                  </a:lnTo>
                  <a:lnTo>
                    <a:pt x="572617" y="2994431"/>
                  </a:lnTo>
                  <a:lnTo>
                    <a:pt x="572643" y="2994774"/>
                  </a:lnTo>
                  <a:lnTo>
                    <a:pt x="572655" y="2994939"/>
                  </a:lnTo>
                  <a:lnTo>
                    <a:pt x="573227" y="2995053"/>
                  </a:lnTo>
                  <a:lnTo>
                    <a:pt x="573532" y="2995180"/>
                  </a:lnTo>
                  <a:lnTo>
                    <a:pt x="573659" y="2994825"/>
                  </a:lnTo>
                  <a:lnTo>
                    <a:pt x="573900" y="2994456"/>
                  </a:lnTo>
                  <a:close/>
                </a:path>
                <a:path w="1139190" h="3393440">
                  <a:moveTo>
                    <a:pt x="574395" y="3195053"/>
                  </a:moveTo>
                  <a:lnTo>
                    <a:pt x="574332" y="3194608"/>
                  </a:lnTo>
                  <a:lnTo>
                    <a:pt x="574382" y="3194100"/>
                  </a:lnTo>
                  <a:lnTo>
                    <a:pt x="573760" y="3193123"/>
                  </a:lnTo>
                  <a:lnTo>
                    <a:pt x="573214" y="3192132"/>
                  </a:lnTo>
                  <a:lnTo>
                    <a:pt x="571969" y="3192056"/>
                  </a:lnTo>
                  <a:lnTo>
                    <a:pt x="570953" y="3192615"/>
                  </a:lnTo>
                  <a:lnTo>
                    <a:pt x="569493" y="3194735"/>
                  </a:lnTo>
                  <a:lnTo>
                    <a:pt x="569099" y="3196488"/>
                  </a:lnTo>
                  <a:lnTo>
                    <a:pt x="571284" y="3198380"/>
                  </a:lnTo>
                  <a:lnTo>
                    <a:pt x="572274" y="3198469"/>
                  </a:lnTo>
                  <a:lnTo>
                    <a:pt x="573328" y="3198571"/>
                  </a:lnTo>
                  <a:lnTo>
                    <a:pt x="573747" y="3197949"/>
                  </a:lnTo>
                  <a:lnTo>
                    <a:pt x="574116" y="3196767"/>
                  </a:lnTo>
                  <a:lnTo>
                    <a:pt x="574230" y="3195891"/>
                  </a:lnTo>
                  <a:lnTo>
                    <a:pt x="574395" y="3195053"/>
                  </a:lnTo>
                  <a:close/>
                </a:path>
                <a:path w="1139190" h="3393440">
                  <a:moveTo>
                    <a:pt x="574484" y="3213951"/>
                  </a:moveTo>
                  <a:lnTo>
                    <a:pt x="574090" y="3212439"/>
                  </a:lnTo>
                  <a:lnTo>
                    <a:pt x="571271" y="3211169"/>
                  </a:lnTo>
                  <a:lnTo>
                    <a:pt x="570014" y="3211639"/>
                  </a:lnTo>
                  <a:lnTo>
                    <a:pt x="568401" y="3214700"/>
                  </a:lnTo>
                  <a:lnTo>
                    <a:pt x="569264" y="3216795"/>
                  </a:lnTo>
                  <a:lnTo>
                    <a:pt x="571538" y="3217507"/>
                  </a:lnTo>
                  <a:lnTo>
                    <a:pt x="572236" y="3216872"/>
                  </a:lnTo>
                  <a:lnTo>
                    <a:pt x="573468" y="3216224"/>
                  </a:lnTo>
                  <a:lnTo>
                    <a:pt x="574484" y="3213951"/>
                  </a:lnTo>
                  <a:close/>
                </a:path>
                <a:path w="1139190" h="3393440">
                  <a:moveTo>
                    <a:pt x="575437" y="2926804"/>
                  </a:moveTo>
                  <a:lnTo>
                    <a:pt x="574890" y="2925826"/>
                  </a:lnTo>
                  <a:lnTo>
                    <a:pt x="574687" y="2925178"/>
                  </a:lnTo>
                  <a:lnTo>
                    <a:pt x="573976" y="2925419"/>
                  </a:lnTo>
                  <a:lnTo>
                    <a:pt x="572960" y="2925457"/>
                  </a:lnTo>
                  <a:lnTo>
                    <a:pt x="572363" y="2926384"/>
                  </a:lnTo>
                  <a:lnTo>
                    <a:pt x="572884" y="2927324"/>
                  </a:lnTo>
                  <a:lnTo>
                    <a:pt x="573062" y="2928035"/>
                  </a:lnTo>
                  <a:lnTo>
                    <a:pt x="573811" y="2927731"/>
                  </a:lnTo>
                  <a:lnTo>
                    <a:pt x="574700" y="2927553"/>
                  </a:lnTo>
                  <a:lnTo>
                    <a:pt x="575437" y="2926804"/>
                  </a:lnTo>
                  <a:close/>
                </a:path>
                <a:path w="1139190" h="3393440">
                  <a:moveTo>
                    <a:pt x="578980" y="2892996"/>
                  </a:moveTo>
                  <a:lnTo>
                    <a:pt x="578739" y="2892145"/>
                  </a:lnTo>
                  <a:lnTo>
                    <a:pt x="578370" y="2892945"/>
                  </a:lnTo>
                  <a:lnTo>
                    <a:pt x="578980" y="2892996"/>
                  </a:lnTo>
                  <a:close/>
                </a:path>
                <a:path w="1139190" h="3393440">
                  <a:moveTo>
                    <a:pt x="579081" y="3247466"/>
                  </a:moveTo>
                  <a:lnTo>
                    <a:pt x="579069" y="3247123"/>
                  </a:lnTo>
                  <a:lnTo>
                    <a:pt x="579069" y="3246983"/>
                  </a:lnTo>
                  <a:lnTo>
                    <a:pt x="578561" y="3246869"/>
                  </a:lnTo>
                  <a:lnTo>
                    <a:pt x="578281" y="3246742"/>
                  </a:lnTo>
                  <a:lnTo>
                    <a:pt x="578167" y="3247085"/>
                  </a:lnTo>
                  <a:lnTo>
                    <a:pt x="577951" y="3247440"/>
                  </a:lnTo>
                  <a:lnTo>
                    <a:pt x="577989" y="3247936"/>
                  </a:lnTo>
                  <a:lnTo>
                    <a:pt x="578485" y="3248050"/>
                  </a:lnTo>
                  <a:lnTo>
                    <a:pt x="578739" y="3248177"/>
                  </a:lnTo>
                  <a:lnTo>
                    <a:pt x="578866" y="3247821"/>
                  </a:lnTo>
                  <a:lnTo>
                    <a:pt x="579081" y="3247466"/>
                  </a:lnTo>
                  <a:close/>
                </a:path>
                <a:path w="1139190" h="3393440">
                  <a:moveTo>
                    <a:pt x="579107" y="3391611"/>
                  </a:moveTo>
                  <a:lnTo>
                    <a:pt x="578662" y="3391293"/>
                  </a:lnTo>
                  <a:lnTo>
                    <a:pt x="577875" y="3392043"/>
                  </a:lnTo>
                  <a:lnTo>
                    <a:pt x="577735" y="3392170"/>
                  </a:lnTo>
                  <a:lnTo>
                    <a:pt x="578053" y="3392792"/>
                  </a:lnTo>
                  <a:lnTo>
                    <a:pt x="578167" y="3393173"/>
                  </a:lnTo>
                  <a:lnTo>
                    <a:pt x="579069" y="3392868"/>
                  </a:lnTo>
                  <a:lnTo>
                    <a:pt x="579107" y="3391611"/>
                  </a:lnTo>
                  <a:close/>
                </a:path>
                <a:path w="1139190" h="3393440">
                  <a:moveTo>
                    <a:pt x="579145" y="3287230"/>
                  </a:moveTo>
                  <a:lnTo>
                    <a:pt x="578408" y="3287395"/>
                  </a:lnTo>
                  <a:lnTo>
                    <a:pt x="579005" y="3287865"/>
                  </a:lnTo>
                  <a:lnTo>
                    <a:pt x="579145" y="3287230"/>
                  </a:lnTo>
                  <a:close/>
                </a:path>
                <a:path w="1139190" h="3393440">
                  <a:moveTo>
                    <a:pt x="581647" y="2638983"/>
                  </a:moveTo>
                  <a:lnTo>
                    <a:pt x="581152" y="2638196"/>
                  </a:lnTo>
                  <a:lnTo>
                    <a:pt x="579501" y="2637625"/>
                  </a:lnTo>
                  <a:lnTo>
                    <a:pt x="578053" y="2638653"/>
                  </a:lnTo>
                  <a:lnTo>
                    <a:pt x="578307" y="2640228"/>
                  </a:lnTo>
                  <a:lnTo>
                    <a:pt x="578764" y="2640558"/>
                  </a:lnTo>
                  <a:lnTo>
                    <a:pt x="579285" y="2641219"/>
                  </a:lnTo>
                  <a:lnTo>
                    <a:pt x="580085" y="2640482"/>
                  </a:lnTo>
                  <a:lnTo>
                    <a:pt x="580885" y="2639784"/>
                  </a:lnTo>
                  <a:lnTo>
                    <a:pt x="581609" y="2639009"/>
                  </a:lnTo>
                  <a:lnTo>
                    <a:pt x="581647" y="2638983"/>
                  </a:lnTo>
                  <a:close/>
                </a:path>
                <a:path w="1139190" h="3393440">
                  <a:moveTo>
                    <a:pt x="581774" y="2902648"/>
                  </a:moveTo>
                  <a:lnTo>
                    <a:pt x="581202" y="2901594"/>
                  </a:lnTo>
                  <a:lnTo>
                    <a:pt x="579107" y="2900553"/>
                  </a:lnTo>
                  <a:lnTo>
                    <a:pt x="577342" y="2901734"/>
                  </a:lnTo>
                  <a:lnTo>
                    <a:pt x="576859" y="2904375"/>
                  </a:lnTo>
                  <a:lnTo>
                    <a:pt x="577596" y="2905112"/>
                  </a:lnTo>
                  <a:lnTo>
                    <a:pt x="577951" y="2905760"/>
                  </a:lnTo>
                  <a:lnTo>
                    <a:pt x="579729" y="2906242"/>
                  </a:lnTo>
                  <a:lnTo>
                    <a:pt x="581482" y="2905201"/>
                  </a:lnTo>
                  <a:lnTo>
                    <a:pt x="581774" y="2902648"/>
                  </a:lnTo>
                  <a:close/>
                </a:path>
                <a:path w="1139190" h="3393440">
                  <a:moveTo>
                    <a:pt x="582371" y="3017278"/>
                  </a:moveTo>
                  <a:lnTo>
                    <a:pt x="582307" y="3015729"/>
                  </a:lnTo>
                  <a:lnTo>
                    <a:pt x="581317" y="3015310"/>
                  </a:lnTo>
                  <a:lnTo>
                    <a:pt x="580758" y="3014878"/>
                  </a:lnTo>
                  <a:lnTo>
                    <a:pt x="580326" y="3015538"/>
                  </a:lnTo>
                  <a:lnTo>
                    <a:pt x="579450" y="3016262"/>
                  </a:lnTo>
                  <a:lnTo>
                    <a:pt x="579691" y="3017812"/>
                  </a:lnTo>
                  <a:lnTo>
                    <a:pt x="580466" y="3018688"/>
                  </a:lnTo>
                  <a:lnTo>
                    <a:pt x="581520" y="3020555"/>
                  </a:lnTo>
                  <a:lnTo>
                    <a:pt x="581952" y="3018396"/>
                  </a:lnTo>
                  <a:lnTo>
                    <a:pt x="582371" y="3017278"/>
                  </a:lnTo>
                  <a:close/>
                </a:path>
                <a:path w="1139190" h="3393440">
                  <a:moveTo>
                    <a:pt x="585520" y="2809468"/>
                  </a:moveTo>
                  <a:lnTo>
                    <a:pt x="584123" y="2807716"/>
                  </a:lnTo>
                  <a:lnTo>
                    <a:pt x="582396" y="2807830"/>
                  </a:lnTo>
                  <a:lnTo>
                    <a:pt x="581647" y="2807893"/>
                  </a:lnTo>
                  <a:lnTo>
                    <a:pt x="580694" y="2808351"/>
                  </a:lnTo>
                  <a:lnTo>
                    <a:pt x="579081" y="2810510"/>
                  </a:lnTo>
                  <a:lnTo>
                    <a:pt x="579183" y="2812313"/>
                  </a:lnTo>
                  <a:lnTo>
                    <a:pt x="580707" y="2814472"/>
                  </a:lnTo>
                  <a:lnTo>
                    <a:pt x="581647" y="2814688"/>
                  </a:lnTo>
                  <a:lnTo>
                    <a:pt x="582345" y="2815082"/>
                  </a:lnTo>
                  <a:lnTo>
                    <a:pt x="583984" y="2814955"/>
                  </a:lnTo>
                  <a:lnTo>
                    <a:pt x="585343" y="2813316"/>
                  </a:lnTo>
                  <a:lnTo>
                    <a:pt x="585520" y="2809468"/>
                  </a:lnTo>
                  <a:close/>
                </a:path>
                <a:path w="1139190" h="3393440">
                  <a:moveTo>
                    <a:pt x="594347" y="2399500"/>
                  </a:moveTo>
                  <a:lnTo>
                    <a:pt x="594144" y="2395550"/>
                  </a:lnTo>
                  <a:lnTo>
                    <a:pt x="594004" y="2391600"/>
                  </a:lnTo>
                  <a:lnTo>
                    <a:pt x="593636" y="2387155"/>
                  </a:lnTo>
                  <a:lnTo>
                    <a:pt x="592645" y="2386685"/>
                  </a:lnTo>
                  <a:lnTo>
                    <a:pt x="591921" y="2386253"/>
                  </a:lnTo>
                  <a:lnTo>
                    <a:pt x="591223" y="2386838"/>
                  </a:lnTo>
                  <a:lnTo>
                    <a:pt x="590232" y="2391930"/>
                  </a:lnTo>
                  <a:lnTo>
                    <a:pt x="589165" y="2396680"/>
                  </a:lnTo>
                  <a:lnTo>
                    <a:pt x="592810" y="2400858"/>
                  </a:lnTo>
                  <a:lnTo>
                    <a:pt x="594347" y="2399500"/>
                  </a:lnTo>
                  <a:close/>
                </a:path>
                <a:path w="1139190" h="3393440">
                  <a:moveTo>
                    <a:pt x="601014" y="1116774"/>
                  </a:moveTo>
                  <a:lnTo>
                    <a:pt x="600875" y="1116457"/>
                  </a:lnTo>
                  <a:lnTo>
                    <a:pt x="600786" y="1116139"/>
                  </a:lnTo>
                  <a:lnTo>
                    <a:pt x="600544" y="1116228"/>
                  </a:lnTo>
                  <a:lnTo>
                    <a:pt x="600113" y="1116317"/>
                  </a:lnTo>
                  <a:lnTo>
                    <a:pt x="600100" y="1116723"/>
                  </a:lnTo>
                  <a:lnTo>
                    <a:pt x="600240" y="1117041"/>
                  </a:lnTo>
                  <a:lnTo>
                    <a:pt x="600341" y="1117346"/>
                  </a:lnTo>
                  <a:lnTo>
                    <a:pt x="600570" y="1117257"/>
                  </a:lnTo>
                  <a:lnTo>
                    <a:pt x="600989" y="1117180"/>
                  </a:lnTo>
                  <a:lnTo>
                    <a:pt x="601014" y="1116774"/>
                  </a:lnTo>
                  <a:close/>
                </a:path>
                <a:path w="1139190" h="3393440">
                  <a:moveTo>
                    <a:pt x="601154" y="981113"/>
                  </a:moveTo>
                  <a:lnTo>
                    <a:pt x="600849" y="979906"/>
                  </a:lnTo>
                  <a:lnTo>
                    <a:pt x="600557" y="980020"/>
                  </a:lnTo>
                  <a:lnTo>
                    <a:pt x="600049" y="980122"/>
                  </a:lnTo>
                  <a:lnTo>
                    <a:pt x="600036" y="980249"/>
                  </a:lnTo>
                  <a:lnTo>
                    <a:pt x="600024" y="980643"/>
                  </a:lnTo>
                  <a:lnTo>
                    <a:pt x="600189" y="981036"/>
                  </a:lnTo>
                  <a:lnTo>
                    <a:pt x="600278" y="981443"/>
                  </a:lnTo>
                  <a:lnTo>
                    <a:pt x="600570" y="981329"/>
                  </a:lnTo>
                  <a:lnTo>
                    <a:pt x="600862" y="981214"/>
                  </a:lnTo>
                  <a:lnTo>
                    <a:pt x="601154" y="981113"/>
                  </a:lnTo>
                  <a:close/>
                </a:path>
                <a:path w="1139190" h="3393440">
                  <a:moveTo>
                    <a:pt x="601459" y="1061707"/>
                  </a:moveTo>
                  <a:lnTo>
                    <a:pt x="601421" y="1061110"/>
                  </a:lnTo>
                  <a:lnTo>
                    <a:pt x="601218" y="1060945"/>
                  </a:lnTo>
                  <a:lnTo>
                    <a:pt x="600417" y="1060361"/>
                  </a:lnTo>
                  <a:lnTo>
                    <a:pt x="599846" y="1060678"/>
                  </a:lnTo>
                  <a:lnTo>
                    <a:pt x="599859" y="1061707"/>
                  </a:lnTo>
                  <a:lnTo>
                    <a:pt x="599859" y="1062012"/>
                  </a:lnTo>
                  <a:lnTo>
                    <a:pt x="600278" y="1062304"/>
                  </a:lnTo>
                  <a:lnTo>
                    <a:pt x="600506" y="1062609"/>
                  </a:lnTo>
                  <a:lnTo>
                    <a:pt x="600811" y="1062418"/>
                  </a:lnTo>
                  <a:lnTo>
                    <a:pt x="601243" y="1062278"/>
                  </a:lnTo>
                  <a:lnTo>
                    <a:pt x="601345" y="1062012"/>
                  </a:lnTo>
                  <a:lnTo>
                    <a:pt x="601459" y="1061707"/>
                  </a:lnTo>
                  <a:close/>
                </a:path>
                <a:path w="1139190" h="3393440">
                  <a:moveTo>
                    <a:pt x="601853" y="2389124"/>
                  </a:moveTo>
                  <a:lnTo>
                    <a:pt x="601522" y="2388031"/>
                  </a:lnTo>
                  <a:lnTo>
                    <a:pt x="600735" y="2387181"/>
                  </a:lnTo>
                  <a:lnTo>
                    <a:pt x="598970" y="2387638"/>
                  </a:lnTo>
                  <a:lnTo>
                    <a:pt x="598957" y="2388857"/>
                  </a:lnTo>
                  <a:lnTo>
                    <a:pt x="599198" y="2389962"/>
                  </a:lnTo>
                  <a:lnTo>
                    <a:pt x="599389" y="2391245"/>
                  </a:lnTo>
                  <a:lnTo>
                    <a:pt x="600468" y="2390635"/>
                  </a:lnTo>
                  <a:lnTo>
                    <a:pt x="601560" y="2390356"/>
                  </a:lnTo>
                  <a:lnTo>
                    <a:pt x="601853" y="2389124"/>
                  </a:lnTo>
                  <a:close/>
                </a:path>
                <a:path w="1139190" h="3393440">
                  <a:moveTo>
                    <a:pt x="603453" y="1222819"/>
                  </a:moveTo>
                  <a:lnTo>
                    <a:pt x="603084" y="1221943"/>
                  </a:lnTo>
                  <a:lnTo>
                    <a:pt x="602576" y="1222743"/>
                  </a:lnTo>
                  <a:lnTo>
                    <a:pt x="603453" y="1222819"/>
                  </a:lnTo>
                  <a:close/>
                </a:path>
                <a:path w="1139190" h="3393440">
                  <a:moveTo>
                    <a:pt x="606425" y="2264118"/>
                  </a:moveTo>
                  <a:lnTo>
                    <a:pt x="606323" y="2263775"/>
                  </a:lnTo>
                  <a:lnTo>
                    <a:pt x="606221" y="2263419"/>
                  </a:lnTo>
                  <a:lnTo>
                    <a:pt x="606132" y="2263089"/>
                  </a:lnTo>
                  <a:lnTo>
                    <a:pt x="605866" y="2263190"/>
                  </a:lnTo>
                  <a:lnTo>
                    <a:pt x="605409" y="2263267"/>
                  </a:lnTo>
                  <a:lnTo>
                    <a:pt x="605370" y="2263724"/>
                  </a:lnTo>
                  <a:lnTo>
                    <a:pt x="605536" y="2264067"/>
                  </a:lnTo>
                  <a:lnTo>
                    <a:pt x="605624" y="2264410"/>
                  </a:lnTo>
                  <a:lnTo>
                    <a:pt x="605891" y="2264308"/>
                  </a:lnTo>
                  <a:lnTo>
                    <a:pt x="606145" y="2264206"/>
                  </a:lnTo>
                  <a:lnTo>
                    <a:pt x="606425" y="2264118"/>
                  </a:lnTo>
                  <a:close/>
                </a:path>
                <a:path w="1139190" h="3393440">
                  <a:moveTo>
                    <a:pt x="642772" y="2522728"/>
                  </a:moveTo>
                  <a:lnTo>
                    <a:pt x="642175" y="2522131"/>
                  </a:lnTo>
                  <a:lnTo>
                    <a:pt x="641565" y="2521013"/>
                  </a:lnTo>
                  <a:lnTo>
                    <a:pt x="639241" y="2520188"/>
                  </a:lnTo>
                  <a:lnTo>
                    <a:pt x="638314" y="2521242"/>
                  </a:lnTo>
                  <a:lnTo>
                    <a:pt x="637667" y="2524137"/>
                  </a:lnTo>
                  <a:lnTo>
                    <a:pt x="638683" y="2524899"/>
                  </a:lnTo>
                  <a:lnTo>
                    <a:pt x="641667" y="2525738"/>
                  </a:lnTo>
                  <a:lnTo>
                    <a:pt x="642112" y="2524468"/>
                  </a:lnTo>
                  <a:lnTo>
                    <a:pt x="642772" y="2522728"/>
                  </a:lnTo>
                  <a:close/>
                </a:path>
                <a:path w="1139190" h="3393440">
                  <a:moveTo>
                    <a:pt x="644436" y="2454668"/>
                  </a:moveTo>
                  <a:lnTo>
                    <a:pt x="643750" y="2454516"/>
                  </a:lnTo>
                  <a:lnTo>
                    <a:pt x="643966" y="2455405"/>
                  </a:lnTo>
                  <a:lnTo>
                    <a:pt x="644436" y="2454668"/>
                  </a:lnTo>
                  <a:close/>
                </a:path>
                <a:path w="1139190" h="3393440">
                  <a:moveTo>
                    <a:pt x="646226" y="2494292"/>
                  </a:moveTo>
                  <a:lnTo>
                    <a:pt x="646163" y="2492337"/>
                  </a:lnTo>
                  <a:lnTo>
                    <a:pt x="646112" y="2490355"/>
                  </a:lnTo>
                  <a:lnTo>
                    <a:pt x="644664" y="2488539"/>
                  </a:lnTo>
                  <a:lnTo>
                    <a:pt x="641565" y="2488755"/>
                  </a:lnTo>
                  <a:lnTo>
                    <a:pt x="640181" y="2490419"/>
                  </a:lnTo>
                  <a:lnTo>
                    <a:pt x="639914" y="2494318"/>
                  </a:lnTo>
                  <a:lnTo>
                    <a:pt x="641324" y="2495943"/>
                  </a:lnTo>
                  <a:lnTo>
                    <a:pt x="644791" y="2495981"/>
                  </a:lnTo>
                  <a:lnTo>
                    <a:pt x="646226" y="2494292"/>
                  </a:lnTo>
                  <a:close/>
                </a:path>
                <a:path w="1139190" h="3393440">
                  <a:moveTo>
                    <a:pt x="647636" y="1227874"/>
                  </a:moveTo>
                  <a:lnTo>
                    <a:pt x="646899" y="1227416"/>
                  </a:lnTo>
                  <a:lnTo>
                    <a:pt x="646849" y="1228204"/>
                  </a:lnTo>
                  <a:lnTo>
                    <a:pt x="647636" y="1227874"/>
                  </a:lnTo>
                  <a:close/>
                </a:path>
                <a:path w="1139190" h="3393440">
                  <a:moveTo>
                    <a:pt x="648639" y="2404707"/>
                  </a:moveTo>
                  <a:lnTo>
                    <a:pt x="647725" y="2403284"/>
                  </a:lnTo>
                  <a:lnTo>
                    <a:pt x="646188" y="2403462"/>
                  </a:lnTo>
                  <a:lnTo>
                    <a:pt x="644613" y="2403805"/>
                  </a:lnTo>
                  <a:lnTo>
                    <a:pt x="643051" y="2406015"/>
                  </a:lnTo>
                  <a:lnTo>
                    <a:pt x="642747" y="2407831"/>
                  </a:lnTo>
                  <a:lnTo>
                    <a:pt x="642569" y="2408339"/>
                  </a:lnTo>
                  <a:lnTo>
                    <a:pt x="642569" y="2410904"/>
                  </a:lnTo>
                  <a:lnTo>
                    <a:pt x="642505" y="2412238"/>
                  </a:lnTo>
                  <a:lnTo>
                    <a:pt x="642658" y="2414435"/>
                  </a:lnTo>
                  <a:lnTo>
                    <a:pt x="642785" y="2415387"/>
                  </a:lnTo>
                  <a:lnTo>
                    <a:pt x="643559" y="2416835"/>
                  </a:lnTo>
                  <a:lnTo>
                    <a:pt x="644271" y="2417381"/>
                  </a:lnTo>
                  <a:lnTo>
                    <a:pt x="645756" y="2418486"/>
                  </a:lnTo>
                  <a:lnTo>
                    <a:pt x="647725" y="2417241"/>
                  </a:lnTo>
                  <a:lnTo>
                    <a:pt x="648487" y="2408961"/>
                  </a:lnTo>
                  <a:lnTo>
                    <a:pt x="648639" y="2404707"/>
                  </a:lnTo>
                  <a:close/>
                </a:path>
                <a:path w="1139190" h="3393440">
                  <a:moveTo>
                    <a:pt x="650849" y="2349195"/>
                  </a:moveTo>
                  <a:lnTo>
                    <a:pt x="649909" y="2348661"/>
                  </a:lnTo>
                  <a:lnTo>
                    <a:pt x="649224" y="2349068"/>
                  </a:lnTo>
                  <a:lnTo>
                    <a:pt x="649185" y="2349322"/>
                  </a:lnTo>
                  <a:lnTo>
                    <a:pt x="649173" y="2349550"/>
                  </a:lnTo>
                  <a:lnTo>
                    <a:pt x="649566" y="2349855"/>
                  </a:lnTo>
                  <a:lnTo>
                    <a:pt x="649782" y="2350122"/>
                  </a:lnTo>
                  <a:lnTo>
                    <a:pt x="650786" y="2349728"/>
                  </a:lnTo>
                  <a:lnTo>
                    <a:pt x="650849" y="2349195"/>
                  </a:lnTo>
                  <a:close/>
                </a:path>
                <a:path w="1139190" h="3393440">
                  <a:moveTo>
                    <a:pt x="652119" y="2362974"/>
                  </a:moveTo>
                  <a:lnTo>
                    <a:pt x="650849" y="2361057"/>
                  </a:lnTo>
                  <a:lnTo>
                    <a:pt x="649693" y="2358898"/>
                  </a:lnTo>
                  <a:lnTo>
                    <a:pt x="649033" y="2358961"/>
                  </a:lnTo>
                  <a:lnTo>
                    <a:pt x="648614" y="2358885"/>
                  </a:lnTo>
                  <a:lnTo>
                    <a:pt x="648373" y="2359253"/>
                  </a:lnTo>
                  <a:lnTo>
                    <a:pt x="647903" y="2359647"/>
                  </a:lnTo>
                  <a:lnTo>
                    <a:pt x="648220" y="2363584"/>
                  </a:lnTo>
                  <a:lnTo>
                    <a:pt x="648817" y="2365794"/>
                  </a:lnTo>
                  <a:lnTo>
                    <a:pt x="649922" y="2366099"/>
                  </a:lnTo>
                  <a:lnTo>
                    <a:pt x="650786" y="2366391"/>
                  </a:lnTo>
                  <a:lnTo>
                    <a:pt x="651306" y="2365730"/>
                  </a:lnTo>
                  <a:lnTo>
                    <a:pt x="652119" y="2362974"/>
                  </a:lnTo>
                  <a:close/>
                </a:path>
                <a:path w="1139190" h="3393440">
                  <a:moveTo>
                    <a:pt x="655751" y="2232533"/>
                  </a:moveTo>
                  <a:lnTo>
                    <a:pt x="654977" y="2232507"/>
                  </a:lnTo>
                  <a:lnTo>
                    <a:pt x="655345" y="2233485"/>
                  </a:lnTo>
                  <a:lnTo>
                    <a:pt x="655751" y="2232533"/>
                  </a:lnTo>
                  <a:close/>
                </a:path>
                <a:path w="1139190" h="3393440">
                  <a:moveTo>
                    <a:pt x="781761" y="1612849"/>
                  </a:moveTo>
                  <a:lnTo>
                    <a:pt x="780923" y="1611718"/>
                  </a:lnTo>
                  <a:lnTo>
                    <a:pt x="780338" y="1611490"/>
                  </a:lnTo>
                  <a:lnTo>
                    <a:pt x="779221" y="1611045"/>
                  </a:lnTo>
                  <a:lnTo>
                    <a:pt x="777582" y="1612341"/>
                  </a:lnTo>
                  <a:lnTo>
                    <a:pt x="777951" y="1614043"/>
                  </a:lnTo>
                  <a:lnTo>
                    <a:pt x="778725" y="1614474"/>
                  </a:lnTo>
                  <a:lnTo>
                    <a:pt x="779564" y="1615351"/>
                  </a:lnTo>
                  <a:lnTo>
                    <a:pt x="780288" y="1614601"/>
                  </a:lnTo>
                  <a:lnTo>
                    <a:pt x="781138" y="1613941"/>
                  </a:lnTo>
                  <a:lnTo>
                    <a:pt x="781761" y="1612849"/>
                  </a:lnTo>
                  <a:close/>
                </a:path>
                <a:path w="1139190" h="3393440">
                  <a:moveTo>
                    <a:pt x="785241" y="1680679"/>
                  </a:moveTo>
                  <a:lnTo>
                    <a:pt x="784529" y="1678266"/>
                  </a:lnTo>
                  <a:lnTo>
                    <a:pt x="783336" y="1677085"/>
                  </a:lnTo>
                  <a:lnTo>
                    <a:pt x="781545" y="1676730"/>
                  </a:lnTo>
                  <a:lnTo>
                    <a:pt x="780465" y="1677835"/>
                  </a:lnTo>
                  <a:lnTo>
                    <a:pt x="779157" y="1678571"/>
                  </a:lnTo>
                  <a:lnTo>
                    <a:pt x="780046" y="1679956"/>
                  </a:lnTo>
                  <a:lnTo>
                    <a:pt x="780465" y="1681276"/>
                  </a:lnTo>
                  <a:lnTo>
                    <a:pt x="782612" y="1682661"/>
                  </a:lnTo>
                  <a:lnTo>
                    <a:pt x="785241" y="1680679"/>
                  </a:lnTo>
                  <a:close/>
                </a:path>
                <a:path w="1139190" h="3393440">
                  <a:moveTo>
                    <a:pt x="786587" y="1796999"/>
                  </a:moveTo>
                  <a:lnTo>
                    <a:pt x="786333" y="1796719"/>
                  </a:lnTo>
                  <a:lnTo>
                    <a:pt x="785888" y="1796199"/>
                  </a:lnTo>
                  <a:lnTo>
                    <a:pt x="784872" y="1795818"/>
                  </a:lnTo>
                  <a:lnTo>
                    <a:pt x="784186" y="1795945"/>
                  </a:lnTo>
                  <a:lnTo>
                    <a:pt x="783628" y="1796046"/>
                  </a:lnTo>
                  <a:lnTo>
                    <a:pt x="782599" y="1797786"/>
                  </a:lnTo>
                  <a:lnTo>
                    <a:pt x="782828" y="1798294"/>
                  </a:lnTo>
                  <a:lnTo>
                    <a:pt x="782878" y="1798688"/>
                  </a:lnTo>
                  <a:lnTo>
                    <a:pt x="783107" y="1799043"/>
                  </a:lnTo>
                  <a:lnTo>
                    <a:pt x="783424" y="1799729"/>
                  </a:lnTo>
                  <a:lnTo>
                    <a:pt x="784275" y="1799463"/>
                  </a:lnTo>
                  <a:lnTo>
                    <a:pt x="785139" y="1799221"/>
                  </a:lnTo>
                  <a:lnTo>
                    <a:pt x="785672" y="1798688"/>
                  </a:lnTo>
                  <a:lnTo>
                    <a:pt x="786130" y="1798205"/>
                  </a:lnTo>
                  <a:lnTo>
                    <a:pt x="786587" y="1796999"/>
                  </a:lnTo>
                  <a:close/>
                </a:path>
                <a:path w="1139190" h="3393440">
                  <a:moveTo>
                    <a:pt x="800315" y="37769"/>
                  </a:moveTo>
                  <a:lnTo>
                    <a:pt x="799477" y="38074"/>
                  </a:lnTo>
                  <a:lnTo>
                    <a:pt x="800227" y="38569"/>
                  </a:lnTo>
                  <a:lnTo>
                    <a:pt x="800315" y="37769"/>
                  </a:lnTo>
                  <a:close/>
                </a:path>
                <a:path w="1139190" h="3393440">
                  <a:moveTo>
                    <a:pt x="823633" y="17691"/>
                  </a:moveTo>
                  <a:lnTo>
                    <a:pt x="823341" y="17411"/>
                  </a:lnTo>
                  <a:lnTo>
                    <a:pt x="823201" y="17792"/>
                  </a:lnTo>
                  <a:lnTo>
                    <a:pt x="823048" y="18173"/>
                  </a:lnTo>
                  <a:lnTo>
                    <a:pt x="822909" y="18554"/>
                  </a:lnTo>
                  <a:lnTo>
                    <a:pt x="823150" y="18262"/>
                  </a:lnTo>
                  <a:lnTo>
                    <a:pt x="823633" y="17691"/>
                  </a:lnTo>
                  <a:close/>
                </a:path>
                <a:path w="1139190" h="3393440">
                  <a:moveTo>
                    <a:pt x="823645" y="17399"/>
                  </a:moveTo>
                  <a:lnTo>
                    <a:pt x="823353" y="17411"/>
                  </a:lnTo>
                  <a:lnTo>
                    <a:pt x="823633" y="17691"/>
                  </a:lnTo>
                  <a:lnTo>
                    <a:pt x="823645" y="17399"/>
                  </a:lnTo>
                  <a:close/>
                </a:path>
                <a:path w="1139190" h="3393440">
                  <a:moveTo>
                    <a:pt x="826122" y="16713"/>
                  </a:moveTo>
                  <a:lnTo>
                    <a:pt x="826084" y="14986"/>
                  </a:lnTo>
                  <a:lnTo>
                    <a:pt x="824585" y="15163"/>
                  </a:lnTo>
                  <a:lnTo>
                    <a:pt x="823683" y="16027"/>
                  </a:lnTo>
                  <a:lnTo>
                    <a:pt x="823645" y="17399"/>
                  </a:lnTo>
                  <a:lnTo>
                    <a:pt x="825017" y="17360"/>
                  </a:lnTo>
                  <a:lnTo>
                    <a:pt x="826122" y="16713"/>
                  </a:lnTo>
                  <a:close/>
                </a:path>
                <a:path w="1139190" h="3393440">
                  <a:moveTo>
                    <a:pt x="826223" y="14859"/>
                  </a:moveTo>
                  <a:lnTo>
                    <a:pt x="826084" y="14846"/>
                  </a:lnTo>
                  <a:lnTo>
                    <a:pt x="826211" y="14973"/>
                  </a:lnTo>
                  <a:lnTo>
                    <a:pt x="826223" y="14859"/>
                  </a:lnTo>
                  <a:close/>
                </a:path>
                <a:path w="1139190" h="3393440">
                  <a:moveTo>
                    <a:pt x="831545" y="9525"/>
                  </a:moveTo>
                  <a:lnTo>
                    <a:pt x="827062" y="10528"/>
                  </a:lnTo>
                  <a:lnTo>
                    <a:pt x="826223" y="14859"/>
                  </a:lnTo>
                  <a:lnTo>
                    <a:pt x="831215" y="14973"/>
                  </a:lnTo>
                  <a:lnTo>
                    <a:pt x="831342" y="14846"/>
                  </a:lnTo>
                  <a:lnTo>
                    <a:pt x="831545" y="9525"/>
                  </a:lnTo>
                  <a:close/>
                </a:path>
                <a:path w="1139190" h="3393440">
                  <a:moveTo>
                    <a:pt x="831710" y="9372"/>
                  </a:moveTo>
                  <a:lnTo>
                    <a:pt x="831545" y="9359"/>
                  </a:lnTo>
                  <a:lnTo>
                    <a:pt x="831659" y="9499"/>
                  </a:lnTo>
                  <a:lnTo>
                    <a:pt x="831710" y="9372"/>
                  </a:lnTo>
                  <a:close/>
                </a:path>
                <a:path w="1139190" h="3393440">
                  <a:moveTo>
                    <a:pt x="839647" y="4089"/>
                  </a:moveTo>
                  <a:lnTo>
                    <a:pt x="834212" y="3632"/>
                  </a:lnTo>
                  <a:lnTo>
                    <a:pt x="833399" y="4165"/>
                  </a:lnTo>
                  <a:lnTo>
                    <a:pt x="831710" y="9372"/>
                  </a:lnTo>
                  <a:lnTo>
                    <a:pt x="837387" y="9766"/>
                  </a:lnTo>
                  <a:lnTo>
                    <a:pt x="838187" y="9220"/>
                  </a:lnTo>
                  <a:lnTo>
                    <a:pt x="839647" y="4089"/>
                  </a:lnTo>
                  <a:close/>
                </a:path>
                <a:path w="1139190" h="3393440">
                  <a:moveTo>
                    <a:pt x="839939" y="4114"/>
                  </a:moveTo>
                  <a:lnTo>
                    <a:pt x="839927" y="3873"/>
                  </a:lnTo>
                  <a:lnTo>
                    <a:pt x="839711" y="3898"/>
                  </a:lnTo>
                  <a:lnTo>
                    <a:pt x="839647" y="4089"/>
                  </a:lnTo>
                  <a:lnTo>
                    <a:pt x="839939" y="4114"/>
                  </a:lnTo>
                  <a:close/>
                </a:path>
                <a:path w="1139190" h="3393440">
                  <a:moveTo>
                    <a:pt x="842441" y="1384"/>
                  </a:moveTo>
                  <a:lnTo>
                    <a:pt x="840968" y="1435"/>
                  </a:lnTo>
                  <a:lnTo>
                    <a:pt x="839889" y="2209"/>
                  </a:lnTo>
                  <a:lnTo>
                    <a:pt x="839927" y="3873"/>
                  </a:lnTo>
                  <a:lnTo>
                    <a:pt x="841413" y="3733"/>
                  </a:lnTo>
                  <a:lnTo>
                    <a:pt x="842391" y="2870"/>
                  </a:lnTo>
                  <a:lnTo>
                    <a:pt x="842441" y="1384"/>
                  </a:lnTo>
                  <a:close/>
                </a:path>
                <a:path w="1139190" h="3393440">
                  <a:moveTo>
                    <a:pt x="842721" y="1371"/>
                  </a:moveTo>
                  <a:lnTo>
                    <a:pt x="842454" y="1079"/>
                  </a:lnTo>
                  <a:lnTo>
                    <a:pt x="842441" y="1384"/>
                  </a:lnTo>
                  <a:lnTo>
                    <a:pt x="842721" y="1371"/>
                  </a:lnTo>
                  <a:close/>
                </a:path>
                <a:path w="1139190" h="3393440">
                  <a:moveTo>
                    <a:pt x="843026" y="990"/>
                  </a:moveTo>
                  <a:lnTo>
                    <a:pt x="842835" y="990"/>
                  </a:lnTo>
                  <a:lnTo>
                    <a:pt x="842454" y="1079"/>
                  </a:lnTo>
                  <a:lnTo>
                    <a:pt x="842721" y="1358"/>
                  </a:lnTo>
                  <a:lnTo>
                    <a:pt x="843026" y="990"/>
                  </a:lnTo>
                  <a:close/>
                </a:path>
                <a:path w="1139190" h="3393440">
                  <a:moveTo>
                    <a:pt x="843800" y="0"/>
                  </a:moveTo>
                  <a:lnTo>
                    <a:pt x="843026" y="990"/>
                  </a:lnTo>
                  <a:lnTo>
                    <a:pt x="843254" y="977"/>
                  </a:lnTo>
                  <a:lnTo>
                    <a:pt x="843737" y="685"/>
                  </a:lnTo>
                  <a:lnTo>
                    <a:pt x="843800" y="0"/>
                  </a:lnTo>
                  <a:close/>
                </a:path>
                <a:path w="1139190" h="3393440">
                  <a:moveTo>
                    <a:pt x="924128" y="2953880"/>
                  </a:moveTo>
                  <a:lnTo>
                    <a:pt x="923213" y="2953372"/>
                  </a:lnTo>
                  <a:lnTo>
                    <a:pt x="923175" y="2954261"/>
                  </a:lnTo>
                  <a:lnTo>
                    <a:pt x="924128" y="2953880"/>
                  </a:lnTo>
                  <a:close/>
                </a:path>
                <a:path w="1139190" h="3393440">
                  <a:moveTo>
                    <a:pt x="987564" y="3119666"/>
                  </a:moveTo>
                  <a:lnTo>
                    <a:pt x="987539" y="3119386"/>
                  </a:lnTo>
                  <a:lnTo>
                    <a:pt x="987285" y="3119628"/>
                  </a:lnTo>
                  <a:lnTo>
                    <a:pt x="987564" y="3119666"/>
                  </a:lnTo>
                  <a:close/>
                </a:path>
                <a:path w="1139190" h="3393440">
                  <a:moveTo>
                    <a:pt x="992657" y="3123768"/>
                  </a:moveTo>
                  <a:lnTo>
                    <a:pt x="992327" y="3122168"/>
                  </a:lnTo>
                  <a:lnTo>
                    <a:pt x="991882" y="3120771"/>
                  </a:lnTo>
                  <a:lnTo>
                    <a:pt x="990384" y="3119780"/>
                  </a:lnTo>
                  <a:lnTo>
                    <a:pt x="990066" y="3119577"/>
                  </a:lnTo>
                  <a:lnTo>
                    <a:pt x="988542" y="3119780"/>
                  </a:lnTo>
                  <a:lnTo>
                    <a:pt x="987564" y="3119666"/>
                  </a:lnTo>
                  <a:lnTo>
                    <a:pt x="987640" y="3120771"/>
                  </a:lnTo>
                  <a:lnTo>
                    <a:pt x="987412" y="3122168"/>
                  </a:lnTo>
                  <a:lnTo>
                    <a:pt x="988517" y="3124047"/>
                  </a:lnTo>
                  <a:lnTo>
                    <a:pt x="989914" y="3124581"/>
                  </a:lnTo>
                  <a:lnTo>
                    <a:pt x="991425" y="3124962"/>
                  </a:lnTo>
                  <a:lnTo>
                    <a:pt x="992657" y="3123768"/>
                  </a:lnTo>
                  <a:close/>
                </a:path>
                <a:path w="1139190" h="3393440">
                  <a:moveTo>
                    <a:pt x="1088136" y="2888284"/>
                  </a:moveTo>
                  <a:lnTo>
                    <a:pt x="1087615" y="2887103"/>
                  </a:lnTo>
                  <a:lnTo>
                    <a:pt x="1086993" y="2887040"/>
                  </a:lnTo>
                  <a:lnTo>
                    <a:pt x="1086358" y="2888335"/>
                  </a:lnTo>
                  <a:lnTo>
                    <a:pt x="1086916" y="2889008"/>
                  </a:lnTo>
                  <a:lnTo>
                    <a:pt x="1087208" y="2889034"/>
                  </a:lnTo>
                  <a:lnTo>
                    <a:pt x="1087501" y="2889046"/>
                  </a:lnTo>
                  <a:lnTo>
                    <a:pt x="1087831" y="2888551"/>
                  </a:lnTo>
                  <a:lnTo>
                    <a:pt x="1088136" y="2888284"/>
                  </a:lnTo>
                  <a:close/>
                </a:path>
                <a:path w="1139190" h="3393440">
                  <a:moveTo>
                    <a:pt x="1088580" y="2904960"/>
                  </a:moveTo>
                  <a:lnTo>
                    <a:pt x="1088275" y="2904274"/>
                  </a:lnTo>
                  <a:lnTo>
                    <a:pt x="1086840" y="2904261"/>
                  </a:lnTo>
                  <a:lnTo>
                    <a:pt x="1086421" y="2904845"/>
                  </a:lnTo>
                  <a:lnTo>
                    <a:pt x="1086396" y="2905188"/>
                  </a:lnTo>
                  <a:lnTo>
                    <a:pt x="1086370" y="2905544"/>
                  </a:lnTo>
                  <a:lnTo>
                    <a:pt x="1086700" y="2905925"/>
                  </a:lnTo>
                  <a:lnTo>
                    <a:pt x="1086878" y="2906306"/>
                  </a:lnTo>
                  <a:lnTo>
                    <a:pt x="1087221" y="2906217"/>
                  </a:lnTo>
                  <a:lnTo>
                    <a:pt x="1087704" y="2906217"/>
                  </a:lnTo>
                  <a:lnTo>
                    <a:pt x="1087869" y="2906001"/>
                  </a:lnTo>
                  <a:lnTo>
                    <a:pt x="1088580" y="2904960"/>
                  </a:lnTo>
                  <a:close/>
                </a:path>
                <a:path w="1139190" h="3393440">
                  <a:moveTo>
                    <a:pt x="1090764" y="2879547"/>
                  </a:moveTo>
                  <a:lnTo>
                    <a:pt x="1090383" y="2878124"/>
                  </a:lnTo>
                  <a:lnTo>
                    <a:pt x="1090256" y="2877629"/>
                  </a:lnTo>
                  <a:lnTo>
                    <a:pt x="1089050" y="2877401"/>
                  </a:lnTo>
                  <a:lnTo>
                    <a:pt x="1087983" y="2876854"/>
                  </a:lnTo>
                  <a:lnTo>
                    <a:pt x="1087424" y="2877883"/>
                  </a:lnTo>
                  <a:lnTo>
                    <a:pt x="1086307" y="2879915"/>
                  </a:lnTo>
                  <a:lnTo>
                    <a:pt x="1087031" y="2880245"/>
                  </a:lnTo>
                  <a:lnTo>
                    <a:pt x="1087793" y="2880918"/>
                  </a:lnTo>
                  <a:lnTo>
                    <a:pt x="1089863" y="2880639"/>
                  </a:lnTo>
                  <a:lnTo>
                    <a:pt x="1090764" y="2879547"/>
                  </a:lnTo>
                  <a:close/>
                </a:path>
                <a:path w="1139190" h="3393440">
                  <a:moveTo>
                    <a:pt x="1116799" y="1938807"/>
                  </a:moveTo>
                  <a:lnTo>
                    <a:pt x="1116761" y="1938185"/>
                  </a:lnTo>
                  <a:lnTo>
                    <a:pt x="1116660" y="1938502"/>
                  </a:lnTo>
                  <a:lnTo>
                    <a:pt x="1116799" y="1938807"/>
                  </a:lnTo>
                  <a:close/>
                </a:path>
                <a:path w="1139190" h="3393440">
                  <a:moveTo>
                    <a:pt x="1118031" y="1934933"/>
                  </a:moveTo>
                  <a:lnTo>
                    <a:pt x="1117790" y="1934514"/>
                  </a:lnTo>
                  <a:lnTo>
                    <a:pt x="1116482" y="1935111"/>
                  </a:lnTo>
                  <a:lnTo>
                    <a:pt x="1116634" y="1935848"/>
                  </a:lnTo>
                  <a:lnTo>
                    <a:pt x="1116761" y="1938185"/>
                  </a:lnTo>
                  <a:lnTo>
                    <a:pt x="1116914" y="1937727"/>
                  </a:lnTo>
                  <a:lnTo>
                    <a:pt x="1117092" y="1936927"/>
                  </a:lnTo>
                  <a:lnTo>
                    <a:pt x="1118031" y="1934933"/>
                  </a:lnTo>
                  <a:close/>
                </a:path>
                <a:path w="1139190" h="3393440">
                  <a:moveTo>
                    <a:pt x="1118425" y="1872500"/>
                  </a:moveTo>
                  <a:lnTo>
                    <a:pt x="1116418" y="1871052"/>
                  </a:lnTo>
                  <a:lnTo>
                    <a:pt x="1113586" y="1871370"/>
                  </a:lnTo>
                  <a:lnTo>
                    <a:pt x="1112647" y="1873491"/>
                  </a:lnTo>
                  <a:lnTo>
                    <a:pt x="1114005" y="1875726"/>
                  </a:lnTo>
                  <a:lnTo>
                    <a:pt x="1115047" y="1875828"/>
                  </a:lnTo>
                  <a:lnTo>
                    <a:pt x="1116088" y="1876272"/>
                  </a:lnTo>
                  <a:lnTo>
                    <a:pt x="1116749" y="1875358"/>
                  </a:lnTo>
                  <a:lnTo>
                    <a:pt x="1117676" y="1874481"/>
                  </a:lnTo>
                  <a:lnTo>
                    <a:pt x="1118425" y="1872500"/>
                  </a:lnTo>
                  <a:close/>
                </a:path>
                <a:path w="1139190" h="3393440">
                  <a:moveTo>
                    <a:pt x="1123124" y="1927872"/>
                  </a:moveTo>
                  <a:lnTo>
                    <a:pt x="1122197" y="1928266"/>
                  </a:lnTo>
                  <a:lnTo>
                    <a:pt x="1123048" y="1928799"/>
                  </a:lnTo>
                  <a:lnTo>
                    <a:pt x="1123124" y="1927872"/>
                  </a:lnTo>
                  <a:close/>
                </a:path>
                <a:path w="1139190" h="3393440">
                  <a:moveTo>
                    <a:pt x="1131798" y="1178064"/>
                  </a:moveTo>
                  <a:lnTo>
                    <a:pt x="1131608" y="1177772"/>
                  </a:lnTo>
                  <a:lnTo>
                    <a:pt x="1131404" y="1177467"/>
                  </a:lnTo>
                  <a:lnTo>
                    <a:pt x="1131201" y="1177175"/>
                  </a:lnTo>
                  <a:lnTo>
                    <a:pt x="1130452" y="1177734"/>
                  </a:lnTo>
                  <a:lnTo>
                    <a:pt x="1131430" y="1179017"/>
                  </a:lnTo>
                  <a:lnTo>
                    <a:pt x="1131544" y="1178712"/>
                  </a:lnTo>
                  <a:lnTo>
                    <a:pt x="1131671" y="1178382"/>
                  </a:lnTo>
                  <a:lnTo>
                    <a:pt x="1131798" y="1178064"/>
                  </a:lnTo>
                  <a:close/>
                </a:path>
                <a:path w="1139190" h="3393440">
                  <a:moveTo>
                    <a:pt x="1132039" y="1154404"/>
                  </a:moveTo>
                  <a:lnTo>
                    <a:pt x="1131722" y="1153972"/>
                  </a:lnTo>
                  <a:lnTo>
                    <a:pt x="1131608" y="1153617"/>
                  </a:lnTo>
                  <a:lnTo>
                    <a:pt x="1131239" y="1153655"/>
                  </a:lnTo>
                  <a:lnTo>
                    <a:pt x="1130719" y="1153553"/>
                  </a:lnTo>
                  <a:lnTo>
                    <a:pt x="1130554" y="1153756"/>
                  </a:lnTo>
                  <a:lnTo>
                    <a:pt x="1130312" y="1154036"/>
                  </a:lnTo>
                  <a:lnTo>
                    <a:pt x="1130160" y="1154633"/>
                  </a:lnTo>
                  <a:lnTo>
                    <a:pt x="1130300" y="1154912"/>
                  </a:lnTo>
                  <a:lnTo>
                    <a:pt x="1130846" y="1155954"/>
                  </a:lnTo>
                  <a:lnTo>
                    <a:pt x="1131506" y="1155877"/>
                  </a:lnTo>
                  <a:lnTo>
                    <a:pt x="1132039" y="1154404"/>
                  </a:lnTo>
                  <a:close/>
                </a:path>
                <a:path w="1139190" h="3393440">
                  <a:moveTo>
                    <a:pt x="1133271" y="1089494"/>
                  </a:moveTo>
                  <a:lnTo>
                    <a:pt x="1131316" y="1088136"/>
                  </a:lnTo>
                  <a:lnTo>
                    <a:pt x="1129931" y="1088771"/>
                  </a:lnTo>
                  <a:lnTo>
                    <a:pt x="1129614" y="1090409"/>
                  </a:lnTo>
                  <a:lnTo>
                    <a:pt x="1129601" y="1091755"/>
                  </a:lnTo>
                  <a:lnTo>
                    <a:pt x="1129906" y="1093470"/>
                  </a:lnTo>
                  <a:lnTo>
                    <a:pt x="1130909" y="1093749"/>
                  </a:lnTo>
                  <a:lnTo>
                    <a:pt x="1131468" y="1094092"/>
                  </a:lnTo>
                  <a:lnTo>
                    <a:pt x="1133170" y="1092949"/>
                  </a:lnTo>
                  <a:lnTo>
                    <a:pt x="1133271" y="1089494"/>
                  </a:lnTo>
                  <a:close/>
                </a:path>
                <a:path w="1139190" h="3393440">
                  <a:moveTo>
                    <a:pt x="1134338" y="891692"/>
                  </a:moveTo>
                  <a:lnTo>
                    <a:pt x="1133970" y="890714"/>
                  </a:lnTo>
                  <a:lnTo>
                    <a:pt x="1133436" y="891603"/>
                  </a:lnTo>
                  <a:lnTo>
                    <a:pt x="1134338" y="891692"/>
                  </a:lnTo>
                  <a:close/>
                </a:path>
                <a:path w="1139190" h="3393440">
                  <a:moveTo>
                    <a:pt x="1134643" y="1252804"/>
                  </a:moveTo>
                  <a:lnTo>
                    <a:pt x="1133919" y="1251953"/>
                  </a:lnTo>
                  <a:lnTo>
                    <a:pt x="1133652" y="1252207"/>
                  </a:lnTo>
                  <a:lnTo>
                    <a:pt x="1133170" y="1252448"/>
                  </a:lnTo>
                  <a:lnTo>
                    <a:pt x="1133170" y="1252715"/>
                  </a:lnTo>
                  <a:lnTo>
                    <a:pt x="1133144" y="1252982"/>
                  </a:lnTo>
                  <a:lnTo>
                    <a:pt x="1133589" y="1253274"/>
                  </a:lnTo>
                  <a:lnTo>
                    <a:pt x="1133830" y="1253553"/>
                  </a:lnTo>
                  <a:lnTo>
                    <a:pt x="1134643" y="1252804"/>
                  </a:lnTo>
                  <a:close/>
                </a:path>
                <a:path w="1139190" h="3393440">
                  <a:moveTo>
                    <a:pt x="1135240" y="973924"/>
                  </a:moveTo>
                  <a:lnTo>
                    <a:pt x="1135214" y="972718"/>
                  </a:lnTo>
                  <a:lnTo>
                    <a:pt x="1135176" y="971981"/>
                  </a:lnTo>
                  <a:lnTo>
                    <a:pt x="1134605" y="970851"/>
                  </a:lnTo>
                  <a:lnTo>
                    <a:pt x="1133398" y="970394"/>
                  </a:lnTo>
                  <a:lnTo>
                    <a:pt x="1132382" y="970978"/>
                  </a:lnTo>
                  <a:lnTo>
                    <a:pt x="1129931" y="972464"/>
                  </a:lnTo>
                  <a:lnTo>
                    <a:pt x="1129804" y="974229"/>
                  </a:lnTo>
                  <a:lnTo>
                    <a:pt x="1130579" y="976515"/>
                  </a:lnTo>
                  <a:lnTo>
                    <a:pt x="1131684" y="976795"/>
                  </a:lnTo>
                  <a:lnTo>
                    <a:pt x="1132382" y="977226"/>
                  </a:lnTo>
                  <a:lnTo>
                    <a:pt x="1133119" y="976934"/>
                  </a:lnTo>
                  <a:lnTo>
                    <a:pt x="1134262" y="976833"/>
                  </a:lnTo>
                  <a:lnTo>
                    <a:pt x="1135011" y="975233"/>
                  </a:lnTo>
                  <a:lnTo>
                    <a:pt x="1135240" y="973924"/>
                  </a:lnTo>
                  <a:close/>
                </a:path>
                <a:path w="1139190" h="3393440">
                  <a:moveTo>
                    <a:pt x="1135735" y="920559"/>
                  </a:moveTo>
                  <a:lnTo>
                    <a:pt x="1135557" y="919264"/>
                  </a:lnTo>
                  <a:lnTo>
                    <a:pt x="1135494" y="918387"/>
                  </a:lnTo>
                  <a:lnTo>
                    <a:pt x="1135202" y="917155"/>
                  </a:lnTo>
                  <a:lnTo>
                    <a:pt x="1134872" y="916787"/>
                  </a:lnTo>
                  <a:lnTo>
                    <a:pt x="1134338" y="916317"/>
                  </a:lnTo>
                  <a:lnTo>
                    <a:pt x="1133881" y="916127"/>
                  </a:lnTo>
                  <a:lnTo>
                    <a:pt x="1133284" y="916406"/>
                  </a:lnTo>
                  <a:lnTo>
                    <a:pt x="1132852" y="916762"/>
                  </a:lnTo>
                  <a:lnTo>
                    <a:pt x="1132497" y="917956"/>
                  </a:lnTo>
                  <a:lnTo>
                    <a:pt x="1132179" y="918908"/>
                  </a:lnTo>
                  <a:lnTo>
                    <a:pt x="1132624" y="920864"/>
                  </a:lnTo>
                  <a:lnTo>
                    <a:pt x="1133309" y="921943"/>
                  </a:lnTo>
                  <a:lnTo>
                    <a:pt x="1133805" y="923061"/>
                  </a:lnTo>
                  <a:lnTo>
                    <a:pt x="1134516" y="922147"/>
                  </a:lnTo>
                  <a:lnTo>
                    <a:pt x="1135735" y="920559"/>
                  </a:lnTo>
                  <a:close/>
                </a:path>
                <a:path w="1139190" h="3393440">
                  <a:moveTo>
                    <a:pt x="1137564" y="837552"/>
                  </a:moveTo>
                  <a:lnTo>
                    <a:pt x="1137539" y="836447"/>
                  </a:lnTo>
                  <a:lnTo>
                    <a:pt x="1137513" y="835406"/>
                  </a:lnTo>
                  <a:lnTo>
                    <a:pt x="1136916" y="834390"/>
                  </a:lnTo>
                  <a:lnTo>
                    <a:pt x="1136586" y="833361"/>
                  </a:lnTo>
                  <a:lnTo>
                    <a:pt x="1135862" y="833640"/>
                  </a:lnTo>
                  <a:lnTo>
                    <a:pt x="1134503" y="833970"/>
                  </a:lnTo>
                  <a:lnTo>
                    <a:pt x="1134618" y="835253"/>
                  </a:lnTo>
                  <a:lnTo>
                    <a:pt x="1135075" y="836295"/>
                  </a:lnTo>
                  <a:lnTo>
                    <a:pt x="1135291" y="837006"/>
                  </a:lnTo>
                  <a:lnTo>
                    <a:pt x="1136700" y="837831"/>
                  </a:lnTo>
                  <a:lnTo>
                    <a:pt x="1137564" y="837552"/>
                  </a:lnTo>
                  <a:close/>
                </a:path>
                <a:path w="1139190" h="3393440">
                  <a:moveTo>
                    <a:pt x="1138809" y="860018"/>
                  </a:moveTo>
                  <a:lnTo>
                    <a:pt x="1137780" y="859155"/>
                  </a:lnTo>
                  <a:lnTo>
                    <a:pt x="1137005" y="857961"/>
                  </a:lnTo>
                  <a:lnTo>
                    <a:pt x="1134808" y="857669"/>
                  </a:lnTo>
                  <a:lnTo>
                    <a:pt x="1133627" y="858545"/>
                  </a:lnTo>
                  <a:lnTo>
                    <a:pt x="1133424" y="861860"/>
                  </a:lnTo>
                  <a:lnTo>
                    <a:pt x="1135456" y="864019"/>
                  </a:lnTo>
                  <a:lnTo>
                    <a:pt x="1137500" y="862672"/>
                  </a:lnTo>
                  <a:lnTo>
                    <a:pt x="1137932" y="861364"/>
                  </a:lnTo>
                  <a:lnTo>
                    <a:pt x="1138809" y="860018"/>
                  </a:lnTo>
                  <a:close/>
                </a:path>
                <a:path w="1139190" h="3393440">
                  <a:moveTo>
                    <a:pt x="1139012" y="801954"/>
                  </a:moveTo>
                  <a:lnTo>
                    <a:pt x="1137869" y="802195"/>
                  </a:lnTo>
                  <a:lnTo>
                    <a:pt x="1138809" y="802805"/>
                  </a:lnTo>
                  <a:lnTo>
                    <a:pt x="1139012" y="801954"/>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5" name="object 8">
              <a:extLst>
                <a:ext uri="{FF2B5EF4-FFF2-40B4-BE49-F238E27FC236}">
                  <a16:creationId xmlns:a16="http://schemas.microsoft.com/office/drawing/2014/main" id="{4703FB23-652A-FB57-ADD3-EC4CBEABA73A}"/>
                </a:ext>
              </a:extLst>
            </p:cNvPr>
            <p:cNvSpPr>
              <a:spLocks/>
            </p:cNvSpPr>
            <p:nvPr/>
          </p:nvSpPr>
          <p:spPr bwMode="auto">
            <a:xfrm>
              <a:off x="9949370" y="9345085"/>
              <a:ext cx="27940" cy="1130300"/>
            </a:xfrm>
            <a:custGeom>
              <a:avLst/>
              <a:gdLst>
                <a:gd name="T0" fmla="*/ 2654 w 27940"/>
                <a:gd name="T1" fmla="*/ 1129195 h 1130300"/>
                <a:gd name="T2" fmla="*/ 647 w 27940"/>
                <a:gd name="T3" fmla="*/ 1127417 h 1130300"/>
                <a:gd name="T4" fmla="*/ 12 w 27940"/>
                <a:gd name="T5" fmla="*/ 1128953 h 1130300"/>
                <a:gd name="T6" fmla="*/ 1879 w 27940"/>
                <a:gd name="T7" fmla="*/ 1129309 h 1130300"/>
                <a:gd name="T8" fmla="*/ 3454 w 27940"/>
                <a:gd name="T9" fmla="*/ 1129499 h 1130300"/>
                <a:gd name="T10" fmla="*/ 3187 w 27940"/>
                <a:gd name="T11" fmla="*/ 1129792 h 1130300"/>
                <a:gd name="T12" fmla="*/ 7962 w 27940"/>
                <a:gd name="T13" fmla="*/ 964869 h 1130300"/>
                <a:gd name="T14" fmla="*/ 7747 w 27940"/>
                <a:gd name="T15" fmla="*/ 965555 h 1130300"/>
                <a:gd name="T16" fmla="*/ 7416 w 27940"/>
                <a:gd name="T17" fmla="*/ 967562 h 1130300"/>
                <a:gd name="T18" fmla="*/ 7962 w 27940"/>
                <a:gd name="T19" fmla="*/ 964869 h 1130300"/>
                <a:gd name="T20" fmla="*/ 9639 w 27940"/>
                <a:gd name="T21" fmla="*/ 882154 h 1130300"/>
                <a:gd name="T22" fmla="*/ 10337 w 27940"/>
                <a:gd name="T23" fmla="*/ 882218 h 1130300"/>
                <a:gd name="T24" fmla="*/ 12890 w 27940"/>
                <a:gd name="T25" fmla="*/ 832485 h 1130300"/>
                <a:gd name="T26" fmla="*/ 13195 w 27940"/>
                <a:gd name="T27" fmla="*/ 833513 h 1130300"/>
                <a:gd name="T28" fmla="*/ 18427 w 27940"/>
                <a:gd name="T29" fmla="*/ 355 h 1130300"/>
                <a:gd name="T30" fmla="*/ 18059 w 27940"/>
                <a:gd name="T31" fmla="*/ 101 h 1130300"/>
                <a:gd name="T32" fmla="*/ 17513 w 27940"/>
                <a:gd name="T33" fmla="*/ 622 h 1130300"/>
                <a:gd name="T34" fmla="*/ 17741 w 27940"/>
                <a:gd name="T35" fmla="*/ 1333 h 1130300"/>
                <a:gd name="T36" fmla="*/ 18580 w 27940"/>
                <a:gd name="T37" fmla="*/ 1168 h 1130300"/>
                <a:gd name="T38" fmla="*/ 18669 w 27940"/>
                <a:gd name="T39" fmla="*/ 31737 h 1130300"/>
                <a:gd name="T40" fmla="*/ 17716 w 27940"/>
                <a:gd name="T41" fmla="*/ 32067 h 1130300"/>
                <a:gd name="T42" fmla="*/ 18719 w 27940"/>
                <a:gd name="T43" fmla="*/ 9258 h 1130300"/>
                <a:gd name="T44" fmla="*/ 18084 w 27940"/>
                <a:gd name="T45" fmla="*/ 8699 h 1130300"/>
                <a:gd name="T46" fmla="*/ 17386 w 27940"/>
                <a:gd name="T47" fmla="*/ 9156 h 1130300"/>
                <a:gd name="T48" fmla="*/ 17754 w 27940"/>
                <a:gd name="T49" fmla="*/ 9931 h 1130300"/>
                <a:gd name="T50" fmla="*/ 18237 w 27940"/>
                <a:gd name="T51" fmla="*/ 9969 h 1130300"/>
                <a:gd name="T52" fmla="*/ 18719 w 27940"/>
                <a:gd name="T53" fmla="*/ 9258 h 1130300"/>
                <a:gd name="T54" fmla="*/ 20739 w 27940"/>
                <a:gd name="T55" fmla="*/ 48679 h 1130300"/>
                <a:gd name="T56" fmla="*/ 19037 w 27940"/>
                <a:gd name="T57" fmla="*/ 48006 h 1130300"/>
                <a:gd name="T58" fmla="*/ 17767 w 27940"/>
                <a:gd name="T59" fmla="*/ 51003 h 1130300"/>
                <a:gd name="T60" fmla="*/ 19380 w 27940"/>
                <a:gd name="T61" fmla="*/ 52311 h 1130300"/>
                <a:gd name="T62" fmla="*/ 20955 w 27940"/>
                <a:gd name="T63" fmla="*/ 50901 h 1130300"/>
                <a:gd name="T64" fmla="*/ 22275 w 27940"/>
                <a:gd name="T65" fmla="*/ 697738 h 1130300"/>
                <a:gd name="T66" fmla="*/ 21348 w 27940"/>
                <a:gd name="T67" fmla="*/ 690143 h 1130300"/>
                <a:gd name="T68" fmla="*/ 19469 w 27940"/>
                <a:gd name="T69" fmla="*/ 691197 h 1130300"/>
                <a:gd name="T70" fmla="*/ 18351 w 27940"/>
                <a:gd name="T71" fmla="*/ 694778 h 1130300"/>
                <a:gd name="T72" fmla="*/ 18224 w 27940"/>
                <a:gd name="T73" fmla="*/ 697776 h 1130300"/>
                <a:gd name="T74" fmla="*/ 19037 w 27940"/>
                <a:gd name="T75" fmla="*/ 700963 h 1130300"/>
                <a:gd name="T76" fmla="*/ 21463 w 27940"/>
                <a:gd name="T77" fmla="*/ 702398 h 1130300"/>
                <a:gd name="T78" fmla="*/ 22275 w 27940"/>
                <a:gd name="T79" fmla="*/ 697738 h 1130300"/>
                <a:gd name="T80" fmla="*/ 23939 w 27940"/>
                <a:gd name="T81" fmla="*/ 194322 h 1130300"/>
                <a:gd name="T82" fmla="*/ 23545 w 27940"/>
                <a:gd name="T83" fmla="*/ 194068 h 1130300"/>
                <a:gd name="T84" fmla="*/ 23050 w 27940"/>
                <a:gd name="T85" fmla="*/ 194246 h 1130300"/>
                <a:gd name="T86" fmla="*/ 22669 w 27940"/>
                <a:gd name="T87" fmla="*/ 195097 h 1130300"/>
                <a:gd name="T88" fmla="*/ 23393 w 27940"/>
                <a:gd name="T89" fmla="*/ 196202 h 1130300"/>
                <a:gd name="T90" fmla="*/ 24180 w 27940"/>
                <a:gd name="T91" fmla="*/ 194995 h 1130300"/>
                <a:gd name="T92" fmla="*/ 25869 w 27940"/>
                <a:gd name="T93" fmla="*/ 613359 h 1130300"/>
                <a:gd name="T94" fmla="*/ 25717 w 27940"/>
                <a:gd name="T95" fmla="*/ 607390 h 1130300"/>
                <a:gd name="T96" fmla="*/ 24790 w 27940"/>
                <a:gd name="T97" fmla="*/ 603681 h 1130300"/>
                <a:gd name="T98" fmla="*/ 23456 w 27940"/>
                <a:gd name="T99" fmla="*/ 603262 h 1130300"/>
                <a:gd name="T100" fmla="*/ 21183 w 27940"/>
                <a:gd name="T101" fmla="*/ 605053 h 1130300"/>
                <a:gd name="T102" fmla="*/ 18859 w 27940"/>
                <a:gd name="T103" fmla="*/ 610450 h 1130300"/>
                <a:gd name="T104" fmla="*/ 21653 w 27940"/>
                <a:gd name="T105" fmla="*/ 614756 h 1130300"/>
                <a:gd name="T106" fmla="*/ 27838 w 27940"/>
                <a:gd name="T107" fmla="*/ 367411 h 1130300"/>
                <a:gd name="T108" fmla="*/ 25920 w 27940"/>
                <a:gd name="T109" fmla="*/ 364909 h 1130300"/>
                <a:gd name="T110" fmla="*/ 25120 w 27940"/>
                <a:gd name="T111" fmla="*/ 365544 h 1130300"/>
                <a:gd name="T112" fmla="*/ 25615 w 27940"/>
                <a:gd name="T113" fmla="*/ 368973 h 1130300"/>
                <a:gd name="T114" fmla="*/ 27254 w 27940"/>
                <a:gd name="T115" fmla="*/ 368020 h 11303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940" h="1130300">
                  <a:moveTo>
                    <a:pt x="2857" y="1129423"/>
                  </a:moveTo>
                  <a:lnTo>
                    <a:pt x="2654" y="1129195"/>
                  </a:lnTo>
                  <a:lnTo>
                    <a:pt x="2209" y="1128483"/>
                  </a:lnTo>
                  <a:lnTo>
                    <a:pt x="647" y="1127417"/>
                  </a:lnTo>
                  <a:lnTo>
                    <a:pt x="0" y="1127785"/>
                  </a:lnTo>
                  <a:lnTo>
                    <a:pt x="12" y="1128953"/>
                  </a:lnTo>
                  <a:lnTo>
                    <a:pt x="711" y="1129106"/>
                  </a:lnTo>
                  <a:lnTo>
                    <a:pt x="1879" y="1129309"/>
                  </a:lnTo>
                  <a:lnTo>
                    <a:pt x="2857" y="1129423"/>
                  </a:lnTo>
                  <a:close/>
                </a:path>
                <a:path w="27940" h="1130300">
                  <a:moveTo>
                    <a:pt x="3454" y="1129499"/>
                  </a:moveTo>
                  <a:lnTo>
                    <a:pt x="2857" y="1129423"/>
                  </a:lnTo>
                  <a:lnTo>
                    <a:pt x="3187" y="1129792"/>
                  </a:lnTo>
                  <a:lnTo>
                    <a:pt x="3454" y="1129499"/>
                  </a:lnTo>
                  <a:close/>
                </a:path>
                <a:path w="27940" h="1130300">
                  <a:moveTo>
                    <a:pt x="7962" y="964869"/>
                  </a:moveTo>
                  <a:lnTo>
                    <a:pt x="7912" y="964565"/>
                  </a:lnTo>
                  <a:lnTo>
                    <a:pt x="7747" y="965555"/>
                  </a:lnTo>
                  <a:lnTo>
                    <a:pt x="7581" y="966558"/>
                  </a:lnTo>
                  <a:lnTo>
                    <a:pt x="7416" y="967562"/>
                  </a:lnTo>
                  <a:lnTo>
                    <a:pt x="7607" y="966660"/>
                  </a:lnTo>
                  <a:lnTo>
                    <a:pt x="7962" y="964869"/>
                  </a:lnTo>
                  <a:close/>
                </a:path>
                <a:path w="27940" h="1130300">
                  <a:moveTo>
                    <a:pt x="10337" y="882218"/>
                  </a:moveTo>
                  <a:lnTo>
                    <a:pt x="9639" y="882154"/>
                  </a:lnTo>
                  <a:lnTo>
                    <a:pt x="9918" y="882916"/>
                  </a:lnTo>
                  <a:lnTo>
                    <a:pt x="10337" y="882218"/>
                  </a:lnTo>
                  <a:close/>
                </a:path>
                <a:path w="27940" h="1130300">
                  <a:moveTo>
                    <a:pt x="13195" y="833513"/>
                  </a:moveTo>
                  <a:lnTo>
                    <a:pt x="12890" y="832485"/>
                  </a:lnTo>
                  <a:lnTo>
                    <a:pt x="12280" y="833361"/>
                  </a:lnTo>
                  <a:lnTo>
                    <a:pt x="13195" y="833513"/>
                  </a:lnTo>
                  <a:close/>
                </a:path>
                <a:path w="27940" h="1130300">
                  <a:moveTo>
                    <a:pt x="18580" y="723"/>
                  </a:moveTo>
                  <a:lnTo>
                    <a:pt x="18427" y="355"/>
                  </a:lnTo>
                  <a:lnTo>
                    <a:pt x="18326" y="0"/>
                  </a:lnTo>
                  <a:lnTo>
                    <a:pt x="18059" y="101"/>
                  </a:lnTo>
                  <a:lnTo>
                    <a:pt x="17589" y="165"/>
                  </a:lnTo>
                  <a:lnTo>
                    <a:pt x="17513" y="622"/>
                  </a:lnTo>
                  <a:lnTo>
                    <a:pt x="17665" y="977"/>
                  </a:lnTo>
                  <a:lnTo>
                    <a:pt x="17741" y="1333"/>
                  </a:lnTo>
                  <a:lnTo>
                    <a:pt x="18034" y="1244"/>
                  </a:lnTo>
                  <a:lnTo>
                    <a:pt x="18580" y="1168"/>
                  </a:lnTo>
                  <a:lnTo>
                    <a:pt x="18580" y="723"/>
                  </a:lnTo>
                  <a:close/>
                </a:path>
                <a:path w="27940" h="1130300">
                  <a:moveTo>
                    <a:pt x="18669" y="31737"/>
                  </a:moveTo>
                  <a:lnTo>
                    <a:pt x="17843" y="31153"/>
                  </a:lnTo>
                  <a:lnTo>
                    <a:pt x="17716" y="32067"/>
                  </a:lnTo>
                  <a:lnTo>
                    <a:pt x="18669" y="31737"/>
                  </a:lnTo>
                  <a:close/>
                </a:path>
                <a:path w="27940" h="1130300">
                  <a:moveTo>
                    <a:pt x="18719" y="9258"/>
                  </a:moveTo>
                  <a:lnTo>
                    <a:pt x="18313" y="8978"/>
                  </a:lnTo>
                  <a:lnTo>
                    <a:pt x="18084" y="8699"/>
                  </a:lnTo>
                  <a:lnTo>
                    <a:pt x="17830" y="8928"/>
                  </a:lnTo>
                  <a:lnTo>
                    <a:pt x="17386" y="9156"/>
                  </a:lnTo>
                  <a:lnTo>
                    <a:pt x="17348" y="9652"/>
                  </a:lnTo>
                  <a:lnTo>
                    <a:pt x="17754" y="9931"/>
                  </a:lnTo>
                  <a:lnTo>
                    <a:pt x="17970" y="10198"/>
                  </a:lnTo>
                  <a:lnTo>
                    <a:pt x="18237" y="9969"/>
                  </a:lnTo>
                  <a:lnTo>
                    <a:pt x="18669" y="9753"/>
                  </a:lnTo>
                  <a:lnTo>
                    <a:pt x="18719" y="9258"/>
                  </a:lnTo>
                  <a:close/>
                </a:path>
                <a:path w="27940" h="1130300">
                  <a:moveTo>
                    <a:pt x="21577" y="49809"/>
                  </a:moveTo>
                  <a:lnTo>
                    <a:pt x="20739" y="48679"/>
                  </a:lnTo>
                  <a:lnTo>
                    <a:pt x="20154" y="48450"/>
                  </a:lnTo>
                  <a:lnTo>
                    <a:pt x="19037" y="48006"/>
                  </a:lnTo>
                  <a:lnTo>
                    <a:pt x="17399" y="49301"/>
                  </a:lnTo>
                  <a:lnTo>
                    <a:pt x="17767" y="51003"/>
                  </a:lnTo>
                  <a:lnTo>
                    <a:pt x="18542" y="51435"/>
                  </a:lnTo>
                  <a:lnTo>
                    <a:pt x="19380" y="52311"/>
                  </a:lnTo>
                  <a:lnTo>
                    <a:pt x="20104" y="51562"/>
                  </a:lnTo>
                  <a:lnTo>
                    <a:pt x="20955" y="50901"/>
                  </a:lnTo>
                  <a:lnTo>
                    <a:pt x="21577" y="49809"/>
                  </a:lnTo>
                  <a:close/>
                </a:path>
                <a:path w="27940" h="1130300">
                  <a:moveTo>
                    <a:pt x="22275" y="697738"/>
                  </a:moveTo>
                  <a:lnTo>
                    <a:pt x="22021" y="690486"/>
                  </a:lnTo>
                  <a:lnTo>
                    <a:pt x="21348" y="690143"/>
                  </a:lnTo>
                  <a:lnTo>
                    <a:pt x="19951" y="690981"/>
                  </a:lnTo>
                  <a:lnTo>
                    <a:pt x="19469" y="691197"/>
                  </a:lnTo>
                  <a:lnTo>
                    <a:pt x="18808" y="693115"/>
                  </a:lnTo>
                  <a:lnTo>
                    <a:pt x="18351" y="694778"/>
                  </a:lnTo>
                  <a:lnTo>
                    <a:pt x="17919" y="696226"/>
                  </a:lnTo>
                  <a:lnTo>
                    <a:pt x="18224" y="697776"/>
                  </a:lnTo>
                  <a:lnTo>
                    <a:pt x="18326" y="699109"/>
                  </a:lnTo>
                  <a:lnTo>
                    <a:pt x="19037" y="700963"/>
                  </a:lnTo>
                  <a:lnTo>
                    <a:pt x="19799" y="701560"/>
                  </a:lnTo>
                  <a:lnTo>
                    <a:pt x="21463" y="702398"/>
                  </a:lnTo>
                  <a:lnTo>
                    <a:pt x="22263" y="701878"/>
                  </a:lnTo>
                  <a:lnTo>
                    <a:pt x="22275" y="697738"/>
                  </a:lnTo>
                  <a:close/>
                </a:path>
                <a:path w="27940" h="1130300">
                  <a:moveTo>
                    <a:pt x="24244" y="194703"/>
                  </a:moveTo>
                  <a:lnTo>
                    <a:pt x="23939" y="194322"/>
                  </a:lnTo>
                  <a:lnTo>
                    <a:pt x="23812" y="193992"/>
                  </a:lnTo>
                  <a:lnTo>
                    <a:pt x="23545" y="194068"/>
                  </a:lnTo>
                  <a:lnTo>
                    <a:pt x="23152" y="194081"/>
                  </a:lnTo>
                  <a:lnTo>
                    <a:pt x="23050" y="194246"/>
                  </a:lnTo>
                  <a:lnTo>
                    <a:pt x="22860" y="194564"/>
                  </a:lnTo>
                  <a:lnTo>
                    <a:pt x="22669" y="195097"/>
                  </a:lnTo>
                  <a:lnTo>
                    <a:pt x="22809" y="195313"/>
                  </a:lnTo>
                  <a:lnTo>
                    <a:pt x="23393" y="196202"/>
                  </a:lnTo>
                  <a:lnTo>
                    <a:pt x="23977" y="196075"/>
                  </a:lnTo>
                  <a:lnTo>
                    <a:pt x="24180" y="194995"/>
                  </a:lnTo>
                  <a:lnTo>
                    <a:pt x="24244" y="194703"/>
                  </a:lnTo>
                  <a:close/>
                </a:path>
                <a:path w="27940" h="1130300">
                  <a:moveTo>
                    <a:pt x="25869" y="613359"/>
                  </a:moveTo>
                  <a:lnTo>
                    <a:pt x="25679" y="610590"/>
                  </a:lnTo>
                  <a:lnTo>
                    <a:pt x="25717" y="607390"/>
                  </a:lnTo>
                  <a:lnTo>
                    <a:pt x="25260" y="605345"/>
                  </a:lnTo>
                  <a:lnTo>
                    <a:pt x="24790" y="603681"/>
                  </a:lnTo>
                  <a:lnTo>
                    <a:pt x="24358" y="602996"/>
                  </a:lnTo>
                  <a:lnTo>
                    <a:pt x="23456" y="603262"/>
                  </a:lnTo>
                  <a:lnTo>
                    <a:pt x="22479" y="603465"/>
                  </a:lnTo>
                  <a:lnTo>
                    <a:pt x="21183" y="605053"/>
                  </a:lnTo>
                  <a:lnTo>
                    <a:pt x="20548" y="606247"/>
                  </a:lnTo>
                  <a:lnTo>
                    <a:pt x="18859" y="610450"/>
                  </a:lnTo>
                  <a:lnTo>
                    <a:pt x="19494" y="613930"/>
                  </a:lnTo>
                  <a:lnTo>
                    <a:pt x="21653" y="614756"/>
                  </a:lnTo>
                  <a:lnTo>
                    <a:pt x="25869" y="613359"/>
                  </a:lnTo>
                  <a:close/>
                </a:path>
                <a:path w="27940" h="1130300">
                  <a:moveTo>
                    <a:pt x="27838" y="367411"/>
                  </a:moveTo>
                  <a:lnTo>
                    <a:pt x="27216" y="366610"/>
                  </a:lnTo>
                  <a:lnTo>
                    <a:pt x="25920" y="364909"/>
                  </a:lnTo>
                  <a:lnTo>
                    <a:pt x="25615" y="365252"/>
                  </a:lnTo>
                  <a:lnTo>
                    <a:pt x="25120" y="365544"/>
                  </a:lnTo>
                  <a:lnTo>
                    <a:pt x="24676" y="367423"/>
                  </a:lnTo>
                  <a:lnTo>
                    <a:pt x="25615" y="368973"/>
                  </a:lnTo>
                  <a:lnTo>
                    <a:pt x="27000" y="368503"/>
                  </a:lnTo>
                  <a:lnTo>
                    <a:pt x="27254" y="368020"/>
                  </a:lnTo>
                  <a:lnTo>
                    <a:pt x="27838" y="367411"/>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6" name="Title 5"/>
          <p:cNvSpPr>
            <a:spLocks noGrp="1"/>
          </p:cNvSpPr>
          <p:nvPr>
            <p:ph type="title"/>
          </p:nvPr>
        </p:nvSpPr>
        <p:spPr>
          <a:xfrm>
            <a:off x="3572050" y="2347200"/>
            <a:ext cx="12960000" cy="1097736"/>
          </a:xfrm>
        </p:spPr>
        <p:txBody>
          <a:bodyPr lIns="0" rIns="0" bIns="0" anchor="t" anchorCtr="0">
            <a:spAutoFit/>
          </a:bodyPr>
          <a:lstStyle>
            <a:lvl1pPr marL="14400" algn="ctr">
              <a:lnSpc>
                <a:spcPts val="8240"/>
              </a:lnSpc>
              <a:spcBef>
                <a:spcPts val="875"/>
              </a:spcBef>
              <a:defRPr sz="7200" b="1" i="0" cap="none" baseline="0">
                <a:solidFill>
                  <a:schemeClr val="bg1"/>
                </a:solidFill>
                <a:latin typeface="Barlow SemiBold" panose="00000700000000000000" pitchFamily="2" charset="0"/>
              </a:defRPr>
            </a:lvl1pPr>
          </a:lstStyle>
          <a:p>
            <a:r>
              <a:rPr lang="en-US"/>
              <a:t>Click to edit Master title style</a:t>
            </a:r>
            <a:endParaRPr lang="en-GB"/>
          </a:p>
        </p:txBody>
      </p:sp>
      <p:sp>
        <p:nvSpPr>
          <p:cNvPr id="7" name="Slide Number Placeholder 8">
            <a:extLst>
              <a:ext uri="{FF2B5EF4-FFF2-40B4-BE49-F238E27FC236}">
                <a16:creationId xmlns:a16="http://schemas.microsoft.com/office/drawing/2014/main" id="{A61FDB26-B964-64A4-837E-7DE03ACBA04A}"/>
              </a:ext>
            </a:extLst>
          </p:cNvPr>
          <p:cNvSpPr>
            <a:spLocks noGrp="1"/>
          </p:cNvSpPr>
          <p:nvPr>
            <p:ph type="sldNum" sz="quarter" idx="10"/>
          </p:nvPr>
        </p:nvSpPr>
        <p:spPr/>
        <p:txBody>
          <a:bodyPr/>
          <a:lstStyle>
            <a:lvl1pPr>
              <a:defRPr/>
            </a:lvl1pPr>
          </a:lstStyle>
          <a:p>
            <a:pPr>
              <a:defRPr/>
            </a:pPr>
            <a:fld id="{55CEC50F-F4EB-4119-B6A7-F441B99B01F6}" type="slidenum">
              <a:rPr lang="en-GB"/>
              <a:pPr>
                <a:defRPr/>
              </a:pPr>
              <a:t>‹#›</a:t>
            </a:fld>
            <a:endParaRPr lang="en-GB"/>
          </a:p>
        </p:txBody>
      </p:sp>
    </p:spTree>
    <p:extLst>
      <p:ext uri="{BB962C8B-B14F-4D97-AF65-F5344CB8AC3E}">
        <p14:creationId xmlns:p14="http://schemas.microsoft.com/office/powerpoint/2010/main" val="217564839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mp; UP ARROW BLACK">
    <p:bg>
      <p:bgPr>
        <a:solidFill>
          <a:schemeClr val="bg1"/>
        </a:solidFill>
        <a:effectLst/>
      </p:bgPr>
    </p:bg>
    <p:spTree>
      <p:nvGrpSpPr>
        <p:cNvPr id="1" name=""/>
        <p:cNvGrpSpPr/>
        <p:nvPr/>
      </p:nvGrpSpPr>
      <p:grpSpPr>
        <a:xfrm>
          <a:off x="0" y="0"/>
          <a:ext cx="0" cy="0"/>
          <a:chOff x="0" y="0"/>
          <a:chExt cx="0" cy="0"/>
        </a:xfrm>
      </p:grpSpPr>
      <p:grpSp>
        <p:nvGrpSpPr>
          <p:cNvPr id="2" name="object 5">
            <a:extLst>
              <a:ext uri="{FF2B5EF4-FFF2-40B4-BE49-F238E27FC236}">
                <a16:creationId xmlns:a16="http://schemas.microsoft.com/office/drawing/2014/main" id="{95A2D8D0-3251-C480-FCF8-ED929083FC0C}"/>
              </a:ext>
            </a:extLst>
          </p:cNvPr>
          <p:cNvGrpSpPr>
            <a:grpSpLocks/>
          </p:cNvGrpSpPr>
          <p:nvPr userDrawn="1"/>
        </p:nvGrpSpPr>
        <p:grpSpPr bwMode="auto">
          <a:xfrm>
            <a:off x="8839200" y="7764463"/>
            <a:ext cx="2432050" cy="3543300"/>
            <a:chOff x="8835831" y="7765256"/>
            <a:chExt cx="2432685" cy="3543300"/>
          </a:xfrm>
        </p:grpSpPr>
        <p:sp>
          <p:nvSpPr>
            <p:cNvPr id="3" name="object 6">
              <a:extLst>
                <a:ext uri="{FF2B5EF4-FFF2-40B4-BE49-F238E27FC236}">
                  <a16:creationId xmlns:a16="http://schemas.microsoft.com/office/drawing/2014/main" id="{41056840-7357-AF42-CC15-8F2A530D179D}"/>
                </a:ext>
              </a:extLst>
            </p:cNvPr>
            <p:cNvSpPr>
              <a:spLocks/>
            </p:cNvSpPr>
            <p:nvPr/>
          </p:nvSpPr>
          <p:spPr bwMode="auto">
            <a:xfrm>
              <a:off x="8835821" y="7765268"/>
              <a:ext cx="2432685" cy="3543300"/>
            </a:xfrm>
            <a:custGeom>
              <a:avLst/>
              <a:gdLst>
                <a:gd name="T0" fmla="*/ 523455 w 2432684"/>
                <a:gd name="T1" fmla="*/ 663917 h 3543300"/>
                <a:gd name="T2" fmla="*/ 725004 w 2432684"/>
                <a:gd name="T3" fmla="*/ 471246 h 3543300"/>
                <a:gd name="T4" fmla="*/ 925601 w 2432684"/>
                <a:gd name="T5" fmla="*/ 3233648 h 3543300"/>
                <a:gd name="T6" fmla="*/ 935482 w 2432684"/>
                <a:gd name="T7" fmla="*/ 3064662 h 3543300"/>
                <a:gd name="T8" fmla="*/ 927950 w 2432684"/>
                <a:gd name="T9" fmla="*/ 2752483 h 3543300"/>
                <a:gd name="T10" fmla="*/ 935075 w 2432684"/>
                <a:gd name="T11" fmla="*/ 275932 h 3543300"/>
                <a:gd name="T12" fmla="*/ 955040 w 2432684"/>
                <a:gd name="T13" fmla="*/ 2266975 h 3543300"/>
                <a:gd name="T14" fmla="*/ 979538 w 2432684"/>
                <a:gd name="T15" fmla="*/ 245656 h 3543300"/>
                <a:gd name="T16" fmla="*/ 1463677 w 2432684"/>
                <a:gd name="T17" fmla="*/ 3225800 h 3543300"/>
                <a:gd name="T18" fmla="*/ 1463829 w 2432684"/>
                <a:gd name="T19" fmla="*/ 3041129 h 3543300"/>
                <a:gd name="T20" fmla="*/ 1463816 w 2432684"/>
                <a:gd name="T21" fmla="*/ 2555532 h 3543300"/>
                <a:gd name="T22" fmla="*/ 1486029 w 2432684"/>
                <a:gd name="T23" fmla="*/ 2330005 h 3543300"/>
                <a:gd name="T24" fmla="*/ 1488099 w 2432684"/>
                <a:gd name="T25" fmla="*/ 900239 h 3543300"/>
                <a:gd name="T26" fmla="*/ 1595858 w 2432684"/>
                <a:gd name="T27" fmla="*/ 319455 h 3543300"/>
                <a:gd name="T28" fmla="*/ 2251496 w 2432684"/>
                <a:gd name="T29" fmla="*/ 990600 h 3543300"/>
                <a:gd name="T30" fmla="*/ 2093444 w 2432684"/>
                <a:gd name="T31" fmla="*/ 800100 h 3543300"/>
                <a:gd name="T32" fmla="*/ 1992505 w 2432684"/>
                <a:gd name="T33" fmla="*/ 876300 h 3543300"/>
                <a:gd name="T34" fmla="*/ 1901268 w 2432684"/>
                <a:gd name="T35" fmla="*/ 774700 h 3543300"/>
                <a:gd name="T36" fmla="*/ 1783844 w 2432684"/>
                <a:gd name="T37" fmla="*/ 660400 h 3543300"/>
                <a:gd name="T38" fmla="*/ 1695655 w 2432684"/>
                <a:gd name="T39" fmla="*/ 419100 h 3543300"/>
                <a:gd name="T40" fmla="*/ 1620585 w 2432684"/>
                <a:gd name="T41" fmla="*/ 355600 h 3543300"/>
                <a:gd name="T42" fmla="*/ 1459828 w 2432684"/>
                <a:gd name="T43" fmla="*/ 1295400 h 3543300"/>
                <a:gd name="T44" fmla="*/ 1433324 w 2432684"/>
                <a:gd name="T45" fmla="*/ 2413000 h 3543300"/>
                <a:gd name="T46" fmla="*/ 1430110 w 2432684"/>
                <a:gd name="T47" fmla="*/ 2463800 h 3543300"/>
                <a:gd name="T48" fmla="*/ 1436753 w 2432684"/>
                <a:gd name="T49" fmla="*/ 190500 h 3543300"/>
                <a:gd name="T50" fmla="*/ 1363131 w 2432684"/>
                <a:gd name="T51" fmla="*/ 127000 h 3543300"/>
                <a:gd name="T52" fmla="*/ 1306768 w 2432684"/>
                <a:gd name="T53" fmla="*/ 2286000 h 3543300"/>
                <a:gd name="T54" fmla="*/ 1278130 w 2432684"/>
                <a:gd name="T55" fmla="*/ 3314700 h 3543300"/>
                <a:gd name="T56" fmla="*/ 1275437 w 2432684"/>
                <a:gd name="T57" fmla="*/ 2895600 h 3543300"/>
                <a:gd name="T58" fmla="*/ 1305892 w 2432684"/>
                <a:gd name="T59" fmla="*/ 2108200 h 3543300"/>
                <a:gd name="T60" fmla="*/ 1306489 w 2432684"/>
                <a:gd name="T61" fmla="*/ 1790700 h 3543300"/>
                <a:gd name="T62" fmla="*/ 1289687 w 2432684"/>
                <a:gd name="T63" fmla="*/ 1130300 h 3543300"/>
                <a:gd name="T64" fmla="*/ 1108113 w 2432684"/>
                <a:gd name="T65" fmla="*/ 3263900 h 3543300"/>
                <a:gd name="T66" fmla="*/ 1116863 w 2432684"/>
                <a:gd name="T67" fmla="*/ 2476500 h 3543300"/>
                <a:gd name="T68" fmla="*/ 1134313 w 2432684"/>
                <a:gd name="T69" fmla="*/ 1841500 h 3543300"/>
                <a:gd name="T70" fmla="*/ 1129792 w 2432684"/>
                <a:gd name="T71" fmla="*/ 92316 h 3543300"/>
                <a:gd name="T72" fmla="*/ 1105293 w 2432684"/>
                <a:gd name="T73" fmla="*/ 127660 h 3543300"/>
                <a:gd name="T74" fmla="*/ 1077391 w 2432684"/>
                <a:gd name="T75" fmla="*/ 2984500 h 3543300"/>
                <a:gd name="T76" fmla="*/ 1104417 w 2432684"/>
                <a:gd name="T77" fmla="*/ 2298700 h 3543300"/>
                <a:gd name="T78" fmla="*/ 1078306 w 2432684"/>
                <a:gd name="T79" fmla="*/ 165100 h 3543300"/>
                <a:gd name="T80" fmla="*/ 980490 w 2432684"/>
                <a:gd name="T81" fmla="*/ 3429000 h 3543300"/>
                <a:gd name="T82" fmla="*/ 990587 w 2432684"/>
                <a:gd name="T83" fmla="*/ 2590800 h 3543300"/>
                <a:gd name="T84" fmla="*/ 1000747 w 2432684"/>
                <a:gd name="T85" fmla="*/ 1574800 h 3543300"/>
                <a:gd name="T86" fmla="*/ 1009815 w 2432684"/>
                <a:gd name="T87" fmla="*/ 1524000 h 3543300"/>
                <a:gd name="T88" fmla="*/ 979449 w 2432684"/>
                <a:gd name="T89" fmla="*/ 1117600 h 3543300"/>
                <a:gd name="T90" fmla="*/ 879462 w 2432684"/>
                <a:gd name="T91" fmla="*/ 355600 h 3543300"/>
                <a:gd name="T92" fmla="*/ 667893 w 2432684"/>
                <a:gd name="T93" fmla="*/ 685800 h 3543300"/>
                <a:gd name="T94" fmla="*/ 332447 w 2432684"/>
                <a:gd name="T95" fmla="*/ 850900 h 3543300"/>
                <a:gd name="T96" fmla="*/ 165887 w 2432684"/>
                <a:gd name="T97" fmla="*/ 1358900 h 3543300"/>
                <a:gd name="T98" fmla="*/ 952373 w 2432684"/>
                <a:gd name="T99" fmla="*/ 1104900 h 3543300"/>
                <a:gd name="T100" fmla="*/ 971550 w 2432684"/>
                <a:gd name="T101" fmla="*/ 2120900 h 3543300"/>
                <a:gd name="T102" fmla="*/ 938834 w 2432684"/>
                <a:gd name="T103" fmla="*/ 3200400 h 3543300"/>
                <a:gd name="T104" fmla="*/ 1336994 w 2432684"/>
                <a:gd name="T105" fmla="*/ 3149600 h 3543300"/>
                <a:gd name="T106" fmla="*/ 1379564 w 2432684"/>
                <a:gd name="T107" fmla="*/ 2171700 h 3543300"/>
                <a:gd name="T108" fmla="*/ 1367969 w 2432684"/>
                <a:gd name="T109" fmla="*/ 1270000 h 3543300"/>
                <a:gd name="T110" fmla="*/ 1384175 w 2432684"/>
                <a:gd name="T111" fmla="*/ 2209800 h 3543300"/>
                <a:gd name="T112" fmla="*/ 1358343 w 2432684"/>
                <a:gd name="T113" fmla="*/ 2997200 h 3543300"/>
                <a:gd name="T114" fmla="*/ 1434517 w 2432684"/>
                <a:gd name="T115" fmla="*/ 3263900 h 3543300"/>
                <a:gd name="T116" fmla="*/ 1465937 w 2432684"/>
                <a:gd name="T117" fmla="*/ 2362200 h 3543300"/>
                <a:gd name="T118" fmla="*/ 1482777 w 2432684"/>
                <a:gd name="T119" fmla="*/ 1934540 h 3543300"/>
                <a:gd name="T120" fmla="*/ 1494411 w 2432684"/>
                <a:gd name="T121" fmla="*/ 1938070 h 3543300"/>
                <a:gd name="T122" fmla="*/ 1478751 w 2432684"/>
                <a:gd name="T123" fmla="*/ 1295400 h 3543300"/>
                <a:gd name="T124" fmla="*/ 1858278 w 2432684"/>
                <a:gd name="T125" fmla="*/ 1181100 h 3543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2684" h="3543300">
                  <a:moveTo>
                    <a:pt x="230949" y="949121"/>
                  </a:moveTo>
                  <a:lnTo>
                    <a:pt x="230543" y="947089"/>
                  </a:lnTo>
                  <a:lnTo>
                    <a:pt x="229120" y="945756"/>
                  </a:lnTo>
                  <a:lnTo>
                    <a:pt x="226999" y="945489"/>
                  </a:lnTo>
                  <a:lnTo>
                    <a:pt x="222415" y="949566"/>
                  </a:lnTo>
                  <a:lnTo>
                    <a:pt x="213626" y="958380"/>
                  </a:lnTo>
                  <a:lnTo>
                    <a:pt x="213550" y="961567"/>
                  </a:lnTo>
                  <a:lnTo>
                    <a:pt x="215950" y="965200"/>
                  </a:lnTo>
                  <a:lnTo>
                    <a:pt x="217906" y="964222"/>
                  </a:lnTo>
                  <a:lnTo>
                    <a:pt x="219583" y="964260"/>
                  </a:lnTo>
                  <a:lnTo>
                    <a:pt x="222034" y="961783"/>
                  </a:lnTo>
                  <a:lnTo>
                    <a:pt x="222338" y="961478"/>
                  </a:lnTo>
                  <a:lnTo>
                    <a:pt x="221932" y="961783"/>
                  </a:lnTo>
                  <a:lnTo>
                    <a:pt x="224802" y="957834"/>
                  </a:lnTo>
                  <a:lnTo>
                    <a:pt x="227799" y="953960"/>
                  </a:lnTo>
                  <a:lnTo>
                    <a:pt x="230949" y="949121"/>
                  </a:lnTo>
                  <a:close/>
                </a:path>
                <a:path w="2432684" h="3543300">
                  <a:moveTo>
                    <a:pt x="260578" y="920419"/>
                  </a:moveTo>
                  <a:lnTo>
                    <a:pt x="260337" y="920610"/>
                  </a:lnTo>
                  <a:lnTo>
                    <a:pt x="260273" y="920813"/>
                  </a:lnTo>
                  <a:lnTo>
                    <a:pt x="260578" y="920419"/>
                  </a:lnTo>
                  <a:close/>
                </a:path>
                <a:path w="2432684" h="3543300">
                  <a:moveTo>
                    <a:pt x="263372" y="917702"/>
                  </a:moveTo>
                  <a:lnTo>
                    <a:pt x="263093" y="917778"/>
                  </a:lnTo>
                  <a:lnTo>
                    <a:pt x="263017" y="918070"/>
                  </a:lnTo>
                  <a:lnTo>
                    <a:pt x="263372" y="917702"/>
                  </a:lnTo>
                  <a:close/>
                </a:path>
                <a:path w="2432684" h="3543300">
                  <a:moveTo>
                    <a:pt x="265125" y="909561"/>
                  </a:moveTo>
                  <a:lnTo>
                    <a:pt x="264718" y="908710"/>
                  </a:lnTo>
                  <a:lnTo>
                    <a:pt x="264553" y="907923"/>
                  </a:lnTo>
                  <a:lnTo>
                    <a:pt x="264210" y="907986"/>
                  </a:lnTo>
                  <a:lnTo>
                    <a:pt x="251637" y="917778"/>
                  </a:lnTo>
                  <a:lnTo>
                    <a:pt x="249796" y="920610"/>
                  </a:lnTo>
                  <a:lnTo>
                    <a:pt x="248462" y="922578"/>
                  </a:lnTo>
                  <a:lnTo>
                    <a:pt x="246037" y="926363"/>
                  </a:lnTo>
                  <a:lnTo>
                    <a:pt x="246176" y="928255"/>
                  </a:lnTo>
                  <a:lnTo>
                    <a:pt x="248539" y="928268"/>
                  </a:lnTo>
                  <a:lnTo>
                    <a:pt x="250101" y="928408"/>
                  </a:lnTo>
                  <a:lnTo>
                    <a:pt x="254342" y="925474"/>
                  </a:lnTo>
                  <a:lnTo>
                    <a:pt x="257416" y="922896"/>
                  </a:lnTo>
                  <a:lnTo>
                    <a:pt x="260337" y="920610"/>
                  </a:lnTo>
                  <a:lnTo>
                    <a:pt x="260769" y="919238"/>
                  </a:lnTo>
                  <a:lnTo>
                    <a:pt x="261708" y="918121"/>
                  </a:lnTo>
                  <a:lnTo>
                    <a:pt x="263093" y="917778"/>
                  </a:lnTo>
                  <a:lnTo>
                    <a:pt x="263677" y="915492"/>
                  </a:lnTo>
                  <a:lnTo>
                    <a:pt x="264414" y="912914"/>
                  </a:lnTo>
                  <a:lnTo>
                    <a:pt x="265125" y="909561"/>
                  </a:lnTo>
                  <a:close/>
                </a:path>
                <a:path w="2432684" h="3543300">
                  <a:moveTo>
                    <a:pt x="291414" y="883907"/>
                  </a:moveTo>
                  <a:lnTo>
                    <a:pt x="290626" y="882853"/>
                  </a:lnTo>
                  <a:lnTo>
                    <a:pt x="289941" y="881875"/>
                  </a:lnTo>
                  <a:lnTo>
                    <a:pt x="289331" y="881697"/>
                  </a:lnTo>
                  <a:lnTo>
                    <a:pt x="288074" y="881875"/>
                  </a:lnTo>
                  <a:lnTo>
                    <a:pt x="286994" y="881888"/>
                  </a:lnTo>
                  <a:lnTo>
                    <a:pt x="281635" y="886536"/>
                  </a:lnTo>
                  <a:lnTo>
                    <a:pt x="276936" y="890739"/>
                  </a:lnTo>
                  <a:lnTo>
                    <a:pt x="271805" y="895515"/>
                  </a:lnTo>
                  <a:lnTo>
                    <a:pt x="271932" y="896708"/>
                  </a:lnTo>
                  <a:lnTo>
                    <a:pt x="271754" y="897572"/>
                  </a:lnTo>
                  <a:lnTo>
                    <a:pt x="272148" y="898347"/>
                  </a:lnTo>
                  <a:lnTo>
                    <a:pt x="272351" y="899363"/>
                  </a:lnTo>
                  <a:lnTo>
                    <a:pt x="273558" y="900315"/>
                  </a:lnTo>
                  <a:lnTo>
                    <a:pt x="274904" y="900709"/>
                  </a:lnTo>
                  <a:lnTo>
                    <a:pt x="283895" y="893813"/>
                  </a:lnTo>
                  <a:lnTo>
                    <a:pt x="289420" y="888733"/>
                  </a:lnTo>
                  <a:lnTo>
                    <a:pt x="290283" y="886434"/>
                  </a:lnTo>
                  <a:lnTo>
                    <a:pt x="291414" y="883907"/>
                  </a:lnTo>
                  <a:close/>
                </a:path>
                <a:path w="2432684" h="3543300">
                  <a:moveTo>
                    <a:pt x="312547" y="863841"/>
                  </a:moveTo>
                  <a:lnTo>
                    <a:pt x="312280" y="860894"/>
                  </a:lnTo>
                  <a:lnTo>
                    <a:pt x="311492" y="859663"/>
                  </a:lnTo>
                  <a:lnTo>
                    <a:pt x="310451" y="858443"/>
                  </a:lnTo>
                  <a:lnTo>
                    <a:pt x="308838" y="858812"/>
                  </a:lnTo>
                  <a:lnTo>
                    <a:pt x="307594" y="860285"/>
                  </a:lnTo>
                  <a:lnTo>
                    <a:pt x="307200" y="861555"/>
                  </a:lnTo>
                  <a:lnTo>
                    <a:pt x="306489" y="863041"/>
                  </a:lnTo>
                  <a:lnTo>
                    <a:pt x="307428" y="863942"/>
                  </a:lnTo>
                  <a:lnTo>
                    <a:pt x="308127" y="865187"/>
                  </a:lnTo>
                  <a:lnTo>
                    <a:pt x="309105" y="865428"/>
                  </a:lnTo>
                  <a:lnTo>
                    <a:pt x="310553" y="865835"/>
                  </a:lnTo>
                  <a:lnTo>
                    <a:pt x="312547" y="863841"/>
                  </a:lnTo>
                  <a:close/>
                </a:path>
                <a:path w="2432684" h="3543300">
                  <a:moveTo>
                    <a:pt x="344716" y="834478"/>
                  </a:moveTo>
                  <a:lnTo>
                    <a:pt x="344335" y="832104"/>
                  </a:lnTo>
                  <a:lnTo>
                    <a:pt x="343687" y="831659"/>
                  </a:lnTo>
                  <a:lnTo>
                    <a:pt x="343039" y="830808"/>
                  </a:lnTo>
                  <a:lnTo>
                    <a:pt x="340144" y="830834"/>
                  </a:lnTo>
                  <a:lnTo>
                    <a:pt x="338302" y="832751"/>
                  </a:lnTo>
                  <a:lnTo>
                    <a:pt x="338213" y="835240"/>
                  </a:lnTo>
                  <a:lnTo>
                    <a:pt x="338543" y="835761"/>
                  </a:lnTo>
                  <a:lnTo>
                    <a:pt x="341312" y="836841"/>
                  </a:lnTo>
                  <a:lnTo>
                    <a:pt x="344716" y="834478"/>
                  </a:lnTo>
                  <a:close/>
                </a:path>
                <a:path w="2432684" h="3543300">
                  <a:moveTo>
                    <a:pt x="452145" y="727646"/>
                  </a:moveTo>
                  <a:lnTo>
                    <a:pt x="449884" y="726795"/>
                  </a:lnTo>
                  <a:lnTo>
                    <a:pt x="448144" y="726681"/>
                  </a:lnTo>
                  <a:lnTo>
                    <a:pt x="443839" y="730021"/>
                  </a:lnTo>
                  <a:lnTo>
                    <a:pt x="440537" y="732955"/>
                  </a:lnTo>
                  <a:lnTo>
                    <a:pt x="434822" y="736193"/>
                  </a:lnTo>
                  <a:lnTo>
                    <a:pt x="433717" y="738517"/>
                  </a:lnTo>
                  <a:lnTo>
                    <a:pt x="432168" y="741006"/>
                  </a:lnTo>
                  <a:lnTo>
                    <a:pt x="432485" y="742099"/>
                  </a:lnTo>
                  <a:lnTo>
                    <a:pt x="432485" y="743318"/>
                  </a:lnTo>
                  <a:lnTo>
                    <a:pt x="432600" y="744131"/>
                  </a:lnTo>
                  <a:lnTo>
                    <a:pt x="434378" y="745451"/>
                  </a:lnTo>
                  <a:lnTo>
                    <a:pt x="435749" y="745007"/>
                  </a:lnTo>
                  <a:lnTo>
                    <a:pt x="436219" y="745058"/>
                  </a:lnTo>
                  <a:lnTo>
                    <a:pt x="439597" y="743496"/>
                  </a:lnTo>
                  <a:lnTo>
                    <a:pt x="442201" y="741286"/>
                  </a:lnTo>
                  <a:lnTo>
                    <a:pt x="444538" y="734021"/>
                  </a:lnTo>
                  <a:lnTo>
                    <a:pt x="449643" y="735482"/>
                  </a:lnTo>
                  <a:lnTo>
                    <a:pt x="452056" y="730897"/>
                  </a:lnTo>
                  <a:lnTo>
                    <a:pt x="452145" y="727646"/>
                  </a:lnTo>
                  <a:close/>
                </a:path>
                <a:path w="2432684" h="3543300">
                  <a:moveTo>
                    <a:pt x="523608" y="665835"/>
                  </a:moveTo>
                  <a:lnTo>
                    <a:pt x="523379" y="664794"/>
                  </a:lnTo>
                  <a:lnTo>
                    <a:pt x="523455" y="663917"/>
                  </a:lnTo>
                  <a:lnTo>
                    <a:pt x="523265" y="662165"/>
                  </a:lnTo>
                  <a:lnTo>
                    <a:pt x="520928" y="660628"/>
                  </a:lnTo>
                  <a:lnTo>
                    <a:pt x="515200" y="663752"/>
                  </a:lnTo>
                  <a:lnTo>
                    <a:pt x="511581" y="667029"/>
                  </a:lnTo>
                  <a:lnTo>
                    <a:pt x="508241" y="671398"/>
                  </a:lnTo>
                  <a:lnTo>
                    <a:pt x="508647" y="672757"/>
                  </a:lnTo>
                  <a:lnTo>
                    <a:pt x="509612" y="673963"/>
                  </a:lnTo>
                  <a:lnTo>
                    <a:pt x="510730" y="674636"/>
                  </a:lnTo>
                  <a:lnTo>
                    <a:pt x="516178" y="673163"/>
                  </a:lnTo>
                  <a:lnTo>
                    <a:pt x="520395" y="670788"/>
                  </a:lnTo>
                  <a:lnTo>
                    <a:pt x="523608" y="665835"/>
                  </a:lnTo>
                  <a:close/>
                </a:path>
                <a:path w="2432684" h="3543300">
                  <a:moveTo>
                    <a:pt x="536702" y="654304"/>
                  </a:moveTo>
                  <a:lnTo>
                    <a:pt x="535584" y="651281"/>
                  </a:lnTo>
                  <a:lnTo>
                    <a:pt x="533260" y="649439"/>
                  </a:lnTo>
                  <a:lnTo>
                    <a:pt x="531507" y="649554"/>
                  </a:lnTo>
                  <a:lnTo>
                    <a:pt x="528066" y="651802"/>
                  </a:lnTo>
                  <a:lnTo>
                    <a:pt x="527329" y="654735"/>
                  </a:lnTo>
                  <a:lnTo>
                    <a:pt x="528802" y="657098"/>
                  </a:lnTo>
                  <a:lnTo>
                    <a:pt x="529780" y="657364"/>
                  </a:lnTo>
                  <a:lnTo>
                    <a:pt x="530491" y="657809"/>
                  </a:lnTo>
                  <a:lnTo>
                    <a:pt x="533654" y="657847"/>
                  </a:lnTo>
                  <a:lnTo>
                    <a:pt x="536702" y="654304"/>
                  </a:lnTo>
                  <a:close/>
                </a:path>
                <a:path w="2432684" h="3543300">
                  <a:moveTo>
                    <a:pt x="564400" y="624116"/>
                  </a:moveTo>
                  <a:lnTo>
                    <a:pt x="563575" y="623493"/>
                  </a:lnTo>
                  <a:lnTo>
                    <a:pt x="562864" y="622503"/>
                  </a:lnTo>
                  <a:lnTo>
                    <a:pt x="561022" y="622757"/>
                  </a:lnTo>
                  <a:lnTo>
                    <a:pt x="559714" y="623277"/>
                  </a:lnTo>
                  <a:lnTo>
                    <a:pt x="554215" y="626757"/>
                  </a:lnTo>
                  <a:lnTo>
                    <a:pt x="552945" y="631901"/>
                  </a:lnTo>
                  <a:lnTo>
                    <a:pt x="549757" y="636092"/>
                  </a:lnTo>
                  <a:lnTo>
                    <a:pt x="550443" y="637209"/>
                  </a:lnTo>
                  <a:lnTo>
                    <a:pt x="550989" y="638009"/>
                  </a:lnTo>
                  <a:lnTo>
                    <a:pt x="551865" y="637946"/>
                  </a:lnTo>
                  <a:lnTo>
                    <a:pt x="555866" y="634441"/>
                  </a:lnTo>
                  <a:lnTo>
                    <a:pt x="559625" y="631215"/>
                  </a:lnTo>
                  <a:lnTo>
                    <a:pt x="563994" y="626960"/>
                  </a:lnTo>
                  <a:lnTo>
                    <a:pt x="564019" y="625309"/>
                  </a:lnTo>
                  <a:lnTo>
                    <a:pt x="564400" y="624116"/>
                  </a:lnTo>
                  <a:close/>
                </a:path>
                <a:path w="2432684" h="3543300">
                  <a:moveTo>
                    <a:pt x="575081" y="619455"/>
                  </a:moveTo>
                  <a:lnTo>
                    <a:pt x="574763" y="619772"/>
                  </a:lnTo>
                  <a:lnTo>
                    <a:pt x="575081" y="619455"/>
                  </a:lnTo>
                  <a:close/>
                </a:path>
                <a:path w="2432684" h="3543300">
                  <a:moveTo>
                    <a:pt x="583565" y="609676"/>
                  </a:moveTo>
                  <a:lnTo>
                    <a:pt x="583488" y="607364"/>
                  </a:lnTo>
                  <a:lnTo>
                    <a:pt x="581367" y="606844"/>
                  </a:lnTo>
                  <a:lnTo>
                    <a:pt x="579780" y="606729"/>
                  </a:lnTo>
                  <a:lnTo>
                    <a:pt x="574484" y="610412"/>
                  </a:lnTo>
                  <a:lnTo>
                    <a:pt x="570433" y="613981"/>
                  </a:lnTo>
                  <a:lnTo>
                    <a:pt x="567474" y="619391"/>
                  </a:lnTo>
                  <a:lnTo>
                    <a:pt x="567778" y="620649"/>
                  </a:lnTo>
                  <a:lnTo>
                    <a:pt x="568731" y="621804"/>
                  </a:lnTo>
                  <a:lnTo>
                    <a:pt x="569950" y="622414"/>
                  </a:lnTo>
                  <a:lnTo>
                    <a:pt x="572122" y="621487"/>
                  </a:lnTo>
                  <a:lnTo>
                    <a:pt x="573557" y="620395"/>
                  </a:lnTo>
                  <a:lnTo>
                    <a:pt x="574992" y="619506"/>
                  </a:lnTo>
                  <a:lnTo>
                    <a:pt x="580085" y="613714"/>
                  </a:lnTo>
                  <a:lnTo>
                    <a:pt x="583565" y="609676"/>
                  </a:lnTo>
                  <a:close/>
                </a:path>
                <a:path w="2432684" h="3543300">
                  <a:moveTo>
                    <a:pt x="622693" y="572592"/>
                  </a:moveTo>
                  <a:lnTo>
                    <a:pt x="622325" y="570103"/>
                  </a:lnTo>
                  <a:lnTo>
                    <a:pt x="619925" y="567766"/>
                  </a:lnTo>
                  <a:lnTo>
                    <a:pt x="617118" y="567385"/>
                  </a:lnTo>
                  <a:lnTo>
                    <a:pt x="612965" y="572249"/>
                  </a:lnTo>
                  <a:lnTo>
                    <a:pt x="609854" y="576072"/>
                  </a:lnTo>
                  <a:lnTo>
                    <a:pt x="606552" y="580390"/>
                  </a:lnTo>
                  <a:lnTo>
                    <a:pt x="607034" y="581736"/>
                  </a:lnTo>
                  <a:lnTo>
                    <a:pt x="608012" y="583018"/>
                  </a:lnTo>
                  <a:lnTo>
                    <a:pt x="608952" y="583311"/>
                  </a:lnTo>
                  <a:lnTo>
                    <a:pt x="609688" y="583755"/>
                  </a:lnTo>
                  <a:lnTo>
                    <a:pt x="610146" y="583730"/>
                  </a:lnTo>
                  <a:lnTo>
                    <a:pt x="610616" y="583806"/>
                  </a:lnTo>
                  <a:lnTo>
                    <a:pt x="615835" y="581774"/>
                  </a:lnTo>
                  <a:lnTo>
                    <a:pt x="619290" y="578358"/>
                  </a:lnTo>
                  <a:lnTo>
                    <a:pt x="622693" y="572592"/>
                  </a:lnTo>
                  <a:close/>
                </a:path>
                <a:path w="2432684" h="3543300">
                  <a:moveTo>
                    <a:pt x="644321" y="552030"/>
                  </a:moveTo>
                  <a:lnTo>
                    <a:pt x="644245" y="551764"/>
                  </a:lnTo>
                  <a:lnTo>
                    <a:pt x="643991" y="551992"/>
                  </a:lnTo>
                  <a:lnTo>
                    <a:pt x="644321" y="552030"/>
                  </a:lnTo>
                  <a:close/>
                </a:path>
                <a:path w="2432684" h="3543300">
                  <a:moveTo>
                    <a:pt x="650963" y="544283"/>
                  </a:moveTo>
                  <a:lnTo>
                    <a:pt x="649008" y="542963"/>
                  </a:lnTo>
                  <a:lnTo>
                    <a:pt x="647280" y="542848"/>
                  </a:lnTo>
                  <a:lnTo>
                    <a:pt x="643064" y="544804"/>
                  </a:lnTo>
                  <a:lnTo>
                    <a:pt x="642708" y="546874"/>
                  </a:lnTo>
                  <a:lnTo>
                    <a:pt x="644245" y="551764"/>
                  </a:lnTo>
                  <a:lnTo>
                    <a:pt x="645934" y="550291"/>
                  </a:lnTo>
                  <a:lnTo>
                    <a:pt x="647941" y="548640"/>
                  </a:lnTo>
                  <a:lnTo>
                    <a:pt x="650811" y="545871"/>
                  </a:lnTo>
                  <a:lnTo>
                    <a:pt x="650963" y="544283"/>
                  </a:lnTo>
                  <a:close/>
                </a:path>
                <a:path w="2432684" h="3543300">
                  <a:moveTo>
                    <a:pt x="701535" y="499681"/>
                  </a:moveTo>
                  <a:lnTo>
                    <a:pt x="701230" y="499681"/>
                  </a:lnTo>
                  <a:lnTo>
                    <a:pt x="701535" y="499681"/>
                  </a:lnTo>
                  <a:close/>
                </a:path>
                <a:path w="2432684" h="3543300">
                  <a:moveTo>
                    <a:pt x="708444" y="492988"/>
                  </a:moveTo>
                  <a:lnTo>
                    <a:pt x="708367" y="491744"/>
                  </a:lnTo>
                  <a:lnTo>
                    <a:pt x="707478" y="490651"/>
                  </a:lnTo>
                  <a:lnTo>
                    <a:pt x="706374" y="490359"/>
                  </a:lnTo>
                  <a:lnTo>
                    <a:pt x="703656" y="490474"/>
                  </a:lnTo>
                  <a:lnTo>
                    <a:pt x="702233" y="491591"/>
                  </a:lnTo>
                  <a:lnTo>
                    <a:pt x="700430" y="495401"/>
                  </a:lnTo>
                  <a:lnTo>
                    <a:pt x="700290" y="497573"/>
                  </a:lnTo>
                  <a:lnTo>
                    <a:pt x="701471" y="499579"/>
                  </a:lnTo>
                  <a:lnTo>
                    <a:pt x="704215" y="498436"/>
                  </a:lnTo>
                  <a:lnTo>
                    <a:pt x="706666" y="496531"/>
                  </a:lnTo>
                  <a:lnTo>
                    <a:pt x="708444" y="492988"/>
                  </a:lnTo>
                  <a:close/>
                </a:path>
                <a:path w="2432684" h="3543300">
                  <a:moveTo>
                    <a:pt x="733132" y="470001"/>
                  </a:moveTo>
                  <a:lnTo>
                    <a:pt x="732840" y="469430"/>
                  </a:lnTo>
                  <a:lnTo>
                    <a:pt x="732751" y="468998"/>
                  </a:lnTo>
                  <a:lnTo>
                    <a:pt x="732116" y="468426"/>
                  </a:lnTo>
                  <a:lnTo>
                    <a:pt x="731570" y="467588"/>
                  </a:lnTo>
                  <a:lnTo>
                    <a:pt x="730097" y="467144"/>
                  </a:lnTo>
                  <a:lnTo>
                    <a:pt x="728865" y="467220"/>
                  </a:lnTo>
                  <a:lnTo>
                    <a:pt x="725004" y="471246"/>
                  </a:lnTo>
                  <a:lnTo>
                    <a:pt x="721258" y="474306"/>
                  </a:lnTo>
                  <a:lnTo>
                    <a:pt x="715213" y="478015"/>
                  </a:lnTo>
                  <a:lnTo>
                    <a:pt x="713867" y="479983"/>
                  </a:lnTo>
                  <a:lnTo>
                    <a:pt x="711847" y="482320"/>
                  </a:lnTo>
                  <a:lnTo>
                    <a:pt x="711441" y="483247"/>
                  </a:lnTo>
                  <a:lnTo>
                    <a:pt x="711238" y="484898"/>
                  </a:lnTo>
                  <a:lnTo>
                    <a:pt x="711352" y="486143"/>
                  </a:lnTo>
                  <a:lnTo>
                    <a:pt x="712812" y="487260"/>
                  </a:lnTo>
                  <a:lnTo>
                    <a:pt x="714502" y="488226"/>
                  </a:lnTo>
                  <a:lnTo>
                    <a:pt x="722896" y="483819"/>
                  </a:lnTo>
                  <a:lnTo>
                    <a:pt x="728789" y="477888"/>
                  </a:lnTo>
                  <a:lnTo>
                    <a:pt x="733132" y="470001"/>
                  </a:lnTo>
                  <a:close/>
                </a:path>
                <a:path w="2432684" h="3543300">
                  <a:moveTo>
                    <a:pt x="767816" y="436727"/>
                  </a:moveTo>
                  <a:lnTo>
                    <a:pt x="765289" y="434378"/>
                  </a:lnTo>
                  <a:lnTo>
                    <a:pt x="762787" y="435470"/>
                  </a:lnTo>
                  <a:lnTo>
                    <a:pt x="761263" y="435838"/>
                  </a:lnTo>
                  <a:lnTo>
                    <a:pt x="757034" y="440855"/>
                  </a:lnTo>
                  <a:lnTo>
                    <a:pt x="753770" y="445071"/>
                  </a:lnTo>
                  <a:lnTo>
                    <a:pt x="750316" y="449694"/>
                  </a:lnTo>
                  <a:lnTo>
                    <a:pt x="751078" y="450913"/>
                  </a:lnTo>
                  <a:lnTo>
                    <a:pt x="751662" y="451967"/>
                  </a:lnTo>
                  <a:lnTo>
                    <a:pt x="752195" y="452081"/>
                  </a:lnTo>
                  <a:lnTo>
                    <a:pt x="752563" y="452297"/>
                  </a:lnTo>
                  <a:lnTo>
                    <a:pt x="753008" y="452323"/>
                  </a:lnTo>
                  <a:lnTo>
                    <a:pt x="753757" y="452539"/>
                  </a:lnTo>
                  <a:lnTo>
                    <a:pt x="756920" y="447700"/>
                  </a:lnTo>
                  <a:lnTo>
                    <a:pt x="762063" y="445477"/>
                  </a:lnTo>
                  <a:lnTo>
                    <a:pt x="766876" y="441083"/>
                  </a:lnTo>
                  <a:lnTo>
                    <a:pt x="767156" y="439496"/>
                  </a:lnTo>
                  <a:lnTo>
                    <a:pt x="767816" y="436727"/>
                  </a:lnTo>
                  <a:close/>
                </a:path>
                <a:path w="2432684" h="3543300">
                  <a:moveTo>
                    <a:pt x="808939" y="401066"/>
                  </a:moveTo>
                  <a:lnTo>
                    <a:pt x="807935" y="400418"/>
                  </a:lnTo>
                  <a:lnTo>
                    <a:pt x="807161" y="399529"/>
                  </a:lnTo>
                  <a:lnTo>
                    <a:pt x="804443" y="400151"/>
                  </a:lnTo>
                  <a:lnTo>
                    <a:pt x="801852" y="400405"/>
                  </a:lnTo>
                  <a:lnTo>
                    <a:pt x="800290" y="401764"/>
                  </a:lnTo>
                  <a:lnTo>
                    <a:pt x="789254" y="410743"/>
                  </a:lnTo>
                  <a:lnTo>
                    <a:pt x="784059" y="415582"/>
                  </a:lnTo>
                  <a:lnTo>
                    <a:pt x="779602" y="421182"/>
                  </a:lnTo>
                  <a:lnTo>
                    <a:pt x="777405" y="424599"/>
                  </a:lnTo>
                  <a:lnTo>
                    <a:pt x="775169" y="427913"/>
                  </a:lnTo>
                  <a:lnTo>
                    <a:pt x="771283" y="430593"/>
                  </a:lnTo>
                  <a:lnTo>
                    <a:pt x="771105" y="432054"/>
                  </a:lnTo>
                  <a:lnTo>
                    <a:pt x="771817" y="433146"/>
                  </a:lnTo>
                  <a:lnTo>
                    <a:pt x="773239" y="433781"/>
                  </a:lnTo>
                  <a:lnTo>
                    <a:pt x="778192" y="430631"/>
                  </a:lnTo>
                  <a:lnTo>
                    <a:pt x="783056" y="428282"/>
                  </a:lnTo>
                  <a:lnTo>
                    <a:pt x="787006" y="424383"/>
                  </a:lnTo>
                  <a:lnTo>
                    <a:pt x="791883" y="419671"/>
                  </a:lnTo>
                  <a:lnTo>
                    <a:pt x="801852" y="410464"/>
                  </a:lnTo>
                  <a:lnTo>
                    <a:pt x="807948" y="404660"/>
                  </a:lnTo>
                  <a:lnTo>
                    <a:pt x="808266" y="402628"/>
                  </a:lnTo>
                  <a:lnTo>
                    <a:pt x="808939" y="401066"/>
                  </a:lnTo>
                  <a:close/>
                </a:path>
                <a:path w="2432684" h="3543300">
                  <a:moveTo>
                    <a:pt x="825411" y="387299"/>
                  </a:moveTo>
                  <a:lnTo>
                    <a:pt x="823087" y="385318"/>
                  </a:lnTo>
                  <a:lnTo>
                    <a:pt x="818896" y="385203"/>
                  </a:lnTo>
                  <a:lnTo>
                    <a:pt x="816343" y="387743"/>
                  </a:lnTo>
                  <a:lnTo>
                    <a:pt x="816356" y="390359"/>
                  </a:lnTo>
                  <a:lnTo>
                    <a:pt x="816838" y="391033"/>
                  </a:lnTo>
                  <a:lnTo>
                    <a:pt x="817295" y="392252"/>
                  </a:lnTo>
                  <a:lnTo>
                    <a:pt x="819569" y="392404"/>
                  </a:lnTo>
                  <a:lnTo>
                    <a:pt x="821474" y="392455"/>
                  </a:lnTo>
                  <a:lnTo>
                    <a:pt x="824001" y="391426"/>
                  </a:lnTo>
                  <a:lnTo>
                    <a:pt x="824763" y="389826"/>
                  </a:lnTo>
                  <a:lnTo>
                    <a:pt x="825411" y="387299"/>
                  </a:lnTo>
                  <a:close/>
                </a:path>
                <a:path w="2432684" h="3543300">
                  <a:moveTo>
                    <a:pt x="895451" y="323469"/>
                  </a:moveTo>
                  <a:lnTo>
                    <a:pt x="894765" y="320332"/>
                  </a:lnTo>
                  <a:lnTo>
                    <a:pt x="892187" y="319493"/>
                  </a:lnTo>
                  <a:lnTo>
                    <a:pt x="890397" y="319341"/>
                  </a:lnTo>
                  <a:lnTo>
                    <a:pt x="887222" y="321957"/>
                  </a:lnTo>
                  <a:lnTo>
                    <a:pt x="885494" y="324827"/>
                  </a:lnTo>
                  <a:lnTo>
                    <a:pt x="875969" y="331050"/>
                  </a:lnTo>
                  <a:lnTo>
                    <a:pt x="871893" y="338099"/>
                  </a:lnTo>
                  <a:lnTo>
                    <a:pt x="866597" y="344487"/>
                  </a:lnTo>
                  <a:lnTo>
                    <a:pt x="866762" y="344995"/>
                  </a:lnTo>
                  <a:lnTo>
                    <a:pt x="866762" y="345351"/>
                  </a:lnTo>
                  <a:lnTo>
                    <a:pt x="867130" y="345668"/>
                  </a:lnTo>
                  <a:lnTo>
                    <a:pt x="867422" y="346075"/>
                  </a:lnTo>
                  <a:lnTo>
                    <a:pt x="868210" y="346367"/>
                  </a:lnTo>
                  <a:lnTo>
                    <a:pt x="868832" y="346443"/>
                  </a:lnTo>
                  <a:lnTo>
                    <a:pt x="873861" y="342900"/>
                  </a:lnTo>
                  <a:lnTo>
                    <a:pt x="878789" y="339801"/>
                  </a:lnTo>
                  <a:lnTo>
                    <a:pt x="887247" y="332613"/>
                  </a:lnTo>
                  <a:lnTo>
                    <a:pt x="890752" y="328485"/>
                  </a:lnTo>
                  <a:lnTo>
                    <a:pt x="895451" y="323469"/>
                  </a:lnTo>
                  <a:close/>
                </a:path>
                <a:path w="2432684" h="3543300">
                  <a:moveTo>
                    <a:pt x="908862" y="307835"/>
                  </a:moveTo>
                  <a:lnTo>
                    <a:pt x="908634" y="307835"/>
                  </a:lnTo>
                  <a:lnTo>
                    <a:pt x="908862" y="308051"/>
                  </a:lnTo>
                  <a:lnTo>
                    <a:pt x="908862" y="307835"/>
                  </a:lnTo>
                  <a:close/>
                </a:path>
                <a:path w="2432684" h="3543300">
                  <a:moveTo>
                    <a:pt x="917143" y="299694"/>
                  </a:moveTo>
                  <a:lnTo>
                    <a:pt x="916025" y="298246"/>
                  </a:lnTo>
                  <a:lnTo>
                    <a:pt x="914717" y="296951"/>
                  </a:lnTo>
                  <a:lnTo>
                    <a:pt x="913180" y="297014"/>
                  </a:lnTo>
                  <a:lnTo>
                    <a:pt x="911275" y="298564"/>
                  </a:lnTo>
                  <a:lnTo>
                    <a:pt x="909650" y="299834"/>
                  </a:lnTo>
                  <a:lnTo>
                    <a:pt x="908558" y="303441"/>
                  </a:lnTo>
                  <a:lnTo>
                    <a:pt x="908824" y="305193"/>
                  </a:lnTo>
                  <a:lnTo>
                    <a:pt x="908862" y="307835"/>
                  </a:lnTo>
                  <a:lnTo>
                    <a:pt x="913549" y="307936"/>
                  </a:lnTo>
                  <a:lnTo>
                    <a:pt x="916165" y="305193"/>
                  </a:lnTo>
                  <a:lnTo>
                    <a:pt x="917143" y="299694"/>
                  </a:lnTo>
                  <a:close/>
                </a:path>
                <a:path w="2432684" h="3543300">
                  <a:moveTo>
                    <a:pt x="927849" y="3230727"/>
                  </a:moveTo>
                  <a:lnTo>
                    <a:pt x="927455" y="3229216"/>
                  </a:lnTo>
                  <a:lnTo>
                    <a:pt x="924636" y="3227946"/>
                  </a:lnTo>
                  <a:lnTo>
                    <a:pt x="923378" y="3228416"/>
                  </a:lnTo>
                  <a:lnTo>
                    <a:pt x="921766" y="3231477"/>
                  </a:lnTo>
                  <a:lnTo>
                    <a:pt x="922629" y="3233572"/>
                  </a:lnTo>
                  <a:lnTo>
                    <a:pt x="924902" y="3234283"/>
                  </a:lnTo>
                  <a:lnTo>
                    <a:pt x="925601" y="3233648"/>
                  </a:lnTo>
                  <a:lnTo>
                    <a:pt x="926833" y="3233001"/>
                  </a:lnTo>
                  <a:lnTo>
                    <a:pt x="927849" y="3230727"/>
                  </a:lnTo>
                  <a:close/>
                </a:path>
                <a:path w="2432684" h="3543300">
                  <a:moveTo>
                    <a:pt x="927912" y="3261893"/>
                  </a:moveTo>
                  <a:lnTo>
                    <a:pt x="927722" y="3261055"/>
                  </a:lnTo>
                  <a:lnTo>
                    <a:pt x="927582" y="3259658"/>
                  </a:lnTo>
                  <a:lnTo>
                    <a:pt x="926719" y="3257829"/>
                  </a:lnTo>
                  <a:lnTo>
                    <a:pt x="925703" y="3257258"/>
                  </a:lnTo>
                  <a:lnTo>
                    <a:pt x="923505" y="3256915"/>
                  </a:lnTo>
                  <a:lnTo>
                    <a:pt x="921575" y="3258883"/>
                  </a:lnTo>
                  <a:lnTo>
                    <a:pt x="921054" y="3262884"/>
                  </a:lnTo>
                  <a:lnTo>
                    <a:pt x="922604" y="3265474"/>
                  </a:lnTo>
                  <a:lnTo>
                    <a:pt x="926071" y="3266109"/>
                  </a:lnTo>
                  <a:lnTo>
                    <a:pt x="927849" y="3264293"/>
                  </a:lnTo>
                  <a:lnTo>
                    <a:pt x="927912" y="3261893"/>
                  </a:lnTo>
                  <a:close/>
                </a:path>
                <a:path w="2432684" h="3543300">
                  <a:moveTo>
                    <a:pt x="928420" y="3151606"/>
                  </a:moveTo>
                  <a:lnTo>
                    <a:pt x="928255" y="3148609"/>
                  </a:lnTo>
                  <a:lnTo>
                    <a:pt x="926528" y="3144710"/>
                  </a:lnTo>
                  <a:lnTo>
                    <a:pt x="924458" y="3144253"/>
                  </a:lnTo>
                  <a:lnTo>
                    <a:pt x="920648" y="3146920"/>
                  </a:lnTo>
                  <a:lnTo>
                    <a:pt x="919886" y="3149790"/>
                  </a:lnTo>
                  <a:lnTo>
                    <a:pt x="922083" y="3153968"/>
                  </a:lnTo>
                  <a:lnTo>
                    <a:pt x="922807" y="3155073"/>
                  </a:lnTo>
                  <a:lnTo>
                    <a:pt x="923213" y="3155721"/>
                  </a:lnTo>
                  <a:lnTo>
                    <a:pt x="925169" y="3155023"/>
                  </a:lnTo>
                  <a:lnTo>
                    <a:pt x="926325" y="3154984"/>
                  </a:lnTo>
                  <a:lnTo>
                    <a:pt x="928420" y="3151606"/>
                  </a:lnTo>
                  <a:close/>
                </a:path>
                <a:path w="2432684" h="3543300">
                  <a:moveTo>
                    <a:pt x="933513" y="292100"/>
                  </a:moveTo>
                  <a:lnTo>
                    <a:pt x="933145" y="292100"/>
                  </a:lnTo>
                  <a:lnTo>
                    <a:pt x="933424" y="292569"/>
                  </a:lnTo>
                  <a:lnTo>
                    <a:pt x="933513" y="292100"/>
                  </a:lnTo>
                  <a:close/>
                </a:path>
                <a:path w="2432684" h="3543300">
                  <a:moveTo>
                    <a:pt x="933513" y="291312"/>
                  </a:moveTo>
                  <a:lnTo>
                    <a:pt x="933259" y="291350"/>
                  </a:lnTo>
                  <a:lnTo>
                    <a:pt x="933145" y="291680"/>
                  </a:lnTo>
                  <a:lnTo>
                    <a:pt x="933513" y="291312"/>
                  </a:lnTo>
                  <a:close/>
                </a:path>
                <a:path w="2432684" h="3543300">
                  <a:moveTo>
                    <a:pt x="933627" y="2846679"/>
                  </a:moveTo>
                  <a:lnTo>
                    <a:pt x="933488" y="2843746"/>
                  </a:lnTo>
                  <a:lnTo>
                    <a:pt x="933526" y="2841028"/>
                  </a:lnTo>
                  <a:lnTo>
                    <a:pt x="932942" y="2837180"/>
                  </a:lnTo>
                  <a:lnTo>
                    <a:pt x="932002" y="2835999"/>
                  </a:lnTo>
                  <a:lnTo>
                    <a:pt x="930681" y="2834424"/>
                  </a:lnTo>
                  <a:lnTo>
                    <a:pt x="929652" y="2833890"/>
                  </a:lnTo>
                  <a:lnTo>
                    <a:pt x="928230" y="2834132"/>
                  </a:lnTo>
                  <a:lnTo>
                    <a:pt x="927557" y="2834970"/>
                  </a:lnTo>
                  <a:lnTo>
                    <a:pt x="926604" y="2835859"/>
                  </a:lnTo>
                  <a:lnTo>
                    <a:pt x="926299" y="2836278"/>
                  </a:lnTo>
                  <a:lnTo>
                    <a:pt x="925055" y="2841561"/>
                  </a:lnTo>
                  <a:lnTo>
                    <a:pt x="925042" y="2846463"/>
                  </a:lnTo>
                  <a:lnTo>
                    <a:pt x="926312" y="2852166"/>
                  </a:lnTo>
                  <a:lnTo>
                    <a:pt x="926820" y="2853029"/>
                  </a:lnTo>
                  <a:lnTo>
                    <a:pt x="928319" y="2854617"/>
                  </a:lnTo>
                  <a:lnTo>
                    <a:pt x="929424" y="2855569"/>
                  </a:lnTo>
                  <a:lnTo>
                    <a:pt x="931646" y="2854312"/>
                  </a:lnTo>
                  <a:lnTo>
                    <a:pt x="932738" y="2853766"/>
                  </a:lnTo>
                  <a:lnTo>
                    <a:pt x="933335" y="2850921"/>
                  </a:lnTo>
                  <a:lnTo>
                    <a:pt x="933424" y="2848673"/>
                  </a:lnTo>
                  <a:lnTo>
                    <a:pt x="933627" y="2846679"/>
                  </a:lnTo>
                  <a:close/>
                </a:path>
                <a:path w="2432684" h="3543300">
                  <a:moveTo>
                    <a:pt x="933704" y="3172866"/>
                  </a:moveTo>
                  <a:lnTo>
                    <a:pt x="932307" y="3169970"/>
                  </a:lnTo>
                  <a:lnTo>
                    <a:pt x="929335" y="3169234"/>
                  </a:lnTo>
                  <a:lnTo>
                    <a:pt x="927684" y="3168967"/>
                  </a:lnTo>
                  <a:lnTo>
                    <a:pt x="924026" y="3168472"/>
                  </a:lnTo>
                  <a:lnTo>
                    <a:pt x="922629" y="3169805"/>
                  </a:lnTo>
                  <a:lnTo>
                    <a:pt x="921346" y="3178975"/>
                  </a:lnTo>
                  <a:lnTo>
                    <a:pt x="922286" y="3184969"/>
                  </a:lnTo>
                  <a:lnTo>
                    <a:pt x="919924" y="3191421"/>
                  </a:lnTo>
                  <a:lnTo>
                    <a:pt x="920292" y="3192424"/>
                  </a:lnTo>
                  <a:lnTo>
                    <a:pt x="920483" y="3194862"/>
                  </a:lnTo>
                  <a:lnTo>
                    <a:pt x="922451" y="3196831"/>
                  </a:lnTo>
                  <a:lnTo>
                    <a:pt x="925550" y="3197110"/>
                  </a:lnTo>
                  <a:lnTo>
                    <a:pt x="927519" y="3195409"/>
                  </a:lnTo>
                  <a:lnTo>
                    <a:pt x="927811" y="3190532"/>
                  </a:lnTo>
                  <a:lnTo>
                    <a:pt x="928255" y="3187331"/>
                  </a:lnTo>
                  <a:lnTo>
                    <a:pt x="927684" y="3179826"/>
                  </a:lnTo>
                  <a:lnTo>
                    <a:pt x="931837" y="3178175"/>
                  </a:lnTo>
                  <a:lnTo>
                    <a:pt x="933704" y="3172866"/>
                  </a:lnTo>
                  <a:close/>
                </a:path>
                <a:path w="2432684" h="3543300">
                  <a:moveTo>
                    <a:pt x="933894" y="3123806"/>
                  </a:moveTo>
                  <a:lnTo>
                    <a:pt x="933767" y="3121482"/>
                  </a:lnTo>
                  <a:lnTo>
                    <a:pt x="932472" y="3118713"/>
                  </a:lnTo>
                  <a:lnTo>
                    <a:pt x="930427" y="3117926"/>
                  </a:lnTo>
                  <a:lnTo>
                    <a:pt x="928090" y="3119031"/>
                  </a:lnTo>
                  <a:lnTo>
                    <a:pt x="927265" y="3120733"/>
                  </a:lnTo>
                  <a:lnTo>
                    <a:pt x="927671" y="3124504"/>
                  </a:lnTo>
                  <a:lnTo>
                    <a:pt x="928306" y="3126054"/>
                  </a:lnTo>
                  <a:lnTo>
                    <a:pt x="930338" y="3126613"/>
                  </a:lnTo>
                  <a:lnTo>
                    <a:pt x="931037" y="3126333"/>
                  </a:lnTo>
                  <a:lnTo>
                    <a:pt x="932078" y="3126282"/>
                  </a:lnTo>
                  <a:lnTo>
                    <a:pt x="933894" y="3123806"/>
                  </a:lnTo>
                  <a:close/>
                </a:path>
                <a:path w="2432684" h="3543300">
                  <a:moveTo>
                    <a:pt x="935609" y="3001937"/>
                  </a:moveTo>
                  <a:lnTo>
                    <a:pt x="934491" y="2997987"/>
                  </a:lnTo>
                  <a:lnTo>
                    <a:pt x="932865" y="2997225"/>
                  </a:lnTo>
                  <a:lnTo>
                    <a:pt x="929284" y="2996806"/>
                  </a:lnTo>
                  <a:lnTo>
                    <a:pt x="927417" y="2998622"/>
                  </a:lnTo>
                  <a:lnTo>
                    <a:pt x="927506" y="3002000"/>
                  </a:lnTo>
                  <a:lnTo>
                    <a:pt x="929259" y="3003918"/>
                  </a:lnTo>
                  <a:lnTo>
                    <a:pt x="930808" y="3003969"/>
                  </a:lnTo>
                  <a:lnTo>
                    <a:pt x="933297" y="3004058"/>
                  </a:lnTo>
                  <a:lnTo>
                    <a:pt x="935609" y="3001937"/>
                  </a:lnTo>
                  <a:close/>
                </a:path>
                <a:path w="2432684" h="3543300">
                  <a:moveTo>
                    <a:pt x="935786" y="3051822"/>
                  </a:moveTo>
                  <a:lnTo>
                    <a:pt x="934567" y="3051137"/>
                  </a:lnTo>
                  <a:lnTo>
                    <a:pt x="932040" y="3050260"/>
                  </a:lnTo>
                  <a:lnTo>
                    <a:pt x="930567" y="3051352"/>
                  </a:lnTo>
                  <a:lnTo>
                    <a:pt x="930389" y="3055924"/>
                  </a:lnTo>
                  <a:lnTo>
                    <a:pt x="930236" y="3059087"/>
                  </a:lnTo>
                  <a:lnTo>
                    <a:pt x="930287" y="3063036"/>
                  </a:lnTo>
                  <a:lnTo>
                    <a:pt x="930770" y="3064002"/>
                  </a:lnTo>
                  <a:lnTo>
                    <a:pt x="931938" y="3065157"/>
                  </a:lnTo>
                  <a:lnTo>
                    <a:pt x="932929" y="3065640"/>
                  </a:lnTo>
                  <a:lnTo>
                    <a:pt x="934364" y="3065488"/>
                  </a:lnTo>
                  <a:lnTo>
                    <a:pt x="935482" y="3064662"/>
                  </a:lnTo>
                  <a:lnTo>
                    <a:pt x="935659" y="3062325"/>
                  </a:lnTo>
                  <a:lnTo>
                    <a:pt x="935367" y="3060509"/>
                  </a:lnTo>
                  <a:lnTo>
                    <a:pt x="935304" y="3059455"/>
                  </a:lnTo>
                  <a:lnTo>
                    <a:pt x="935520" y="3056940"/>
                  </a:lnTo>
                  <a:lnTo>
                    <a:pt x="935786" y="3055162"/>
                  </a:lnTo>
                  <a:lnTo>
                    <a:pt x="935786" y="3051822"/>
                  </a:lnTo>
                  <a:close/>
                </a:path>
                <a:path w="2432684" h="3543300">
                  <a:moveTo>
                    <a:pt x="935977" y="3354590"/>
                  </a:moveTo>
                  <a:lnTo>
                    <a:pt x="935126" y="3350895"/>
                  </a:lnTo>
                  <a:lnTo>
                    <a:pt x="933678" y="3349536"/>
                  </a:lnTo>
                  <a:lnTo>
                    <a:pt x="932459" y="3347859"/>
                  </a:lnTo>
                  <a:lnTo>
                    <a:pt x="931951" y="3347682"/>
                  </a:lnTo>
                  <a:lnTo>
                    <a:pt x="931202" y="3347770"/>
                  </a:lnTo>
                  <a:lnTo>
                    <a:pt x="930656" y="3347986"/>
                  </a:lnTo>
                  <a:lnTo>
                    <a:pt x="927125" y="3353765"/>
                  </a:lnTo>
                  <a:lnTo>
                    <a:pt x="927620" y="3359251"/>
                  </a:lnTo>
                  <a:lnTo>
                    <a:pt x="930897" y="3365182"/>
                  </a:lnTo>
                  <a:lnTo>
                    <a:pt x="932154" y="3365500"/>
                  </a:lnTo>
                  <a:lnTo>
                    <a:pt x="933665" y="3365373"/>
                  </a:lnTo>
                  <a:lnTo>
                    <a:pt x="934783" y="3364814"/>
                  </a:lnTo>
                  <a:lnTo>
                    <a:pt x="935558" y="3362604"/>
                  </a:lnTo>
                  <a:lnTo>
                    <a:pt x="935736" y="3360864"/>
                  </a:lnTo>
                  <a:lnTo>
                    <a:pt x="935621" y="3361448"/>
                  </a:lnTo>
                  <a:lnTo>
                    <a:pt x="935621" y="3356889"/>
                  </a:lnTo>
                  <a:lnTo>
                    <a:pt x="935977" y="3354590"/>
                  </a:lnTo>
                  <a:close/>
                </a:path>
                <a:path w="2432684" h="3543300">
                  <a:moveTo>
                    <a:pt x="936040" y="3090837"/>
                  </a:moveTo>
                  <a:lnTo>
                    <a:pt x="934173" y="3088817"/>
                  </a:lnTo>
                  <a:lnTo>
                    <a:pt x="932078" y="3086887"/>
                  </a:lnTo>
                  <a:lnTo>
                    <a:pt x="931265" y="3087116"/>
                  </a:lnTo>
                  <a:lnTo>
                    <a:pt x="930363" y="3088360"/>
                  </a:lnTo>
                  <a:lnTo>
                    <a:pt x="929347" y="3089402"/>
                  </a:lnTo>
                  <a:lnTo>
                    <a:pt x="929119" y="3093008"/>
                  </a:lnTo>
                  <a:lnTo>
                    <a:pt x="930579" y="3095040"/>
                  </a:lnTo>
                  <a:lnTo>
                    <a:pt x="932713" y="3095663"/>
                  </a:lnTo>
                  <a:lnTo>
                    <a:pt x="933538" y="3095091"/>
                  </a:lnTo>
                  <a:lnTo>
                    <a:pt x="935228" y="3094532"/>
                  </a:lnTo>
                  <a:lnTo>
                    <a:pt x="936040" y="3090837"/>
                  </a:lnTo>
                  <a:close/>
                </a:path>
                <a:path w="2432684" h="3543300">
                  <a:moveTo>
                    <a:pt x="936053" y="2873006"/>
                  </a:moveTo>
                  <a:lnTo>
                    <a:pt x="934834" y="2872181"/>
                  </a:lnTo>
                  <a:lnTo>
                    <a:pt x="932091" y="2871889"/>
                  </a:lnTo>
                  <a:lnTo>
                    <a:pt x="930656" y="2871533"/>
                  </a:lnTo>
                  <a:lnTo>
                    <a:pt x="928370" y="2872232"/>
                  </a:lnTo>
                  <a:lnTo>
                    <a:pt x="927074" y="2873210"/>
                  </a:lnTo>
                  <a:lnTo>
                    <a:pt x="925969" y="2875813"/>
                  </a:lnTo>
                  <a:lnTo>
                    <a:pt x="925944" y="2877680"/>
                  </a:lnTo>
                  <a:lnTo>
                    <a:pt x="925461" y="2880550"/>
                  </a:lnTo>
                  <a:lnTo>
                    <a:pt x="926287" y="2884373"/>
                  </a:lnTo>
                  <a:lnTo>
                    <a:pt x="927252" y="2889173"/>
                  </a:lnTo>
                  <a:lnTo>
                    <a:pt x="928560" y="2894457"/>
                  </a:lnTo>
                  <a:lnTo>
                    <a:pt x="929754" y="2895092"/>
                  </a:lnTo>
                  <a:lnTo>
                    <a:pt x="931075" y="2895015"/>
                  </a:lnTo>
                  <a:lnTo>
                    <a:pt x="932319" y="2894088"/>
                  </a:lnTo>
                  <a:lnTo>
                    <a:pt x="931481" y="2889478"/>
                  </a:lnTo>
                  <a:lnTo>
                    <a:pt x="933450" y="2886011"/>
                  </a:lnTo>
                  <a:lnTo>
                    <a:pt x="935926" y="2879928"/>
                  </a:lnTo>
                  <a:lnTo>
                    <a:pt x="935888" y="2877083"/>
                  </a:lnTo>
                  <a:lnTo>
                    <a:pt x="936053" y="2873006"/>
                  </a:lnTo>
                  <a:close/>
                </a:path>
                <a:path w="2432684" h="3543300">
                  <a:moveTo>
                    <a:pt x="936282" y="3395370"/>
                  </a:moveTo>
                  <a:lnTo>
                    <a:pt x="935723" y="3392309"/>
                  </a:lnTo>
                  <a:lnTo>
                    <a:pt x="934961" y="3391128"/>
                  </a:lnTo>
                  <a:lnTo>
                    <a:pt x="933653" y="3389807"/>
                  </a:lnTo>
                  <a:lnTo>
                    <a:pt x="932307" y="3389592"/>
                  </a:lnTo>
                  <a:lnTo>
                    <a:pt x="930097" y="3390887"/>
                  </a:lnTo>
                  <a:lnTo>
                    <a:pt x="929525" y="3392690"/>
                  </a:lnTo>
                  <a:lnTo>
                    <a:pt x="930173" y="3395611"/>
                  </a:lnTo>
                  <a:lnTo>
                    <a:pt x="931189" y="3396615"/>
                  </a:lnTo>
                  <a:lnTo>
                    <a:pt x="931824" y="3397593"/>
                  </a:lnTo>
                  <a:lnTo>
                    <a:pt x="932472" y="3397516"/>
                  </a:lnTo>
                  <a:lnTo>
                    <a:pt x="932942" y="3397529"/>
                  </a:lnTo>
                  <a:lnTo>
                    <a:pt x="935164" y="3396729"/>
                  </a:lnTo>
                  <a:lnTo>
                    <a:pt x="936282" y="3395370"/>
                  </a:lnTo>
                  <a:close/>
                </a:path>
                <a:path w="2432684" h="3543300">
                  <a:moveTo>
                    <a:pt x="936840" y="3322142"/>
                  </a:moveTo>
                  <a:lnTo>
                    <a:pt x="936218" y="3318281"/>
                  </a:lnTo>
                  <a:lnTo>
                    <a:pt x="932878" y="3314928"/>
                  </a:lnTo>
                  <a:lnTo>
                    <a:pt x="931506" y="3314458"/>
                  </a:lnTo>
                  <a:lnTo>
                    <a:pt x="928560" y="3316770"/>
                  </a:lnTo>
                  <a:lnTo>
                    <a:pt x="922921" y="3322155"/>
                  </a:lnTo>
                  <a:lnTo>
                    <a:pt x="921816" y="3324987"/>
                  </a:lnTo>
                  <a:lnTo>
                    <a:pt x="921893" y="3328378"/>
                  </a:lnTo>
                  <a:lnTo>
                    <a:pt x="922489" y="3331883"/>
                  </a:lnTo>
                  <a:lnTo>
                    <a:pt x="922985" y="3335401"/>
                  </a:lnTo>
                  <a:lnTo>
                    <a:pt x="923874" y="3339465"/>
                  </a:lnTo>
                  <a:lnTo>
                    <a:pt x="925029" y="3340176"/>
                  </a:lnTo>
                  <a:lnTo>
                    <a:pt x="926388" y="3340290"/>
                  </a:lnTo>
                  <a:lnTo>
                    <a:pt x="927277" y="3339630"/>
                  </a:lnTo>
                  <a:lnTo>
                    <a:pt x="928217" y="3338360"/>
                  </a:lnTo>
                  <a:lnTo>
                    <a:pt x="928662" y="3337356"/>
                  </a:lnTo>
                  <a:lnTo>
                    <a:pt x="928027" y="3332010"/>
                  </a:lnTo>
                  <a:lnTo>
                    <a:pt x="929830" y="3328822"/>
                  </a:lnTo>
                  <a:lnTo>
                    <a:pt x="934427" y="3326155"/>
                  </a:lnTo>
                  <a:lnTo>
                    <a:pt x="934859" y="3325203"/>
                  </a:lnTo>
                  <a:lnTo>
                    <a:pt x="936840" y="3322142"/>
                  </a:lnTo>
                  <a:close/>
                </a:path>
                <a:path w="2432684" h="3543300">
                  <a:moveTo>
                    <a:pt x="936891" y="3286010"/>
                  </a:moveTo>
                  <a:lnTo>
                    <a:pt x="936739" y="3282264"/>
                  </a:lnTo>
                  <a:lnTo>
                    <a:pt x="933843" y="3279508"/>
                  </a:lnTo>
                  <a:lnTo>
                    <a:pt x="931621" y="3279571"/>
                  </a:lnTo>
                  <a:lnTo>
                    <a:pt x="928344" y="3282683"/>
                  </a:lnTo>
                  <a:lnTo>
                    <a:pt x="928293" y="3285896"/>
                  </a:lnTo>
                  <a:lnTo>
                    <a:pt x="931049" y="3289185"/>
                  </a:lnTo>
                  <a:lnTo>
                    <a:pt x="932040" y="3289401"/>
                  </a:lnTo>
                  <a:lnTo>
                    <a:pt x="932802" y="3289795"/>
                  </a:lnTo>
                  <a:lnTo>
                    <a:pt x="933577" y="3289439"/>
                  </a:lnTo>
                  <a:lnTo>
                    <a:pt x="934656" y="3289287"/>
                  </a:lnTo>
                  <a:lnTo>
                    <a:pt x="936891" y="3286010"/>
                  </a:lnTo>
                  <a:close/>
                </a:path>
                <a:path w="2432684" h="3543300">
                  <a:moveTo>
                    <a:pt x="937018" y="2760091"/>
                  </a:moveTo>
                  <a:lnTo>
                    <a:pt x="934961" y="2755557"/>
                  </a:lnTo>
                  <a:lnTo>
                    <a:pt x="932078" y="2750718"/>
                  </a:lnTo>
                  <a:lnTo>
                    <a:pt x="930795" y="2750426"/>
                  </a:lnTo>
                  <a:lnTo>
                    <a:pt x="929373" y="2750769"/>
                  </a:lnTo>
                  <a:lnTo>
                    <a:pt x="927950" y="2752483"/>
                  </a:lnTo>
                  <a:lnTo>
                    <a:pt x="927862" y="2753118"/>
                  </a:lnTo>
                  <a:lnTo>
                    <a:pt x="929906" y="2758605"/>
                  </a:lnTo>
                  <a:lnTo>
                    <a:pt x="929665" y="2764028"/>
                  </a:lnTo>
                  <a:lnTo>
                    <a:pt x="930541" y="2770009"/>
                  </a:lnTo>
                  <a:lnTo>
                    <a:pt x="931722" y="2771165"/>
                  </a:lnTo>
                  <a:lnTo>
                    <a:pt x="933373" y="2770797"/>
                  </a:lnTo>
                  <a:lnTo>
                    <a:pt x="934847" y="2770225"/>
                  </a:lnTo>
                  <a:lnTo>
                    <a:pt x="936218" y="2768269"/>
                  </a:lnTo>
                  <a:lnTo>
                    <a:pt x="936129" y="2766707"/>
                  </a:lnTo>
                  <a:lnTo>
                    <a:pt x="936396" y="2765374"/>
                  </a:lnTo>
                  <a:lnTo>
                    <a:pt x="937018" y="2760091"/>
                  </a:lnTo>
                  <a:close/>
                </a:path>
                <a:path w="2432684" h="3543300">
                  <a:moveTo>
                    <a:pt x="937247" y="3203283"/>
                  </a:moveTo>
                  <a:lnTo>
                    <a:pt x="937082" y="3197809"/>
                  </a:lnTo>
                  <a:lnTo>
                    <a:pt x="932903" y="3195040"/>
                  </a:lnTo>
                  <a:lnTo>
                    <a:pt x="930744" y="3195828"/>
                  </a:lnTo>
                  <a:lnTo>
                    <a:pt x="930427" y="3197707"/>
                  </a:lnTo>
                  <a:lnTo>
                    <a:pt x="930097" y="3200146"/>
                  </a:lnTo>
                  <a:lnTo>
                    <a:pt x="930516" y="3201581"/>
                  </a:lnTo>
                  <a:lnTo>
                    <a:pt x="931011" y="3203689"/>
                  </a:lnTo>
                  <a:lnTo>
                    <a:pt x="931926" y="3206000"/>
                  </a:lnTo>
                  <a:lnTo>
                    <a:pt x="933564" y="3206216"/>
                  </a:lnTo>
                  <a:lnTo>
                    <a:pt x="937247" y="3203283"/>
                  </a:lnTo>
                  <a:close/>
                </a:path>
                <a:path w="2432684" h="3543300">
                  <a:moveTo>
                    <a:pt x="938847" y="3376549"/>
                  </a:moveTo>
                  <a:lnTo>
                    <a:pt x="938491" y="3375025"/>
                  </a:lnTo>
                  <a:lnTo>
                    <a:pt x="936282" y="3372599"/>
                  </a:lnTo>
                  <a:lnTo>
                    <a:pt x="934478" y="3371304"/>
                  </a:lnTo>
                  <a:lnTo>
                    <a:pt x="932230" y="3369856"/>
                  </a:lnTo>
                  <a:lnTo>
                    <a:pt x="930973" y="3370351"/>
                  </a:lnTo>
                  <a:lnTo>
                    <a:pt x="928700" y="3372472"/>
                  </a:lnTo>
                  <a:lnTo>
                    <a:pt x="928230" y="3374542"/>
                  </a:lnTo>
                  <a:lnTo>
                    <a:pt x="929678" y="3379165"/>
                  </a:lnTo>
                  <a:lnTo>
                    <a:pt x="931506" y="3380752"/>
                  </a:lnTo>
                  <a:lnTo>
                    <a:pt x="933602" y="3380930"/>
                  </a:lnTo>
                  <a:lnTo>
                    <a:pt x="935545" y="3381083"/>
                  </a:lnTo>
                  <a:lnTo>
                    <a:pt x="938784" y="3379305"/>
                  </a:lnTo>
                  <a:lnTo>
                    <a:pt x="938847" y="3376549"/>
                  </a:lnTo>
                  <a:close/>
                </a:path>
                <a:path w="2432684" h="3543300">
                  <a:moveTo>
                    <a:pt x="941743" y="2689631"/>
                  </a:moveTo>
                  <a:lnTo>
                    <a:pt x="940066" y="2685326"/>
                  </a:lnTo>
                  <a:lnTo>
                    <a:pt x="939495" y="2683103"/>
                  </a:lnTo>
                  <a:lnTo>
                    <a:pt x="937780" y="2680309"/>
                  </a:lnTo>
                  <a:lnTo>
                    <a:pt x="936167" y="2679827"/>
                  </a:lnTo>
                  <a:lnTo>
                    <a:pt x="934402" y="2679535"/>
                  </a:lnTo>
                  <a:lnTo>
                    <a:pt x="933208" y="2680512"/>
                  </a:lnTo>
                  <a:lnTo>
                    <a:pt x="932180" y="2685072"/>
                  </a:lnTo>
                  <a:lnTo>
                    <a:pt x="931227" y="2690533"/>
                  </a:lnTo>
                  <a:lnTo>
                    <a:pt x="931227" y="2695232"/>
                  </a:lnTo>
                  <a:lnTo>
                    <a:pt x="931113" y="2697467"/>
                  </a:lnTo>
                  <a:lnTo>
                    <a:pt x="931354" y="2700185"/>
                  </a:lnTo>
                  <a:lnTo>
                    <a:pt x="932459" y="2700693"/>
                  </a:lnTo>
                  <a:lnTo>
                    <a:pt x="933475" y="2701201"/>
                  </a:lnTo>
                  <a:lnTo>
                    <a:pt x="934161" y="2701163"/>
                  </a:lnTo>
                  <a:lnTo>
                    <a:pt x="938453" y="2696286"/>
                  </a:lnTo>
                  <a:lnTo>
                    <a:pt x="941730" y="2691879"/>
                  </a:lnTo>
                  <a:lnTo>
                    <a:pt x="941743" y="2689631"/>
                  </a:lnTo>
                  <a:close/>
                </a:path>
                <a:path w="2432684" h="3543300">
                  <a:moveTo>
                    <a:pt x="941933" y="2797403"/>
                  </a:moveTo>
                  <a:lnTo>
                    <a:pt x="940460" y="2793987"/>
                  </a:lnTo>
                  <a:lnTo>
                    <a:pt x="939698" y="2792869"/>
                  </a:lnTo>
                  <a:lnTo>
                    <a:pt x="937983" y="2790482"/>
                  </a:lnTo>
                  <a:lnTo>
                    <a:pt x="936523" y="2790545"/>
                  </a:lnTo>
                  <a:lnTo>
                    <a:pt x="933310" y="2793555"/>
                  </a:lnTo>
                  <a:lnTo>
                    <a:pt x="931227" y="2795854"/>
                  </a:lnTo>
                  <a:lnTo>
                    <a:pt x="928979" y="2798521"/>
                  </a:lnTo>
                  <a:lnTo>
                    <a:pt x="929462" y="2799969"/>
                  </a:lnTo>
                  <a:lnTo>
                    <a:pt x="931049" y="2801048"/>
                  </a:lnTo>
                  <a:lnTo>
                    <a:pt x="932370" y="2801366"/>
                  </a:lnTo>
                  <a:lnTo>
                    <a:pt x="933970" y="2802013"/>
                  </a:lnTo>
                  <a:lnTo>
                    <a:pt x="935431" y="2801620"/>
                  </a:lnTo>
                  <a:lnTo>
                    <a:pt x="937158" y="2801289"/>
                  </a:lnTo>
                  <a:lnTo>
                    <a:pt x="940968" y="2799842"/>
                  </a:lnTo>
                  <a:lnTo>
                    <a:pt x="941933" y="2797403"/>
                  </a:lnTo>
                  <a:close/>
                </a:path>
                <a:path w="2432684" h="3543300">
                  <a:moveTo>
                    <a:pt x="944448" y="280416"/>
                  </a:moveTo>
                  <a:lnTo>
                    <a:pt x="944194" y="280466"/>
                  </a:lnTo>
                  <a:lnTo>
                    <a:pt x="944067" y="280771"/>
                  </a:lnTo>
                  <a:lnTo>
                    <a:pt x="944448" y="280416"/>
                  </a:lnTo>
                  <a:close/>
                </a:path>
                <a:path w="2432684" h="3543300">
                  <a:moveTo>
                    <a:pt x="944854" y="2734221"/>
                  </a:moveTo>
                  <a:lnTo>
                    <a:pt x="944410" y="2731109"/>
                  </a:lnTo>
                  <a:lnTo>
                    <a:pt x="943787" y="2729293"/>
                  </a:lnTo>
                  <a:lnTo>
                    <a:pt x="944537" y="2722410"/>
                  </a:lnTo>
                  <a:lnTo>
                    <a:pt x="941857" y="2717965"/>
                  </a:lnTo>
                  <a:lnTo>
                    <a:pt x="940892" y="2711208"/>
                  </a:lnTo>
                  <a:lnTo>
                    <a:pt x="937374" y="2710408"/>
                  </a:lnTo>
                  <a:lnTo>
                    <a:pt x="934364" y="2712415"/>
                  </a:lnTo>
                  <a:lnTo>
                    <a:pt x="933297" y="2713266"/>
                  </a:lnTo>
                  <a:lnTo>
                    <a:pt x="930490" y="2716060"/>
                  </a:lnTo>
                  <a:lnTo>
                    <a:pt x="930338" y="2717698"/>
                  </a:lnTo>
                  <a:lnTo>
                    <a:pt x="933919" y="2721457"/>
                  </a:lnTo>
                  <a:lnTo>
                    <a:pt x="935278" y="2722257"/>
                  </a:lnTo>
                  <a:lnTo>
                    <a:pt x="929690" y="2723781"/>
                  </a:lnTo>
                  <a:lnTo>
                    <a:pt x="928585" y="2725775"/>
                  </a:lnTo>
                  <a:lnTo>
                    <a:pt x="928611" y="2730246"/>
                  </a:lnTo>
                  <a:lnTo>
                    <a:pt x="929246" y="2732455"/>
                  </a:lnTo>
                  <a:lnTo>
                    <a:pt x="930668" y="2736799"/>
                  </a:lnTo>
                  <a:lnTo>
                    <a:pt x="933234" y="2737193"/>
                  </a:lnTo>
                  <a:lnTo>
                    <a:pt x="936091" y="2734957"/>
                  </a:lnTo>
                  <a:lnTo>
                    <a:pt x="936371" y="2733954"/>
                  </a:lnTo>
                  <a:lnTo>
                    <a:pt x="937641" y="2732697"/>
                  </a:lnTo>
                  <a:lnTo>
                    <a:pt x="937882" y="2733179"/>
                  </a:lnTo>
                  <a:lnTo>
                    <a:pt x="937641" y="2738196"/>
                  </a:lnTo>
                  <a:lnTo>
                    <a:pt x="938174" y="2741180"/>
                  </a:lnTo>
                  <a:lnTo>
                    <a:pt x="938911" y="2742400"/>
                  </a:lnTo>
                  <a:lnTo>
                    <a:pt x="940231" y="2744254"/>
                  </a:lnTo>
                  <a:lnTo>
                    <a:pt x="942835" y="2742590"/>
                  </a:lnTo>
                  <a:lnTo>
                    <a:pt x="944156" y="2738183"/>
                  </a:lnTo>
                  <a:lnTo>
                    <a:pt x="944562" y="2735554"/>
                  </a:lnTo>
                  <a:lnTo>
                    <a:pt x="944854" y="2734221"/>
                  </a:lnTo>
                  <a:close/>
                </a:path>
                <a:path w="2432684" h="3543300">
                  <a:moveTo>
                    <a:pt x="947242" y="273862"/>
                  </a:moveTo>
                  <a:lnTo>
                    <a:pt x="945807" y="270586"/>
                  </a:lnTo>
                  <a:lnTo>
                    <a:pt x="942657" y="270624"/>
                  </a:lnTo>
                  <a:lnTo>
                    <a:pt x="935075" y="275932"/>
                  </a:lnTo>
                  <a:lnTo>
                    <a:pt x="930148" y="279933"/>
                  </a:lnTo>
                  <a:lnTo>
                    <a:pt x="925880" y="287286"/>
                  </a:lnTo>
                  <a:lnTo>
                    <a:pt x="925804" y="289610"/>
                  </a:lnTo>
                  <a:lnTo>
                    <a:pt x="928141" y="291249"/>
                  </a:lnTo>
                  <a:lnTo>
                    <a:pt x="931684" y="291744"/>
                  </a:lnTo>
                  <a:lnTo>
                    <a:pt x="932611" y="291439"/>
                  </a:lnTo>
                  <a:lnTo>
                    <a:pt x="933259" y="291350"/>
                  </a:lnTo>
                  <a:lnTo>
                    <a:pt x="935139" y="286131"/>
                  </a:lnTo>
                  <a:lnTo>
                    <a:pt x="938225" y="281698"/>
                  </a:lnTo>
                  <a:lnTo>
                    <a:pt x="944194" y="280466"/>
                  </a:lnTo>
                  <a:lnTo>
                    <a:pt x="944600" y="279539"/>
                  </a:lnTo>
                  <a:lnTo>
                    <a:pt x="945019" y="278231"/>
                  </a:lnTo>
                  <a:lnTo>
                    <a:pt x="946721" y="275475"/>
                  </a:lnTo>
                  <a:lnTo>
                    <a:pt x="947242" y="273862"/>
                  </a:lnTo>
                  <a:close/>
                </a:path>
                <a:path w="2432684" h="3543300">
                  <a:moveTo>
                    <a:pt x="948258" y="2607830"/>
                  </a:moveTo>
                  <a:lnTo>
                    <a:pt x="947801" y="2604312"/>
                  </a:lnTo>
                  <a:lnTo>
                    <a:pt x="947508" y="2600744"/>
                  </a:lnTo>
                  <a:lnTo>
                    <a:pt x="946556" y="2596413"/>
                  </a:lnTo>
                  <a:lnTo>
                    <a:pt x="944880" y="2595651"/>
                  </a:lnTo>
                  <a:lnTo>
                    <a:pt x="943254" y="2595181"/>
                  </a:lnTo>
                  <a:lnTo>
                    <a:pt x="942022" y="2596121"/>
                  </a:lnTo>
                  <a:lnTo>
                    <a:pt x="939571" y="2602674"/>
                  </a:lnTo>
                  <a:lnTo>
                    <a:pt x="937463" y="2608567"/>
                  </a:lnTo>
                  <a:lnTo>
                    <a:pt x="934567" y="2617063"/>
                  </a:lnTo>
                  <a:lnTo>
                    <a:pt x="934440" y="2619730"/>
                  </a:lnTo>
                  <a:lnTo>
                    <a:pt x="935697" y="2623464"/>
                  </a:lnTo>
                  <a:lnTo>
                    <a:pt x="937450" y="2624798"/>
                  </a:lnTo>
                  <a:lnTo>
                    <a:pt x="939927" y="2623616"/>
                  </a:lnTo>
                  <a:lnTo>
                    <a:pt x="941476" y="2622677"/>
                  </a:lnTo>
                  <a:lnTo>
                    <a:pt x="945934" y="2620899"/>
                  </a:lnTo>
                  <a:lnTo>
                    <a:pt x="947470" y="2618867"/>
                  </a:lnTo>
                  <a:lnTo>
                    <a:pt x="947801" y="2613266"/>
                  </a:lnTo>
                  <a:lnTo>
                    <a:pt x="947686" y="2610574"/>
                  </a:lnTo>
                  <a:lnTo>
                    <a:pt x="947686" y="2607881"/>
                  </a:lnTo>
                  <a:lnTo>
                    <a:pt x="948258" y="2607830"/>
                  </a:lnTo>
                  <a:close/>
                </a:path>
                <a:path w="2432684" h="3543300">
                  <a:moveTo>
                    <a:pt x="950645" y="2533218"/>
                  </a:moveTo>
                  <a:lnTo>
                    <a:pt x="950341" y="2530310"/>
                  </a:lnTo>
                  <a:lnTo>
                    <a:pt x="950125" y="2527135"/>
                  </a:lnTo>
                  <a:lnTo>
                    <a:pt x="949388" y="2522778"/>
                  </a:lnTo>
                  <a:lnTo>
                    <a:pt x="948486" y="2521699"/>
                  </a:lnTo>
                  <a:lnTo>
                    <a:pt x="945730" y="2521267"/>
                  </a:lnTo>
                  <a:lnTo>
                    <a:pt x="944194" y="2522182"/>
                  </a:lnTo>
                  <a:lnTo>
                    <a:pt x="944079" y="2528582"/>
                  </a:lnTo>
                  <a:lnTo>
                    <a:pt x="944130" y="2538971"/>
                  </a:lnTo>
                  <a:lnTo>
                    <a:pt x="944346" y="2539415"/>
                  </a:lnTo>
                  <a:lnTo>
                    <a:pt x="944651" y="2540965"/>
                  </a:lnTo>
                  <a:lnTo>
                    <a:pt x="946658" y="2542286"/>
                  </a:lnTo>
                  <a:lnTo>
                    <a:pt x="948258" y="2541333"/>
                  </a:lnTo>
                  <a:lnTo>
                    <a:pt x="949236" y="2540812"/>
                  </a:lnTo>
                  <a:lnTo>
                    <a:pt x="949985" y="2537993"/>
                  </a:lnTo>
                  <a:lnTo>
                    <a:pt x="950226" y="2535732"/>
                  </a:lnTo>
                  <a:lnTo>
                    <a:pt x="950645" y="2533218"/>
                  </a:lnTo>
                  <a:close/>
                </a:path>
                <a:path w="2432684" h="3543300">
                  <a:moveTo>
                    <a:pt x="950963" y="2565603"/>
                  </a:moveTo>
                  <a:lnTo>
                    <a:pt x="949198" y="2559354"/>
                  </a:lnTo>
                  <a:lnTo>
                    <a:pt x="946505" y="2552357"/>
                  </a:lnTo>
                  <a:lnTo>
                    <a:pt x="945426" y="2551938"/>
                  </a:lnTo>
                  <a:lnTo>
                    <a:pt x="943470" y="2551366"/>
                  </a:lnTo>
                  <a:lnTo>
                    <a:pt x="941908" y="2552738"/>
                  </a:lnTo>
                  <a:lnTo>
                    <a:pt x="941793" y="2554452"/>
                  </a:lnTo>
                  <a:lnTo>
                    <a:pt x="941489" y="2554922"/>
                  </a:lnTo>
                  <a:lnTo>
                    <a:pt x="942860" y="2559799"/>
                  </a:lnTo>
                  <a:lnTo>
                    <a:pt x="942327" y="2564219"/>
                  </a:lnTo>
                  <a:lnTo>
                    <a:pt x="940930" y="2570886"/>
                  </a:lnTo>
                  <a:lnTo>
                    <a:pt x="941006" y="2573197"/>
                  </a:lnTo>
                  <a:lnTo>
                    <a:pt x="945616" y="2590177"/>
                  </a:lnTo>
                  <a:lnTo>
                    <a:pt x="946797" y="2589415"/>
                  </a:lnTo>
                  <a:lnTo>
                    <a:pt x="947496" y="2583535"/>
                  </a:lnTo>
                  <a:lnTo>
                    <a:pt x="947102" y="2577846"/>
                  </a:lnTo>
                  <a:lnTo>
                    <a:pt x="950963" y="2565603"/>
                  </a:lnTo>
                  <a:close/>
                </a:path>
                <a:path w="2432684" h="3543300">
                  <a:moveTo>
                    <a:pt x="957021" y="2430538"/>
                  </a:moveTo>
                  <a:lnTo>
                    <a:pt x="955751" y="2424011"/>
                  </a:lnTo>
                  <a:lnTo>
                    <a:pt x="951725" y="2415857"/>
                  </a:lnTo>
                  <a:lnTo>
                    <a:pt x="949515" y="2416213"/>
                  </a:lnTo>
                  <a:lnTo>
                    <a:pt x="947699" y="2416276"/>
                  </a:lnTo>
                  <a:lnTo>
                    <a:pt x="946162" y="2417635"/>
                  </a:lnTo>
                  <a:lnTo>
                    <a:pt x="946531" y="2420340"/>
                  </a:lnTo>
                  <a:lnTo>
                    <a:pt x="946785" y="2423071"/>
                  </a:lnTo>
                  <a:lnTo>
                    <a:pt x="948042" y="2429751"/>
                  </a:lnTo>
                  <a:lnTo>
                    <a:pt x="948905" y="2433739"/>
                  </a:lnTo>
                  <a:lnTo>
                    <a:pt x="950023" y="2438235"/>
                  </a:lnTo>
                  <a:lnTo>
                    <a:pt x="952055" y="2439022"/>
                  </a:lnTo>
                  <a:lnTo>
                    <a:pt x="953300" y="2438057"/>
                  </a:lnTo>
                  <a:lnTo>
                    <a:pt x="953604" y="2437676"/>
                  </a:lnTo>
                  <a:lnTo>
                    <a:pt x="957021" y="2430538"/>
                  </a:lnTo>
                  <a:close/>
                </a:path>
                <a:path w="2432684" h="3543300">
                  <a:moveTo>
                    <a:pt x="957491" y="2346883"/>
                  </a:moveTo>
                  <a:lnTo>
                    <a:pt x="957440" y="2343035"/>
                  </a:lnTo>
                  <a:lnTo>
                    <a:pt x="956945" y="2342553"/>
                  </a:lnTo>
                  <a:lnTo>
                    <a:pt x="956360" y="2342692"/>
                  </a:lnTo>
                  <a:lnTo>
                    <a:pt x="955878" y="2342934"/>
                  </a:lnTo>
                  <a:lnTo>
                    <a:pt x="954024" y="2345448"/>
                  </a:lnTo>
                  <a:lnTo>
                    <a:pt x="952207" y="2347506"/>
                  </a:lnTo>
                  <a:lnTo>
                    <a:pt x="952461" y="2355024"/>
                  </a:lnTo>
                  <a:lnTo>
                    <a:pt x="952474" y="2359571"/>
                  </a:lnTo>
                  <a:lnTo>
                    <a:pt x="952715" y="2364549"/>
                  </a:lnTo>
                  <a:lnTo>
                    <a:pt x="953960" y="2365413"/>
                  </a:lnTo>
                  <a:lnTo>
                    <a:pt x="954951" y="2364917"/>
                  </a:lnTo>
                  <a:lnTo>
                    <a:pt x="955814" y="2364194"/>
                  </a:lnTo>
                  <a:lnTo>
                    <a:pt x="956589" y="2360384"/>
                  </a:lnTo>
                  <a:lnTo>
                    <a:pt x="956957" y="2357247"/>
                  </a:lnTo>
                  <a:lnTo>
                    <a:pt x="957478" y="2353805"/>
                  </a:lnTo>
                  <a:lnTo>
                    <a:pt x="957491" y="2346883"/>
                  </a:lnTo>
                  <a:close/>
                </a:path>
                <a:path w="2432684" h="3543300">
                  <a:moveTo>
                    <a:pt x="964361" y="2259038"/>
                  </a:moveTo>
                  <a:lnTo>
                    <a:pt x="963764" y="2252002"/>
                  </a:lnTo>
                  <a:lnTo>
                    <a:pt x="962723" y="2250744"/>
                  </a:lnTo>
                  <a:lnTo>
                    <a:pt x="961377" y="2249424"/>
                  </a:lnTo>
                  <a:lnTo>
                    <a:pt x="959739" y="2249436"/>
                  </a:lnTo>
                  <a:lnTo>
                    <a:pt x="957783" y="2252243"/>
                  </a:lnTo>
                  <a:lnTo>
                    <a:pt x="955116" y="2262835"/>
                  </a:lnTo>
                  <a:lnTo>
                    <a:pt x="955040" y="2266975"/>
                  </a:lnTo>
                  <a:lnTo>
                    <a:pt x="955167" y="2267826"/>
                  </a:lnTo>
                  <a:lnTo>
                    <a:pt x="955040" y="2269363"/>
                  </a:lnTo>
                  <a:lnTo>
                    <a:pt x="956310" y="2271433"/>
                  </a:lnTo>
                  <a:lnTo>
                    <a:pt x="957757" y="2272461"/>
                  </a:lnTo>
                  <a:lnTo>
                    <a:pt x="959929" y="2272461"/>
                  </a:lnTo>
                  <a:lnTo>
                    <a:pt x="961682" y="2271445"/>
                  </a:lnTo>
                  <a:lnTo>
                    <a:pt x="963841" y="2264880"/>
                  </a:lnTo>
                  <a:lnTo>
                    <a:pt x="964361" y="2259038"/>
                  </a:lnTo>
                  <a:close/>
                </a:path>
                <a:path w="2432684" h="3543300">
                  <a:moveTo>
                    <a:pt x="966851" y="2174951"/>
                  </a:moveTo>
                  <a:lnTo>
                    <a:pt x="965708" y="2167839"/>
                  </a:lnTo>
                  <a:lnTo>
                    <a:pt x="964336" y="2166086"/>
                  </a:lnTo>
                  <a:lnTo>
                    <a:pt x="963739" y="2166124"/>
                  </a:lnTo>
                  <a:lnTo>
                    <a:pt x="962215" y="2165451"/>
                  </a:lnTo>
                  <a:lnTo>
                    <a:pt x="961529" y="2165781"/>
                  </a:lnTo>
                  <a:lnTo>
                    <a:pt x="960297" y="2175687"/>
                  </a:lnTo>
                  <a:lnTo>
                    <a:pt x="960615" y="2179980"/>
                  </a:lnTo>
                  <a:lnTo>
                    <a:pt x="960805" y="2183587"/>
                  </a:lnTo>
                  <a:lnTo>
                    <a:pt x="961263" y="2187714"/>
                  </a:lnTo>
                  <a:lnTo>
                    <a:pt x="962266" y="2188553"/>
                  </a:lnTo>
                  <a:lnTo>
                    <a:pt x="963536" y="2188553"/>
                  </a:lnTo>
                  <a:lnTo>
                    <a:pt x="964692" y="2187943"/>
                  </a:lnTo>
                  <a:lnTo>
                    <a:pt x="966647" y="2181212"/>
                  </a:lnTo>
                  <a:lnTo>
                    <a:pt x="966851" y="2174951"/>
                  </a:lnTo>
                  <a:close/>
                </a:path>
                <a:path w="2432684" h="3543300">
                  <a:moveTo>
                    <a:pt x="968730" y="1694840"/>
                  </a:moveTo>
                  <a:lnTo>
                    <a:pt x="966406" y="1692592"/>
                  </a:lnTo>
                  <a:lnTo>
                    <a:pt x="964412" y="1692973"/>
                  </a:lnTo>
                  <a:lnTo>
                    <a:pt x="963904" y="1694916"/>
                  </a:lnTo>
                  <a:lnTo>
                    <a:pt x="963866" y="1695780"/>
                  </a:lnTo>
                  <a:lnTo>
                    <a:pt x="963739" y="1696618"/>
                  </a:lnTo>
                  <a:lnTo>
                    <a:pt x="963803" y="1697050"/>
                  </a:lnTo>
                  <a:lnTo>
                    <a:pt x="963714" y="1697609"/>
                  </a:lnTo>
                  <a:lnTo>
                    <a:pt x="964476" y="1698447"/>
                  </a:lnTo>
                  <a:lnTo>
                    <a:pt x="965149" y="1699209"/>
                  </a:lnTo>
                  <a:lnTo>
                    <a:pt x="966482" y="1699285"/>
                  </a:lnTo>
                  <a:lnTo>
                    <a:pt x="967562" y="1698726"/>
                  </a:lnTo>
                  <a:lnTo>
                    <a:pt x="968590" y="1696542"/>
                  </a:lnTo>
                  <a:lnTo>
                    <a:pt x="968730" y="1694840"/>
                  </a:lnTo>
                  <a:close/>
                </a:path>
                <a:path w="2432684" h="3543300">
                  <a:moveTo>
                    <a:pt x="971334" y="1968665"/>
                  </a:moveTo>
                  <a:lnTo>
                    <a:pt x="971042" y="1968487"/>
                  </a:lnTo>
                  <a:lnTo>
                    <a:pt x="971016" y="1968982"/>
                  </a:lnTo>
                  <a:lnTo>
                    <a:pt x="971334" y="1968665"/>
                  </a:lnTo>
                  <a:close/>
                </a:path>
                <a:path w="2432684" h="3543300">
                  <a:moveTo>
                    <a:pt x="971359" y="1960003"/>
                  </a:moveTo>
                  <a:lnTo>
                    <a:pt x="970381" y="1958047"/>
                  </a:lnTo>
                  <a:lnTo>
                    <a:pt x="969759" y="1957806"/>
                  </a:lnTo>
                  <a:lnTo>
                    <a:pt x="968629" y="1958073"/>
                  </a:lnTo>
                  <a:lnTo>
                    <a:pt x="967486" y="1958251"/>
                  </a:lnTo>
                  <a:lnTo>
                    <a:pt x="964857" y="1963585"/>
                  </a:lnTo>
                  <a:lnTo>
                    <a:pt x="967638" y="1966328"/>
                  </a:lnTo>
                  <a:lnTo>
                    <a:pt x="971042" y="1968487"/>
                  </a:lnTo>
                  <a:lnTo>
                    <a:pt x="971156" y="1966264"/>
                  </a:lnTo>
                  <a:lnTo>
                    <a:pt x="971359" y="1963585"/>
                  </a:lnTo>
                  <a:lnTo>
                    <a:pt x="971359" y="1960003"/>
                  </a:lnTo>
                  <a:close/>
                </a:path>
                <a:path w="2432684" h="3543300">
                  <a:moveTo>
                    <a:pt x="971816" y="255905"/>
                  </a:moveTo>
                  <a:lnTo>
                    <a:pt x="971511" y="255892"/>
                  </a:lnTo>
                  <a:lnTo>
                    <a:pt x="971499" y="256197"/>
                  </a:lnTo>
                  <a:lnTo>
                    <a:pt x="971816" y="255905"/>
                  </a:lnTo>
                  <a:close/>
                </a:path>
                <a:path w="2432684" h="3543300">
                  <a:moveTo>
                    <a:pt x="974547" y="253123"/>
                  </a:moveTo>
                  <a:lnTo>
                    <a:pt x="974280" y="253161"/>
                  </a:lnTo>
                  <a:lnTo>
                    <a:pt x="974242" y="253441"/>
                  </a:lnTo>
                  <a:lnTo>
                    <a:pt x="974547" y="253123"/>
                  </a:lnTo>
                  <a:close/>
                </a:path>
                <a:path w="2432684" h="3543300">
                  <a:moveTo>
                    <a:pt x="977290" y="250380"/>
                  </a:moveTo>
                  <a:lnTo>
                    <a:pt x="977011" y="250431"/>
                  </a:lnTo>
                  <a:lnTo>
                    <a:pt x="976972" y="250698"/>
                  </a:lnTo>
                  <a:lnTo>
                    <a:pt x="977290" y="250380"/>
                  </a:lnTo>
                  <a:close/>
                </a:path>
                <a:path w="2432684" h="3543300">
                  <a:moveTo>
                    <a:pt x="980046" y="247637"/>
                  </a:moveTo>
                  <a:lnTo>
                    <a:pt x="979678" y="247650"/>
                  </a:lnTo>
                  <a:lnTo>
                    <a:pt x="979703" y="247992"/>
                  </a:lnTo>
                  <a:lnTo>
                    <a:pt x="980046" y="247637"/>
                  </a:lnTo>
                  <a:close/>
                </a:path>
                <a:path w="2432684" h="3543300">
                  <a:moveTo>
                    <a:pt x="993597" y="163868"/>
                  </a:moveTo>
                  <a:lnTo>
                    <a:pt x="993190" y="159905"/>
                  </a:lnTo>
                  <a:lnTo>
                    <a:pt x="991222" y="157759"/>
                  </a:lnTo>
                  <a:lnTo>
                    <a:pt x="986434" y="156654"/>
                  </a:lnTo>
                  <a:lnTo>
                    <a:pt x="983869" y="157213"/>
                  </a:lnTo>
                  <a:lnTo>
                    <a:pt x="980859" y="159918"/>
                  </a:lnTo>
                  <a:lnTo>
                    <a:pt x="980186" y="161175"/>
                  </a:lnTo>
                  <a:lnTo>
                    <a:pt x="979297" y="163918"/>
                  </a:lnTo>
                  <a:lnTo>
                    <a:pt x="980503" y="165455"/>
                  </a:lnTo>
                  <a:lnTo>
                    <a:pt x="984758" y="166916"/>
                  </a:lnTo>
                  <a:lnTo>
                    <a:pt x="986904" y="167474"/>
                  </a:lnTo>
                  <a:lnTo>
                    <a:pt x="988783" y="168046"/>
                  </a:lnTo>
                  <a:lnTo>
                    <a:pt x="989876" y="167474"/>
                  </a:lnTo>
                  <a:lnTo>
                    <a:pt x="990714" y="167144"/>
                  </a:lnTo>
                  <a:lnTo>
                    <a:pt x="993000" y="165506"/>
                  </a:lnTo>
                  <a:lnTo>
                    <a:pt x="993597" y="163868"/>
                  </a:lnTo>
                  <a:close/>
                </a:path>
                <a:path w="2432684" h="3543300">
                  <a:moveTo>
                    <a:pt x="996289" y="220459"/>
                  </a:moveTo>
                  <a:lnTo>
                    <a:pt x="996200" y="220332"/>
                  </a:lnTo>
                  <a:lnTo>
                    <a:pt x="996162" y="220472"/>
                  </a:lnTo>
                  <a:lnTo>
                    <a:pt x="996289" y="220459"/>
                  </a:lnTo>
                  <a:close/>
                </a:path>
                <a:path w="2432684" h="3543300">
                  <a:moveTo>
                    <a:pt x="997940" y="227380"/>
                  </a:moveTo>
                  <a:lnTo>
                    <a:pt x="996162" y="220472"/>
                  </a:lnTo>
                  <a:lnTo>
                    <a:pt x="992835" y="220738"/>
                  </a:lnTo>
                  <a:lnTo>
                    <a:pt x="990727" y="223215"/>
                  </a:lnTo>
                  <a:lnTo>
                    <a:pt x="983500" y="230403"/>
                  </a:lnTo>
                  <a:lnTo>
                    <a:pt x="963942" y="253123"/>
                  </a:lnTo>
                  <a:lnTo>
                    <a:pt x="964107" y="254127"/>
                  </a:lnTo>
                  <a:lnTo>
                    <a:pt x="964704" y="255333"/>
                  </a:lnTo>
                  <a:lnTo>
                    <a:pt x="967384" y="255778"/>
                  </a:lnTo>
                  <a:lnTo>
                    <a:pt x="969619" y="255778"/>
                  </a:lnTo>
                  <a:lnTo>
                    <a:pt x="971511" y="255892"/>
                  </a:lnTo>
                  <a:lnTo>
                    <a:pt x="971626" y="254266"/>
                  </a:lnTo>
                  <a:lnTo>
                    <a:pt x="972807" y="253415"/>
                  </a:lnTo>
                  <a:lnTo>
                    <a:pt x="974280" y="253161"/>
                  </a:lnTo>
                  <a:lnTo>
                    <a:pt x="974509" y="251675"/>
                  </a:lnTo>
                  <a:lnTo>
                    <a:pt x="975563" y="250685"/>
                  </a:lnTo>
                  <a:lnTo>
                    <a:pt x="977011" y="250431"/>
                  </a:lnTo>
                  <a:lnTo>
                    <a:pt x="977239" y="248932"/>
                  </a:lnTo>
                  <a:lnTo>
                    <a:pt x="978115" y="247738"/>
                  </a:lnTo>
                  <a:lnTo>
                    <a:pt x="979678" y="247650"/>
                  </a:lnTo>
                  <a:lnTo>
                    <a:pt x="979538" y="245656"/>
                  </a:lnTo>
                  <a:lnTo>
                    <a:pt x="980249" y="243700"/>
                  </a:lnTo>
                  <a:lnTo>
                    <a:pt x="984605" y="240347"/>
                  </a:lnTo>
                  <a:lnTo>
                    <a:pt x="987361" y="238734"/>
                  </a:lnTo>
                  <a:lnTo>
                    <a:pt x="993343" y="231889"/>
                  </a:lnTo>
                  <a:lnTo>
                    <a:pt x="997940" y="227380"/>
                  </a:lnTo>
                  <a:close/>
                </a:path>
                <a:path w="2432684" h="3543300">
                  <a:moveTo>
                    <a:pt x="1007376" y="220256"/>
                  </a:moveTo>
                  <a:lnTo>
                    <a:pt x="1007071" y="220256"/>
                  </a:lnTo>
                  <a:lnTo>
                    <a:pt x="1006970" y="220611"/>
                  </a:lnTo>
                  <a:lnTo>
                    <a:pt x="1007376" y="220256"/>
                  </a:lnTo>
                  <a:close/>
                </a:path>
                <a:path w="2432684" h="3543300">
                  <a:moveTo>
                    <a:pt x="1053338" y="169875"/>
                  </a:moveTo>
                  <a:lnTo>
                    <a:pt x="1050239" y="168211"/>
                  </a:lnTo>
                  <a:lnTo>
                    <a:pt x="1048562" y="168605"/>
                  </a:lnTo>
                  <a:lnTo>
                    <a:pt x="1044663" y="170980"/>
                  </a:lnTo>
                  <a:lnTo>
                    <a:pt x="1042149" y="172212"/>
                  </a:lnTo>
                  <a:lnTo>
                    <a:pt x="1034580" y="179260"/>
                  </a:lnTo>
                  <a:lnTo>
                    <a:pt x="1029169" y="184823"/>
                  </a:lnTo>
                  <a:lnTo>
                    <a:pt x="1023493" y="194894"/>
                  </a:lnTo>
                  <a:lnTo>
                    <a:pt x="1021181" y="196964"/>
                  </a:lnTo>
                  <a:lnTo>
                    <a:pt x="996442" y="220459"/>
                  </a:lnTo>
                  <a:lnTo>
                    <a:pt x="999883" y="222224"/>
                  </a:lnTo>
                  <a:lnTo>
                    <a:pt x="1003617" y="220332"/>
                  </a:lnTo>
                  <a:lnTo>
                    <a:pt x="1007071" y="220256"/>
                  </a:lnTo>
                  <a:lnTo>
                    <a:pt x="1007097" y="219608"/>
                  </a:lnTo>
                  <a:lnTo>
                    <a:pt x="1015238" y="210934"/>
                  </a:lnTo>
                  <a:lnTo>
                    <a:pt x="1023023" y="202476"/>
                  </a:lnTo>
                  <a:lnTo>
                    <a:pt x="1031113" y="194310"/>
                  </a:lnTo>
                  <a:lnTo>
                    <a:pt x="1039863" y="186791"/>
                  </a:lnTo>
                  <a:lnTo>
                    <a:pt x="1044536" y="183210"/>
                  </a:lnTo>
                  <a:lnTo>
                    <a:pt x="1048512" y="178854"/>
                  </a:lnTo>
                  <a:lnTo>
                    <a:pt x="1053223" y="171691"/>
                  </a:lnTo>
                  <a:lnTo>
                    <a:pt x="1053338" y="169875"/>
                  </a:lnTo>
                  <a:close/>
                </a:path>
                <a:path w="2432684" h="3543300">
                  <a:moveTo>
                    <a:pt x="1067549" y="157759"/>
                  </a:moveTo>
                  <a:lnTo>
                    <a:pt x="1067295" y="153187"/>
                  </a:lnTo>
                  <a:lnTo>
                    <a:pt x="1066711" y="152196"/>
                  </a:lnTo>
                  <a:lnTo>
                    <a:pt x="1065453" y="151485"/>
                  </a:lnTo>
                  <a:lnTo>
                    <a:pt x="1064336" y="151536"/>
                  </a:lnTo>
                  <a:lnTo>
                    <a:pt x="1059980" y="153657"/>
                  </a:lnTo>
                  <a:lnTo>
                    <a:pt x="1059129" y="157035"/>
                  </a:lnTo>
                  <a:lnTo>
                    <a:pt x="1058900" y="160451"/>
                  </a:lnTo>
                  <a:lnTo>
                    <a:pt x="1058900" y="161163"/>
                  </a:lnTo>
                  <a:lnTo>
                    <a:pt x="1058799" y="161632"/>
                  </a:lnTo>
                  <a:lnTo>
                    <a:pt x="1059180" y="162852"/>
                  </a:lnTo>
                  <a:lnTo>
                    <a:pt x="1059561" y="164312"/>
                  </a:lnTo>
                  <a:lnTo>
                    <a:pt x="1060983" y="164287"/>
                  </a:lnTo>
                  <a:lnTo>
                    <a:pt x="1062596" y="164122"/>
                  </a:lnTo>
                  <a:lnTo>
                    <a:pt x="1065212" y="160578"/>
                  </a:lnTo>
                  <a:lnTo>
                    <a:pt x="1067549" y="157759"/>
                  </a:lnTo>
                  <a:close/>
                </a:path>
                <a:path w="2432684" h="3543300">
                  <a:moveTo>
                    <a:pt x="1099502" y="127000"/>
                  </a:moveTo>
                  <a:lnTo>
                    <a:pt x="1089113" y="127000"/>
                  </a:lnTo>
                  <a:lnTo>
                    <a:pt x="1083310" y="139700"/>
                  </a:lnTo>
                  <a:lnTo>
                    <a:pt x="1079792" y="139700"/>
                  </a:lnTo>
                  <a:lnTo>
                    <a:pt x="1073492" y="152400"/>
                  </a:lnTo>
                  <a:lnTo>
                    <a:pt x="1080211" y="152400"/>
                  </a:lnTo>
                  <a:lnTo>
                    <a:pt x="1086396" y="139700"/>
                  </a:lnTo>
                  <a:lnTo>
                    <a:pt x="1097521" y="139700"/>
                  </a:lnTo>
                  <a:lnTo>
                    <a:pt x="1099502" y="127000"/>
                  </a:lnTo>
                  <a:close/>
                </a:path>
                <a:path w="2432684" h="3543300">
                  <a:moveTo>
                    <a:pt x="1287614" y="39065"/>
                  </a:moveTo>
                  <a:lnTo>
                    <a:pt x="1287538" y="38100"/>
                  </a:lnTo>
                  <a:lnTo>
                    <a:pt x="1286395" y="38100"/>
                  </a:lnTo>
                  <a:lnTo>
                    <a:pt x="1287614" y="39065"/>
                  </a:lnTo>
                  <a:close/>
                </a:path>
                <a:path w="2432684" h="3543300">
                  <a:moveTo>
                    <a:pt x="1436751" y="184873"/>
                  </a:moveTo>
                  <a:lnTo>
                    <a:pt x="1436420" y="184746"/>
                  </a:lnTo>
                  <a:lnTo>
                    <a:pt x="1436751" y="185077"/>
                  </a:lnTo>
                  <a:lnTo>
                    <a:pt x="1436751" y="184873"/>
                  </a:lnTo>
                  <a:close/>
                </a:path>
                <a:path w="2432684" h="3543300">
                  <a:moveTo>
                    <a:pt x="1436789" y="176555"/>
                  </a:moveTo>
                  <a:lnTo>
                    <a:pt x="1436547" y="176784"/>
                  </a:lnTo>
                  <a:lnTo>
                    <a:pt x="1436789" y="176809"/>
                  </a:lnTo>
                  <a:lnTo>
                    <a:pt x="1436789" y="176555"/>
                  </a:lnTo>
                  <a:close/>
                </a:path>
                <a:path w="2432684" h="3543300">
                  <a:moveTo>
                    <a:pt x="1443177" y="3043199"/>
                  </a:moveTo>
                  <a:lnTo>
                    <a:pt x="1440954" y="3039199"/>
                  </a:lnTo>
                  <a:lnTo>
                    <a:pt x="1439824" y="3038792"/>
                  </a:lnTo>
                  <a:lnTo>
                    <a:pt x="1438338" y="3038830"/>
                  </a:lnTo>
                  <a:lnTo>
                    <a:pt x="1437246" y="3039300"/>
                  </a:lnTo>
                  <a:lnTo>
                    <a:pt x="1436230" y="3041434"/>
                  </a:lnTo>
                  <a:lnTo>
                    <a:pt x="1435862" y="3043148"/>
                  </a:lnTo>
                  <a:lnTo>
                    <a:pt x="1435531" y="3044228"/>
                  </a:lnTo>
                  <a:lnTo>
                    <a:pt x="1435798" y="3046234"/>
                  </a:lnTo>
                  <a:lnTo>
                    <a:pt x="1435811" y="3047606"/>
                  </a:lnTo>
                  <a:lnTo>
                    <a:pt x="1436433" y="3049524"/>
                  </a:lnTo>
                  <a:lnTo>
                    <a:pt x="1437271" y="3050387"/>
                  </a:lnTo>
                  <a:lnTo>
                    <a:pt x="1438630" y="3050552"/>
                  </a:lnTo>
                  <a:lnTo>
                    <a:pt x="1439659" y="3050032"/>
                  </a:lnTo>
                  <a:lnTo>
                    <a:pt x="1442910" y="3046526"/>
                  </a:lnTo>
                  <a:lnTo>
                    <a:pt x="1443177" y="3043199"/>
                  </a:lnTo>
                  <a:close/>
                </a:path>
                <a:path w="2432684" h="3543300">
                  <a:moveTo>
                    <a:pt x="1453222" y="198742"/>
                  </a:moveTo>
                  <a:lnTo>
                    <a:pt x="1453032" y="198374"/>
                  </a:lnTo>
                  <a:lnTo>
                    <a:pt x="1452816" y="198412"/>
                  </a:lnTo>
                  <a:lnTo>
                    <a:pt x="1453222" y="198742"/>
                  </a:lnTo>
                  <a:close/>
                </a:path>
                <a:path w="2432684" h="3543300">
                  <a:moveTo>
                    <a:pt x="1465745" y="3467100"/>
                  </a:moveTo>
                  <a:lnTo>
                    <a:pt x="1462836" y="3454400"/>
                  </a:lnTo>
                  <a:lnTo>
                    <a:pt x="1464348" y="3441700"/>
                  </a:lnTo>
                  <a:lnTo>
                    <a:pt x="1464056" y="3429000"/>
                  </a:lnTo>
                  <a:lnTo>
                    <a:pt x="1462747" y="3429000"/>
                  </a:lnTo>
                  <a:lnTo>
                    <a:pt x="1463116" y="3416300"/>
                  </a:lnTo>
                  <a:lnTo>
                    <a:pt x="1463471" y="3416300"/>
                  </a:lnTo>
                  <a:lnTo>
                    <a:pt x="1464043" y="3403600"/>
                  </a:lnTo>
                  <a:lnTo>
                    <a:pt x="1464017" y="3314700"/>
                  </a:lnTo>
                  <a:lnTo>
                    <a:pt x="1463903" y="3302000"/>
                  </a:lnTo>
                  <a:lnTo>
                    <a:pt x="1464195" y="3289300"/>
                  </a:lnTo>
                  <a:lnTo>
                    <a:pt x="1459585" y="3289300"/>
                  </a:lnTo>
                  <a:lnTo>
                    <a:pt x="1461604" y="3276600"/>
                  </a:lnTo>
                  <a:lnTo>
                    <a:pt x="1457909" y="3276600"/>
                  </a:lnTo>
                  <a:lnTo>
                    <a:pt x="1463624" y="3263900"/>
                  </a:lnTo>
                  <a:lnTo>
                    <a:pt x="1464259" y="3263900"/>
                  </a:lnTo>
                  <a:lnTo>
                    <a:pt x="1463751" y="3251200"/>
                  </a:lnTo>
                  <a:lnTo>
                    <a:pt x="1461770" y="3251200"/>
                  </a:lnTo>
                  <a:lnTo>
                    <a:pt x="1463205" y="3238500"/>
                  </a:lnTo>
                  <a:lnTo>
                    <a:pt x="1464221" y="3238500"/>
                  </a:lnTo>
                  <a:lnTo>
                    <a:pt x="1463675" y="3225800"/>
                  </a:lnTo>
                  <a:lnTo>
                    <a:pt x="1450784" y="3225800"/>
                  </a:lnTo>
                  <a:lnTo>
                    <a:pt x="1450149" y="3238500"/>
                  </a:lnTo>
                  <a:lnTo>
                    <a:pt x="1448739" y="3238500"/>
                  </a:lnTo>
                  <a:lnTo>
                    <a:pt x="1450403" y="3251200"/>
                  </a:lnTo>
                  <a:lnTo>
                    <a:pt x="1450962" y="3251200"/>
                  </a:lnTo>
                  <a:lnTo>
                    <a:pt x="1447368" y="3263900"/>
                  </a:lnTo>
                  <a:lnTo>
                    <a:pt x="1448866" y="3263900"/>
                  </a:lnTo>
                  <a:lnTo>
                    <a:pt x="1449324" y="3276600"/>
                  </a:lnTo>
                  <a:lnTo>
                    <a:pt x="1449946" y="3276600"/>
                  </a:lnTo>
                  <a:lnTo>
                    <a:pt x="1450060" y="3314700"/>
                  </a:lnTo>
                  <a:lnTo>
                    <a:pt x="1449895" y="3314700"/>
                  </a:lnTo>
                  <a:lnTo>
                    <a:pt x="1447850" y="3327400"/>
                  </a:lnTo>
                  <a:lnTo>
                    <a:pt x="1448231" y="3327400"/>
                  </a:lnTo>
                  <a:lnTo>
                    <a:pt x="1449882" y="3340100"/>
                  </a:lnTo>
                  <a:lnTo>
                    <a:pt x="1450136" y="3352800"/>
                  </a:lnTo>
                  <a:lnTo>
                    <a:pt x="1450936" y="3365500"/>
                  </a:lnTo>
                  <a:lnTo>
                    <a:pt x="1450098" y="3378200"/>
                  </a:lnTo>
                  <a:lnTo>
                    <a:pt x="1450086" y="3390900"/>
                  </a:lnTo>
                  <a:lnTo>
                    <a:pt x="1450365" y="3403600"/>
                  </a:lnTo>
                  <a:lnTo>
                    <a:pt x="1450416" y="3429000"/>
                  </a:lnTo>
                  <a:lnTo>
                    <a:pt x="1450149" y="3441700"/>
                  </a:lnTo>
                  <a:lnTo>
                    <a:pt x="1449959" y="3441700"/>
                  </a:lnTo>
                  <a:lnTo>
                    <a:pt x="1449641" y="3454400"/>
                  </a:lnTo>
                  <a:lnTo>
                    <a:pt x="1449374" y="3454400"/>
                  </a:lnTo>
                  <a:lnTo>
                    <a:pt x="1449578" y="3467100"/>
                  </a:lnTo>
                  <a:lnTo>
                    <a:pt x="1450238" y="3492500"/>
                  </a:lnTo>
                  <a:lnTo>
                    <a:pt x="1449590" y="3492500"/>
                  </a:lnTo>
                  <a:lnTo>
                    <a:pt x="1452168" y="3505200"/>
                  </a:lnTo>
                  <a:lnTo>
                    <a:pt x="1449984" y="3505200"/>
                  </a:lnTo>
                  <a:lnTo>
                    <a:pt x="1447965" y="3517900"/>
                  </a:lnTo>
                  <a:lnTo>
                    <a:pt x="1448460" y="3517900"/>
                  </a:lnTo>
                  <a:lnTo>
                    <a:pt x="1450873" y="3530600"/>
                  </a:lnTo>
                  <a:lnTo>
                    <a:pt x="1448523" y="3543287"/>
                  </a:lnTo>
                  <a:lnTo>
                    <a:pt x="1464106" y="3543287"/>
                  </a:lnTo>
                  <a:lnTo>
                    <a:pt x="1464094" y="3530600"/>
                  </a:lnTo>
                  <a:lnTo>
                    <a:pt x="1463954" y="3517900"/>
                  </a:lnTo>
                  <a:lnTo>
                    <a:pt x="1464170" y="3505200"/>
                  </a:lnTo>
                  <a:lnTo>
                    <a:pt x="1464246" y="3492500"/>
                  </a:lnTo>
                  <a:lnTo>
                    <a:pt x="1464119" y="3492500"/>
                  </a:lnTo>
                  <a:lnTo>
                    <a:pt x="1464398" y="3479800"/>
                  </a:lnTo>
                  <a:lnTo>
                    <a:pt x="1465656" y="3479800"/>
                  </a:lnTo>
                  <a:lnTo>
                    <a:pt x="1464221" y="3467100"/>
                  </a:lnTo>
                  <a:lnTo>
                    <a:pt x="1465745" y="3467100"/>
                  </a:lnTo>
                  <a:close/>
                </a:path>
                <a:path w="2432684" h="3543300">
                  <a:moveTo>
                    <a:pt x="1470139" y="2806814"/>
                  </a:moveTo>
                  <a:lnTo>
                    <a:pt x="1467954" y="2803283"/>
                  </a:lnTo>
                  <a:lnTo>
                    <a:pt x="1460715" y="2799892"/>
                  </a:lnTo>
                  <a:lnTo>
                    <a:pt x="1459179" y="2800489"/>
                  </a:lnTo>
                  <a:lnTo>
                    <a:pt x="1455826" y="2809824"/>
                  </a:lnTo>
                  <a:lnTo>
                    <a:pt x="1454886" y="2816466"/>
                  </a:lnTo>
                  <a:lnTo>
                    <a:pt x="1456359" y="2833547"/>
                  </a:lnTo>
                  <a:lnTo>
                    <a:pt x="1454302" y="2844647"/>
                  </a:lnTo>
                  <a:lnTo>
                    <a:pt x="1452905" y="2850578"/>
                  </a:lnTo>
                  <a:lnTo>
                    <a:pt x="1456143" y="2858744"/>
                  </a:lnTo>
                  <a:lnTo>
                    <a:pt x="1455229" y="2861335"/>
                  </a:lnTo>
                  <a:lnTo>
                    <a:pt x="1454365" y="2866225"/>
                  </a:lnTo>
                  <a:lnTo>
                    <a:pt x="1453146" y="2868841"/>
                  </a:lnTo>
                  <a:lnTo>
                    <a:pt x="1452994" y="2920784"/>
                  </a:lnTo>
                  <a:lnTo>
                    <a:pt x="1453807" y="2923311"/>
                  </a:lnTo>
                  <a:lnTo>
                    <a:pt x="1457159" y="2927019"/>
                  </a:lnTo>
                  <a:lnTo>
                    <a:pt x="1457223" y="2928721"/>
                  </a:lnTo>
                  <a:lnTo>
                    <a:pt x="1453070" y="2933166"/>
                  </a:lnTo>
                  <a:lnTo>
                    <a:pt x="1452905" y="2936735"/>
                  </a:lnTo>
                  <a:lnTo>
                    <a:pt x="1452930" y="2987510"/>
                  </a:lnTo>
                  <a:lnTo>
                    <a:pt x="1450098" y="2995752"/>
                  </a:lnTo>
                  <a:lnTo>
                    <a:pt x="1450213" y="3000679"/>
                  </a:lnTo>
                  <a:lnTo>
                    <a:pt x="1449997" y="3109976"/>
                  </a:lnTo>
                  <a:lnTo>
                    <a:pt x="1450987" y="3116757"/>
                  </a:lnTo>
                  <a:lnTo>
                    <a:pt x="1450568" y="3119805"/>
                  </a:lnTo>
                  <a:lnTo>
                    <a:pt x="1449743" y="3143377"/>
                  </a:lnTo>
                  <a:lnTo>
                    <a:pt x="1449946" y="3181553"/>
                  </a:lnTo>
                  <a:lnTo>
                    <a:pt x="1449260" y="3187001"/>
                  </a:lnTo>
                  <a:lnTo>
                    <a:pt x="1449641" y="3198634"/>
                  </a:lnTo>
                  <a:lnTo>
                    <a:pt x="1446657" y="3205403"/>
                  </a:lnTo>
                  <a:lnTo>
                    <a:pt x="1448308" y="3208744"/>
                  </a:lnTo>
                  <a:lnTo>
                    <a:pt x="1451470" y="3214217"/>
                  </a:lnTo>
                  <a:lnTo>
                    <a:pt x="1453464" y="3214916"/>
                  </a:lnTo>
                  <a:lnTo>
                    <a:pt x="1455851" y="3214992"/>
                  </a:lnTo>
                  <a:lnTo>
                    <a:pt x="1459928" y="3215157"/>
                  </a:lnTo>
                  <a:lnTo>
                    <a:pt x="1462455" y="3212427"/>
                  </a:lnTo>
                  <a:lnTo>
                    <a:pt x="1458036" y="3204730"/>
                  </a:lnTo>
                  <a:lnTo>
                    <a:pt x="1458150" y="3200692"/>
                  </a:lnTo>
                  <a:lnTo>
                    <a:pt x="1461173" y="3193732"/>
                  </a:lnTo>
                  <a:lnTo>
                    <a:pt x="1461490" y="3190938"/>
                  </a:lnTo>
                  <a:lnTo>
                    <a:pt x="1463751" y="3185731"/>
                  </a:lnTo>
                  <a:lnTo>
                    <a:pt x="1463484" y="3183267"/>
                  </a:lnTo>
                  <a:lnTo>
                    <a:pt x="1461071" y="3175520"/>
                  </a:lnTo>
                  <a:lnTo>
                    <a:pt x="1458379" y="3170364"/>
                  </a:lnTo>
                  <a:lnTo>
                    <a:pt x="1463802" y="3164992"/>
                  </a:lnTo>
                  <a:lnTo>
                    <a:pt x="1463687" y="3163786"/>
                  </a:lnTo>
                  <a:lnTo>
                    <a:pt x="1464538" y="3157931"/>
                  </a:lnTo>
                  <a:lnTo>
                    <a:pt x="1461579" y="3153245"/>
                  </a:lnTo>
                  <a:lnTo>
                    <a:pt x="1463116" y="3146717"/>
                  </a:lnTo>
                  <a:lnTo>
                    <a:pt x="1461566" y="3144799"/>
                  </a:lnTo>
                  <a:lnTo>
                    <a:pt x="1459865" y="3141357"/>
                  </a:lnTo>
                  <a:lnTo>
                    <a:pt x="1460055" y="3139757"/>
                  </a:lnTo>
                  <a:lnTo>
                    <a:pt x="1463167" y="3135490"/>
                  </a:lnTo>
                  <a:lnTo>
                    <a:pt x="1464106" y="3132531"/>
                  </a:lnTo>
                  <a:lnTo>
                    <a:pt x="1463763" y="3104705"/>
                  </a:lnTo>
                  <a:lnTo>
                    <a:pt x="1463040" y="3096526"/>
                  </a:lnTo>
                  <a:lnTo>
                    <a:pt x="1462265" y="3090888"/>
                  </a:lnTo>
                  <a:lnTo>
                    <a:pt x="1464449" y="3084919"/>
                  </a:lnTo>
                  <a:lnTo>
                    <a:pt x="1461579" y="3078581"/>
                  </a:lnTo>
                  <a:lnTo>
                    <a:pt x="1461985" y="3077400"/>
                  </a:lnTo>
                  <a:lnTo>
                    <a:pt x="1464995" y="3072053"/>
                  </a:lnTo>
                  <a:lnTo>
                    <a:pt x="1462646" y="3066427"/>
                  </a:lnTo>
                  <a:lnTo>
                    <a:pt x="1468183" y="3056725"/>
                  </a:lnTo>
                  <a:lnTo>
                    <a:pt x="1464030" y="3052381"/>
                  </a:lnTo>
                  <a:lnTo>
                    <a:pt x="1464195" y="3044355"/>
                  </a:lnTo>
                  <a:lnTo>
                    <a:pt x="1463827" y="3041129"/>
                  </a:lnTo>
                  <a:lnTo>
                    <a:pt x="1465097" y="3030232"/>
                  </a:lnTo>
                  <a:lnTo>
                    <a:pt x="1463763" y="3022536"/>
                  </a:lnTo>
                  <a:lnTo>
                    <a:pt x="1463992" y="3012617"/>
                  </a:lnTo>
                  <a:lnTo>
                    <a:pt x="1463636" y="3010116"/>
                  </a:lnTo>
                  <a:lnTo>
                    <a:pt x="1460792" y="3005023"/>
                  </a:lnTo>
                  <a:lnTo>
                    <a:pt x="1462087" y="3002483"/>
                  </a:lnTo>
                  <a:lnTo>
                    <a:pt x="1463941" y="2993021"/>
                  </a:lnTo>
                  <a:lnTo>
                    <a:pt x="1464462" y="2986684"/>
                  </a:lnTo>
                  <a:lnTo>
                    <a:pt x="1463789" y="2980385"/>
                  </a:lnTo>
                  <a:lnTo>
                    <a:pt x="1461376" y="2974162"/>
                  </a:lnTo>
                  <a:lnTo>
                    <a:pt x="1460601" y="2972765"/>
                  </a:lnTo>
                  <a:lnTo>
                    <a:pt x="1461071" y="2965818"/>
                  </a:lnTo>
                  <a:lnTo>
                    <a:pt x="1461795" y="2962694"/>
                  </a:lnTo>
                  <a:lnTo>
                    <a:pt x="1462024" y="2957588"/>
                  </a:lnTo>
                  <a:lnTo>
                    <a:pt x="1462557" y="2956052"/>
                  </a:lnTo>
                  <a:lnTo>
                    <a:pt x="1466151" y="2952115"/>
                  </a:lnTo>
                  <a:lnTo>
                    <a:pt x="1467218" y="2949321"/>
                  </a:lnTo>
                  <a:lnTo>
                    <a:pt x="1464513" y="2943822"/>
                  </a:lnTo>
                  <a:lnTo>
                    <a:pt x="1464297" y="2941663"/>
                  </a:lnTo>
                  <a:lnTo>
                    <a:pt x="1467231" y="2935554"/>
                  </a:lnTo>
                  <a:lnTo>
                    <a:pt x="1467167" y="2931325"/>
                  </a:lnTo>
                  <a:lnTo>
                    <a:pt x="1465910" y="2920974"/>
                  </a:lnTo>
                  <a:lnTo>
                    <a:pt x="1466977" y="2905683"/>
                  </a:lnTo>
                  <a:lnTo>
                    <a:pt x="1466684" y="2902928"/>
                  </a:lnTo>
                  <a:lnTo>
                    <a:pt x="1467015" y="2895930"/>
                  </a:lnTo>
                  <a:lnTo>
                    <a:pt x="1466126" y="2892133"/>
                  </a:lnTo>
                  <a:lnTo>
                    <a:pt x="1461503" y="2887611"/>
                  </a:lnTo>
                  <a:lnTo>
                    <a:pt x="1461300" y="2885567"/>
                  </a:lnTo>
                  <a:lnTo>
                    <a:pt x="1464868" y="2880715"/>
                  </a:lnTo>
                  <a:lnTo>
                    <a:pt x="1466088" y="2877972"/>
                  </a:lnTo>
                  <a:lnTo>
                    <a:pt x="1460474" y="2873616"/>
                  </a:lnTo>
                  <a:lnTo>
                    <a:pt x="1461401" y="2870403"/>
                  </a:lnTo>
                  <a:lnTo>
                    <a:pt x="1464792" y="2867825"/>
                  </a:lnTo>
                  <a:lnTo>
                    <a:pt x="1466507" y="2867075"/>
                  </a:lnTo>
                  <a:lnTo>
                    <a:pt x="1466735" y="2853474"/>
                  </a:lnTo>
                  <a:lnTo>
                    <a:pt x="1465783" y="2851988"/>
                  </a:lnTo>
                  <a:lnTo>
                    <a:pt x="1462481" y="2849422"/>
                  </a:lnTo>
                  <a:lnTo>
                    <a:pt x="1462582" y="2847644"/>
                  </a:lnTo>
                  <a:lnTo>
                    <a:pt x="1467027" y="2841879"/>
                  </a:lnTo>
                  <a:lnTo>
                    <a:pt x="1468031" y="2837472"/>
                  </a:lnTo>
                  <a:lnTo>
                    <a:pt x="1466278" y="2826740"/>
                  </a:lnTo>
                  <a:lnTo>
                    <a:pt x="1466227" y="2821165"/>
                  </a:lnTo>
                  <a:lnTo>
                    <a:pt x="1469428" y="2814853"/>
                  </a:lnTo>
                  <a:lnTo>
                    <a:pt x="1469364" y="2813354"/>
                  </a:lnTo>
                  <a:lnTo>
                    <a:pt x="1470139" y="2806814"/>
                  </a:lnTo>
                  <a:close/>
                </a:path>
                <a:path w="2432684" h="3543300">
                  <a:moveTo>
                    <a:pt x="1472387" y="215125"/>
                  </a:moveTo>
                  <a:lnTo>
                    <a:pt x="1472234" y="214795"/>
                  </a:lnTo>
                  <a:lnTo>
                    <a:pt x="1472006" y="214782"/>
                  </a:lnTo>
                  <a:lnTo>
                    <a:pt x="1472387" y="215125"/>
                  </a:lnTo>
                  <a:close/>
                </a:path>
                <a:path w="2432684" h="3543300">
                  <a:moveTo>
                    <a:pt x="1475079" y="217551"/>
                  </a:moveTo>
                  <a:lnTo>
                    <a:pt x="1474724" y="217563"/>
                  </a:lnTo>
                  <a:lnTo>
                    <a:pt x="1475079" y="217893"/>
                  </a:lnTo>
                  <a:lnTo>
                    <a:pt x="1475079" y="217551"/>
                  </a:lnTo>
                  <a:close/>
                </a:path>
                <a:path w="2432684" h="3543300">
                  <a:moveTo>
                    <a:pt x="1475422" y="2632646"/>
                  </a:moveTo>
                  <a:lnTo>
                    <a:pt x="1474914" y="2626779"/>
                  </a:lnTo>
                  <a:lnTo>
                    <a:pt x="1475181" y="2621457"/>
                  </a:lnTo>
                  <a:lnTo>
                    <a:pt x="1475257" y="2615450"/>
                  </a:lnTo>
                  <a:lnTo>
                    <a:pt x="1475041" y="2608669"/>
                  </a:lnTo>
                  <a:lnTo>
                    <a:pt x="1474089" y="2607564"/>
                  </a:lnTo>
                  <a:lnTo>
                    <a:pt x="1467942" y="2605367"/>
                  </a:lnTo>
                  <a:lnTo>
                    <a:pt x="1465592" y="2606027"/>
                  </a:lnTo>
                  <a:lnTo>
                    <a:pt x="1463789" y="2611361"/>
                  </a:lnTo>
                  <a:lnTo>
                    <a:pt x="1461719" y="2615222"/>
                  </a:lnTo>
                  <a:lnTo>
                    <a:pt x="1461046" y="2634094"/>
                  </a:lnTo>
                  <a:lnTo>
                    <a:pt x="1461287" y="2641587"/>
                  </a:lnTo>
                  <a:lnTo>
                    <a:pt x="1462354" y="2649042"/>
                  </a:lnTo>
                  <a:lnTo>
                    <a:pt x="1463078" y="2651976"/>
                  </a:lnTo>
                  <a:lnTo>
                    <a:pt x="1459064" y="2659723"/>
                  </a:lnTo>
                  <a:lnTo>
                    <a:pt x="1462328" y="2667431"/>
                  </a:lnTo>
                  <a:lnTo>
                    <a:pt x="1457629" y="2677541"/>
                  </a:lnTo>
                  <a:lnTo>
                    <a:pt x="1458849" y="2681440"/>
                  </a:lnTo>
                  <a:lnTo>
                    <a:pt x="1462265" y="2688171"/>
                  </a:lnTo>
                  <a:lnTo>
                    <a:pt x="1461985" y="2697251"/>
                  </a:lnTo>
                  <a:lnTo>
                    <a:pt x="1458061" y="2706141"/>
                  </a:lnTo>
                  <a:lnTo>
                    <a:pt x="1458544" y="2711970"/>
                  </a:lnTo>
                  <a:lnTo>
                    <a:pt x="1458582" y="2725115"/>
                  </a:lnTo>
                  <a:lnTo>
                    <a:pt x="1457744" y="2732608"/>
                  </a:lnTo>
                  <a:lnTo>
                    <a:pt x="1460855" y="2747213"/>
                  </a:lnTo>
                  <a:lnTo>
                    <a:pt x="1456791" y="2753677"/>
                  </a:lnTo>
                  <a:lnTo>
                    <a:pt x="1457261" y="2763545"/>
                  </a:lnTo>
                  <a:lnTo>
                    <a:pt x="1456702" y="2766110"/>
                  </a:lnTo>
                  <a:lnTo>
                    <a:pt x="1455991" y="2774162"/>
                  </a:lnTo>
                  <a:lnTo>
                    <a:pt x="1456550" y="2788183"/>
                  </a:lnTo>
                  <a:lnTo>
                    <a:pt x="1460627" y="2790101"/>
                  </a:lnTo>
                  <a:lnTo>
                    <a:pt x="1466545" y="2787954"/>
                  </a:lnTo>
                  <a:lnTo>
                    <a:pt x="1468437" y="2785935"/>
                  </a:lnTo>
                  <a:lnTo>
                    <a:pt x="1469631" y="2780576"/>
                  </a:lnTo>
                  <a:lnTo>
                    <a:pt x="1469821" y="2734957"/>
                  </a:lnTo>
                  <a:lnTo>
                    <a:pt x="1473174" y="2723464"/>
                  </a:lnTo>
                  <a:lnTo>
                    <a:pt x="1471637" y="2707284"/>
                  </a:lnTo>
                  <a:lnTo>
                    <a:pt x="1468818" y="2702941"/>
                  </a:lnTo>
                  <a:lnTo>
                    <a:pt x="1473314" y="2697403"/>
                  </a:lnTo>
                  <a:lnTo>
                    <a:pt x="1469009" y="2692806"/>
                  </a:lnTo>
                  <a:lnTo>
                    <a:pt x="1469339" y="2691307"/>
                  </a:lnTo>
                  <a:lnTo>
                    <a:pt x="1471599" y="2689009"/>
                  </a:lnTo>
                  <a:lnTo>
                    <a:pt x="1471841" y="2686964"/>
                  </a:lnTo>
                  <a:lnTo>
                    <a:pt x="1472577" y="2644673"/>
                  </a:lnTo>
                  <a:lnTo>
                    <a:pt x="1472031" y="2641193"/>
                  </a:lnTo>
                  <a:lnTo>
                    <a:pt x="1475422" y="2632646"/>
                  </a:lnTo>
                  <a:close/>
                </a:path>
                <a:path w="2432684" h="3543300">
                  <a:moveTo>
                    <a:pt x="1477835" y="2573832"/>
                  </a:moveTo>
                  <a:lnTo>
                    <a:pt x="1477784" y="2530005"/>
                  </a:lnTo>
                  <a:lnTo>
                    <a:pt x="1476019" y="2526741"/>
                  </a:lnTo>
                  <a:lnTo>
                    <a:pt x="1473288" y="2527782"/>
                  </a:lnTo>
                  <a:lnTo>
                    <a:pt x="1469466" y="2531580"/>
                  </a:lnTo>
                  <a:lnTo>
                    <a:pt x="1467650" y="2534069"/>
                  </a:lnTo>
                  <a:lnTo>
                    <a:pt x="1466392" y="2541841"/>
                  </a:lnTo>
                  <a:lnTo>
                    <a:pt x="1465427" y="2546261"/>
                  </a:lnTo>
                  <a:lnTo>
                    <a:pt x="1464437" y="2552941"/>
                  </a:lnTo>
                  <a:lnTo>
                    <a:pt x="1463814" y="2555532"/>
                  </a:lnTo>
                  <a:lnTo>
                    <a:pt x="1466875" y="2562910"/>
                  </a:lnTo>
                  <a:lnTo>
                    <a:pt x="1464881" y="2568067"/>
                  </a:lnTo>
                  <a:lnTo>
                    <a:pt x="1464056" y="2578379"/>
                  </a:lnTo>
                  <a:lnTo>
                    <a:pt x="1463281" y="2583218"/>
                  </a:lnTo>
                  <a:lnTo>
                    <a:pt x="1460957" y="2591663"/>
                  </a:lnTo>
                  <a:lnTo>
                    <a:pt x="1461668" y="2595295"/>
                  </a:lnTo>
                  <a:lnTo>
                    <a:pt x="1464792" y="2598851"/>
                  </a:lnTo>
                  <a:lnTo>
                    <a:pt x="1465745" y="2599080"/>
                  </a:lnTo>
                  <a:lnTo>
                    <a:pt x="1466494" y="2599486"/>
                  </a:lnTo>
                  <a:lnTo>
                    <a:pt x="1470863" y="2598801"/>
                  </a:lnTo>
                  <a:lnTo>
                    <a:pt x="1473682" y="2598051"/>
                  </a:lnTo>
                  <a:lnTo>
                    <a:pt x="1474673" y="2597188"/>
                  </a:lnTo>
                  <a:lnTo>
                    <a:pt x="1474838" y="2593467"/>
                  </a:lnTo>
                  <a:lnTo>
                    <a:pt x="1475193" y="2590203"/>
                  </a:lnTo>
                  <a:lnTo>
                    <a:pt x="1473847" y="2584386"/>
                  </a:lnTo>
                  <a:lnTo>
                    <a:pt x="1473466" y="2581910"/>
                  </a:lnTo>
                  <a:lnTo>
                    <a:pt x="1477391" y="2576893"/>
                  </a:lnTo>
                  <a:lnTo>
                    <a:pt x="1477835" y="2573832"/>
                  </a:lnTo>
                  <a:close/>
                </a:path>
                <a:path w="2432684" h="3543300">
                  <a:moveTo>
                    <a:pt x="1486065" y="1690268"/>
                  </a:moveTo>
                  <a:lnTo>
                    <a:pt x="1485544" y="1687423"/>
                  </a:lnTo>
                  <a:lnTo>
                    <a:pt x="1481480" y="1686128"/>
                  </a:lnTo>
                  <a:lnTo>
                    <a:pt x="1480896" y="1682915"/>
                  </a:lnTo>
                  <a:lnTo>
                    <a:pt x="1478991" y="1679790"/>
                  </a:lnTo>
                  <a:lnTo>
                    <a:pt x="1477772" y="1679448"/>
                  </a:lnTo>
                  <a:lnTo>
                    <a:pt x="1476362" y="1679663"/>
                  </a:lnTo>
                  <a:lnTo>
                    <a:pt x="1475308" y="1680489"/>
                  </a:lnTo>
                  <a:lnTo>
                    <a:pt x="1475117" y="1684172"/>
                  </a:lnTo>
                  <a:lnTo>
                    <a:pt x="1475193" y="1687322"/>
                  </a:lnTo>
                  <a:lnTo>
                    <a:pt x="1475193" y="1690471"/>
                  </a:lnTo>
                  <a:lnTo>
                    <a:pt x="1474825" y="1690471"/>
                  </a:lnTo>
                  <a:lnTo>
                    <a:pt x="1474825" y="1694078"/>
                  </a:lnTo>
                  <a:lnTo>
                    <a:pt x="1474698" y="1697697"/>
                  </a:lnTo>
                  <a:lnTo>
                    <a:pt x="1475003" y="1703590"/>
                  </a:lnTo>
                  <a:lnTo>
                    <a:pt x="1475892" y="1705698"/>
                  </a:lnTo>
                  <a:lnTo>
                    <a:pt x="1477797" y="1707184"/>
                  </a:lnTo>
                  <a:lnTo>
                    <a:pt x="1478559" y="1707845"/>
                  </a:lnTo>
                  <a:lnTo>
                    <a:pt x="1479232" y="1707832"/>
                  </a:lnTo>
                  <a:lnTo>
                    <a:pt x="1479664" y="1707349"/>
                  </a:lnTo>
                  <a:lnTo>
                    <a:pt x="1481455" y="1701533"/>
                  </a:lnTo>
                  <a:lnTo>
                    <a:pt x="1481048" y="1695361"/>
                  </a:lnTo>
                  <a:lnTo>
                    <a:pt x="1486065" y="1690268"/>
                  </a:lnTo>
                  <a:close/>
                </a:path>
                <a:path w="2432684" h="3543300">
                  <a:moveTo>
                    <a:pt x="1486420" y="1585391"/>
                  </a:moveTo>
                  <a:lnTo>
                    <a:pt x="1485595" y="1582750"/>
                  </a:lnTo>
                  <a:lnTo>
                    <a:pt x="1481086" y="1578584"/>
                  </a:lnTo>
                  <a:lnTo>
                    <a:pt x="1478483" y="1576705"/>
                  </a:lnTo>
                  <a:lnTo>
                    <a:pt x="1475714" y="1573657"/>
                  </a:lnTo>
                  <a:lnTo>
                    <a:pt x="1475752" y="1571599"/>
                  </a:lnTo>
                  <a:lnTo>
                    <a:pt x="1477200" y="1569123"/>
                  </a:lnTo>
                  <a:lnTo>
                    <a:pt x="1478635" y="1567789"/>
                  </a:lnTo>
                  <a:lnTo>
                    <a:pt x="1482775" y="1565071"/>
                  </a:lnTo>
                  <a:lnTo>
                    <a:pt x="1483652" y="1562569"/>
                  </a:lnTo>
                  <a:lnTo>
                    <a:pt x="1482305" y="1553959"/>
                  </a:lnTo>
                  <a:lnTo>
                    <a:pt x="1481734" y="1548282"/>
                  </a:lnTo>
                  <a:lnTo>
                    <a:pt x="1483906" y="1540471"/>
                  </a:lnTo>
                  <a:lnTo>
                    <a:pt x="1483106" y="1537855"/>
                  </a:lnTo>
                  <a:lnTo>
                    <a:pt x="1479804" y="1530210"/>
                  </a:lnTo>
                  <a:lnTo>
                    <a:pt x="1479321" y="1524584"/>
                  </a:lnTo>
                  <a:lnTo>
                    <a:pt x="1481315" y="1515389"/>
                  </a:lnTo>
                  <a:lnTo>
                    <a:pt x="1480667" y="1512303"/>
                  </a:lnTo>
                  <a:lnTo>
                    <a:pt x="1475359" y="1509483"/>
                  </a:lnTo>
                  <a:lnTo>
                    <a:pt x="1475143" y="1507363"/>
                  </a:lnTo>
                  <a:lnTo>
                    <a:pt x="1477073" y="1501787"/>
                  </a:lnTo>
                  <a:lnTo>
                    <a:pt x="1478826" y="1498079"/>
                  </a:lnTo>
                  <a:lnTo>
                    <a:pt x="1480896" y="1492491"/>
                  </a:lnTo>
                  <a:lnTo>
                    <a:pt x="1480794" y="1490065"/>
                  </a:lnTo>
                  <a:lnTo>
                    <a:pt x="1475486" y="1486954"/>
                  </a:lnTo>
                  <a:lnTo>
                    <a:pt x="1475117" y="1483588"/>
                  </a:lnTo>
                  <a:lnTo>
                    <a:pt x="1475117" y="1476921"/>
                  </a:lnTo>
                  <a:lnTo>
                    <a:pt x="1473898" y="1474825"/>
                  </a:lnTo>
                  <a:lnTo>
                    <a:pt x="1472450" y="1473695"/>
                  </a:lnTo>
                  <a:lnTo>
                    <a:pt x="1470456" y="1473796"/>
                  </a:lnTo>
                  <a:lnTo>
                    <a:pt x="1467027" y="1510017"/>
                  </a:lnTo>
                  <a:lnTo>
                    <a:pt x="1467497" y="1518831"/>
                  </a:lnTo>
                  <a:lnTo>
                    <a:pt x="1469339" y="1527581"/>
                  </a:lnTo>
                  <a:lnTo>
                    <a:pt x="1469745" y="1528838"/>
                  </a:lnTo>
                  <a:lnTo>
                    <a:pt x="1468983" y="1539113"/>
                  </a:lnTo>
                  <a:lnTo>
                    <a:pt x="1468831" y="1546593"/>
                  </a:lnTo>
                  <a:lnTo>
                    <a:pt x="1469707" y="1580616"/>
                  </a:lnTo>
                  <a:lnTo>
                    <a:pt x="1470304" y="1590141"/>
                  </a:lnTo>
                  <a:lnTo>
                    <a:pt x="1472057" y="1602244"/>
                  </a:lnTo>
                  <a:lnTo>
                    <a:pt x="1471726" y="1605038"/>
                  </a:lnTo>
                  <a:lnTo>
                    <a:pt x="1471460" y="1610017"/>
                  </a:lnTo>
                  <a:lnTo>
                    <a:pt x="1470355" y="1612430"/>
                  </a:lnTo>
                  <a:lnTo>
                    <a:pt x="1472641" y="1621345"/>
                  </a:lnTo>
                  <a:lnTo>
                    <a:pt x="1470431" y="1636115"/>
                  </a:lnTo>
                  <a:lnTo>
                    <a:pt x="1470456" y="1637563"/>
                  </a:lnTo>
                  <a:lnTo>
                    <a:pt x="1472450" y="1645577"/>
                  </a:lnTo>
                  <a:lnTo>
                    <a:pt x="1473504" y="1652270"/>
                  </a:lnTo>
                  <a:lnTo>
                    <a:pt x="1478584" y="1675028"/>
                  </a:lnTo>
                  <a:lnTo>
                    <a:pt x="1479092" y="1674698"/>
                  </a:lnTo>
                  <a:lnTo>
                    <a:pt x="1480273" y="1672793"/>
                  </a:lnTo>
                  <a:lnTo>
                    <a:pt x="1480896" y="1667002"/>
                  </a:lnTo>
                  <a:lnTo>
                    <a:pt x="1480731" y="1661909"/>
                  </a:lnTo>
                  <a:lnTo>
                    <a:pt x="1484960" y="1657261"/>
                  </a:lnTo>
                  <a:lnTo>
                    <a:pt x="1485290" y="1655953"/>
                  </a:lnTo>
                  <a:lnTo>
                    <a:pt x="1482877" y="1650339"/>
                  </a:lnTo>
                  <a:lnTo>
                    <a:pt x="1483423" y="1645640"/>
                  </a:lnTo>
                  <a:lnTo>
                    <a:pt x="1486128" y="1639849"/>
                  </a:lnTo>
                  <a:lnTo>
                    <a:pt x="1485353" y="1638236"/>
                  </a:lnTo>
                  <a:lnTo>
                    <a:pt x="1484655" y="1634248"/>
                  </a:lnTo>
                  <a:lnTo>
                    <a:pt x="1483791" y="1631581"/>
                  </a:lnTo>
                  <a:lnTo>
                    <a:pt x="1483385" y="1608493"/>
                  </a:lnTo>
                  <a:lnTo>
                    <a:pt x="1483969" y="1598320"/>
                  </a:lnTo>
                  <a:lnTo>
                    <a:pt x="1485734" y="1588198"/>
                  </a:lnTo>
                  <a:lnTo>
                    <a:pt x="1486420" y="1585391"/>
                  </a:lnTo>
                  <a:close/>
                </a:path>
                <a:path w="2432684" h="3543300">
                  <a:moveTo>
                    <a:pt x="1487551" y="2353665"/>
                  </a:moveTo>
                  <a:lnTo>
                    <a:pt x="1484960" y="2345702"/>
                  </a:lnTo>
                  <a:lnTo>
                    <a:pt x="1486623" y="2334158"/>
                  </a:lnTo>
                  <a:lnTo>
                    <a:pt x="1486027" y="2330005"/>
                  </a:lnTo>
                  <a:lnTo>
                    <a:pt x="1485709" y="2325357"/>
                  </a:lnTo>
                  <a:lnTo>
                    <a:pt x="1484706" y="2324506"/>
                  </a:lnTo>
                  <a:lnTo>
                    <a:pt x="1483283" y="2324214"/>
                  </a:lnTo>
                  <a:lnTo>
                    <a:pt x="1481582" y="2325027"/>
                  </a:lnTo>
                  <a:lnTo>
                    <a:pt x="1480820" y="2325586"/>
                  </a:lnTo>
                  <a:lnTo>
                    <a:pt x="1478876" y="2332126"/>
                  </a:lnTo>
                  <a:lnTo>
                    <a:pt x="1475740" y="2344585"/>
                  </a:lnTo>
                  <a:lnTo>
                    <a:pt x="1473771" y="2350732"/>
                  </a:lnTo>
                  <a:lnTo>
                    <a:pt x="1472234" y="2354783"/>
                  </a:lnTo>
                  <a:lnTo>
                    <a:pt x="1472869" y="2359723"/>
                  </a:lnTo>
                  <a:lnTo>
                    <a:pt x="1472831" y="2374493"/>
                  </a:lnTo>
                  <a:lnTo>
                    <a:pt x="1472476" y="2384704"/>
                  </a:lnTo>
                  <a:lnTo>
                    <a:pt x="1471726" y="2394889"/>
                  </a:lnTo>
                  <a:lnTo>
                    <a:pt x="1469898" y="2409545"/>
                  </a:lnTo>
                  <a:lnTo>
                    <a:pt x="1469478" y="2414219"/>
                  </a:lnTo>
                  <a:lnTo>
                    <a:pt x="1470698" y="2425090"/>
                  </a:lnTo>
                  <a:lnTo>
                    <a:pt x="1470990" y="2431478"/>
                  </a:lnTo>
                  <a:lnTo>
                    <a:pt x="1470647" y="2437841"/>
                  </a:lnTo>
                  <a:lnTo>
                    <a:pt x="1469072" y="2445461"/>
                  </a:lnTo>
                  <a:lnTo>
                    <a:pt x="1469986" y="2452865"/>
                  </a:lnTo>
                  <a:lnTo>
                    <a:pt x="1469542" y="2457361"/>
                  </a:lnTo>
                  <a:lnTo>
                    <a:pt x="1467269" y="2464422"/>
                  </a:lnTo>
                  <a:lnTo>
                    <a:pt x="1467319" y="2467076"/>
                  </a:lnTo>
                  <a:lnTo>
                    <a:pt x="1469402" y="2474303"/>
                  </a:lnTo>
                  <a:lnTo>
                    <a:pt x="1468653" y="2480995"/>
                  </a:lnTo>
                  <a:lnTo>
                    <a:pt x="1468475" y="2485453"/>
                  </a:lnTo>
                  <a:lnTo>
                    <a:pt x="1469478" y="2491257"/>
                  </a:lnTo>
                  <a:lnTo>
                    <a:pt x="1469047" y="2492667"/>
                  </a:lnTo>
                  <a:lnTo>
                    <a:pt x="1466621" y="2510218"/>
                  </a:lnTo>
                  <a:lnTo>
                    <a:pt x="1470063" y="2525712"/>
                  </a:lnTo>
                  <a:lnTo>
                    <a:pt x="1476311" y="2519832"/>
                  </a:lnTo>
                  <a:lnTo>
                    <a:pt x="1479918" y="2515463"/>
                  </a:lnTo>
                  <a:lnTo>
                    <a:pt x="1480426" y="2513419"/>
                  </a:lnTo>
                  <a:lnTo>
                    <a:pt x="1480743" y="2505786"/>
                  </a:lnTo>
                  <a:lnTo>
                    <a:pt x="1480654" y="2499855"/>
                  </a:lnTo>
                  <a:lnTo>
                    <a:pt x="1480794" y="2491079"/>
                  </a:lnTo>
                  <a:lnTo>
                    <a:pt x="1479867" y="2488666"/>
                  </a:lnTo>
                  <a:lnTo>
                    <a:pt x="1476641" y="2484920"/>
                  </a:lnTo>
                  <a:lnTo>
                    <a:pt x="1476730" y="2483002"/>
                  </a:lnTo>
                  <a:lnTo>
                    <a:pt x="1480375" y="2478532"/>
                  </a:lnTo>
                  <a:lnTo>
                    <a:pt x="1480756" y="2474849"/>
                  </a:lnTo>
                  <a:lnTo>
                    <a:pt x="1482712" y="2469350"/>
                  </a:lnTo>
                  <a:lnTo>
                    <a:pt x="1481658" y="2467864"/>
                  </a:lnTo>
                  <a:lnTo>
                    <a:pt x="1477733" y="2465286"/>
                  </a:lnTo>
                  <a:lnTo>
                    <a:pt x="1477454" y="2463431"/>
                  </a:lnTo>
                  <a:lnTo>
                    <a:pt x="1479435" y="2459939"/>
                  </a:lnTo>
                  <a:lnTo>
                    <a:pt x="1480312" y="2458859"/>
                  </a:lnTo>
                  <a:lnTo>
                    <a:pt x="1482356" y="2454821"/>
                  </a:lnTo>
                  <a:lnTo>
                    <a:pt x="1482178" y="2454135"/>
                  </a:lnTo>
                  <a:lnTo>
                    <a:pt x="1478610" y="2451049"/>
                  </a:lnTo>
                  <a:lnTo>
                    <a:pt x="1477403" y="2450350"/>
                  </a:lnTo>
                  <a:lnTo>
                    <a:pt x="1474927" y="2447810"/>
                  </a:lnTo>
                  <a:lnTo>
                    <a:pt x="1475676" y="2444483"/>
                  </a:lnTo>
                  <a:lnTo>
                    <a:pt x="1481874" y="2443251"/>
                  </a:lnTo>
                  <a:lnTo>
                    <a:pt x="1483156" y="2441295"/>
                  </a:lnTo>
                  <a:lnTo>
                    <a:pt x="1483601" y="2404846"/>
                  </a:lnTo>
                  <a:lnTo>
                    <a:pt x="1483258" y="2401976"/>
                  </a:lnTo>
                  <a:lnTo>
                    <a:pt x="1480629" y="2395766"/>
                  </a:lnTo>
                  <a:lnTo>
                    <a:pt x="1480820" y="2392375"/>
                  </a:lnTo>
                  <a:lnTo>
                    <a:pt x="1486585" y="2384933"/>
                  </a:lnTo>
                  <a:lnTo>
                    <a:pt x="1486712" y="2380043"/>
                  </a:lnTo>
                  <a:lnTo>
                    <a:pt x="1486115" y="2373211"/>
                  </a:lnTo>
                  <a:lnTo>
                    <a:pt x="1485646" y="2371394"/>
                  </a:lnTo>
                  <a:lnTo>
                    <a:pt x="1483893" y="2367013"/>
                  </a:lnTo>
                  <a:lnTo>
                    <a:pt x="1484071" y="2364473"/>
                  </a:lnTo>
                  <a:lnTo>
                    <a:pt x="1486408" y="2357882"/>
                  </a:lnTo>
                  <a:lnTo>
                    <a:pt x="1487551" y="2353665"/>
                  </a:lnTo>
                  <a:close/>
                </a:path>
                <a:path w="2432684" h="3543300">
                  <a:moveTo>
                    <a:pt x="1488757" y="1253934"/>
                  </a:moveTo>
                  <a:lnTo>
                    <a:pt x="1488579" y="1252016"/>
                  </a:lnTo>
                  <a:lnTo>
                    <a:pt x="1488617" y="1250670"/>
                  </a:lnTo>
                  <a:lnTo>
                    <a:pt x="1488071" y="1248664"/>
                  </a:lnTo>
                  <a:lnTo>
                    <a:pt x="1487170" y="1247470"/>
                  </a:lnTo>
                  <a:lnTo>
                    <a:pt x="1485646" y="1247762"/>
                  </a:lnTo>
                  <a:lnTo>
                    <a:pt x="1483995" y="1248257"/>
                  </a:lnTo>
                  <a:lnTo>
                    <a:pt x="1482318" y="1251978"/>
                  </a:lnTo>
                  <a:lnTo>
                    <a:pt x="1482229" y="1255077"/>
                  </a:lnTo>
                  <a:lnTo>
                    <a:pt x="1483614" y="1258658"/>
                  </a:lnTo>
                  <a:lnTo>
                    <a:pt x="1484579" y="1259306"/>
                  </a:lnTo>
                  <a:lnTo>
                    <a:pt x="1485950" y="1259357"/>
                  </a:lnTo>
                  <a:lnTo>
                    <a:pt x="1487081" y="1258862"/>
                  </a:lnTo>
                  <a:lnTo>
                    <a:pt x="1488071" y="1256753"/>
                  </a:lnTo>
                  <a:lnTo>
                    <a:pt x="1488427" y="1255052"/>
                  </a:lnTo>
                  <a:lnTo>
                    <a:pt x="1488757" y="1253934"/>
                  </a:lnTo>
                  <a:close/>
                </a:path>
                <a:path w="2432684" h="3543300">
                  <a:moveTo>
                    <a:pt x="1492161" y="956538"/>
                  </a:moveTo>
                  <a:lnTo>
                    <a:pt x="1488452" y="951420"/>
                  </a:lnTo>
                  <a:lnTo>
                    <a:pt x="1487449" y="951230"/>
                  </a:lnTo>
                  <a:lnTo>
                    <a:pt x="1486522" y="950988"/>
                  </a:lnTo>
                  <a:lnTo>
                    <a:pt x="1486027" y="951674"/>
                  </a:lnTo>
                  <a:lnTo>
                    <a:pt x="1485633" y="953808"/>
                  </a:lnTo>
                  <a:lnTo>
                    <a:pt x="1485417" y="955573"/>
                  </a:lnTo>
                  <a:lnTo>
                    <a:pt x="1485087" y="957719"/>
                  </a:lnTo>
                  <a:lnTo>
                    <a:pt x="1485836" y="962596"/>
                  </a:lnTo>
                  <a:lnTo>
                    <a:pt x="1486344" y="965415"/>
                  </a:lnTo>
                  <a:lnTo>
                    <a:pt x="1486877" y="965644"/>
                  </a:lnTo>
                  <a:lnTo>
                    <a:pt x="1487627" y="965708"/>
                  </a:lnTo>
                  <a:lnTo>
                    <a:pt x="1488274" y="965708"/>
                  </a:lnTo>
                  <a:lnTo>
                    <a:pt x="1492034" y="961072"/>
                  </a:lnTo>
                  <a:lnTo>
                    <a:pt x="1492161" y="956538"/>
                  </a:lnTo>
                  <a:close/>
                </a:path>
                <a:path w="2432684" h="3543300">
                  <a:moveTo>
                    <a:pt x="1492846" y="896493"/>
                  </a:moveTo>
                  <a:lnTo>
                    <a:pt x="1492631" y="892098"/>
                  </a:lnTo>
                  <a:lnTo>
                    <a:pt x="1488490" y="888441"/>
                  </a:lnTo>
                  <a:lnTo>
                    <a:pt x="1486382" y="889165"/>
                  </a:lnTo>
                  <a:lnTo>
                    <a:pt x="1485887" y="891578"/>
                  </a:lnTo>
                  <a:lnTo>
                    <a:pt x="1485328" y="894626"/>
                  </a:lnTo>
                  <a:lnTo>
                    <a:pt x="1485658" y="895946"/>
                  </a:lnTo>
                  <a:lnTo>
                    <a:pt x="1486027" y="897636"/>
                  </a:lnTo>
                  <a:lnTo>
                    <a:pt x="1486598" y="899718"/>
                  </a:lnTo>
                  <a:lnTo>
                    <a:pt x="1487030" y="900366"/>
                  </a:lnTo>
                  <a:lnTo>
                    <a:pt x="1488097" y="900239"/>
                  </a:lnTo>
                  <a:lnTo>
                    <a:pt x="1489176" y="900163"/>
                  </a:lnTo>
                  <a:lnTo>
                    <a:pt x="1492846" y="896493"/>
                  </a:lnTo>
                  <a:close/>
                </a:path>
                <a:path w="2432684" h="3543300">
                  <a:moveTo>
                    <a:pt x="1495996" y="812469"/>
                  </a:moveTo>
                  <a:lnTo>
                    <a:pt x="1495501" y="808888"/>
                  </a:lnTo>
                  <a:lnTo>
                    <a:pt x="1492021" y="806246"/>
                  </a:lnTo>
                  <a:lnTo>
                    <a:pt x="1489964" y="806716"/>
                  </a:lnTo>
                  <a:lnTo>
                    <a:pt x="1489417" y="808532"/>
                  </a:lnTo>
                  <a:lnTo>
                    <a:pt x="1489240" y="809371"/>
                  </a:lnTo>
                  <a:lnTo>
                    <a:pt x="1488960" y="810412"/>
                  </a:lnTo>
                  <a:lnTo>
                    <a:pt x="1489125" y="811491"/>
                  </a:lnTo>
                  <a:lnTo>
                    <a:pt x="1489151" y="812838"/>
                  </a:lnTo>
                  <a:lnTo>
                    <a:pt x="1489887" y="814679"/>
                  </a:lnTo>
                  <a:lnTo>
                    <a:pt x="1490865" y="815276"/>
                  </a:lnTo>
                  <a:lnTo>
                    <a:pt x="1492338" y="815555"/>
                  </a:lnTo>
                  <a:lnTo>
                    <a:pt x="1493443" y="815340"/>
                  </a:lnTo>
                  <a:lnTo>
                    <a:pt x="1495996" y="812469"/>
                  </a:lnTo>
                  <a:close/>
                </a:path>
                <a:path w="2432684" h="3543300">
                  <a:moveTo>
                    <a:pt x="1513344" y="240322"/>
                  </a:moveTo>
                  <a:lnTo>
                    <a:pt x="1513052" y="239788"/>
                  </a:lnTo>
                  <a:lnTo>
                    <a:pt x="1507921" y="234861"/>
                  </a:lnTo>
                  <a:lnTo>
                    <a:pt x="1503133" y="230174"/>
                  </a:lnTo>
                  <a:lnTo>
                    <a:pt x="1494904" y="222605"/>
                  </a:lnTo>
                  <a:lnTo>
                    <a:pt x="1491348" y="219811"/>
                  </a:lnTo>
                  <a:lnTo>
                    <a:pt x="1488630" y="217411"/>
                  </a:lnTo>
                  <a:lnTo>
                    <a:pt x="1485252" y="214452"/>
                  </a:lnTo>
                  <a:lnTo>
                    <a:pt x="1482750" y="211810"/>
                  </a:lnTo>
                  <a:lnTo>
                    <a:pt x="1479943" y="209562"/>
                  </a:lnTo>
                  <a:lnTo>
                    <a:pt x="1448028" y="182511"/>
                  </a:lnTo>
                  <a:lnTo>
                    <a:pt x="1446174" y="180581"/>
                  </a:lnTo>
                  <a:lnTo>
                    <a:pt x="1444040" y="178752"/>
                  </a:lnTo>
                  <a:lnTo>
                    <a:pt x="1440878" y="176974"/>
                  </a:lnTo>
                  <a:lnTo>
                    <a:pt x="1440319" y="176669"/>
                  </a:lnTo>
                  <a:lnTo>
                    <a:pt x="1438300" y="176974"/>
                  </a:lnTo>
                  <a:lnTo>
                    <a:pt x="1436789" y="176809"/>
                  </a:lnTo>
                  <a:lnTo>
                    <a:pt x="1436751" y="184873"/>
                  </a:lnTo>
                  <a:lnTo>
                    <a:pt x="1445996" y="188480"/>
                  </a:lnTo>
                  <a:lnTo>
                    <a:pt x="1448841" y="190830"/>
                  </a:lnTo>
                  <a:lnTo>
                    <a:pt x="1453032" y="198374"/>
                  </a:lnTo>
                  <a:lnTo>
                    <a:pt x="1455191" y="198005"/>
                  </a:lnTo>
                  <a:lnTo>
                    <a:pt x="1457782" y="198221"/>
                  </a:lnTo>
                  <a:lnTo>
                    <a:pt x="1462303" y="204660"/>
                  </a:lnTo>
                  <a:lnTo>
                    <a:pt x="1466862" y="207721"/>
                  </a:lnTo>
                  <a:lnTo>
                    <a:pt x="1471561" y="212458"/>
                  </a:lnTo>
                  <a:lnTo>
                    <a:pt x="1471828" y="213918"/>
                  </a:lnTo>
                  <a:lnTo>
                    <a:pt x="1472234" y="214795"/>
                  </a:lnTo>
                  <a:lnTo>
                    <a:pt x="1473962" y="214909"/>
                  </a:lnTo>
                  <a:lnTo>
                    <a:pt x="1475066" y="215861"/>
                  </a:lnTo>
                  <a:lnTo>
                    <a:pt x="1475079" y="217551"/>
                  </a:lnTo>
                  <a:lnTo>
                    <a:pt x="1477619" y="217411"/>
                  </a:lnTo>
                  <a:lnTo>
                    <a:pt x="1480045" y="218554"/>
                  </a:lnTo>
                  <a:lnTo>
                    <a:pt x="1484503" y="222465"/>
                  </a:lnTo>
                  <a:lnTo>
                    <a:pt x="1486839" y="224612"/>
                  </a:lnTo>
                  <a:lnTo>
                    <a:pt x="1489011" y="226910"/>
                  </a:lnTo>
                  <a:lnTo>
                    <a:pt x="1493951" y="231508"/>
                  </a:lnTo>
                  <a:lnTo>
                    <a:pt x="1499311" y="235572"/>
                  </a:lnTo>
                  <a:lnTo>
                    <a:pt x="1504823" y="239433"/>
                  </a:lnTo>
                  <a:lnTo>
                    <a:pt x="1510245" y="243420"/>
                  </a:lnTo>
                  <a:lnTo>
                    <a:pt x="1510665" y="243776"/>
                  </a:lnTo>
                  <a:lnTo>
                    <a:pt x="1512023" y="243547"/>
                  </a:lnTo>
                  <a:lnTo>
                    <a:pt x="1513014" y="242570"/>
                  </a:lnTo>
                  <a:lnTo>
                    <a:pt x="1513154" y="241528"/>
                  </a:lnTo>
                  <a:lnTo>
                    <a:pt x="1513344" y="240322"/>
                  </a:lnTo>
                  <a:close/>
                </a:path>
                <a:path w="2432684" h="3543300">
                  <a:moveTo>
                    <a:pt x="1575549" y="294665"/>
                  </a:moveTo>
                  <a:lnTo>
                    <a:pt x="1572768" y="289052"/>
                  </a:lnTo>
                  <a:lnTo>
                    <a:pt x="1568526" y="285559"/>
                  </a:lnTo>
                  <a:lnTo>
                    <a:pt x="1556473" y="276199"/>
                  </a:lnTo>
                  <a:lnTo>
                    <a:pt x="1548866" y="269963"/>
                  </a:lnTo>
                  <a:lnTo>
                    <a:pt x="1541411" y="263563"/>
                  </a:lnTo>
                  <a:lnTo>
                    <a:pt x="1529664" y="253022"/>
                  </a:lnTo>
                  <a:lnTo>
                    <a:pt x="1524736" y="249897"/>
                  </a:lnTo>
                  <a:lnTo>
                    <a:pt x="1519034" y="246761"/>
                  </a:lnTo>
                  <a:lnTo>
                    <a:pt x="1517726" y="247180"/>
                  </a:lnTo>
                  <a:lnTo>
                    <a:pt x="1516697" y="248196"/>
                  </a:lnTo>
                  <a:lnTo>
                    <a:pt x="1516329" y="249605"/>
                  </a:lnTo>
                  <a:lnTo>
                    <a:pt x="1518627" y="252476"/>
                  </a:lnTo>
                  <a:lnTo>
                    <a:pt x="1520494" y="255193"/>
                  </a:lnTo>
                  <a:lnTo>
                    <a:pt x="1522996" y="257022"/>
                  </a:lnTo>
                  <a:lnTo>
                    <a:pt x="1532966" y="264668"/>
                  </a:lnTo>
                  <a:lnTo>
                    <a:pt x="1542643" y="272656"/>
                  </a:lnTo>
                  <a:lnTo>
                    <a:pt x="1564665" y="291795"/>
                  </a:lnTo>
                  <a:lnTo>
                    <a:pt x="1571917" y="297053"/>
                  </a:lnTo>
                  <a:lnTo>
                    <a:pt x="1572958" y="296964"/>
                  </a:lnTo>
                  <a:lnTo>
                    <a:pt x="1573834" y="297129"/>
                  </a:lnTo>
                  <a:lnTo>
                    <a:pt x="1574190" y="296913"/>
                  </a:lnTo>
                  <a:lnTo>
                    <a:pt x="1574761" y="296760"/>
                  </a:lnTo>
                  <a:lnTo>
                    <a:pt x="1575549" y="294665"/>
                  </a:lnTo>
                  <a:close/>
                </a:path>
                <a:path w="2432684" h="3543300">
                  <a:moveTo>
                    <a:pt x="1589874" y="307581"/>
                  </a:moveTo>
                  <a:lnTo>
                    <a:pt x="1587258" y="303987"/>
                  </a:lnTo>
                  <a:lnTo>
                    <a:pt x="1584604" y="301091"/>
                  </a:lnTo>
                  <a:lnTo>
                    <a:pt x="1580210" y="300291"/>
                  </a:lnTo>
                  <a:lnTo>
                    <a:pt x="1579740" y="300875"/>
                  </a:lnTo>
                  <a:lnTo>
                    <a:pt x="1579384" y="301612"/>
                  </a:lnTo>
                  <a:lnTo>
                    <a:pt x="1579283" y="302183"/>
                  </a:lnTo>
                  <a:lnTo>
                    <a:pt x="1581200" y="305549"/>
                  </a:lnTo>
                  <a:lnTo>
                    <a:pt x="1584286" y="307365"/>
                  </a:lnTo>
                  <a:lnTo>
                    <a:pt x="1586661" y="310273"/>
                  </a:lnTo>
                  <a:lnTo>
                    <a:pt x="1587334" y="310108"/>
                  </a:lnTo>
                  <a:lnTo>
                    <a:pt x="1587779" y="310134"/>
                  </a:lnTo>
                  <a:lnTo>
                    <a:pt x="1588135" y="309930"/>
                  </a:lnTo>
                  <a:lnTo>
                    <a:pt x="1588681" y="309829"/>
                  </a:lnTo>
                  <a:lnTo>
                    <a:pt x="1589189" y="308775"/>
                  </a:lnTo>
                  <a:lnTo>
                    <a:pt x="1589874" y="307581"/>
                  </a:lnTo>
                  <a:close/>
                </a:path>
                <a:path w="2432684" h="3543300">
                  <a:moveTo>
                    <a:pt x="1601381" y="314820"/>
                  </a:moveTo>
                  <a:lnTo>
                    <a:pt x="1599133" y="312826"/>
                  </a:lnTo>
                  <a:lnTo>
                    <a:pt x="1595475" y="311378"/>
                  </a:lnTo>
                  <a:lnTo>
                    <a:pt x="1594281" y="311912"/>
                  </a:lnTo>
                  <a:lnTo>
                    <a:pt x="1593265" y="313016"/>
                  </a:lnTo>
                  <a:lnTo>
                    <a:pt x="1592897" y="314198"/>
                  </a:lnTo>
                  <a:lnTo>
                    <a:pt x="1594180" y="317385"/>
                  </a:lnTo>
                  <a:lnTo>
                    <a:pt x="1595856" y="319455"/>
                  </a:lnTo>
                  <a:lnTo>
                    <a:pt x="1598980" y="320598"/>
                  </a:lnTo>
                  <a:lnTo>
                    <a:pt x="1599666" y="320814"/>
                  </a:lnTo>
                  <a:lnTo>
                    <a:pt x="1600415" y="320014"/>
                  </a:lnTo>
                  <a:lnTo>
                    <a:pt x="1600822" y="319227"/>
                  </a:lnTo>
                  <a:lnTo>
                    <a:pt x="1601317" y="318477"/>
                  </a:lnTo>
                  <a:lnTo>
                    <a:pt x="1601381" y="314820"/>
                  </a:lnTo>
                  <a:close/>
                </a:path>
                <a:path w="2432684" h="3543300">
                  <a:moveTo>
                    <a:pt x="1620189" y="333336"/>
                  </a:moveTo>
                  <a:lnTo>
                    <a:pt x="1620177" y="332867"/>
                  </a:lnTo>
                  <a:lnTo>
                    <a:pt x="1618424" y="329133"/>
                  </a:lnTo>
                  <a:lnTo>
                    <a:pt x="1615770" y="326783"/>
                  </a:lnTo>
                  <a:lnTo>
                    <a:pt x="1611630" y="325069"/>
                  </a:lnTo>
                  <a:lnTo>
                    <a:pt x="1610309" y="325996"/>
                  </a:lnTo>
                  <a:lnTo>
                    <a:pt x="1609445" y="326263"/>
                  </a:lnTo>
                  <a:lnTo>
                    <a:pt x="1609331" y="327240"/>
                  </a:lnTo>
                  <a:lnTo>
                    <a:pt x="1609102" y="327761"/>
                  </a:lnTo>
                  <a:lnTo>
                    <a:pt x="1611007" y="331863"/>
                  </a:lnTo>
                  <a:lnTo>
                    <a:pt x="1613687" y="334683"/>
                  </a:lnTo>
                  <a:lnTo>
                    <a:pt x="1618284" y="336118"/>
                  </a:lnTo>
                  <a:lnTo>
                    <a:pt x="1620126" y="334797"/>
                  </a:lnTo>
                  <a:lnTo>
                    <a:pt x="1620189" y="333336"/>
                  </a:lnTo>
                  <a:close/>
                </a:path>
                <a:path w="2432684" h="3543300">
                  <a:moveTo>
                    <a:pt x="2432532" y="1155700"/>
                  </a:moveTo>
                  <a:lnTo>
                    <a:pt x="2426563" y="1143000"/>
                  </a:lnTo>
                  <a:lnTo>
                    <a:pt x="2416149" y="1143000"/>
                  </a:lnTo>
                  <a:lnTo>
                    <a:pt x="2416149" y="1155700"/>
                  </a:lnTo>
                  <a:lnTo>
                    <a:pt x="2412695" y="1155700"/>
                  </a:lnTo>
                  <a:lnTo>
                    <a:pt x="2413304" y="1143000"/>
                  </a:lnTo>
                  <a:lnTo>
                    <a:pt x="2414968" y="1143000"/>
                  </a:lnTo>
                  <a:lnTo>
                    <a:pt x="2416149" y="1155700"/>
                  </a:lnTo>
                  <a:lnTo>
                    <a:pt x="2416149" y="1143000"/>
                  </a:lnTo>
                  <a:lnTo>
                    <a:pt x="2415921" y="1143000"/>
                  </a:lnTo>
                  <a:lnTo>
                    <a:pt x="2408390" y="1130300"/>
                  </a:lnTo>
                  <a:lnTo>
                    <a:pt x="2400947" y="1130300"/>
                  </a:lnTo>
                  <a:lnTo>
                    <a:pt x="2395994" y="1121752"/>
                  </a:lnTo>
                  <a:lnTo>
                    <a:pt x="2395994" y="1130300"/>
                  </a:lnTo>
                  <a:lnTo>
                    <a:pt x="2395893" y="1141539"/>
                  </a:lnTo>
                  <a:lnTo>
                    <a:pt x="2393734" y="1130300"/>
                  </a:lnTo>
                  <a:lnTo>
                    <a:pt x="2395994" y="1130300"/>
                  </a:lnTo>
                  <a:lnTo>
                    <a:pt x="2395994" y="1121752"/>
                  </a:lnTo>
                  <a:lnTo>
                    <a:pt x="2393594" y="1117600"/>
                  </a:lnTo>
                  <a:lnTo>
                    <a:pt x="2388578" y="1117600"/>
                  </a:lnTo>
                  <a:lnTo>
                    <a:pt x="2378875" y="1104900"/>
                  </a:lnTo>
                  <a:lnTo>
                    <a:pt x="2367711" y="1104900"/>
                  </a:lnTo>
                  <a:lnTo>
                    <a:pt x="2368613" y="1114577"/>
                  </a:lnTo>
                  <a:lnTo>
                    <a:pt x="2366454" y="1104900"/>
                  </a:lnTo>
                  <a:lnTo>
                    <a:pt x="2365997" y="1104900"/>
                  </a:lnTo>
                  <a:lnTo>
                    <a:pt x="2358453" y="1090168"/>
                  </a:lnTo>
                  <a:lnTo>
                    <a:pt x="2358453" y="1104900"/>
                  </a:lnTo>
                  <a:lnTo>
                    <a:pt x="2351748" y="1104900"/>
                  </a:lnTo>
                  <a:lnTo>
                    <a:pt x="2349360" y="1092200"/>
                  </a:lnTo>
                  <a:lnTo>
                    <a:pt x="2355735" y="1092200"/>
                  </a:lnTo>
                  <a:lnTo>
                    <a:pt x="2358453" y="1104900"/>
                  </a:lnTo>
                  <a:lnTo>
                    <a:pt x="2358453" y="1090168"/>
                  </a:lnTo>
                  <a:lnTo>
                    <a:pt x="2352992" y="1079500"/>
                  </a:lnTo>
                  <a:lnTo>
                    <a:pt x="2334158" y="1066800"/>
                  </a:lnTo>
                  <a:lnTo>
                    <a:pt x="2330970" y="1062532"/>
                  </a:lnTo>
                  <a:lnTo>
                    <a:pt x="2330970" y="1079500"/>
                  </a:lnTo>
                  <a:lnTo>
                    <a:pt x="2328659" y="1079500"/>
                  </a:lnTo>
                  <a:lnTo>
                    <a:pt x="2328405" y="1066800"/>
                  </a:lnTo>
                  <a:lnTo>
                    <a:pt x="2330831" y="1066800"/>
                  </a:lnTo>
                  <a:lnTo>
                    <a:pt x="2330970" y="1079500"/>
                  </a:lnTo>
                  <a:lnTo>
                    <a:pt x="2330970" y="1062532"/>
                  </a:lnTo>
                  <a:lnTo>
                    <a:pt x="2324697" y="1054100"/>
                  </a:lnTo>
                  <a:lnTo>
                    <a:pt x="2322804" y="1054100"/>
                  </a:lnTo>
                  <a:lnTo>
                    <a:pt x="2322804" y="1066800"/>
                  </a:lnTo>
                  <a:lnTo>
                    <a:pt x="2314283" y="1066800"/>
                  </a:lnTo>
                  <a:lnTo>
                    <a:pt x="2309469" y="1054100"/>
                  </a:lnTo>
                  <a:lnTo>
                    <a:pt x="2318562" y="1054100"/>
                  </a:lnTo>
                  <a:lnTo>
                    <a:pt x="2322804" y="1066800"/>
                  </a:lnTo>
                  <a:lnTo>
                    <a:pt x="2322804" y="1054100"/>
                  </a:lnTo>
                  <a:lnTo>
                    <a:pt x="2319515" y="1054100"/>
                  </a:lnTo>
                  <a:lnTo>
                    <a:pt x="2314498" y="1041400"/>
                  </a:lnTo>
                  <a:lnTo>
                    <a:pt x="2304440" y="1041400"/>
                  </a:lnTo>
                  <a:lnTo>
                    <a:pt x="2304440" y="1054100"/>
                  </a:lnTo>
                  <a:lnTo>
                    <a:pt x="2304173" y="1054100"/>
                  </a:lnTo>
                  <a:lnTo>
                    <a:pt x="2304046" y="1047750"/>
                  </a:lnTo>
                  <a:lnTo>
                    <a:pt x="2304440" y="1054100"/>
                  </a:lnTo>
                  <a:lnTo>
                    <a:pt x="2304440" y="1041400"/>
                  </a:lnTo>
                  <a:lnTo>
                    <a:pt x="2303907" y="1041400"/>
                  </a:lnTo>
                  <a:lnTo>
                    <a:pt x="2303716" y="1041400"/>
                  </a:lnTo>
                  <a:lnTo>
                    <a:pt x="2299233" y="1028700"/>
                  </a:lnTo>
                  <a:lnTo>
                    <a:pt x="2293137" y="1028700"/>
                  </a:lnTo>
                  <a:lnTo>
                    <a:pt x="2292654" y="1027633"/>
                  </a:lnTo>
                  <a:lnTo>
                    <a:pt x="2292654" y="1041400"/>
                  </a:lnTo>
                  <a:lnTo>
                    <a:pt x="2290330" y="1041400"/>
                  </a:lnTo>
                  <a:lnTo>
                    <a:pt x="2289975" y="1028700"/>
                  </a:lnTo>
                  <a:lnTo>
                    <a:pt x="2292502" y="1028700"/>
                  </a:lnTo>
                  <a:lnTo>
                    <a:pt x="2292654" y="1041400"/>
                  </a:lnTo>
                  <a:lnTo>
                    <a:pt x="2292654" y="1027633"/>
                  </a:lnTo>
                  <a:lnTo>
                    <a:pt x="2287397" y="1016000"/>
                  </a:lnTo>
                  <a:lnTo>
                    <a:pt x="2279408" y="1016000"/>
                  </a:lnTo>
                  <a:lnTo>
                    <a:pt x="2279027" y="1015403"/>
                  </a:lnTo>
                  <a:lnTo>
                    <a:pt x="2279027" y="1028700"/>
                  </a:lnTo>
                  <a:lnTo>
                    <a:pt x="2277135" y="1028700"/>
                  </a:lnTo>
                  <a:lnTo>
                    <a:pt x="2276729" y="1016000"/>
                  </a:lnTo>
                  <a:lnTo>
                    <a:pt x="2278900" y="1016000"/>
                  </a:lnTo>
                  <a:lnTo>
                    <a:pt x="2279027" y="1028700"/>
                  </a:lnTo>
                  <a:lnTo>
                    <a:pt x="2279027" y="1015403"/>
                  </a:lnTo>
                  <a:lnTo>
                    <a:pt x="2271331" y="1003300"/>
                  </a:lnTo>
                  <a:lnTo>
                    <a:pt x="2267356" y="997000"/>
                  </a:lnTo>
                  <a:lnTo>
                    <a:pt x="2267356" y="1007884"/>
                  </a:lnTo>
                  <a:lnTo>
                    <a:pt x="2265388" y="1003300"/>
                  </a:lnTo>
                  <a:lnTo>
                    <a:pt x="2267089" y="1003300"/>
                  </a:lnTo>
                  <a:lnTo>
                    <a:pt x="2267356" y="1007884"/>
                  </a:lnTo>
                  <a:lnTo>
                    <a:pt x="2267356" y="997000"/>
                  </a:lnTo>
                  <a:lnTo>
                    <a:pt x="2263330" y="990600"/>
                  </a:lnTo>
                  <a:lnTo>
                    <a:pt x="2255532" y="990600"/>
                  </a:lnTo>
                  <a:lnTo>
                    <a:pt x="2254072" y="983881"/>
                  </a:lnTo>
                  <a:lnTo>
                    <a:pt x="2254072" y="1001991"/>
                  </a:lnTo>
                  <a:lnTo>
                    <a:pt x="2251494" y="990600"/>
                  </a:lnTo>
                  <a:lnTo>
                    <a:pt x="2254059" y="990600"/>
                  </a:lnTo>
                  <a:lnTo>
                    <a:pt x="2254072" y="1001991"/>
                  </a:lnTo>
                  <a:lnTo>
                    <a:pt x="2254072" y="983881"/>
                  </a:lnTo>
                  <a:lnTo>
                    <a:pt x="2252776" y="977900"/>
                  </a:lnTo>
                  <a:lnTo>
                    <a:pt x="2242756" y="977900"/>
                  </a:lnTo>
                  <a:lnTo>
                    <a:pt x="2242756" y="990130"/>
                  </a:lnTo>
                  <a:lnTo>
                    <a:pt x="2232406" y="977900"/>
                  </a:lnTo>
                  <a:lnTo>
                    <a:pt x="2241766" y="977900"/>
                  </a:lnTo>
                  <a:lnTo>
                    <a:pt x="2242756" y="990130"/>
                  </a:lnTo>
                  <a:lnTo>
                    <a:pt x="2242756" y="977900"/>
                  </a:lnTo>
                  <a:lnTo>
                    <a:pt x="2242553" y="977900"/>
                  </a:lnTo>
                  <a:lnTo>
                    <a:pt x="2237651" y="965200"/>
                  </a:lnTo>
                  <a:lnTo>
                    <a:pt x="2232241" y="965200"/>
                  </a:lnTo>
                  <a:lnTo>
                    <a:pt x="2226716" y="952627"/>
                  </a:lnTo>
                  <a:lnTo>
                    <a:pt x="2226716" y="977900"/>
                  </a:lnTo>
                  <a:lnTo>
                    <a:pt x="2226614" y="965200"/>
                  </a:lnTo>
                  <a:lnTo>
                    <a:pt x="2226691" y="965530"/>
                  </a:lnTo>
                  <a:lnTo>
                    <a:pt x="2226716" y="977900"/>
                  </a:lnTo>
                  <a:lnTo>
                    <a:pt x="2226716" y="952627"/>
                  </a:lnTo>
                  <a:lnTo>
                    <a:pt x="2226665" y="952500"/>
                  </a:lnTo>
                  <a:lnTo>
                    <a:pt x="2221230" y="952500"/>
                  </a:lnTo>
                  <a:lnTo>
                    <a:pt x="2218512" y="947381"/>
                  </a:lnTo>
                  <a:lnTo>
                    <a:pt x="2218512" y="957897"/>
                  </a:lnTo>
                  <a:lnTo>
                    <a:pt x="2216023" y="952500"/>
                  </a:lnTo>
                  <a:lnTo>
                    <a:pt x="2218398" y="952500"/>
                  </a:lnTo>
                  <a:lnTo>
                    <a:pt x="2218512" y="957897"/>
                  </a:lnTo>
                  <a:lnTo>
                    <a:pt x="2218512" y="947381"/>
                  </a:lnTo>
                  <a:lnTo>
                    <a:pt x="2214499" y="939800"/>
                  </a:lnTo>
                  <a:lnTo>
                    <a:pt x="2208225" y="939800"/>
                  </a:lnTo>
                  <a:lnTo>
                    <a:pt x="2205355" y="927100"/>
                  </a:lnTo>
                  <a:lnTo>
                    <a:pt x="2204872" y="927100"/>
                  </a:lnTo>
                  <a:lnTo>
                    <a:pt x="2204872" y="951141"/>
                  </a:lnTo>
                  <a:lnTo>
                    <a:pt x="2202281" y="939800"/>
                  </a:lnTo>
                  <a:lnTo>
                    <a:pt x="2204555" y="939800"/>
                  </a:lnTo>
                  <a:lnTo>
                    <a:pt x="2204872" y="951141"/>
                  </a:lnTo>
                  <a:lnTo>
                    <a:pt x="2204872" y="927100"/>
                  </a:lnTo>
                  <a:lnTo>
                    <a:pt x="2199741" y="927100"/>
                  </a:lnTo>
                  <a:lnTo>
                    <a:pt x="2196033" y="922502"/>
                  </a:lnTo>
                  <a:lnTo>
                    <a:pt x="2196033" y="934821"/>
                  </a:lnTo>
                  <a:lnTo>
                    <a:pt x="2193988" y="927100"/>
                  </a:lnTo>
                  <a:lnTo>
                    <a:pt x="2195449" y="927100"/>
                  </a:lnTo>
                  <a:lnTo>
                    <a:pt x="2196033" y="934821"/>
                  </a:lnTo>
                  <a:lnTo>
                    <a:pt x="2196033" y="922502"/>
                  </a:lnTo>
                  <a:lnTo>
                    <a:pt x="2189518" y="914400"/>
                  </a:lnTo>
                  <a:lnTo>
                    <a:pt x="2184641" y="914400"/>
                  </a:lnTo>
                  <a:lnTo>
                    <a:pt x="2174875" y="901700"/>
                  </a:lnTo>
                  <a:lnTo>
                    <a:pt x="2169972" y="889000"/>
                  </a:lnTo>
                  <a:lnTo>
                    <a:pt x="2166035" y="889000"/>
                  </a:lnTo>
                  <a:lnTo>
                    <a:pt x="2166035" y="901700"/>
                  </a:lnTo>
                  <a:lnTo>
                    <a:pt x="2162467" y="901700"/>
                  </a:lnTo>
                  <a:lnTo>
                    <a:pt x="2160943" y="889000"/>
                  </a:lnTo>
                  <a:lnTo>
                    <a:pt x="2162200" y="889000"/>
                  </a:lnTo>
                  <a:lnTo>
                    <a:pt x="2166035" y="901700"/>
                  </a:lnTo>
                  <a:lnTo>
                    <a:pt x="2166035" y="889000"/>
                  </a:lnTo>
                  <a:lnTo>
                    <a:pt x="2164384" y="889000"/>
                  </a:lnTo>
                  <a:lnTo>
                    <a:pt x="2160587" y="876300"/>
                  </a:lnTo>
                  <a:lnTo>
                    <a:pt x="2154364" y="876300"/>
                  </a:lnTo>
                  <a:lnTo>
                    <a:pt x="2149271" y="863600"/>
                  </a:lnTo>
                  <a:lnTo>
                    <a:pt x="2146389" y="863600"/>
                  </a:lnTo>
                  <a:lnTo>
                    <a:pt x="2146389" y="876300"/>
                  </a:lnTo>
                  <a:lnTo>
                    <a:pt x="2140724" y="876300"/>
                  </a:lnTo>
                  <a:lnTo>
                    <a:pt x="2137372" y="863600"/>
                  </a:lnTo>
                  <a:lnTo>
                    <a:pt x="2142274" y="863600"/>
                  </a:lnTo>
                  <a:lnTo>
                    <a:pt x="2146389" y="876300"/>
                  </a:lnTo>
                  <a:lnTo>
                    <a:pt x="2146389" y="863600"/>
                  </a:lnTo>
                  <a:lnTo>
                    <a:pt x="2144026" y="863600"/>
                  </a:lnTo>
                  <a:lnTo>
                    <a:pt x="2134412" y="849109"/>
                  </a:lnTo>
                  <a:lnTo>
                    <a:pt x="2134412" y="863600"/>
                  </a:lnTo>
                  <a:lnTo>
                    <a:pt x="2132685" y="863600"/>
                  </a:lnTo>
                  <a:lnTo>
                    <a:pt x="2128850" y="850900"/>
                  </a:lnTo>
                  <a:lnTo>
                    <a:pt x="2132253" y="850900"/>
                  </a:lnTo>
                  <a:lnTo>
                    <a:pt x="2134412" y="863600"/>
                  </a:lnTo>
                  <a:lnTo>
                    <a:pt x="2134412" y="849109"/>
                  </a:lnTo>
                  <a:lnTo>
                    <a:pt x="2125865" y="836218"/>
                  </a:lnTo>
                  <a:lnTo>
                    <a:pt x="2125865" y="876300"/>
                  </a:lnTo>
                  <a:lnTo>
                    <a:pt x="2122652" y="876300"/>
                  </a:lnTo>
                  <a:lnTo>
                    <a:pt x="2121027" y="863600"/>
                  </a:lnTo>
                  <a:lnTo>
                    <a:pt x="2123833" y="863600"/>
                  </a:lnTo>
                  <a:lnTo>
                    <a:pt x="2125865" y="876300"/>
                  </a:lnTo>
                  <a:lnTo>
                    <a:pt x="2125865" y="836218"/>
                  </a:lnTo>
                  <a:lnTo>
                    <a:pt x="2123452" y="832573"/>
                  </a:lnTo>
                  <a:lnTo>
                    <a:pt x="2123452" y="850900"/>
                  </a:lnTo>
                  <a:lnTo>
                    <a:pt x="2120049" y="850900"/>
                  </a:lnTo>
                  <a:lnTo>
                    <a:pt x="2114232" y="838200"/>
                  </a:lnTo>
                  <a:lnTo>
                    <a:pt x="2120900" y="838200"/>
                  </a:lnTo>
                  <a:lnTo>
                    <a:pt x="2123452" y="850900"/>
                  </a:lnTo>
                  <a:lnTo>
                    <a:pt x="2123452" y="832573"/>
                  </a:lnTo>
                  <a:lnTo>
                    <a:pt x="2118766" y="825500"/>
                  </a:lnTo>
                  <a:lnTo>
                    <a:pt x="2112505" y="825500"/>
                  </a:lnTo>
                  <a:lnTo>
                    <a:pt x="2112505" y="838200"/>
                  </a:lnTo>
                  <a:lnTo>
                    <a:pt x="2110511" y="838200"/>
                  </a:lnTo>
                  <a:lnTo>
                    <a:pt x="2110333" y="827227"/>
                  </a:lnTo>
                  <a:lnTo>
                    <a:pt x="2112505" y="838200"/>
                  </a:lnTo>
                  <a:lnTo>
                    <a:pt x="2112505" y="825500"/>
                  </a:lnTo>
                  <a:lnTo>
                    <a:pt x="2110295" y="825500"/>
                  </a:lnTo>
                  <a:lnTo>
                    <a:pt x="2109990" y="825500"/>
                  </a:lnTo>
                  <a:lnTo>
                    <a:pt x="2108809" y="825500"/>
                  </a:lnTo>
                  <a:lnTo>
                    <a:pt x="2101697" y="816660"/>
                  </a:lnTo>
                  <a:lnTo>
                    <a:pt x="2101697" y="825500"/>
                  </a:lnTo>
                  <a:lnTo>
                    <a:pt x="2100364" y="825500"/>
                  </a:lnTo>
                  <a:lnTo>
                    <a:pt x="2099665" y="816610"/>
                  </a:lnTo>
                  <a:lnTo>
                    <a:pt x="2101697" y="825500"/>
                  </a:lnTo>
                  <a:lnTo>
                    <a:pt x="2101697" y="816660"/>
                  </a:lnTo>
                  <a:lnTo>
                    <a:pt x="2099437" y="813841"/>
                  </a:lnTo>
                  <a:lnTo>
                    <a:pt x="2099360" y="812800"/>
                  </a:lnTo>
                  <a:lnTo>
                    <a:pt x="2098776" y="812800"/>
                  </a:lnTo>
                  <a:lnTo>
                    <a:pt x="2098852" y="813117"/>
                  </a:lnTo>
                  <a:lnTo>
                    <a:pt x="2098598" y="812800"/>
                  </a:lnTo>
                  <a:lnTo>
                    <a:pt x="2093442" y="800100"/>
                  </a:lnTo>
                  <a:lnTo>
                    <a:pt x="2088565" y="800100"/>
                  </a:lnTo>
                  <a:lnTo>
                    <a:pt x="2081834" y="787400"/>
                  </a:lnTo>
                  <a:lnTo>
                    <a:pt x="2079104" y="787400"/>
                  </a:lnTo>
                  <a:lnTo>
                    <a:pt x="2080996" y="800100"/>
                  </a:lnTo>
                  <a:lnTo>
                    <a:pt x="2087765" y="800100"/>
                  </a:lnTo>
                  <a:lnTo>
                    <a:pt x="2090305" y="812800"/>
                  </a:lnTo>
                  <a:lnTo>
                    <a:pt x="2087257" y="812800"/>
                  </a:lnTo>
                  <a:lnTo>
                    <a:pt x="2086190" y="810983"/>
                  </a:lnTo>
                  <a:lnTo>
                    <a:pt x="2086190" y="1016000"/>
                  </a:lnTo>
                  <a:lnTo>
                    <a:pt x="2084374" y="1016000"/>
                  </a:lnTo>
                  <a:lnTo>
                    <a:pt x="2083663" y="1005001"/>
                  </a:lnTo>
                  <a:lnTo>
                    <a:pt x="2086190" y="1016000"/>
                  </a:lnTo>
                  <a:lnTo>
                    <a:pt x="2086190" y="810983"/>
                  </a:lnTo>
                  <a:lnTo>
                    <a:pt x="2079815" y="800100"/>
                  </a:lnTo>
                  <a:lnTo>
                    <a:pt x="2076602" y="800100"/>
                  </a:lnTo>
                  <a:lnTo>
                    <a:pt x="2076602" y="1003300"/>
                  </a:lnTo>
                  <a:lnTo>
                    <a:pt x="2072474" y="1003300"/>
                  </a:lnTo>
                  <a:lnTo>
                    <a:pt x="2068995" y="990600"/>
                  </a:lnTo>
                  <a:lnTo>
                    <a:pt x="2071014" y="990600"/>
                  </a:lnTo>
                  <a:lnTo>
                    <a:pt x="2076602" y="1003300"/>
                  </a:lnTo>
                  <a:lnTo>
                    <a:pt x="2076602" y="800100"/>
                  </a:lnTo>
                  <a:lnTo>
                    <a:pt x="2075751" y="800100"/>
                  </a:lnTo>
                  <a:lnTo>
                    <a:pt x="2070836" y="787400"/>
                  </a:lnTo>
                  <a:lnTo>
                    <a:pt x="2079078" y="787400"/>
                  </a:lnTo>
                  <a:lnTo>
                    <a:pt x="2072233" y="774700"/>
                  </a:lnTo>
                  <a:lnTo>
                    <a:pt x="2068779" y="774700"/>
                  </a:lnTo>
                  <a:lnTo>
                    <a:pt x="2068779" y="787400"/>
                  </a:lnTo>
                  <a:lnTo>
                    <a:pt x="2067128" y="787400"/>
                  </a:lnTo>
                  <a:lnTo>
                    <a:pt x="2066290" y="776376"/>
                  </a:lnTo>
                  <a:lnTo>
                    <a:pt x="2068779" y="787400"/>
                  </a:lnTo>
                  <a:lnTo>
                    <a:pt x="2068779" y="774700"/>
                  </a:lnTo>
                  <a:lnTo>
                    <a:pt x="2067052" y="774700"/>
                  </a:lnTo>
                  <a:lnTo>
                    <a:pt x="2063432" y="770242"/>
                  </a:lnTo>
                  <a:lnTo>
                    <a:pt x="2063432" y="977900"/>
                  </a:lnTo>
                  <a:lnTo>
                    <a:pt x="2062962" y="990600"/>
                  </a:lnTo>
                  <a:lnTo>
                    <a:pt x="2062746" y="990600"/>
                  </a:lnTo>
                  <a:lnTo>
                    <a:pt x="2061464" y="977900"/>
                  </a:lnTo>
                  <a:lnTo>
                    <a:pt x="2063432" y="977900"/>
                  </a:lnTo>
                  <a:lnTo>
                    <a:pt x="2063432" y="770242"/>
                  </a:lnTo>
                  <a:lnTo>
                    <a:pt x="2056765" y="762000"/>
                  </a:lnTo>
                  <a:lnTo>
                    <a:pt x="2057234" y="774700"/>
                  </a:lnTo>
                  <a:lnTo>
                    <a:pt x="2054974" y="774700"/>
                  </a:lnTo>
                  <a:lnTo>
                    <a:pt x="2054961" y="772871"/>
                  </a:lnTo>
                  <a:lnTo>
                    <a:pt x="2056752" y="762000"/>
                  </a:lnTo>
                  <a:lnTo>
                    <a:pt x="2055126" y="758367"/>
                  </a:lnTo>
                  <a:lnTo>
                    <a:pt x="2055126" y="762000"/>
                  </a:lnTo>
                  <a:lnTo>
                    <a:pt x="2054923" y="767638"/>
                  </a:lnTo>
                  <a:lnTo>
                    <a:pt x="2054872" y="762000"/>
                  </a:lnTo>
                  <a:lnTo>
                    <a:pt x="2055126" y="762000"/>
                  </a:lnTo>
                  <a:lnTo>
                    <a:pt x="2055126" y="758367"/>
                  </a:lnTo>
                  <a:lnTo>
                    <a:pt x="2051088" y="749300"/>
                  </a:lnTo>
                  <a:lnTo>
                    <a:pt x="2047138" y="749300"/>
                  </a:lnTo>
                  <a:lnTo>
                    <a:pt x="2047138" y="762000"/>
                  </a:lnTo>
                  <a:lnTo>
                    <a:pt x="2045525" y="762000"/>
                  </a:lnTo>
                  <a:lnTo>
                    <a:pt x="2044484" y="751420"/>
                  </a:lnTo>
                  <a:lnTo>
                    <a:pt x="2047138" y="762000"/>
                  </a:lnTo>
                  <a:lnTo>
                    <a:pt x="2047138" y="749300"/>
                  </a:lnTo>
                  <a:lnTo>
                    <a:pt x="2044280" y="749300"/>
                  </a:lnTo>
                  <a:lnTo>
                    <a:pt x="2043950" y="749300"/>
                  </a:lnTo>
                  <a:lnTo>
                    <a:pt x="2043772" y="749300"/>
                  </a:lnTo>
                  <a:lnTo>
                    <a:pt x="2041461" y="736600"/>
                  </a:lnTo>
                  <a:lnTo>
                    <a:pt x="2038769" y="736600"/>
                  </a:lnTo>
                  <a:lnTo>
                    <a:pt x="2038769" y="939634"/>
                  </a:lnTo>
                  <a:lnTo>
                    <a:pt x="2010702" y="914400"/>
                  </a:lnTo>
                  <a:lnTo>
                    <a:pt x="2010625" y="901700"/>
                  </a:lnTo>
                  <a:lnTo>
                    <a:pt x="2010702" y="914323"/>
                  </a:lnTo>
                  <a:lnTo>
                    <a:pt x="2014308" y="901700"/>
                  </a:lnTo>
                  <a:lnTo>
                    <a:pt x="2017344" y="914400"/>
                  </a:lnTo>
                  <a:lnTo>
                    <a:pt x="2022843" y="914400"/>
                  </a:lnTo>
                  <a:lnTo>
                    <a:pt x="2029218" y="927100"/>
                  </a:lnTo>
                  <a:lnTo>
                    <a:pt x="2037511" y="927100"/>
                  </a:lnTo>
                  <a:lnTo>
                    <a:pt x="2038769" y="939634"/>
                  </a:lnTo>
                  <a:lnTo>
                    <a:pt x="2038769" y="736600"/>
                  </a:lnTo>
                  <a:lnTo>
                    <a:pt x="2034133" y="736600"/>
                  </a:lnTo>
                  <a:lnTo>
                    <a:pt x="2032736" y="734733"/>
                  </a:lnTo>
                  <a:lnTo>
                    <a:pt x="2032736" y="748779"/>
                  </a:lnTo>
                  <a:lnTo>
                    <a:pt x="2026894" y="736600"/>
                  </a:lnTo>
                  <a:lnTo>
                    <a:pt x="2032609" y="736600"/>
                  </a:lnTo>
                  <a:lnTo>
                    <a:pt x="2032736" y="748779"/>
                  </a:lnTo>
                  <a:lnTo>
                    <a:pt x="2032736" y="734733"/>
                  </a:lnTo>
                  <a:lnTo>
                    <a:pt x="2024976" y="724293"/>
                  </a:lnTo>
                  <a:lnTo>
                    <a:pt x="2024976" y="736600"/>
                  </a:lnTo>
                  <a:lnTo>
                    <a:pt x="2023008" y="736600"/>
                  </a:lnTo>
                  <a:lnTo>
                    <a:pt x="2019566" y="724662"/>
                  </a:lnTo>
                  <a:lnTo>
                    <a:pt x="2024976" y="736600"/>
                  </a:lnTo>
                  <a:lnTo>
                    <a:pt x="2024976" y="724293"/>
                  </a:lnTo>
                  <a:lnTo>
                    <a:pt x="2010854" y="705319"/>
                  </a:lnTo>
                  <a:lnTo>
                    <a:pt x="2010854" y="723900"/>
                  </a:lnTo>
                  <a:lnTo>
                    <a:pt x="2008682" y="723900"/>
                  </a:lnTo>
                  <a:lnTo>
                    <a:pt x="2008403" y="711200"/>
                  </a:lnTo>
                  <a:lnTo>
                    <a:pt x="2010727" y="711200"/>
                  </a:lnTo>
                  <a:lnTo>
                    <a:pt x="2010854" y="723900"/>
                  </a:lnTo>
                  <a:lnTo>
                    <a:pt x="2010854" y="705319"/>
                  </a:lnTo>
                  <a:lnTo>
                    <a:pt x="2005787" y="698500"/>
                  </a:lnTo>
                  <a:lnTo>
                    <a:pt x="2002764" y="698500"/>
                  </a:lnTo>
                  <a:lnTo>
                    <a:pt x="2002764" y="889000"/>
                  </a:lnTo>
                  <a:lnTo>
                    <a:pt x="2002104" y="901242"/>
                  </a:lnTo>
                  <a:lnTo>
                    <a:pt x="1998179" y="889000"/>
                  </a:lnTo>
                  <a:lnTo>
                    <a:pt x="2002764" y="889000"/>
                  </a:lnTo>
                  <a:lnTo>
                    <a:pt x="2002764" y="698500"/>
                  </a:lnTo>
                  <a:lnTo>
                    <a:pt x="2000351" y="698500"/>
                  </a:lnTo>
                  <a:lnTo>
                    <a:pt x="2000237" y="698360"/>
                  </a:lnTo>
                  <a:lnTo>
                    <a:pt x="2000237" y="711200"/>
                  </a:lnTo>
                  <a:lnTo>
                    <a:pt x="1996846" y="711200"/>
                  </a:lnTo>
                  <a:lnTo>
                    <a:pt x="1994027" y="699503"/>
                  </a:lnTo>
                  <a:lnTo>
                    <a:pt x="1994027" y="889000"/>
                  </a:lnTo>
                  <a:lnTo>
                    <a:pt x="1991652" y="889000"/>
                  </a:lnTo>
                  <a:lnTo>
                    <a:pt x="1986927" y="876300"/>
                  </a:lnTo>
                  <a:lnTo>
                    <a:pt x="1992503" y="876300"/>
                  </a:lnTo>
                  <a:lnTo>
                    <a:pt x="1994027" y="889000"/>
                  </a:lnTo>
                  <a:lnTo>
                    <a:pt x="1994027" y="699503"/>
                  </a:lnTo>
                  <a:lnTo>
                    <a:pt x="1993785" y="698500"/>
                  </a:lnTo>
                  <a:lnTo>
                    <a:pt x="1996325" y="698500"/>
                  </a:lnTo>
                  <a:lnTo>
                    <a:pt x="2000237" y="711200"/>
                  </a:lnTo>
                  <a:lnTo>
                    <a:pt x="2000237" y="698360"/>
                  </a:lnTo>
                  <a:lnTo>
                    <a:pt x="1983600" y="676617"/>
                  </a:lnTo>
                  <a:lnTo>
                    <a:pt x="1983600" y="876300"/>
                  </a:lnTo>
                  <a:lnTo>
                    <a:pt x="1981085" y="876300"/>
                  </a:lnTo>
                  <a:lnTo>
                    <a:pt x="1981200" y="863600"/>
                  </a:lnTo>
                  <a:lnTo>
                    <a:pt x="1982470" y="863600"/>
                  </a:lnTo>
                  <a:lnTo>
                    <a:pt x="1983600" y="876300"/>
                  </a:lnTo>
                  <a:lnTo>
                    <a:pt x="1983600" y="676617"/>
                  </a:lnTo>
                  <a:lnTo>
                    <a:pt x="1980907" y="673100"/>
                  </a:lnTo>
                  <a:lnTo>
                    <a:pt x="1975231" y="667854"/>
                  </a:lnTo>
                  <a:lnTo>
                    <a:pt x="1975231" y="673100"/>
                  </a:lnTo>
                  <a:lnTo>
                    <a:pt x="1975053" y="685800"/>
                  </a:lnTo>
                  <a:lnTo>
                    <a:pt x="1973834" y="685800"/>
                  </a:lnTo>
                  <a:lnTo>
                    <a:pt x="1973059" y="673100"/>
                  </a:lnTo>
                  <a:lnTo>
                    <a:pt x="1975231" y="673100"/>
                  </a:lnTo>
                  <a:lnTo>
                    <a:pt x="1975231" y="667854"/>
                  </a:lnTo>
                  <a:lnTo>
                    <a:pt x="1972106" y="664972"/>
                  </a:lnTo>
                  <a:lnTo>
                    <a:pt x="1972106" y="863600"/>
                  </a:lnTo>
                  <a:lnTo>
                    <a:pt x="1967839" y="863600"/>
                  </a:lnTo>
                  <a:lnTo>
                    <a:pt x="1964156" y="850900"/>
                  </a:lnTo>
                  <a:lnTo>
                    <a:pt x="1971636" y="850900"/>
                  </a:lnTo>
                  <a:lnTo>
                    <a:pt x="1972106" y="863600"/>
                  </a:lnTo>
                  <a:lnTo>
                    <a:pt x="1972106" y="664972"/>
                  </a:lnTo>
                  <a:lnTo>
                    <a:pt x="1962353" y="655942"/>
                  </a:lnTo>
                  <a:lnTo>
                    <a:pt x="1962353" y="850900"/>
                  </a:lnTo>
                  <a:lnTo>
                    <a:pt x="1961502" y="850900"/>
                  </a:lnTo>
                  <a:lnTo>
                    <a:pt x="1953158" y="838200"/>
                  </a:lnTo>
                  <a:lnTo>
                    <a:pt x="1957222" y="838200"/>
                  </a:lnTo>
                  <a:lnTo>
                    <a:pt x="1962353" y="850900"/>
                  </a:lnTo>
                  <a:lnTo>
                    <a:pt x="1962353" y="655942"/>
                  </a:lnTo>
                  <a:lnTo>
                    <a:pt x="1961616" y="655269"/>
                  </a:lnTo>
                  <a:lnTo>
                    <a:pt x="1961616" y="673100"/>
                  </a:lnTo>
                  <a:lnTo>
                    <a:pt x="1958365" y="673100"/>
                  </a:lnTo>
                  <a:lnTo>
                    <a:pt x="1956435" y="660400"/>
                  </a:lnTo>
                  <a:lnTo>
                    <a:pt x="1961299" y="660400"/>
                  </a:lnTo>
                  <a:lnTo>
                    <a:pt x="1961616" y="673100"/>
                  </a:lnTo>
                  <a:lnTo>
                    <a:pt x="1961616" y="655269"/>
                  </a:lnTo>
                  <a:lnTo>
                    <a:pt x="1950618" y="645096"/>
                  </a:lnTo>
                  <a:lnTo>
                    <a:pt x="1950618" y="660400"/>
                  </a:lnTo>
                  <a:lnTo>
                    <a:pt x="1948446" y="660400"/>
                  </a:lnTo>
                  <a:lnTo>
                    <a:pt x="1948395" y="658952"/>
                  </a:lnTo>
                  <a:lnTo>
                    <a:pt x="1948395" y="831253"/>
                  </a:lnTo>
                  <a:lnTo>
                    <a:pt x="1944446" y="825500"/>
                  </a:lnTo>
                  <a:lnTo>
                    <a:pt x="1945665" y="825500"/>
                  </a:lnTo>
                  <a:lnTo>
                    <a:pt x="1948395" y="831253"/>
                  </a:lnTo>
                  <a:lnTo>
                    <a:pt x="1948395" y="658952"/>
                  </a:lnTo>
                  <a:lnTo>
                    <a:pt x="1948002" y="647700"/>
                  </a:lnTo>
                  <a:lnTo>
                    <a:pt x="1949513" y="647700"/>
                  </a:lnTo>
                  <a:lnTo>
                    <a:pt x="1950618" y="660400"/>
                  </a:lnTo>
                  <a:lnTo>
                    <a:pt x="1950618" y="645096"/>
                  </a:lnTo>
                  <a:lnTo>
                    <a:pt x="1939709" y="635000"/>
                  </a:lnTo>
                  <a:lnTo>
                    <a:pt x="1937372" y="630097"/>
                  </a:lnTo>
                  <a:lnTo>
                    <a:pt x="1937372" y="825500"/>
                  </a:lnTo>
                  <a:lnTo>
                    <a:pt x="1937118" y="825500"/>
                  </a:lnTo>
                  <a:lnTo>
                    <a:pt x="1933676" y="812800"/>
                  </a:lnTo>
                  <a:lnTo>
                    <a:pt x="1935149" y="812800"/>
                  </a:lnTo>
                  <a:lnTo>
                    <a:pt x="1937372" y="825500"/>
                  </a:lnTo>
                  <a:lnTo>
                    <a:pt x="1937372" y="630097"/>
                  </a:lnTo>
                  <a:lnTo>
                    <a:pt x="1936927" y="629158"/>
                  </a:lnTo>
                  <a:lnTo>
                    <a:pt x="1936927" y="635000"/>
                  </a:lnTo>
                  <a:lnTo>
                    <a:pt x="1936762" y="647700"/>
                  </a:lnTo>
                  <a:lnTo>
                    <a:pt x="1935543" y="647700"/>
                  </a:lnTo>
                  <a:lnTo>
                    <a:pt x="1934756" y="635000"/>
                  </a:lnTo>
                  <a:lnTo>
                    <a:pt x="1936927" y="635000"/>
                  </a:lnTo>
                  <a:lnTo>
                    <a:pt x="1936927" y="629158"/>
                  </a:lnTo>
                  <a:lnTo>
                    <a:pt x="1933663" y="622300"/>
                  </a:lnTo>
                  <a:lnTo>
                    <a:pt x="1930603" y="620166"/>
                  </a:lnTo>
                  <a:lnTo>
                    <a:pt x="1930603" y="812800"/>
                  </a:lnTo>
                  <a:lnTo>
                    <a:pt x="1925421" y="812800"/>
                  </a:lnTo>
                  <a:lnTo>
                    <a:pt x="1921522" y="800100"/>
                  </a:lnTo>
                  <a:lnTo>
                    <a:pt x="1922729" y="800100"/>
                  </a:lnTo>
                  <a:lnTo>
                    <a:pt x="1930603" y="812800"/>
                  </a:lnTo>
                  <a:lnTo>
                    <a:pt x="1930603" y="620166"/>
                  </a:lnTo>
                  <a:lnTo>
                    <a:pt x="1930133" y="619836"/>
                  </a:lnTo>
                  <a:lnTo>
                    <a:pt x="1930133" y="660400"/>
                  </a:lnTo>
                  <a:lnTo>
                    <a:pt x="1925751" y="660400"/>
                  </a:lnTo>
                  <a:lnTo>
                    <a:pt x="1926399" y="647700"/>
                  </a:lnTo>
                  <a:lnTo>
                    <a:pt x="1930133" y="660400"/>
                  </a:lnTo>
                  <a:lnTo>
                    <a:pt x="1930133" y="619836"/>
                  </a:lnTo>
                  <a:lnTo>
                    <a:pt x="1923211" y="615010"/>
                  </a:lnTo>
                  <a:lnTo>
                    <a:pt x="1923211" y="622300"/>
                  </a:lnTo>
                  <a:lnTo>
                    <a:pt x="1923211" y="632599"/>
                  </a:lnTo>
                  <a:lnTo>
                    <a:pt x="1921903" y="622300"/>
                  </a:lnTo>
                  <a:lnTo>
                    <a:pt x="1923211" y="622300"/>
                  </a:lnTo>
                  <a:lnTo>
                    <a:pt x="1923211" y="615010"/>
                  </a:lnTo>
                  <a:lnTo>
                    <a:pt x="1917954" y="611339"/>
                  </a:lnTo>
                  <a:lnTo>
                    <a:pt x="1917954" y="800100"/>
                  </a:lnTo>
                  <a:lnTo>
                    <a:pt x="1912772" y="800100"/>
                  </a:lnTo>
                  <a:lnTo>
                    <a:pt x="1910029" y="787400"/>
                  </a:lnTo>
                  <a:lnTo>
                    <a:pt x="1915756" y="787400"/>
                  </a:lnTo>
                  <a:lnTo>
                    <a:pt x="1917954" y="800100"/>
                  </a:lnTo>
                  <a:lnTo>
                    <a:pt x="1917954" y="611339"/>
                  </a:lnTo>
                  <a:lnTo>
                    <a:pt x="1915477" y="609600"/>
                  </a:lnTo>
                  <a:lnTo>
                    <a:pt x="1913750" y="607872"/>
                  </a:lnTo>
                  <a:lnTo>
                    <a:pt x="1913750" y="622300"/>
                  </a:lnTo>
                  <a:lnTo>
                    <a:pt x="1909660" y="622300"/>
                  </a:lnTo>
                  <a:lnTo>
                    <a:pt x="1910029" y="610298"/>
                  </a:lnTo>
                  <a:lnTo>
                    <a:pt x="1913750" y="622300"/>
                  </a:lnTo>
                  <a:lnTo>
                    <a:pt x="1913750" y="607872"/>
                  </a:lnTo>
                  <a:lnTo>
                    <a:pt x="1902828" y="596900"/>
                  </a:lnTo>
                  <a:lnTo>
                    <a:pt x="1901405" y="596900"/>
                  </a:lnTo>
                  <a:lnTo>
                    <a:pt x="1901405" y="787400"/>
                  </a:lnTo>
                  <a:lnTo>
                    <a:pt x="1901012" y="774700"/>
                  </a:lnTo>
                  <a:lnTo>
                    <a:pt x="1901266" y="774700"/>
                  </a:lnTo>
                  <a:lnTo>
                    <a:pt x="1901405" y="787400"/>
                  </a:lnTo>
                  <a:lnTo>
                    <a:pt x="1901405" y="596900"/>
                  </a:lnTo>
                  <a:lnTo>
                    <a:pt x="1898700" y="596900"/>
                  </a:lnTo>
                  <a:lnTo>
                    <a:pt x="1898535" y="609600"/>
                  </a:lnTo>
                  <a:lnTo>
                    <a:pt x="1895894" y="609600"/>
                  </a:lnTo>
                  <a:lnTo>
                    <a:pt x="1896287" y="596900"/>
                  </a:lnTo>
                  <a:lnTo>
                    <a:pt x="1896554" y="596900"/>
                  </a:lnTo>
                  <a:lnTo>
                    <a:pt x="1895779" y="595299"/>
                  </a:lnTo>
                  <a:lnTo>
                    <a:pt x="1895779" y="774700"/>
                  </a:lnTo>
                  <a:lnTo>
                    <a:pt x="1888921" y="774700"/>
                  </a:lnTo>
                  <a:lnTo>
                    <a:pt x="1882063" y="762000"/>
                  </a:lnTo>
                  <a:lnTo>
                    <a:pt x="1891703" y="762000"/>
                  </a:lnTo>
                  <a:lnTo>
                    <a:pt x="1895779" y="774700"/>
                  </a:lnTo>
                  <a:lnTo>
                    <a:pt x="1895779" y="595299"/>
                  </a:lnTo>
                  <a:lnTo>
                    <a:pt x="1890420" y="584200"/>
                  </a:lnTo>
                  <a:lnTo>
                    <a:pt x="1886140" y="584200"/>
                  </a:lnTo>
                  <a:lnTo>
                    <a:pt x="1889252" y="596900"/>
                  </a:lnTo>
                  <a:lnTo>
                    <a:pt x="1883702" y="596900"/>
                  </a:lnTo>
                  <a:lnTo>
                    <a:pt x="1881593" y="584200"/>
                  </a:lnTo>
                  <a:lnTo>
                    <a:pt x="1884299" y="584200"/>
                  </a:lnTo>
                  <a:lnTo>
                    <a:pt x="1877847" y="571500"/>
                  </a:lnTo>
                  <a:lnTo>
                    <a:pt x="1871586" y="571500"/>
                  </a:lnTo>
                  <a:lnTo>
                    <a:pt x="1871256" y="570750"/>
                  </a:lnTo>
                  <a:lnTo>
                    <a:pt x="1871256" y="584200"/>
                  </a:lnTo>
                  <a:lnTo>
                    <a:pt x="1869160" y="584200"/>
                  </a:lnTo>
                  <a:lnTo>
                    <a:pt x="1868805" y="571500"/>
                  </a:lnTo>
                  <a:lnTo>
                    <a:pt x="1870163" y="571500"/>
                  </a:lnTo>
                  <a:lnTo>
                    <a:pt x="1871256" y="584200"/>
                  </a:lnTo>
                  <a:lnTo>
                    <a:pt x="1871256" y="570750"/>
                  </a:lnTo>
                  <a:lnTo>
                    <a:pt x="1868004" y="563295"/>
                  </a:lnTo>
                  <a:lnTo>
                    <a:pt x="1868004" y="749300"/>
                  </a:lnTo>
                  <a:lnTo>
                    <a:pt x="1865668" y="749300"/>
                  </a:lnTo>
                  <a:lnTo>
                    <a:pt x="1858683" y="736600"/>
                  </a:lnTo>
                  <a:lnTo>
                    <a:pt x="1864563" y="736600"/>
                  </a:lnTo>
                  <a:lnTo>
                    <a:pt x="1868004" y="749300"/>
                  </a:lnTo>
                  <a:lnTo>
                    <a:pt x="1868004" y="563295"/>
                  </a:lnTo>
                  <a:lnTo>
                    <a:pt x="1866049" y="558800"/>
                  </a:lnTo>
                  <a:lnTo>
                    <a:pt x="1859140" y="558800"/>
                  </a:lnTo>
                  <a:lnTo>
                    <a:pt x="1854301" y="546100"/>
                  </a:lnTo>
                  <a:lnTo>
                    <a:pt x="1844611" y="546100"/>
                  </a:lnTo>
                  <a:lnTo>
                    <a:pt x="1857184" y="558800"/>
                  </a:lnTo>
                  <a:lnTo>
                    <a:pt x="1857387" y="558800"/>
                  </a:lnTo>
                  <a:lnTo>
                    <a:pt x="1857768" y="571500"/>
                  </a:lnTo>
                  <a:lnTo>
                    <a:pt x="1854504" y="571500"/>
                  </a:lnTo>
                  <a:lnTo>
                    <a:pt x="1852066" y="558800"/>
                  </a:lnTo>
                  <a:lnTo>
                    <a:pt x="1851533" y="558800"/>
                  </a:lnTo>
                  <a:lnTo>
                    <a:pt x="1851533" y="812800"/>
                  </a:lnTo>
                  <a:lnTo>
                    <a:pt x="1849450" y="825500"/>
                  </a:lnTo>
                  <a:lnTo>
                    <a:pt x="1849920" y="812800"/>
                  </a:lnTo>
                  <a:lnTo>
                    <a:pt x="1851533" y="812800"/>
                  </a:lnTo>
                  <a:lnTo>
                    <a:pt x="1851533" y="558800"/>
                  </a:lnTo>
                  <a:lnTo>
                    <a:pt x="1842490" y="558800"/>
                  </a:lnTo>
                  <a:lnTo>
                    <a:pt x="1842490" y="571500"/>
                  </a:lnTo>
                  <a:lnTo>
                    <a:pt x="1841385" y="571500"/>
                  </a:lnTo>
                  <a:lnTo>
                    <a:pt x="1841385" y="723900"/>
                  </a:lnTo>
                  <a:lnTo>
                    <a:pt x="1838807" y="723900"/>
                  </a:lnTo>
                  <a:lnTo>
                    <a:pt x="1834375" y="711200"/>
                  </a:lnTo>
                  <a:lnTo>
                    <a:pt x="1828825" y="711200"/>
                  </a:lnTo>
                  <a:lnTo>
                    <a:pt x="1823148" y="698500"/>
                  </a:lnTo>
                  <a:lnTo>
                    <a:pt x="1829511" y="698500"/>
                  </a:lnTo>
                  <a:lnTo>
                    <a:pt x="1835277" y="711200"/>
                  </a:lnTo>
                  <a:lnTo>
                    <a:pt x="1841385" y="723900"/>
                  </a:lnTo>
                  <a:lnTo>
                    <a:pt x="1841385" y="571500"/>
                  </a:lnTo>
                  <a:lnTo>
                    <a:pt x="1838388" y="571500"/>
                  </a:lnTo>
                  <a:lnTo>
                    <a:pt x="1838820" y="558800"/>
                  </a:lnTo>
                  <a:lnTo>
                    <a:pt x="1839417" y="558800"/>
                  </a:lnTo>
                  <a:lnTo>
                    <a:pt x="1842490" y="571500"/>
                  </a:lnTo>
                  <a:lnTo>
                    <a:pt x="1842490" y="558800"/>
                  </a:lnTo>
                  <a:lnTo>
                    <a:pt x="1841538" y="558800"/>
                  </a:lnTo>
                  <a:lnTo>
                    <a:pt x="1833981" y="546100"/>
                  </a:lnTo>
                  <a:lnTo>
                    <a:pt x="1830400" y="546100"/>
                  </a:lnTo>
                  <a:lnTo>
                    <a:pt x="1822234" y="533400"/>
                  </a:lnTo>
                  <a:lnTo>
                    <a:pt x="1829650" y="533400"/>
                  </a:lnTo>
                  <a:lnTo>
                    <a:pt x="1838604" y="546100"/>
                  </a:lnTo>
                  <a:lnTo>
                    <a:pt x="1843163" y="546100"/>
                  </a:lnTo>
                  <a:lnTo>
                    <a:pt x="1830298" y="533400"/>
                  </a:lnTo>
                  <a:lnTo>
                    <a:pt x="1823834" y="520700"/>
                  </a:lnTo>
                  <a:lnTo>
                    <a:pt x="1819414" y="520700"/>
                  </a:lnTo>
                  <a:lnTo>
                    <a:pt x="1819414" y="698500"/>
                  </a:lnTo>
                  <a:lnTo>
                    <a:pt x="1809915" y="698500"/>
                  </a:lnTo>
                  <a:lnTo>
                    <a:pt x="1809102" y="685800"/>
                  </a:lnTo>
                  <a:lnTo>
                    <a:pt x="1817268" y="685800"/>
                  </a:lnTo>
                  <a:lnTo>
                    <a:pt x="1819414" y="698500"/>
                  </a:lnTo>
                  <a:lnTo>
                    <a:pt x="1819414" y="520700"/>
                  </a:lnTo>
                  <a:lnTo>
                    <a:pt x="1816569" y="520700"/>
                  </a:lnTo>
                  <a:lnTo>
                    <a:pt x="1816925" y="533400"/>
                  </a:lnTo>
                  <a:lnTo>
                    <a:pt x="1815109" y="533400"/>
                  </a:lnTo>
                  <a:lnTo>
                    <a:pt x="1814436" y="520700"/>
                  </a:lnTo>
                  <a:lnTo>
                    <a:pt x="1808022" y="513143"/>
                  </a:lnTo>
                  <a:lnTo>
                    <a:pt x="1808022" y="685800"/>
                  </a:lnTo>
                  <a:lnTo>
                    <a:pt x="1800377" y="685800"/>
                  </a:lnTo>
                  <a:lnTo>
                    <a:pt x="1793011" y="673100"/>
                  </a:lnTo>
                  <a:lnTo>
                    <a:pt x="1800098" y="673100"/>
                  </a:lnTo>
                  <a:lnTo>
                    <a:pt x="1808022" y="685800"/>
                  </a:lnTo>
                  <a:lnTo>
                    <a:pt x="1808022" y="513143"/>
                  </a:lnTo>
                  <a:lnTo>
                    <a:pt x="1804504" y="508927"/>
                  </a:lnTo>
                  <a:lnTo>
                    <a:pt x="1804504" y="520700"/>
                  </a:lnTo>
                  <a:lnTo>
                    <a:pt x="1803450" y="520700"/>
                  </a:lnTo>
                  <a:lnTo>
                    <a:pt x="1803425" y="510667"/>
                  </a:lnTo>
                  <a:lnTo>
                    <a:pt x="1804504" y="520700"/>
                  </a:lnTo>
                  <a:lnTo>
                    <a:pt x="1804504" y="508927"/>
                  </a:lnTo>
                  <a:lnTo>
                    <a:pt x="1803742" y="508000"/>
                  </a:lnTo>
                  <a:lnTo>
                    <a:pt x="1798434" y="495300"/>
                  </a:lnTo>
                  <a:lnTo>
                    <a:pt x="1796364" y="495300"/>
                  </a:lnTo>
                  <a:lnTo>
                    <a:pt x="1796364" y="508000"/>
                  </a:lnTo>
                  <a:lnTo>
                    <a:pt x="1789874" y="508000"/>
                  </a:lnTo>
                  <a:lnTo>
                    <a:pt x="1789874" y="673100"/>
                  </a:lnTo>
                  <a:lnTo>
                    <a:pt x="1785924" y="673100"/>
                  </a:lnTo>
                  <a:lnTo>
                    <a:pt x="1783842" y="660400"/>
                  </a:lnTo>
                  <a:lnTo>
                    <a:pt x="1787499" y="660400"/>
                  </a:lnTo>
                  <a:lnTo>
                    <a:pt x="1789874" y="673100"/>
                  </a:lnTo>
                  <a:lnTo>
                    <a:pt x="1789874" y="508000"/>
                  </a:lnTo>
                  <a:lnTo>
                    <a:pt x="1789557" y="508000"/>
                  </a:lnTo>
                  <a:lnTo>
                    <a:pt x="1786801" y="495300"/>
                  </a:lnTo>
                  <a:lnTo>
                    <a:pt x="1790865" y="495300"/>
                  </a:lnTo>
                  <a:lnTo>
                    <a:pt x="1796364" y="508000"/>
                  </a:lnTo>
                  <a:lnTo>
                    <a:pt x="1796364" y="495300"/>
                  </a:lnTo>
                  <a:lnTo>
                    <a:pt x="1791944" y="495300"/>
                  </a:lnTo>
                  <a:lnTo>
                    <a:pt x="1785772" y="482600"/>
                  </a:lnTo>
                  <a:lnTo>
                    <a:pt x="1777796" y="482600"/>
                  </a:lnTo>
                  <a:lnTo>
                    <a:pt x="1777796" y="660400"/>
                  </a:lnTo>
                  <a:lnTo>
                    <a:pt x="1774532" y="660400"/>
                  </a:lnTo>
                  <a:lnTo>
                    <a:pt x="1769325" y="647700"/>
                  </a:lnTo>
                  <a:lnTo>
                    <a:pt x="1772259" y="647700"/>
                  </a:lnTo>
                  <a:lnTo>
                    <a:pt x="1777796" y="660400"/>
                  </a:lnTo>
                  <a:lnTo>
                    <a:pt x="1777796" y="482600"/>
                  </a:lnTo>
                  <a:lnTo>
                    <a:pt x="1775548" y="482600"/>
                  </a:lnTo>
                  <a:lnTo>
                    <a:pt x="1775625" y="495300"/>
                  </a:lnTo>
                  <a:lnTo>
                    <a:pt x="1774075" y="495300"/>
                  </a:lnTo>
                  <a:lnTo>
                    <a:pt x="1773326" y="482600"/>
                  </a:lnTo>
                  <a:lnTo>
                    <a:pt x="1774177" y="482600"/>
                  </a:lnTo>
                  <a:lnTo>
                    <a:pt x="1768716" y="469900"/>
                  </a:lnTo>
                  <a:lnTo>
                    <a:pt x="1765007" y="465861"/>
                  </a:lnTo>
                  <a:lnTo>
                    <a:pt x="1765007" y="482600"/>
                  </a:lnTo>
                  <a:lnTo>
                    <a:pt x="1763509" y="482600"/>
                  </a:lnTo>
                  <a:lnTo>
                    <a:pt x="1763509" y="647700"/>
                  </a:lnTo>
                  <a:lnTo>
                    <a:pt x="1758467" y="647700"/>
                  </a:lnTo>
                  <a:lnTo>
                    <a:pt x="1753628" y="635000"/>
                  </a:lnTo>
                  <a:lnTo>
                    <a:pt x="1759267" y="635000"/>
                  </a:lnTo>
                  <a:lnTo>
                    <a:pt x="1763509" y="647700"/>
                  </a:lnTo>
                  <a:lnTo>
                    <a:pt x="1763509" y="482600"/>
                  </a:lnTo>
                  <a:lnTo>
                    <a:pt x="1762264" y="482600"/>
                  </a:lnTo>
                  <a:lnTo>
                    <a:pt x="1757641" y="469900"/>
                  </a:lnTo>
                  <a:lnTo>
                    <a:pt x="1760435" y="469900"/>
                  </a:lnTo>
                  <a:lnTo>
                    <a:pt x="1765007" y="482600"/>
                  </a:lnTo>
                  <a:lnTo>
                    <a:pt x="1765007" y="465861"/>
                  </a:lnTo>
                  <a:lnTo>
                    <a:pt x="1757083" y="457200"/>
                  </a:lnTo>
                  <a:lnTo>
                    <a:pt x="1754593" y="454609"/>
                  </a:lnTo>
                  <a:lnTo>
                    <a:pt x="1754593" y="469900"/>
                  </a:lnTo>
                  <a:lnTo>
                    <a:pt x="1751634" y="469900"/>
                  </a:lnTo>
                  <a:lnTo>
                    <a:pt x="1751634" y="635000"/>
                  </a:lnTo>
                  <a:lnTo>
                    <a:pt x="1744649" y="635000"/>
                  </a:lnTo>
                  <a:lnTo>
                    <a:pt x="1739430" y="622300"/>
                  </a:lnTo>
                  <a:lnTo>
                    <a:pt x="1746885" y="622300"/>
                  </a:lnTo>
                  <a:lnTo>
                    <a:pt x="1751634" y="635000"/>
                  </a:lnTo>
                  <a:lnTo>
                    <a:pt x="1751634" y="469900"/>
                  </a:lnTo>
                  <a:lnTo>
                    <a:pt x="1747685" y="469900"/>
                  </a:lnTo>
                  <a:lnTo>
                    <a:pt x="1743951" y="457200"/>
                  </a:lnTo>
                  <a:lnTo>
                    <a:pt x="1747227" y="457200"/>
                  </a:lnTo>
                  <a:lnTo>
                    <a:pt x="1754593" y="469900"/>
                  </a:lnTo>
                  <a:lnTo>
                    <a:pt x="1754593" y="454609"/>
                  </a:lnTo>
                  <a:lnTo>
                    <a:pt x="1744903" y="444500"/>
                  </a:lnTo>
                  <a:lnTo>
                    <a:pt x="1737944" y="444500"/>
                  </a:lnTo>
                  <a:lnTo>
                    <a:pt x="1737944" y="457200"/>
                  </a:lnTo>
                  <a:lnTo>
                    <a:pt x="1737017" y="457200"/>
                  </a:lnTo>
                  <a:lnTo>
                    <a:pt x="1736001" y="455561"/>
                  </a:lnTo>
                  <a:lnTo>
                    <a:pt x="1736001" y="622300"/>
                  </a:lnTo>
                  <a:lnTo>
                    <a:pt x="1732851" y="622300"/>
                  </a:lnTo>
                  <a:lnTo>
                    <a:pt x="1729193" y="609600"/>
                  </a:lnTo>
                  <a:lnTo>
                    <a:pt x="1732648" y="609600"/>
                  </a:lnTo>
                  <a:lnTo>
                    <a:pt x="1736001" y="622300"/>
                  </a:lnTo>
                  <a:lnTo>
                    <a:pt x="1736001" y="455561"/>
                  </a:lnTo>
                  <a:lnTo>
                    <a:pt x="1730108" y="446049"/>
                  </a:lnTo>
                  <a:lnTo>
                    <a:pt x="1730108" y="457200"/>
                  </a:lnTo>
                  <a:lnTo>
                    <a:pt x="1729917" y="469900"/>
                  </a:lnTo>
                  <a:lnTo>
                    <a:pt x="1728609" y="469900"/>
                  </a:lnTo>
                  <a:lnTo>
                    <a:pt x="1728609" y="609600"/>
                  </a:lnTo>
                  <a:lnTo>
                    <a:pt x="1717878" y="609600"/>
                  </a:lnTo>
                  <a:lnTo>
                    <a:pt x="1712976" y="596900"/>
                  </a:lnTo>
                  <a:lnTo>
                    <a:pt x="1702117" y="596900"/>
                  </a:lnTo>
                  <a:lnTo>
                    <a:pt x="1698282" y="584200"/>
                  </a:lnTo>
                  <a:lnTo>
                    <a:pt x="1702574" y="584200"/>
                  </a:lnTo>
                  <a:lnTo>
                    <a:pt x="1713242" y="596900"/>
                  </a:lnTo>
                  <a:lnTo>
                    <a:pt x="1721053" y="596900"/>
                  </a:lnTo>
                  <a:lnTo>
                    <a:pt x="1728609" y="609600"/>
                  </a:lnTo>
                  <a:lnTo>
                    <a:pt x="1728609" y="469900"/>
                  </a:lnTo>
                  <a:lnTo>
                    <a:pt x="1728381" y="469900"/>
                  </a:lnTo>
                  <a:lnTo>
                    <a:pt x="1724609" y="457200"/>
                  </a:lnTo>
                  <a:lnTo>
                    <a:pt x="1730108" y="457200"/>
                  </a:lnTo>
                  <a:lnTo>
                    <a:pt x="1730108" y="446049"/>
                  </a:lnTo>
                  <a:lnTo>
                    <a:pt x="1729155" y="444500"/>
                  </a:lnTo>
                  <a:lnTo>
                    <a:pt x="1731264" y="444500"/>
                  </a:lnTo>
                  <a:lnTo>
                    <a:pt x="1737944" y="457200"/>
                  </a:lnTo>
                  <a:lnTo>
                    <a:pt x="1737944" y="444500"/>
                  </a:lnTo>
                  <a:lnTo>
                    <a:pt x="1732648" y="444500"/>
                  </a:lnTo>
                  <a:lnTo>
                    <a:pt x="1720799" y="431800"/>
                  </a:lnTo>
                  <a:lnTo>
                    <a:pt x="1719249" y="431800"/>
                  </a:lnTo>
                  <a:lnTo>
                    <a:pt x="1717230" y="419100"/>
                  </a:lnTo>
                  <a:lnTo>
                    <a:pt x="1710550" y="419100"/>
                  </a:lnTo>
                  <a:lnTo>
                    <a:pt x="1711375" y="431800"/>
                  </a:lnTo>
                  <a:lnTo>
                    <a:pt x="1717675" y="431800"/>
                  </a:lnTo>
                  <a:lnTo>
                    <a:pt x="1724406" y="444500"/>
                  </a:lnTo>
                  <a:lnTo>
                    <a:pt x="1718144" y="444500"/>
                  </a:lnTo>
                  <a:lnTo>
                    <a:pt x="1709394" y="431800"/>
                  </a:lnTo>
                  <a:lnTo>
                    <a:pt x="1706245" y="431800"/>
                  </a:lnTo>
                  <a:lnTo>
                    <a:pt x="1697545" y="419100"/>
                  </a:lnTo>
                  <a:lnTo>
                    <a:pt x="1708200" y="419100"/>
                  </a:lnTo>
                  <a:lnTo>
                    <a:pt x="1701622" y="406400"/>
                  </a:lnTo>
                  <a:lnTo>
                    <a:pt x="1697316" y="406400"/>
                  </a:lnTo>
                  <a:lnTo>
                    <a:pt x="1697316" y="584200"/>
                  </a:lnTo>
                  <a:lnTo>
                    <a:pt x="1688998" y="584200"/>
                  </a:lnTo>
                  <a:lnTo>
                    <a:pt x="1683893" y="571500"/>
                  </a:lnTo>
                  <a:lnTo>
                    <a:pt x="1689925" y="571500"/>
                  </a:lnTo>
                  <a:lnTo>
                    <a:pt x="1697316" y="584200"/>
                  </a:lnTo>
                  <a:lnTo>
                    <a:pt x="1697316" y="406400"/>
                  </a:lnTo>
                  <a:lnTo>
                    <a:pt x="1696237" y="406400"/>
                  </a:lnTo>
                  <a:lnTo>
                    <a:pt x="1695653" y="405244"/>
                  </a:lnTo>
                  <a:lnTo>
                    <a:pt x="1695653" y="419100"/>
                  </a:lnTo>
                  <a:lnTo>
                    <a:pt x="1693354" y="419100"/>
                  </a:lnTo>
                  <a:lnTo>
                    <a:pt x="1687868" y="408889"/>
                  </a:lnTo>
                  <a:lnTo>
                    <a:pt x="1687868" y="431800"/>
                  </a:lnTo>
                  <a:lnTo>
                    <a:pt x="1686280" y="431800"/>
                  </a:lnTo>
                  <a:lnTo>
                    <a:pt x="1685848" y="419100"/>
                  </a:lnTo>
                  <a:lnTo>
                    <a:pt x="1687360" y="419100"/>
                  </a:lnTo>
                  <a:lnTo>
                    <a:pt x="1687868" y="431800"/>
                  </a:lnTo>
                  <a:lnTo>
                    <a:pt x="1687868" y="408889"/>
                  </a:lnTo>
                  <a:lnTo>
                    <a:pt x="1686534" y="406400"/>
                  </a:lnTo>
                  <a:lnTo>
                    <a:pt x="1690268" y="406400"/>
                  </a:lnTo>
                  <a:lnTo>
                    <a:pt x="1695653" y="419100"/>
                  </a:lnTo>
                  <a:lnTo>
                    <a:pt x="1695653" y="405244"/>
                  </a:lnTo>
                  <a:lnTo>
                    <a:pt x="1689836" y="393700"/>
                  </a:lnTo>
                  <a:lnTo>
                    <a:pt x="1684375" y="393700"/>
                  </a:lnTo>
                  <a:lnTo>
                    <a:pt x="1684159" y="406400"/>
                  </a:lnTo>
                  <a:lnTo>
                    <a:pt x="1680946" y="406400"/>
                  </a:lnTo>
                  <a:lnTo>
                    <a:pt x="1680946" y="571500"/>
                  </a:lnTo>
                  <a:lnTo>
                    <a:pt x="1678546" y="571500"/>
                  </a:lnTo>
                  <a:lnTo>
                    <a:pt x="1672780" y="558800"/>
                  </a:lnTo>
                  <a:lnTo>
                    <a:pt x="1675828" y="558800"/>
                  </a:lnTo>
                  <a:lnTo>
                    <a:pt x="1680946" y="571500"/>
                  </a:lnTo>
                  <a:lnTo>
                    <a:pt x="1680946" y="406400"/>
                  </a:lnTo>
                  <a:lnTo>
                    <a:pt x="1674863" y="406400"/>
                  </a:lnTo>
                  <a:lnTo>
                    <a:pt x="1669072" y="394157"/>
                  </a:lnTo>
                  <a:lnTo>
                    <a:pt x="1669072" y="787400"/>
                  </a:lnTo>
                  <a:lnTo>
                    <a:pt x="1667319" y="787400"/>
                  </a:lnTo>
                  <a:lnTo>
                    <a:pt x="1666633" y="774700"/>
                  </a:lnTo>
                  <a:lnTo>
                    <a:pt x="1668970" y="774700"/>
                  </a:lnTo>
                  <a:lnTo>
                    <a:pt x="1669072" y="787400"/>
                  </a:lnTo>
                  <a:lnTo>
                    <a:pt x="1669072" y="394157"/>
                  </a:lnTo>
                  <a:lnTo>
                    <a:pt x="1668856" y="393700"/>
                  </a:lnTo>
                  <a:lnTo>
                    <a:pt x="1663090" y="393700"/>
                  </a:lnTo>
                  <a:lnTo>
                    <a:pt x="1663090" y="546100"/>
                  </a:lnTo>
                  <a:lnTo>
                    <a:pt x="1662747" y="558800"/>
                  </a:lnTo>
                  <a:lnTo>
                    <a:pt x="1662201" y="558800"/>
                  </a:lnTo>
                  <a:lnTo>
                    <a:pt x="1660169" y="546100"/>
                  </a:lnTo>
                  <a:lnTo>
                    <a:pt x="1663090" y="546100"/>
                  </a:lnTo>
                  <a:lnTo>
                    <a:pt x="1663090" y="393700"/>
                  </a:lnTo>
                  <a:lnTo>
                    <a:pt x="1658912" y="385711"/>
                  </a:lnTo>
                  <a:lnTo>
                    <a:pt x="1658912" y="774700"/>
                  </a:lnTo>
                  <a:lnTo>
                    <a:pt x="1654200" y="774700"/>
                  </a:lnTo>
                  <a:lnTo>
                    <a:pt x="1654187" y="762000"/>
                  </a:lnTo>
                  <a:lnTo>
                    <a:pt x="1656270" y="762000"/>
                  </a:lnTo>
                  <a:lnTo>
                    <a:pt x="1658912" y="774700"/>
                  </a:lnTo>
                  <a:lnTo>
                    <a:pt x="1658912" y="385711"/>
                  </a:lnTo>
                  <a:lnTo>
                    <a:pt x="1656473" y="381000"/>
                  </a:lnTo>
                  <a:lnTo>
                    <a:pt x="1666646" y="381000"/>
                  </a:lnTo>
                  <a:lnTo>
                    <a:pt x="1670329" y="393700"/>
                  </a:lnTo>
                  <a:lnTo>
                    <a:pt x="1672717" y="393700"/>
                  </a:lnTo>
                  <a:lnTo>
                    <a:pt x="1673021" y="381000"/>
                  </a:lnTo>
                  <a:lnTo>
                    <a:pt x="1667827" y="381000"/>
                  </a:lnTo>
                  <a:lnTo>
                    <a:pt x="1661896" y="368300"/>
                  </a:lnTo>
                  <a:lnTo>
                    <a:pt x="1653425" y="368300"/>
                  </a:lnTo>
                  <a:lnTo>
                    <a:pt x="1653425" y="546100"/>
                  </a:lnTo>
                  <a:lnTo>
                    <a:pt x="1650225" y="546100"/>
                  </a:lnTo>
                  <a:lnTo>
                    <a:pt x="1650225" y="863600"/>
                  </a:lnTo>
                  <a:lnTo>
                    <a:pt x="1648409" y="863600"/>
                  </a:lnTo>
                  <a:lnTo>
                    <a:pt x="1647748" y="852373"/>
                  </a:lnTo>
                  <a:lnTo>
                    <a:pt x="1650225" y="863600"/>
                  </a:lnTo>
                  <a:lnTo>
                    <a:pt x="1650225" y="546100"/>
                  </a:lnTo>
                  <a:lnTo>
                    <a:pt x="1647634" y="546100"/>
                  </a:lnTo>
                  <a:lnTo>
                    <a:pt x="1646631" y="533400"/>
                  </a:lnTo>
                  <a:lnTo>
                    <a:pt x="1652244" y="533400"/>
                  </a:lnTo>
                  <a:lnTo>
                    <a:pt x="1653425" y="546100"/>
                  </a:lnTo>
                  <a:lnTo>
                    <a:pt x="1653425" y="368300"/>
                  </a:lnTo>
                  <a:lnTo>
                    <a:pt x="1650644" y="368300"/>
                  </a:lnTo>
                  <a:lnTo>
                    <a:pt x="1645767" y="355600"/>
                  </a:lnTo>
                  <a:lnTo>
                    <a:pt x="1637182" y="355600"/>
                  </a:lnTo>
                  <a:lnTo>
                    <a:pt x="1641995" y="368300"/>
                  </a:lnTo>
                  <a:lnTo>
                    <a:pt x="1641741" y="368300"/>
                  </a:lnTo>
                  <a:lnTo>
                    <a:pt x="1641741" y="622300"/>
                  </a:lnTo>
                  <a:lnTo>
                    <a:pt x="1637639" y="622300"/>
                  </a:lnTo>
                  <a:lnTo>
                    <a:pt x="1636356" y="609600"/>
                  </a:lnTo>
                  <a:lnTo>
                    <a:pt x="1639620" y="609600"/>
                  </a:lnTo>
                  <a:lnTo>
                    <a:pt x="1641741" y="622300"/>
                  </a:lnTo>
                  <a:lnTo>
                    <a:pt x="1641741" y="368300"/>
                  </a:lnTo>
                  <a:lnTo>
                    <a:pt x="1638681" y="368300"/>
                  </a:lnTo>
                  <a:lnTo>
                    <a:pt x="1638681" y="520700"/>
                  </a:lnTo>
                  <a:lnTo>
                    <a:pt x="1638655" y="533400"/>
                  </a:lnTo>
                  <a:lnTo>
                    <a:pt x="1637385" y="533400"/>
                  </a:lnTo>
                  <a:lnTo>
                    <a:pt x="1623580" y="522655"/>
                  </a:lnTo>
                  <a:lnTo>
                    <a:pt x="1623580" y="736600"/>
                  </a:lnTo>
                  <a:lnTo>
                    <a:pt x="1621777" y="749300"/>
                  </a:lnTo>
                  <a:lnTo>
                    <a:pt x="1618132" y="749300"/>
                  </a:lnTo>
                  <a:lnTo>
                    <a:pt x="1617522" y="736600"/>
                  </a:lnTo>
                  <a:lnTo>
                    <a:pt x="1623580" y="736600"/>
                  </a:lnTo>
                  <a:lnTo>
                    <a:pt x="1623580" y="522655"/>
                  </a:lnTo>
                  <a:lnTo>
                    <a:pt x="1621078" y="520700"/>
                  </a:lnTo>
                  <a:lnTo>
                    <a:pt x="1614360" y="510286"/>
                  </a:lnTo>
                  <a:lnTo>
                    <a:pt x="1614360" y="749300"/>
                  </a:lnTo>
                  <a:lnTo>
                    <a:pt x="1613966" y="762000"/>
                  </a:lnTo>
                  <a:lnTo>
                    <a:pt x="1612277" y="762000"/>
                  </a:lnTo>
                  <a:lnTo>
                    <a:pt x="1610245" y="749300"/>
                  </a:lnTo>
                  <a:lnTo>
                    <a:pt x="1614360" y="749300"/>
                  </a:lnTo>
                  <a:lnTo>
                    <a:pt x="1614360" y="510286"/>
                  </a:lnTo>
                  <a:lnTo>
                    <a:pt x="1604695" y="495300"/>
                  </a:lnTo>
                  <a:lnTo>
                    <a:pt x="1607362" y="495300"/>
                  </a:lnTo>
                  <a:lnTo>
                    <a:pt x="1613598" y="508000"/>
                  </a:lnTo>
                  <a:lnTo>
                    <a:pt x="1618056" y="508000"/>
                  </a:lnTo>
                  <a:lnTo>
                    <a:pt x="1627759" y="520700"/>
                  </a:lnTo>
                  <a:lnTo>
                    <a:pt x="1638681" y="520700"/>
                  </a:lnTo>
                  <a:lnTo>
                    <a:pt x="1638681" y="368300"/>
                  </a:lnTo>
                  <a:lnTo>
                    <a:pt x="1636166" y="368300"/>
                  </a:lnTo>
                  <a:lnTo>
                    <a:pt x="1627085" y="355600"/>
                  </a:lnTo>
                  <a:lnTo>
                    <a:pt x="1632445" y="355600"/>
                  </a:lnTo>
                  <a:lnTo>
                    <a:pt x="1627568" y="342900"/>
                  </a:lnTo>
                  <a:lnTo>
                    <a:pt x="1623225" y="342900"/>
                  </a:lnTo>
                  <a:lnTo>
                    <a:pt x="1624203" y="355600"/>
                  </a:lnTo>
                  <a:lnTo>
                    <a:pt x="1620583" y="355600"/>
                  </a:lnTo>
                  <a:lnTo>
                    <a:pt x="1614754" y="342900"/>
                  </a:lnTo>
                  <a:lnTo>
                    <a:pt x="1601406" y="342900"/>
                  </a:lnTo>
                  <a:lnTo>
                    <a:pt x="1601406" y="584200"/>
                  </a:lnTo>
                  <a:lnTo>
                    <a:pt x="1599603" y="584200"/>
                  </a:lnTo>
                  <a:lnTo>
                    <a:pt x="1596618" y="576199"/>
                  </a:lnTo>
                  <a:lnTo>
                    <a:pt x="1596618" y="787400"/>
                  </a:lnTo>
                  <a:lnTo>
                    <a:pt x="1592694" y="787400"/>
                  </a:lnTo>
                  <a:lnTo>
                    <a:pt x="1592008" y="774700"/>
                  </a:lnTo>
                  <a:lnTo>
                    <a:pt x="1595234" y="774700"/>
                  </a:lnTo>
                  <a:lnTo>
                    <a:pt x="1596618" y="787400"/>
                  </a:lnTo>
                  <a:lnTo>
                    <a:pt x="1596618" y="576199"/>
                  </a:lnTo>
                  <a:lnTo>
                    <a:pt x="1594866" y="571500"/>
                  </a:lnTo>
                  <a:lnTo>
                    <a:pt x="1598371" y="571500"/>
                  </a:lnTo>
                  <a:lnTo>
                    <a:pt x="1601406" y="584200"/>
                  </a:lnTo>
                  <a:lnTo>
                    <a:pt x="1601406" y="342900"/>
                  </a:lnTo>
                  <a:lnTo>
                    <a:pt x="1601063" y="342900"/>
                  </a:lnTo>
                  <a:lnTo>
                    <a:pt x="1598549" y="330200"/>
                  </a:lnTo>
                  <a:lnTo>
                    <a:pt x="1589824" y="330200"/>
                  </a:lnTo>
                  <a:lnTo>
                    <a:pt x="1586280" y="325526"/>
                  </a:lnTo>
                  <a:lnTo>
                    <a:pt x="1586280" y="482600"/>
                  </a:lnTo>
                  <a:lnTo>
                    <a:pt x="1585976" y="482600"/>
                  </a:lnTo>
                  <a:lnTo>
                    <a:pt x="1585976" y="698500"/>
                  </a:lnTo>
                  <a:lnTo>
                    <a:pt x="1578089" y="698500"/>
                  </a:lnTo>
                  <a:lnTo>
                    <a:pt x="1578991" y="685800"/>
                  </a:lnTo>
                  <a:lnTo>
                    <a:pt x="1582750" y="685800"/>
                  </a:lnTo>
                  <a:lnTo>
                    <a:pt x="1585976" y="698500"/>
                  </a:lnTo>
                  <a:lnTo>
                    <a:pt x="1585976" y="482600"/>
                  </a:lnTo>
                  <a:lnTo>
                    <a:pt x="1579841" y="482600"/>
                  </a:lnTo>
                  <a:lnTo>
                    <a:pt x="1572602" y="469900"/>
                  </a:lnTo>
                  <a:lnTo>
                    <a:pt x="1579740" y="469900"/>
                  </a:lnTo>
                  <a:lnTo>
                    <a:pt x="1586280" y="482600"/>
                  </a:lnTo>
                  <a:lnTo>
                    <a:pt x="1586280" y="325526"/>
                  </a:lnTo>
                  <a:lnTo>
                    <a:pt x="1580210" y="317500"/>
                  </a:lnTo>
                  <a:lnTo>
                    <a:pt x="1570761" y="305219"/>
                  </a:lnTo>
                  <a:lnTo>
                    <a:pt x="1570761" y="469900"/>
                  </a:lnTo>
                  <a:lnTo>
                    <a:pt x="1567497" y="469900"/>
                  </a:lnTo>
                  <a:lnTo>
                    <a:pt x="1557934" y="457200"/>
                  </a:lnTo>
                  <a:lnTo>
                    <a:pt x="1553425" y="457200"/>
                  </a:lnTo>
                  <a:lnTo>
                    <a:pt x="1548460" y="444500"/>
                  </a:lnTo>
                  <a:lnTo>
                    <a:pt x="1549704" y="444500"/>
                  </a:lnTo>
                  <a:lnTo>
                    <a:pt x="1559140" y="457200"/>
                  </a:lnTo>
                  <a:lnTo>
                    <a:pt x="1569275" y="457200"/>
                  </a:lnTo>
                  <a:lnTo>
                    <a:pt x="1570761" y="469900"/>
                  </a:lnTo>
                  <a:lnTo>
                    <a:pt x="1570761" y="305219"/>
                  </a:lnTo>
                  <a:lnTo>
                    <a:pt x="1570443" y="304800"/>
                  </a:lnTo>
                  <a:lnTo>
                    <a:pt x="1555191" y="304800"/>
                  </a:lnTo>
                  <a:lnTo>
                    <a:pt x="1552092" y="292100"/>
                  </a:lnTo>
                  <a:lnTo>
                    <a:pt x="1547672" y="292100"/>
                  </a:lnTo>
                  <a:lnTo>
                    <a:pt x="1549603" y="304800"/>
                  </a:lnTo>
                  <a:lnTo>
                    <a:pt x="1545971" y="304800"/>
                  </a:lnTo>
                  <a:lnTo>
                    <a:pt x="1546237" y="292100"/>
                  </a:lnTo>
                  <a:lnTo>
                    <a:pt x="1545602" y="292100"/>
                  </a:lnTo>
                  <a:lnTo>
                    <a:pt x="1543519" y="279400"/>
                  </a:lnTo>
                  <a:lnTo>
                    <a:pt x="1540167" y="279400"/>
                  </a:lnTo>
                  <a:lnTo>
                    <a:pt x="1540167" y="444500"/>
                  </a:lnTo>
                  <a:lnTo>
                    <a:pt x="1538503" y="444500"/>
                  </a:lnTo>
                  <a:lnTo>
                    <a:pt x="1536852" y="440080"/>
                  </a:lnTo>
                  <a:lnTo>
                    <a:pt x="1540167" y="444500"/>
                  </a:lnTo>
                  <a:lnTo>
                    <a:pt x="1540167" y="279400"/>
                  </a:lnTo>
                  <a:lnTo>
                    <a:pt x="1534960" y="279400"/>
                  </a:lnTo>
                  <a:lnTo>
                    <a:pt x="1534960" y="609600"/>
                  </a:lnTo>
                  <a:lnTo>
                    <a:pt x="1534236" y="609600"/>
                  </a:lnTo>
                  <a:lnTo>
                    <a:pt x="1533067" y="596900"/>
                  </a:lnTo>
                  <a:lnTo>
                    <a:pt x="1533563" y="596900"/>
                  </a:lnTo>
                  <a:lnTo>
                    <a:pt x="1534960" y="609600"/>
                  </a:lnTo>
                  <a:lnTo>
                    <a:pt x="1534960" y="279400"/>
                  </a:lnTo>
                  <a:lnTo>
                    <a:pt x="1530883" y="279400"/>
                  </a:lnTo>
                  <a:lnTo>
                    <a:pt x="1522844" y="266700"/>
                  </a:lnTo>
                  <a:lnTo>
                    <a:pt x="1511223" y="266700"/>
                  </a:lnTo>
                  <a:lnTo>
                    <a:pt x="1508340" y="254000"/>
                  </a:lnTo>
                  <a:lnTo>
                    <a:pt x="1499768" y="254000"/>
                  </a:lnTo>
                  <a:lnTo>
                    <a:pt x="1499768" y="406400"/>
                  </a:lnTo>
                  <a:lnTo>
                    <a:pt x="1492732" y="406400"/>
                  </a:lnTo>
                  <a:lnTo>
                    <a:pt x="1484884" y="393700"/>
                  </a:lnTo>
                  <a:lnTo>
                    <a:pt x="1477048" y="393700"/>
                  </a:lnTo>
                  <a:lnTo>
                    <a:pt x="1469390" y="383057"/>
                  </a:lnTo>
                  <a:lnTo>
                    <a:pt x="1469390" y="1295400"/>
                  </a:lnTo>
                  <a:lnTo>
                    <a:pt x="1466964" y="1295400"/>
                  </a:lnTo>
                  <a:lnTo>
                    <a:pt x="1466964" y="1384300"/>
                  </a:lnTo>
                  <a:lnTo>
                    <a:pt x="1464233" y="1384300"/>
                  </a:lnTo>
                  <a:lnTo>
                    <a:pt x="1464233" y="1397000"/>
                  </a:lnTo>
                  <a:lnTo>
                    <a:pt x="1464157" y="1409700"/>
                  </a:lnTo>
                  <a:lnTo>
                    <a:pt x="1461376" y="1409700"/>
                  </a:lnTo>
                  <a:lnTo>
                    <a:pt x="1460982" y="1397000"/>
                  </a:lnTo>
                  <a:lnTo>
                    <a:pt x="1464233" y="1397000"/>
                  </a:lnTo>
                  <a:lnTo>
                    <a:pt x="1464233" y="1384300"/>
                  </a:lnTo>
                  <a:lnTo>
                    <a:pt x="1459941" y="1384300"/>
                  </a:lnTo>
                  <a:lnTo>
                    <a:pt x="1458683" y="1371600"/>
                  </a:lnTo>
                  <a:lnTo>
                    <a:pt x="1462405" y="1371600"/>
                  </a:lnTo>
                  <a:lnTo>
                    <a:pt x="1463624" y="1358900"/>
                  </a:lnTo>
                  <a:lnTo>
                    <a:pt x="1460830" y="1358900"/>
                  </a:lnTo>
                  <a:lnTo>
                    <a:pt x="1461871" y="1346200"/>
                  </a:lnTo>
                  <a:lnTo>
                    <a:pt x="1462493" y="1333500"/>
                  </a:lnTo>
                  <a:lnTo>
                    <a:pt x="1461071" y="1333500"/>
                  </a:lnTo>
                  <a:lnTo>
                    <a:pt x="1461223" y="1320800"/>
                  </a:lnTo>
                  <a:lnTo>
                    <a:pt x="1463941" y="1320800"/>
                  </a:lnTo>
                  <a:lnTo>
                    <a:pt x="1464183" y="1333500"/>
                  </a:lnTo>
                  <a:lnTo>
                    <a:pt x="1464868" y="1333500"/>
                  </a:lnTo>
                  <a:lnTo>
                    <a:pt x="1464348" y="1345234"/>
                  </a:lnTo>
                  <a:lnTo>
                    <a:pt x="1463979" y="1333500"/>
                  </a:lnTo>
                  <a:lnTo>
                    <a:pt x="1462493" y="1333500"/>
                  </a:lnTo>
                  <a:lnTo>
                    <a:pt x="1463548" y="1346200"/>
                  </a:lnTo>
                  <a:lnTo>
                    <a:pt x="1464665" y="1358900"/>
                  </a:lnTo>
                  <a:lnTo>
                    <a:pt x="1464449" y="1358900"/>
                  </a:lnTo>
                  <a:lnTo>
                    <a:pt x="1463344" y="1371600"/>
                  </a:lnTo>
                  <a:lnTo>
                    <a:pt x="1466837" y="1371600"/>
                  </a:lnTo>
                  <a:lnTo>
                    <a:pt x="1466964" y="1384300"/>
                  </a:lnTo>
                  <a:lnTo>
                    <a:pt x="1466964" y="1295400"/>
                  </a:lnTo>
                  <a:lnTo>
                    <a:pt x="1459826" y="1295400"/>
                  </a:lnTo>
                  <a:lnTo>
                    <a:pt x="1460487" y="1282700"/>
                  </a:lnTo>
                  <a:lnTo>
                    <a:pt x="1458252" y="1282700"/>
                  </a:lnTo>
                  <a:lnTo>
                    <a:pt x="1457591" y="1270000"/>
                  </a:lnTo>
                  <a:lnTo>
                    <a:pt x="1463941" y="1270000"/>
                  </a:lnTo>
                  <a:lnTo>
                    <a:pt x="1464424" y="1282700"/>
                  </a:lnTo>
                  <a:lnTo>
                    <a:pt x="1463865" y="1282700"/>
                  </a:lnTo>
                  <a:lnTo>
                    <a:pt x="1469390" y="1295400"/>
                  </a:lnTo>
                  <a:lnTo>
                    <a:pt x="1469390" y="383057"/>
                  </a:lnTo>
                  <a:lnTo>
                    <a:pt x="1467916" y="381000"/>
                  </a:lnTo>
                  <a:lnTo>
                    <a:pt x="1465884" y="381000"/>
                  </a:lnTo>
                  <a:lnTo>
                    <a:pt x="1465884" y="1130300"/>
                  </a:lnTo>
                  <a:lnTo>
                    <a:pt x="1464551" y="1130300"/>
                  </a:lnTo>
                  <a:lnTo>
                    <a:pt x="1464246" y="1131252"/>
                  </a:lnTo>
                  <a:lnTo>
                    <a:pt x="1464246" y="1219200"/>
                  </a:lnTo>
                  <a:lnTo>
                    <a:pt x="1463979" y="1231900"/>
                  </a:lnTo>
                  <a:lnTo>
                    <a:pt x="1463103" y="1244600"/>
                  </a:lnTo>
                  <a:lnTo>
                    <a:pt x="1463243" y="1244600"/>
                  </a:lnTo>
                  <a:lnTo>
                    <a:pt x="1463040" y="1257300"/>
                  </a:lnTo>
                  <a:lnTo>
                    <a:pt x="1459382" y="1257300"/>
                  </a:lnTo>
                  <a:lnTo>
                    <a:pt x="1458595" y="1244600"/>
                  </a:lnTo>
                  <a:lnTo>
                    <a:pt x="1458442" y="1244600"/>
                  </a:lnTo>
                  <a:lnTo>
                    <a:pt x="1459966" y="1231900"/>
                  </a:lnTo>
                  <a:lnTo>
                    <a:pt x="1459814" y="1231900"/>
                  </a:lnTo>
                  <a:lnTo>
                    <a:pt x="1455915" y="1219200"/>
                  </a:lnTo>
                  <a:lnTo>
                    <a:pt x="1456867" y="1219200"/>
                  </a:lnTo>
                  <a:lnTo>
                    <a:pt x="1456258" y="1206500"/>
                  </a:lnTo>
                  <a:lnTo>
                    <a:pt x="1454137" y="1206500"/>
                  </a:lnTo>
                  <a:lnTo>
                    <a:pt x="1455508" y="1193800"/>
                  </a:lnTo>
                  <a:lnTo>
                    <a:pt x="1461185" y="1193800"/>
                  </a:lnTo>
                  <a:lnTo>
                    <a:pt x="1463065" y="1206500"/>
                  </a:lnTo>
                  <a:lnTo>
                    <a:pt x="1460995" y="1206500"/>
                  </a:lnTo>
                  <a:lnTo>
                    <a:pt x="1461058" y="1219200"/>
                  </a:lnTo>
                  <a:lnTo>
                    <a:pt x="1464246" y="1219200"/>
                  </a:lnTo>
                  <a:lnTo>
                    <a:pt x="1464246" y="1131252"/>
                  </a:lnTo>
                  <a:lnTo>
                    <a:pt x="1463560" y="1133398"/>
                  </a:lnTo>
                  <a:lnTo>
                    <a:pt x="1463560" y="1155700"/>
                  </a:lnTo>
                  <a:lnTo>
                    <a:pt x="1462493" y="1168400"/>
                  </a:lnTo>
                  <a:lnTo>
                    <a:pt x="1458595" y="1168400"/>
                  </a:lnTo>
                  <a:lnTo>
                    <a:pt x="1459433" y="1155700"/>
                  </a:lnTo>
                  <a:lnTo>
                    <a:pt x="1463560" y="1155700"/>
                  </a:lnTo>
                  <a:lnTo>
                    <a:pt x="1463560" y="1133398"/>
                  </a:lnTo>
                  <a:lnTo>
                    <a:pt x="1460487" y="1143000"/>
                  </a:lnTo>
                  <a:lnTo>
                    <a:pt x="1457591" y="1143000"/>
                  </a:lnTo>
                  <a:lnTo>
                    <a:pt x="1458595" y="1130300"/>
                  </a:lnTo>
                  <a:lnTo>
                    <a:pt x="1458810" y="1130300"/>
                  </a:lnTo>
                  <a:lnTo>
                    <a:pt x="1461528" y="1117600"/>
                  </a:lnTo>
                  <a:lnTo>
                    <a:pt x="1458734" y="1117600"/>
                  </a:lnTo>
                  <a:lnTo>
                    <a:pt x="1455953" y="1104900"/>
                  </a:lnTo>
                  <a:lnTo>
                    <a:pt x="1459306" y="1104900"/>
                  </a:lnTo>
                  <a:lnTo>
                    <a:pt x="1455839" y="1092200"/>
                  </a:lnTo>
                  <a:lnTo>
                    <a:pt x="1462036" y="1092200"/>
                  </a:lnTo>
                  <a:lnTo>
                    <a:pt x="1461617" y="1079500"/>
                  </a:lnTo>
                  <a:lnTo>
                    <a:pt x="1463560" y="1079500"/>
                  </a:lnTo>
                  <a:lnTo>
                    <a:pt x="1463433" y="1092200"/>
                  </a:lnTo>
                  <a:lnTo>
                    <a:pt x="1462874" y="1104900"/>
                  </a:lnTo>
                  <a:lnTo>
                    <a:pt x="1464614" y="1117600"/>
                  </a:lnTo>
                  <a:lnTo>
                    <a:pt x="1462125" y="1117600"/>
                  </a:lnTo>
                  <a:lnTo>
                    <a:pt x="1465884" y="1130300"/>
                  </a:lnTo>
                  <a:lnTo>
                    <a:pt x="1465884" y="381000"/>
                  </a:lnTo>
                  <a:lnTo>
                    <a:pt x="1465618" y="381000"/>
                  </a:lnTo>
                  <a:lnTo>
                    <a:pt x="1467256" y="368300"/>
                  </a:lnTo>
                  <a:lnTo>
                    <a:pt x="1468894" y="368300"/>
                  </a:lnTo>
                  <a:lnTo>
                    <a:pt x="1473936" y="381000"/>
                  </a:lnTo>
                  <a:lnTo>
                    <a:pt x="1485849" y="381000"/>
                  </a:lnTo>
                  <a:lnTo>
                    <a:pt x="1490395" y="393700"/>
                  </a:lnTo>
                  <a:lnTo>
                    <a:pt x="1494942" y="393700"/>
                  </a:lnTo>
                  <a:lnTo>
                    <a:pt x="1499768" y="406400"/>
                  </a:lnTo>
                  <a:lnTo>
                    <a:pt x="1499768" y="254000"/>
                  </a:lnTo>
                  <a:lnTo>
                    <a:pt x="1497482" y="254000"/>
                  </a:lnTo>
                  <a:lnTo>
                    <a:pt x="1496771" y="241300"/>
                  </a:lnTo>
                  <a:lnTo>
                    <a:pt x="1474724" y="228600"/>
                  </a:lnTo>
                  <a:lnTo>
                    <a:pt x="1471917" y="228600"/>
                  </a:lnTo>
                  <a:lnTo>
                    <a:pt x="1472006" y="215900"/>
                  </a:lnTo>
                  <a:lnTo>
                    <a:pt x="1463903" y="215900"/>
                  </a:lnTo>
                  <a:lnTo>
                    <a:pt x="1463903" y="1042682"/>
                  </a:lnTo>
                  <a:lnTo>
                    <a:pt x="1463776" y="1054100"/>
                  </a:lnTo>
                  <a:lnTo>
                    <a:pt x="1460360" y="1054100"/>
                  </a:lnTo>
                  <a:lnTo>
                    <a:pt x="1459293" y="1041400"/>
                  </a:lnTo>
                  <a:lnTo>
                    <a:pt x="1459814" y="1041400"/>
                  </a:lnTo>
                  <a:lnTo>
                    <a:pt x="1461236" y="1028700"/>
                  </a:lnTo>
                  <a:lnTo>
                    <a:pt x="1462316" y="1028700"/>
                  </a:lnTo>
                  <a:lnTo>
                    <a:pt x="1462671" y="1016000"/>
                  </a:lnTo>
                  <a:lnTo>
                    <a:pt x="1461630" y="1016000"/>
                  </a:lnTo>
                  <a:lnTo>
                    <a:pt x="1461604" y="1003300"/>
                  </a:lnTo>
                  <a:lnTo>
                    <a:pt x="1463802" y="1003300"/>
                  </a:lnTo>
                  <a:lnTo>
                    <a:pt x="1463357" y="1016000"/>
                  </a:lnTo>
                  <a:lnTo>
                    <a:pt x="1462671" y="1016000"/>
                  </a:lnTo>
                  <a:lnTo>
                    <a:pt x="1463852" y="1028700"/>
                  </a:lnTo>
                  <a:lnTo>
                    <a:pt x="1463802" y="1041400"/>
                  </a:lnTo>
                  <a:lnTo>
                    <a:pt x="1463903" y="1042682"/>
                  </a:lnTo>
                  <a:lnTo>
                    <a:pt x="1463903" y="215900"/>
                  </a:lnTo>
                  <a:lnTo>
                    <a:pt x="1456588" y="215900"/>
                  </a:lnTo>
                  <a:lnTo>
                    <a:pt x="1452829" y="203200"/>
                  </a:lnTo>
                  <a:lnTo>
                    <a:pt x="1452816" y="368300"/>
                  </a:lnTo>
                  <a:lnTo>
                    <a:pt x="1448168" y="368300"/>
                  </a:lnTo>
                  <a:lnTo>
                    <a:pt x="1448168" y="2095500"/>
                  </a:lnTo>
                  <a:lnTo>
                    <a:pt x="1446860" y="2108200"/>
                  </a:lnTo>
                  <a:lnTo>
                    <a:pt x="1445412" y="2108200"/>
                  </a:lnTo>
                  <a:lnTo>
                    <a:pt x="1445412" y="2222500"/>
                  </a:lnTo>
                  <a:lnTo>
                    <a:pt x="1441323" y="2235200"/>
                  </a:lnTo>
                  <a:lnTo>
                    <a:pt x="1441589" y="2247900"/>
                  </a:lnTo>
                  <a:lnTo>
                    <a:pt x="1441577" y="2249055"/>
                  </a:lnTo>
                  <a:lnTo>
                    <a:pt x="1441577" y="2286000"/>
                  </a:lnTo>
                  <a:lnTo>
                    <a:pt x="1441272" y="2286000"/>
                  </a:lnTo>
                  <a:lnTo>
                    <a:pt x="1439722" y="2293912"/>
                  </a:lnTo>
                  <a:lnTo>
                    <a:pt x="1439722" y="2362200"/>
                  </a:lnTo>
                  <a:lnTo>
                    <a:pt x="1436547" y="2373503"/>
                  </a:lnTo>
                  <a:lnTo>
                    <a:pt x="1436547" y="2413000"/>
                  </a:lnTo>
                  <a:lnTo>
                    <a:pt x="1433322" y="2413000"/>
                  </a:lnTo>
                  <a:lnTo>
                    <a:pt x="1433322" y="2451100"/>
                  </a:lnTo>
                  <a:lnTo>
                    <a:pt x="1432306" y="2463800"/>
                  </a:lnTo>
                  <a:lnTo>
                    <a:pt x="1431696" y="2463800"/>
                  </a:lnTo>
                  <a:lnTo>
                    <a:pt x="1431696" y="2501900"/>
                  </a:lnTo>
                  <a:lnTo>
                    <a:pt x="1431378" y="2514600"/>
                  </a:lnTo>
                  <a:lnTo>
                    <a:pt x="1430718" y="2514600"/>
                  </a:lnTo>
                  <a:lnTo>
                    <a:pt x="1429829" y="2527300"/>
                  </a:lnTo>
                  <a:lnTo>
                    <a:pt x="1430210" y="2540000"/>
                  </a:lnTo>
                  <a:lnTo>
                    <a:pt x="1427543" y="2552700"/>
                  </a:lnTo>
                  <a:lnTo>
                    <a:pt x="1427708" y="2552700"/>
                  </a:lnTo>
                  <a:lnTo>
                    <a:pt x="1427797" y="2565400"/>
                  </a:lnTo>
                  <a:lnTo>
                    <a:pt x="1427454" y="2578100"/>
                  </a:lnTo>
                  <a:lnTo>
                    <a:pt x="1426946" y="2590800"/>
                  </a:lnTo>
                  <a:lnTo>
                    <a:pt x="1426502" y="2590800"/>
                  </a:lnTo>
                  <a:lnTo>
                    <a:pt x="1426425" y="2603500"/>
                  </a:lnTo>
                  <a:lnTo>
                    <a:pt x="1426006" y="2603500"/>
                  </a:lnTo>
                  <a:lnTo>
                    <a:pt x="1426006" y="2616200"/>
                  </a:lnTo>
                  <a:lnTo>
                    <a:pt x="1425575" y="2628900"/>
                  </a:lnTo>
                  <a:lnTo>
                    <a:pt x="1424546" y="2641600"/>
                  </a:lnTo>
                  <a:lnTo>
                    <a:pt x="1423530" y="2641600"/>
                  </a:lnTo>
                  <a:lnTo>
                    <a:pt x="1423530" y="2667000"/>
                  </a:lnTo>
                  <a:lnTo>
                    <a:pt x="1423530" y="2679700"/>
                  </a:lnTo>
                  <a:lnTo>
                    <a:pt x="1420723" y="2679700"/>
                  </a:lnTo>
                  <a:lnTo>
                    <a:pt x="1420723" y="2730500"/>
                  </a:lnTo>
                  <a:lnTo>
                    <a:pt x="1420342" y="2743200"/>
                  </a:lnTo>
                  <a:lnTo>
                    <a:pt x="1419479" y="2743200"/>
                  </a:lnTo>
                  <a:lnTo>
                    <a:pt x="1420469" y="2755900"/>
                  </a:lnTo>
                  <a:lnTo>
                    <a:pt x="1420202" y="2768600"/>
                  </a:lnTo>
                  <a:lnTo>
                    <a:pt x="1417701" y="2768600"/>
                  </a:lnTo>
                  <a:lnTo>
                    <a:pt x="1417701" y="2755900"/>
                  </a:lnTo>
                  <a:lnTo>
                    <a:pt x="1417866" y="2755900"/>
                  </a:lnTo>
                  <a:lnTo>
                    <a:pt x="1418196" y="2743200"/>
                  </a:lnTo>
                  <a:lnTo>
                    <a:pt x="1419047" y="2743200"/>
                  </a:lnTo>
                  <a:lnTo>
                    <a:pt x="1417916" y="2730500"/>
                  </a:lnTo>
                  <a:lnTo>
                    <a:pt x="1420723" y="2730500"/>
                  </a:lnTo>
                  <a:lnTo>
                    <a:pt x="1420723" y="2679700"/>
                  </a:lnTo>
                  <a:lnTo>
                    <a:pt x="1417650" y="2679700"/>
                  </a:lnTo>
                  <a:lnTo>
                    <a:pt x="1417650" y="2832100"/>
                  </a:lnTo>
                  <a:lnTo>
                    <a:pt x="1417637" y="2844800"/>
                  </a:lnTo>
                  <a:lnTo>
                    <a:pt x="1417485" y="2857500"/>
                  </a:lnTo>
                  <a:lnTo>
                    <a:pt x="1417205" y="2857500"/>
                  </a:lnTo>
                  <a:lnTo>
                    <a:pt x="1417205" y="2870200"/>
                  </a:lnTo>
                  <a:lnTo>
                    <a:pt x="1417104" y="2895600"/>
                  </a:lnTo>
                  <a:lnTo>
                    <a:pt x="1415910" y="2895600"/>
                  </a:lnTo>
                  <a:lnTo>
                    <a:pt x="1415910" y="3467100"/>
                  </a:lnTo>
                  <a:lnTo>
                    <a:pt x="1414005" y="3479800"/>
                  </a:lnTo>
                  <a:lnTo>
                    <a:pt x="1412316" y="3479800"/>
                  </a:lnTo>
                  <a:lnTo>
                    <a:pt x="1411986" y="3467100"/>
                  </a:lnTo>
                  <a:lnTo>
                    <a:pt x="1412557" y="3467100"/>
                  </a:lnTo>
                  <a:lnTo>
                    <a:pt x="1413192" y="3454400"/>
                  </a:lnTo>
                  <a:lnTo>
                    <a:pt x="1413751" y="3454400"/>
                  </a:lnTo>
                  <a:lnTo>
                    <a:pt x="1414068" y="3467100"/>
                  </a:lnTo>
                  <a:lnTo>
                    <a:pt x="1415910" y="3467100"/>
                  </a:lnTo>
                  <a:lnTo>
                    <a:pt x="1415910" y="2895600"/>
                  </a:lnTo>
                  <a:lnTo>
                    <a:pt x="1415034" y="2895600"/>
                  </a:lnTo>
                  <a:lnTo>
                    <a:pt x="1415034" y="3136900"/>
                  </a:lnTo>
                  <a:lnTo>
                    <a:pt x="1414830" y="3149600"/>
                  </a:lnTo>
                  <a:lnTo>
                    <a:pt x="1411922" y="3149600"/>
                  </a:lnTo>
                  <a:lnTo>
                    <a:pt x="1411744" y="3144672"/>
                  </a:lnTo>
                  <a:lnTo>
                    <a:pt x="1411744" y="3340100"/>
                  </a:lnTo>
                  <a:lnTo>
                    <a:pt x="1411668" y="3352800"/>
                  </a:lnTo>
                  <a:lnTo>
                    <a:pt x="1410589" y="3352800"/>
                  </a:lnTo>
                  <a:lnTo>
                    <a:pt x="1409649" y="3340100"/>
                  </a:lnTo>
                  <a:lnTo>
                    <a:pt x="1411744" y="3340100"/>
                  </a:lnTo>
                  <a:lnTo>
                    <a:pt x="1411744" y="3144672"/>
                  </a:lnTo>
                  <a:lnTo>
                    <a:pt x="1411465" y="3136900"/>
                  </a:lnTo>
                  <a:lnTo>
                    <a:pt x="1409446" y="3136900"/>
                  </a:lnTo>
                  <a:lnTo>
                    <a:pt x="1409750" y="3124200"/>
                  </a:lnTo>
                  <a:lnTo>
                    <a:pt x="1413230" y="3124200"/>
                  </a:lnTo>
                  <a:lnTo>
                    <a:pt x="1414043" y="3136900"/>
                  </a:lnTo>
                  <a:lnTo>
                    <a:pt x="1415034" y="3136900"/>
                  </a:lnTo>
                  <a:lnTo>
                    <a:pt x="1415034" y="2895600"/>
                  </a:lnTo>
                  <a:lnTo>
                    <a:pt x="1415021" y="2882900"/>
                  </a:lnTo>
                  <a:lnTo>
                    <a:pt x="1414995" y="2870200"/>
                  </a:lnTo>
                  <a:lnTo>
                    <a:pt x="1417205" y="2870200"/>
                  </a:lnTo>
                  <a:lnTo>
                    <a:pt x="1417205" y="2857500"/>
                  </a:lnTo>
                  <a:lnTo>
                    <a:pt x="1415719" y="2857500"/>
                  </a:lnTo>
                  <a:lnTo>
                    <a:pt x="1414589" y="2844800"/>
                  </a:lnTo>
                  <a:lnTo>
                    <a:pt x="1414614" y="2832100"/>
                  </a:lnTo>
                  <a:lnTo>
                    <a:pt x="1417650" y="2832100"/>
                  </a:lnTo>
                  <a:lnTo>
                    <a:pt x="1417650" y="2679700"/>
                  </a:lnTo>
                  <a:lnTo>
                    <a:pt x="1416786" y="2679700"/>
                  </a:lnTo>
                  <a:lnTo>
                    <a:pt x="1416469" y="2667000"/>
                  </a:lnTo>
                  <a:lnTo>
                    <a:pt x="1423530" y="2667000"/>
                  </a:lnTo>
                  <a:lnTo>
                    <a:pt x="1423530" y="2641600"/>
                  </a:lnTo>
                  <a:lnTo>
                    <a:pt x="1419872" y="2641600"/>
                  </a:lnTo>
                  <a:lnTo>
                    <a:pt x="1422577" y="2628900"/>
                  </a:lnTo>
                  <a:lnTo>
                    <a:pt x="1423060" y="2628900"/>
                  </a:lnTo>
                  <a:lnTo>
                    <a:pt x="1423301" y="2616200"/>
                  </a:lnTo>
                  <a:lnTo>
                    <a:pt x="1426006" y="2616200"/>
                  </a:lnTo>
                  <a:lnTo>
                    <a:pt x="1426006" y="2603500"/>
                  </a:lnTo>
                  <a:lnTo>
                    <a:pt x="1420190" y="2603500"/>
                  </a:lnTo>
                  <a:lnTo>
                    <a:pt x="1423454" y="2590800"/>
                  </a:lnTo>
                  <a:lnTo>
                    <a:pt x="1423060" y="2590800"/>
                  </a:lnTo>
                  <a:lnTo>
                    <a:pt x="1423365" y="2578100"/>
                  </a:lnTo>
                  <a:lnTo>
                    <a:pt x="1423225" y="2578100"/>
                  </a:lnTo>
                  <a:lnTo>
                    <a:pt x="1426806" y="2565400"/>
                  </a:lnTo>
                  <a:lnTo>
                    <a:pt x="1426197" y="2565400"/>
                  </a:lnTo>
                  <a:lnTo>
                    <a:pt x="1426464" y="2552700"/>
                  </a:lnTo>
                  <a:lnTo>
                    <a:pt x="1426705" y="2552700"/>
                  </a:lnTo>
                  <a:lnTo>
                    <a:pt x="1423403" y="2540000"/>
                  </a:lnTo>
                  <a:lnTo>
                    <a:pt x="1426273" y="2540000"/>
                  </a:lnTo>
                  <a:lnTo>
                    <a:pt x="1425016" y="2527300"/>
                  </a:lnTo>
                  <a:lnTo>
                    <a:pt x="1423377" y="2514600"/>
                  </a:lnTo>
                  <a:lnTo>
                    <a:pt x="1428597" y="2514600"/>
                  </a:lnTo>
                  <a:lnTo>
                    <a:pt x="1428788" y="2501900"/>
                  </a:lnTo>
                  <a:lnTo>
                    <a:pt x="1431696" y="2501900"/>
                  </a:lnTo>
                  <a:lnTo>
                    <a:pt x="1431696" y="2463800"/>
                  </a:lnTo>
                  <a:lnTo>
                    <a:pt x="1430108" y="2463800"/>
                  </a:lnTo>
                  <a:lnTo>
                    <a:pt x="1429232" y="2451100"/>
                  </a:lnTo>
                  <a:lnTo>
                    <a:pt x="1433322" y="2451100"/>
                  </a:lnTo>
                  <a:lnTo>
                    <a:pt x="1433322" y="2413000"/>
                  </a:lnTo>
                  <a:lnTo>
                    <a:pt x="1433131" y="2413000"/>
                  </a:lnTo>
                  <a:lnTo>
                    <a:pt x="1433131" y="2425700"/>
                  </a:lnTo>
                  <a:lnTo>
                    <a:pt x="1432966" y="2438400"/>
                  </a:lnTo>
                  <a:lnTo>
                    <a:pt x="1431467" y="2438400"/>
                  </a:lnTo>
                  <a:lnTo>
                    <a:pt x="1430972" y="2425700"/>
                  </a:lnTo>
                  <a:lnTo>
                    <a:pt x="1433131" y="2425700"/>
                  </a:lnTo>
                  <a:lnTo>
                    <a:pt x="1433131" y="2413000"/>
                  </a:lnTo>
                  <a:lnTo>
                    <a:pt x="1432280" y="2413000"/>
                  </a:lnTo>
                  <a:lnTo>
                    <a:pt x="1431861" y="2400300"/>
                  </a:lnTo>
                  <a:lnTo>
                    <a:pt x="1434960" y="2400300"/>
                  </a:lnTo>
                  <a:lnTo>
                    <a:pt x="1436547" y="2413000"/>
                  </a:lnTo>
                  <a:lnTo>
                    <a:pt x="1436547" y="2373503"/>
                  </a:lnTo>
                  <a:lnTo>
                    <a:pt x="1436154" y="2374900"/>
                  </a:lnTo>
                  <a:lnTo>
                    <a:pt x="1433347" y="2362200"/>
                  </a:lnTo>
                  <a:lnTo>
                    <a:pt x="1432356" y="2362200"/>
                  </a:lnTo>
                  <a:lnTo>
                    <a:pt x="1434668" y="2349500"/>
                  </a:lnTo>
                  <a:lnTo>
                    <a:pt x="1435900" y="2349500"/>
                  </a:lnTo>
                  <a:lnTo>
                    <a:pt x="1437424" y="2336800"/>
                  </a:lnTo>
                  <a:lnTo>
                    <a:pt x="1438795" y="2336800"/>
                  </a:lnTo>
                  <a:lnTo>
                    <a:pt x="1438770" y="2349500"/>
                  </a:lnTo>
                  <a:lnTo>
                    <a:pt x="1438973" y="2362200"/>
                  </a:lnTo>
                  <a:lnTo>
                    <a:pt x="1439722" y="2362200"/>
                  </a:lnTo>
                  <a:lnTo>
                    <a:pt x="1439722" y="2293912"/>
                  </a:lnTo>
                  <a:lnTo>
                    <a:pt x="1438783" y="2298700"/>
                  </a:lnTo>
                  <a:lnTo>
                    <a:pt x="1437017" y="2298700"/>
                  </a:lnTo>
                  <a:lnTo>
                    <a:pt x="1436903" y="2286000"/>
                  </a:lnTo>
                  <a:lnTo>
                    <a:pt x="1436598" y="2286000"/>
                  </a:lnTo>
                  <a:lnTo>
                    <a:pt x="1436992" y="2273300"/>
                  </a:lnTo>
                  <a:lnTo>
                    <a:pt x="1438643" y="2273300"/>
                  </a:lnTo>
                  <a:lnTo>
                    <a:pt x="1441577" y="2286000"/>
                  </a:lnTo>
                  <a:lnTo>
                    <a:pt x="1441577" y="2249055"/>
                  </a:lnTo>
                  <a:lnTo>
                    <a:pt x="1441450" y="2260600"/>
                  </a:lnTo>
                  <a:lnTo>
                    <a:pt x="1441196" y="2273300"/>
                  </a:lnTo>
                  <a:lnTo>
                    <a:pt x="1439367" y="2273300"/>
                  </a:lnTo>
                  <a:lnTo>
                    <a:pt x="1439887" y="2247900"/>
                  </a:lnTo>
                  <a:lnTo>
                    <a:pt x="1440116" y="2247900"/>
                  </a:lnTo>
                  <a:lnTo>
                    <a:pt x="1440268" y="2235200"/>
                  </a:lnTo>
                  <a:lnTo>
                    <a:pt x="1439964" y="2235200"/>
                  </a:lnTo>
                  <a:lnTo>
                    <a:pt x="1437360" y="2222500"/>
                  </a:lnTo>
                  <a:lnTo>
                    <a:pt x="1438732" y="2222500"/>
                  </a:lnTo>
                  <a:lnTo>
                    <a:pt x="1441132" y="2209800"/>
                  </a:lnTo>
                  <a:lnTo>
                    <a:pt x="1443913" y="2209800"/>
                  </a:lnTo>
                  <a:lnTo>
                    <a:pt x="1444726" y="2222500"/>
                  </a:lnTo>
                  <a:lnTo>
                    <a:pt x="1445412" y="2222500"/>
                  </a:lnTo>
                  <a:lnTo>
                    <a:pt x="1445412" y="2108200"/>
                  </a:lnTo>
                  <a:lnTo>
                    <a:pt x="1444675" y="2108200"/>
                  </a:lnTo>
                  <a:lnTo>
                    <a:pt x="1443736" y="2095500"/>
                  </a:lnTo>
                  <a:lnTo>
                    <a:pt x="1442974" y="2082800"/>
                  </a:lnTo>
                  <a:lnTo>
                    <a:pt x="1447253" y="2082800"/>
                  </a:lnTo>
                  <a:lnTo>
                    <a:pt x="1448168" y="2095500"/>
                  </a:lnTo>
                  <a:lnTo>
                    <a:pt x="1448168" y="368300"/>
                  </a:lnTo>
                  <a:lnTo>
                    <a:pt x="1447812" y="368300"/>
                  </a:lnTo>
                  <a:lnTo>
                    <a:pt x="1447647" y="355600"/>
                  </a:lnTo>
                  <a:lnTo>
                    <a:pt x="1452346" y="355600"/>
                  </a:lnTo>
                  <a:lnTo>
                    <a:pt x="1452816" y="368300"/>
                  </a:lnTo>
                  <a:lnTo>
                    <a:pt x="1452816" y="203200"/>
                  </a:lnTo>
                  <a:lnTo>
                    <a:pt x="1447101" y="203200"/>
                  </a:lnTo>
                  <a:lnTo>
                    <a:pt x="1447101" y="2057400"/>
                  </a:lnTo>
                  <a:lnTo>
                    <a:pt x="1446276" y="2070100"/>
                  </a:lnTo>
                  <a:lnTo>
                    <a:pt x="1445336" y="2070100"/>
                  </a:lnTo>
                  <a:lnTo>
                    <a:pt x="1444574" y="2057400"/>
                  </a:lnTo>
                  <a:lnTo>
                    <a:pt x="1447101" y="2057400"/>
                  </a:lnTo>
                  <a:lnTo>
                    <a:pt x="1447101" y="203200"/>
                  </a:lnTo>
                  <a:lnTo>
                    <a:pt x="1444942" y="203200"/>
                  </a:lnTo>
                  <a:lnTo>
                    <a:pt x="1444942" y="1854200"/>
                  </a:lnTo>
                  <a:lnTo>
                    <a:pt x="1444536" y="1857425"/>
                  </a:lnTo>
                  <a:lnTo>
                    <a:pt x="1444536" y="1955800"/>
                  </a:lnTo>
                  <a:lnTo>
                    <a:pt x="1444523" y="1968500"/>
                  </a:lnTo>
                  <a:lnTo>
                    <a:pt x="1444396" y="1968500"/>
                  </a:lnTo>
                  <a:lnTo>
                    <a:pt x="1444421" y="1981200"/>
                  </a:lnTo>
                  <a:lnTo>
                    <a:pt x="1442770" y="1981200"/>
                  </a:lnTo>
                  <a:lnTo>
                    <a:pt x="1441246" y="1968500"/>
                  </a:lnTo>
                  <a:lnTo>
                    <a:pt x="1443177" y="1955800"/>
                  </a:lnTo>
                  <a:lnTo>
                    <a:pt x="1444536" y="1955800"/>
                  </a:lnTo>
                  <a:lnTo>
                    <a:pt x="1444536" y="1857425"/>
                  </a:lnTo>
                  <a:lnTo>
                    <a:pt x="1443342" y="1866900"/>
                  </a:lnTo>
                  <a:lnTo>
                    <a:pt x="1442910" y="1854200"/>
                  </a:lnTo>
                  <a:lnTo>
                    <a:pt x="1442504" y="1866900"/>
                  </a:lnTo>
                  <a:lnTo>
                    <a:pt x="1442250" y="1854200"/>
                  </a:lnTo>
                  <a:lnTo>
                    <a:pt x="1442910" y="1854200"/>
                  </a:lnTo>
                  <a:lnTo>
                    <a:pt x="1444942" y="1854200"/>
                  </a:lnTo>
                  <a:lnTo>
                    <a:pt x="1444942" y="203200"/>
                  </a:lnTo>
                  <a:lnTo>
                    <a:pt x="1443710" y="203200"/>
                  </a:lnTo>
                  <a:lnTo>
                    <a:pt x="1439481" y="195834"/>
                  </a:lnTo>
                  <a:lnTo>
                    <a:pt x="1439481" y="355600"/>
                  </a:lnTo>
                  <a:lnTo>
                    <a:pt x="1438592" y="355600"/>
                  </a:lnTo>
                  <a:lnTo>
                    <a:pt x="1438592" y="1790700"/>
                  </a:lnTo>
                  <a:lnTo>
                    <a:pt x="1437347" y="1790700"/>
                  </a:lnTo>
                  <a:lnTo>
                    <a:pt x="1438033" y="1778000"/>
                  </a:lnTo>
                  <a:lnTo>
                    <a:pt x="1438287" y="1778000"/>
                  </a:lnTo>
                  <a:lnTo>
                    <a:pt x="1438592" y="1790700"/>
                  </a:lnTo>
                  <a:lnTo>
                    <a:pt x="1438592" y="355600"/>
                  </a:lnTo>
                  <a:lnTo>
                    <a:pt x="1436039" y="355600"/>
                  </a:lnTo>
                  <a:lnTo>
                    <a:pt x="1436039" y="1663700"/>
                  </a:lnTo>
                  <a:lnTo>
                    <a:pt x="1435950" y="1676400"/>
                  </a:lnTo>
                  <a:lnTo>
                    <a:pt x="1434693" y="1676400"/>
                  </a:lnTo>
                  <a:lnTo>
                    <a:pt x="1434731" y="1663700"/>
                  </a:lnTo>
                  <a:lnTo>
                    <a:pt x="1436039" y="1663700"/>
                  </a:lnTo>
                  <a:lnTo>
                    <a:pt x="1436039" y="355600"/>
                  </a:lnTo>
                  <a:lnTo>
                    <a:pt x="1435112" y="355600"/>
                  </a:lnTo>
                  <a:lnTo>
                    <a:pt x="1429334" y="342900"/>
                  </a:lnTo>
                  <a:lnTo>
                    <a:pt x="1435404" y="342900"/>
                  </a:lnTo>
                  <a:lnTo>
                    <a:pt x="1439481" y="355600"/>
                  </a:lnTo>
                  <a:lnTo>
                    <a:pt x="1439481" y="195834"/>
                  </a:lnTo>
                  <a:lnTo>
                    <a:pt x="1436420" y="190500"/>
                  </a:lnTo>
                  <a:lnTo>
                    <a:pt x="1436751" y="190500"/>
                  </a:lnTo>
                  <a:lnTo>
                    <a:pt x="1425333" y="177800"/>
                  </a:lnTo>
                  <a:lnTo>
                    <a:pt x="1434642" y="177800"/>
                  </a:lnTo>
                  <a:lnTo>
                    <a:pt x="1431048" y="165100"/>
                  </a:lnTo>
                  <a:lnTo>
                    <a:pt x="1416431" y="165100"/>
                  </a:lnTo>
                  <a:lnTo>
                    <a:pt x="1417777" y="177800"/>
                  </a:lnTo>
                  <a:lnTo>
                    <a:pt x="1414437" y="177800"/>
                  </a:lnTo>
                  <a:lnTo>
                    <a:pt x="1414437" y="3086100"/>
                  </a:lnTo>
                  <a:lnTo>
                    <a:pt x="1411833" y="3086100"/>
                  </a:lnTo>
                  <a:lnTo>
                    <a:pt x="1412354" y="3073400"/>
                  </a:lnTo>
                  <a:lnTo>
                    <a:pt x="1414424" y="3073400"/>
                  </a:lnTo>
                  <a:lnTo>
                    <a:pt x="1414437" y="3086100"/>
                  </a:lnTo>
                  <a:lnTo>
                    <a:pt x="1414437" y="177800"/>
                  </a:lnTo>
                  <a:lnTo>
                    <a:pt x="1413929" y="177800"/>
                  </a:lnTo>
                  <a:lnTo>
                    <a:pt x="1413929" y="3048000"/>
                  </a:lnTo>
                  <a:lnTo>
                    <a:pt x="1413598" y="3060700"/>
                  </a:lnTo>
                  <a:lnTo>
                    <a:pt x="1413154" y="3048000"/>
                  </a:lnTo>
                  <a:lnTo>
                    <a:pt x="1413929" y="3048000"/>
                  </a:lnTo>
                  <a:lnTo>
                    <a:pt x="1413929" y="177800"/>
                  </a:lnTo>
                  <a:lnTo>
                    <a:pt x="1412138" y="165100"/>
                  </a:lnTo>
                  <a:lnTo>
                    <a:pt x="1415110" y="165100"/>
                  </a:lnTo>
                  <a:lnTo>
                    <a:pt x="1411757" y="154762"/>
                  </a:lnTo>
                  <a:lnTo>
                    <a:pt x="1411757" y="3098800"/>
                  </a:lnTo>
                  <a:lnTo>
                    <a:pt x="1411617" y="3111500"/>
                  </a:lnTo>
                  <a:lnTo>
                    <a:pt x="1409865" y="3111500"/>
                  </a:lnTo>
                  <a:lnTo>
                    <a:pt x="1409966" y="3098800"/>
                  </a:lnTo>
                  <a:lnTo>
                    <a:pt x="1411757" y="3098800"/>
                  </a:lnTo>
                  <a:lnTo>
                    <a:pt x="1411757" y="154762"/>
                  </a:lnTo>
                  <a:lnTo>
                    <a:pt x="1410995" y="152400"/>
                  </a:lnTo>
                  <a:lnTo>
                    <a:pt x="1406791" y="152400"/>
                  </a:lnTo>
                  <a:lnTo>
                    <a:pt x="1406791" y="165100"/>
                  </a:lnTo>
                  <a:lnTo>
                    <a:pt x="1399844" y="165100"/>
                  </a:lnTo>
                  <a:lnTo>
                    <a:pt x="1393761" y="152400"/>
                  </a:lnTo>
                  <a:lnTo>
                    <a:pt x="1388554" y="152400"/>
                  </a:lnTo>
                  <a:lnTo>
                    <a:pt x="1385747" y="145503"/>
                  </a:lnTo>
                  <a:lnTo>
                    <a:pt x="1385747" y="1651000"/>
                  </a:lnTo>
                  <a:lnTo>
                    <a:pt x="1384909" y="1660271"/>
                  </a:lnTo>
                  <a:lnTo>
                    <a:pt x="1384947" y="1651000"/>
                  </a:lnTo>
                  <a:lnTo>
                    <a:pt x="1385747" y="1651000"/>
                  </a:lnTo>
                  <a:lnTo>
                    <a:pt x="1385747" y="145503"/>
                  </a:lnTo>
                  <a:lnTo>
                    <a:pt x="1383499" y="139966"/>
                  </a:lnTo>
                  <a:lnTo>
                    <a:pt x="1406791" y="165100"/>
                  </a:lnTo>
                  <a:lnTo>
                    <a:pt x="1406791" y="152400"/>
                  </a:lnTo>
                  <a:lnTo>
                    <a:pt x="1402359" y="152400"/>
                  </a:lnTo>
                  <a:lnTo>
                    <a:pt x="1397393" y="139700"/>
                  </a:lnTo>
                  <a:lnTo>
                    <a:pt x="1389799" y="139700"/>
                  </a:lnTo>
                  <a:lnTo>
                    <a:pt x="1385176" y="127000"/>
                  </a:lnTo>
                  <a:lnTo>
                    <a:pt x="1376730" y="114300"/>
                  </a:lnTo>
                  <a:lnTo>
                    <a:pt x="1376311" y="114300"/>
                  </a:lnTo>
                  <a:lnTo>
                    <a:pt x="1376311" y="139700"/>
                  </a:lnTo>
                  <a:lnTo>
                    <a:pt x="1374889" y="139700"/>
                  </a:lnTo>
                  <a:lnTo>
                    <a:pt x="1374076" y="127000"/>
                  </a:lnTo>
                  <a:lnTo>
                    <a:pt x="1376286" y="127000"/>
                  </a:lnTo>
                  <a:lnTo>
                    <a:pt x="1376311" y="139700"/>
                  </a:lnTo>
                  <a:lnTo>
                    <a:pt x="1376311" y="114300"/>
                  </a:lnTo>
                  <a:lnTo>
                    <a:pt x="1371600" y="114300"/>
                  </a:lnTo>
                  <a:lnTo>
                    <a:pt x="1371600" y="914400"/>
                  </a:lnTo>
                  <a:lnTo>
                    <a:pt x="1368780" y="925918"/>
                  </a:lnTo>
                  <a:lnTo>
                    <a:pt x="1368780" y="1041400"/>
                  </a:lnTo>
                  <a:lnTo>
                    <a:pt x="1368653" y="1041400"/>
                  </a:lnTo>
                  <a:lnTo>
                    <a:pt x="1368031" y="1054100"/>
                  </a:lnTo>
                  <a:lnTo>
                    <a:pt x="1361846" y="1054100"/>
                  </a:lnTo>
                  <a:lnTo>
                    <a:pt x="1365250" y="1041400"/>
                  </a:lnTo>
                  <a:lnTo>
                    <a:pt x="1361909" y="1028700"/>
                  </a:lnTo>
                  <a:lnTo>
                    <a:pt x="1362862" y="1028700"/>
                  </a:lnTo>
                  <a:lnTo>
                    <a:pt x="1362811" y="1016000"/>
                  </a:lnTo>
                  <a:lnTo>
                    <a:pt x="1364399" y="1016000"/>
                  </a:lnTo>
                  <a:lnTo>
                    <a:pt x="1362862" y="1003300"/>
                  </a:lnTo>
                  <a:lnTo>
                    <a:pt x="1365199" y="990600"/>
                  </a:lnTo>
                  <a:lnTo>
                    <a:pt x="1368132" y="990600"/>
                  </a:lnTo>
                  <a:lnTo>
                    <a:pt x="1368120" y="1003300"/>
                  </a:lnTo>
                  <a:lnTo>
                    <a:pt x="1366862" y="1003300"/>
                  </a:lnTo>
                  <a:lnTo>
                    <a:pt x="1368729" y="1016000"/>
                  </a:lnTo>
                  <a:lnTo>
                    <a:pt x="1365910" y="1028700"/>
                  </a:lnTo>
                  <a:lnTo>
                    <a:pt x="1366862" y="1028700"/>
                  </a:lnTo>
                  <a:lnTo>
                    <a:pt x="1368780" y="1041400"/>
                  </a:lnTo>
                  <a:lnTo>
                    <a:pt x="1368780" y="925918"/>
                  </a:lnTo>
                  <a:lnTo>
                    <a:pt x="1368488" y="927100"/>
                  </a:lnTo>
                  <a:lnTo>
                    <a:pt x="1365846" y="927100"/>
                  </a:lnTo>
                  <a:lnTo>
                    <a:pt x="1365681" y="914400"/>
                  </a:lnTo>
                  <a:lnTo>
                    <a:pt x="1371600" y="914400"/>
                  </a:lnTo>
                  <a:lnTo>
                    <a:pt x="1371600" y="114300"/>
                  </a:lnTo>
                  <a:lnTo>
                    <a:pt x="1370749" y="114300"/>
                  </a:lnTo>
                  <a:lnTo>
                    <a:pt x="1370749" y="838200"/>
                  </a:lnTo>
                  <a:lnTo>
                    <a:pt x="1369415" y="850900"/>
                  </a:lnTo>
                  <a:lnTo>
                    <a:pt x="1369034" y="849337"/>
                  </a:lnTo>
                  <a:lnTo>
                    <a:pt x="1369034" y="876300"/>
                  </a:lnTo>
                  <a:lnTo>
                    <a:pt x="1367459" y="876300"/>
                  </a:lnTo>
                  <a:lnTo>
                    <a:pt x="1367459" y="901700"/>
                  </a:lnTo>
                  <a:lnTo>
                    <a:pt x="1366862" y="901700"/>
                  </a:lnTo>
                  <a:lnTo>
                    <a:pt x="1367142" y="889000"/>
                  </a:lnTo>
                  <a:lnTo>
                    <a:pt x="1367459" y="901700"/>
                  </a:lnTo>
                  <a:lnTo>
                    <a:pt x="1367459" y="876300"/>
                  </a:lnTo>
                  <a:lnTo>
                    <a:pt x="1365999" y="876300"/>
                  </a:lnTo>
                  <a:lnTo>
                    <a:pt x="1365923" y="863600"/>
                  </a:lnTo>
                  <a:lnTo>
                    <a:pt x="1368666" y="863600"/>
                  </a:lnTo>
                  <a:lnTo>
                    <a:pt x="1369034" y="876300"/>
                  </a:lnTo>
                  <a:lnTo>
                    <a:pt x="1369034" y="849337"/>
                  </a:lnTo>
                  <a:lnTo>
                    <a:pt x="1366329" y="838200"/>
                  </a:lnTo>
                  <a:lnTo>
                    <a:pt x="1365250" y="838200"/>
                  </a:lnTo>
                  <a:lnTo>
                    <a:pt x="1367320" y="825500"/>
                  </a:lnTo>
                  <a:lnTo>
                    <a:pt x="1368399" y="825500"/>
                  </a:lnTo>
                  <a:lnTo>
                    <a:pt x="1369034" y="812800"/>
                  </a:lnTo>
                  <a:lnTo>
                    <a:pt x="1370457" y="812800"/>
                  </a:lnTo>
                  <a:lnTo>
                    <a:pt x="1370495" y="838200"/>
                  </a:lnTo>
                  <a:lnTo>
                    <a:pt x="1370749" y="838200"/>
                  </a:lnTo>
                  <a:lnTo>
                    <a:pt x="1370749" y="114300"/>
                  </a:lnTo>
                  <a:lnTo>
                    <a:pt x="1365338" y="114300"/>
                  </a:lnTo>
                  <a:lnTo>
                    <a:pt x="1365338" y="127000"/>
                  </a:lnTo>
                  <a:lnTo>
                    <a:pt x="1363129" y="127000"/>
                  </a:lnTo>
                  <a:lnTo>
                    <a:pt x="1363129" y="660400"/>
                  </a:lnTo>
                  <a:lnTo>
                    <a:pt x="1360398" y="660400"/>
                  </a:lnTo>
                  <a:lnTo>
                    <a:pt x="1360601" y="647700"/>
                  </a:lnTo>
                  <a:lnTo>
                    <a:pt x="1362379" y="647700"/>
                  </a:lnTo>
                  <a:lnTo>
                    <a:pt x="1363129" y="660400"/>
                  </a:lnTo>
                  <a:lnTo>
                    <a:pt x="1363129" y="127000"/>
                  </a:lnTo>
                  <a:lnTo>
                    <a:pt x="1362608" y="114300"/>
                  </a:lnTo>
                  <a:lnTo>
                    <a:pt x="1364284" y="114300"/>
                  </a:lnTo>
                  <a:lnTo>
                    <a:pt x="1365338" y="127000"/>
                  </a:lnTo>
                  <a:lnTo>
                    <a:pt x="1365338" y="114300"/>
                  </a:lnTo>
                  <a:lnTo>
                    <a:pt x="1364475" y="114300"/>
                  </a:lnTo>
                  <a:lnTo>
                    <a:pt x="1360474" y="110985"/>
                  </a:lnTo>
                  <a:lnTo>
                    <a:pt x="1360474" y="647700"/>
                  </a:lnTo>
                  <a:lnTo>
                    <a:pt x="1357972" y="647700"/>
                  </a:lnTo>
                  <a:lnTo>
                    <a:pt x="1357566" y="635000"/>
                  </a:lnTo>
                  <a:lnTo>
                    <a:pt x="1359789" y="635000"/>
                  </a:lnTo>
                  <a:lnTo>
                    <a:pt x="1360474" y="647700"/>
                  </a:lnTo>
                  <a:lnTo>
                    <a:pt x="1360474" y="110985"/>
                  </a:lnTo>
                  <a:lnTo>
                    <a:pt x="1358569" y="109397"/>
                  </a:lnTo>
                  <a:lnTo>
                    <a:pt x="1358569" y="114300"/>
                  </a:lnTo>
                  <a:lnTo>
                    <a:pt x="1354696" y="114300"/>
                  </a:lnTo>
                  <a:lnTo>
                    <a:pt x="1332014" y="91567"/>
                  </a:lnTo>
                  <a:lnTo>
                    <a:pt x="1332014" y="2006600"/>
                  </a:lnTo>
                  <a:lnTo>
                    <a:pt x="1329245" y="2019300"/>
                  </a:lnTo>
                  <a:lnTo>
                    <a:pt x="1326083" y="2019300"/>
                  </a:lnTo>
                  <a:lnTo>
                    <a:pt x="1326083" y="2209800"/>
                  </a:lnTo>
                  <a:lnTo>
                    <a:pt x="1325816" y="2222500"/>
                  </a:lnTo>
                  <a:lnTo>
                    <a:pt x="1325270" y="2222500"/>
                  </a:lnTo>
                  <a:lnTo>
                    <a:pt x="1325384" y="2209800"/>
                  </a:lnTo>
                  <a:lnTo>
                    <a:pt x="1326083" y="2209800"/>
                  </a:lnTo>
                  <a:lnTo>
                    <a:pt x="1326083" y="2019300"/>
                  </a:lnTo>
                  <a:lnTo>
                    <a:pt x="1324978" y="2019300"/>
                  </a:lnTo>
                  <a:lnTo>
                    <a:pt x="1325473" y="2006600"/>
                  </a:lnTo>
                  <a:lnTo>
                    <a:pt x="1328280" y="2006600"/>
                  </a:lnTo>
                  <a:lnTo>
                    <a:pt x="1328902" y="2006600"/>
                  </a:lnTo>
                  <a:lnTo>
                    <a:pt x="1332014" y="2006600"/>
                  </a:lnTo>
                  <a:lnTo>
                    <a:pt x="1332014" y="91567"/>
                  </a:lnTo>
                  <a:lnTo>
                    <a:pt x="1329512" y="89052"/>
                  </a:lnTo>
                  <a:lnTo>
                    <a:pt x="1329512" y="1993900"/>
                  </a:lnTo>
                  <a:lnTo>
                    <a:pt x="1328597" y="2003310"/>
                  </a:lnTo>
                  <a:lnTo>
                    <a:pt x="1327746" y="1993900"/>
                  </a:lnTo>
                  <a:lnTo>
                    <a:pt x="1329512" y="1993900"/>
                  </a:lnTo>
                  <a:lnTo>
                    <a:pt x="1329512" y="89052"/>
                  </a:lnTo>
                  <a:lnTo>
                    <a:pt x="1324267" y="83794"/>
                  </a:lnTo>
                  <a:lnTo>
                    <a:pt x="1324267" y="1778000"/>
                  </a:lnTo>
                  <a:lnTo>
                    <a:pt x="1324203" y="2324100"/>
                  </a:lnTo>
                  <a:lnTo>
                    <a:pt x="1322082" y="2324100"/>
                  </a:lnTo>
                  <a:lnTo>
                    <a:pt x="1322946" y="2311400"/>
                  </a:lnTo>
                  <a:lnTo>
                    <a:pt x="1324038" y="2311400"/>
                  </a:lnTo>
                  <a:lnTo>
                    <a:pt x="1324203" y="2324100"/>
                  </a:lnTo>
                  <a:lnTo>
                    <a:pt x="1324203" y="1778000"/>
                  </a:lnTo>
                  <a:lnTo>
                    <a:pt x="1322158" y="1778000"/>
                  </a:lnTo>
                  <a:lnTo>
                    <a:pt x="1322184" y="1765300"/>
                  </a:lnTo>
                  <a:lnTo>
                    <a:pt x="1323721" y="1765300"/>
                  </a:lnTo>
                  <a:lnTo>
                    <a:pt x="1324267" y="1778000"/>
                  </a:lnTo>
                  <a:lnTo>
                    <a:pt x="1324267" y="83794"/>
                  </a:lnTo>
                  <a:lnTo>
                    <a:pt x="1319237" y="78752"/>
                  </a:lnTo>
                  <a:lnTo>
                    <a:pt x="1319237" y="2400300"/>
                  </a:lnTo>
                  <a:lnTo>
                    <a:pt x="1318882" y="2413000"/>
                  </a:lnTo>
                  <a:lnTo>
                    <a:pt x="1316786" y="2413000"/>
                  </a:lnTo>
                  <a:lnTo>
                    <a:pt x="1316329" y="2400300"/>
                  </a:lnTo>
                  <a:lnTo>
                    <a:pt x="1319237" y="2400300"/>
                  </a:lnTo>
                  <a:lnTo>
                    <a:pt x="1319237" y="78752"/>
                  </a:lnTo>
                  <a:lnTo>
                    <a:pt x="1316736" y="76250"/>
                  </a:lnTo>
                  <a:lnTo>
                    <a:pt x="1316736" y="1955800"/>
                  </a:lnTo>
                  <a:lnTo>
                    <a:pt x="1314767" y="1968500"/>
                  </a:lnTo>
                  <a:lnTo>
                    <a:pt x="1315974" y="1981200"/>
                  </a:lnTo>
                  <a:lnTo>
                    <a:pt x="1313116" y="1981200"/>
                  </a:lnTo>
                  <a:lnTo>
                    <a:pt x="1312392" y="1993900"/>
                  </a:lnTo>
                  <a:lnTo>
                    <a:pt x="1311262" y="1993900"/>
                  </a:lnTo>
                  <a:lnTo>
                    <a:pt x="1311021" y="2006600"/>
                  </a:lnTo>
                  <a:lnTo>
                    <a:pt x="1310817" y="2019300"/>
                  </a:lnTo>
                  <a:lnTo>
                    <a:pt x="1310843" y="2032965"/>
                  </a:lnTo>
                  <a:lnTo>
                    <a:pt x="1311046" y="2044700"/>
                  </a:lnTo>
                  <a:lnTo>
                    <a:pt x="1312773" y="2044700"/>
                  </a:lnTo>
                  <a:lnTo>
                    <a:pt x="1312811" y="2057400"/>
                  </a:lnTo>
                  <a:lnTo>
                    <a:pt x="1311211" y="2057400"/>
                  </a:lnTo>
                  <a:lnTo>
                    <a:pt x="1310525" y="2070100"/>
                  </a:lnTo>
                  <a:lnTo>
                    <a:pt x="1310855" y="2070100"/>
                  </a:lnTo>
                  <a:lnTo>
                    <a:pt x="1310881" y="2082800"/>
                  </a:lnTo>
                  <a:lnTo>
                    <a:pt x="1316215" y="2082800"/>
                  </a:lnTo>
                  <a:lnTo>
                    <a:pt x="1316494" y="2095500"/>
                  </a:lnTo>
                  <a:lnTo>
                    <a:pt x="1316316" y="2108200"/>
                  </a:lnTo>
                  <a:lnTo>
                    <a:pt x="1316266" y="2120900"/>
                  </a:lnTo>
                  <a:lnTo>
                    <a:pt x="1316558" y="2133600"/>
                  </a:lnTo>
                  <a:lnTo>
                    <a:pt x="1309992" y="2133600"/>
                  </a:lnTo>
                  <a:lnTo>
                    <a:pt x="1310411" y="2146300"/>
                  </a:lnTo>
                  <a:lnTo>
                    <a:pt x="1311859" y="2146300"/>
                  </a:lnTo>
                  <a:lnTo>
                    <a:pt x="1312722" y="2159000"/>
                  </a:lnTo>
                  <a:lnTo>
                    <a:pt x="1310843" y="2159000"/>
                  </a:lnTo>
                  <a:lnTo>
                    <a:pt x="1313268" y="2171700"/>
                  </a:lnTo>
                  <a:lnTo>
                    <a:pt x="1311351" y="2171700"/>
                  </a:lnTo>
                  <a:lnTo>
                    <a:pt x="1311706" y="2184400"/>
                  </a:lnTo>
                  <a:lnTo>
                    <a:pt x="1314081" y="2184400"/>
                  </a:lnTo>
                  <a:lnTo>
                    <a:pt x="1314005" y="2197100"/>
                  </a:lnTo>
                  <a:lnTo>
                    <a:pt x="1311300" y="2197100"/>
                  </a:lnTo>
                  <a:lnTo>
                    <a:pt x="1307719" y="2209800"/>
                  </a:lnTo>
                  <a:lnTo>
                    <a:pt x="1307007" y="2209800"/>
                  </a:lnTo>
                  <a:lnTo>
                    <a:pt x="1312887" y="2222500"/>
                  </a:lnTo>
                  <a:lnTo>
                    <a:pt x="1313230" y="2222500"/>
                  </a:lnTo>
                  <a:lnTo>
                    <a:pt x="1313256" y="2235200"/>
                  </a:lnTo>
                  <a:lnTo>
                    <a:pt x="1313980" y="2235200"/>
                  </a:lnTo>
                  <a:lnTo>
                    <a:pt x="1311452" y="2247900"/>
                  </a:lnTo>
                  <a:lnTo>
                    <a:pt x="1310728" y="2247900"/>
                  </a:lnTo>
                  <a:lnTo>
                    <a:pt x="1310957" y="2260600"/>
                  </a:lnTo>
                  <a:lnTo>
                    <a:pt x="1310360" y="2273300"/>
                  </a:lnTo>
                  <a:lnTo>
                    <a:pt x="1305013" y="2273300"/>
                  </a:lnTo>
                  <a:lnTo>
                    <a:pt x="1305687" y="2286000"/>
                  </a:lnTo>
                  <a:lnTo>
                    <a:pt x="1306766" y="2286000"/>
                  </a:lnTo>
                  <a:lnTo>
                    <a:pt x="1308036" y="2298700"/>
                  </a:lnTo>
                  <a:lnTo>
                    <a:pt x="1308442" y="2298700"/>
                  </a:lnTo>
                  <a:lnTo>
                    <a:pt x="1307934" y="2311400"/>
                  </a:lnTo>
                  <a:lnTo>
                    <a:pt x="1306410" y="2324100"/>
                  </a:lnTo>
                  <a:lnTo>
                    <a:pt x="1305750" y="2324100"/>
                  </a:lnTo>
                  <a:lnTo>
                    <a:pt x="1301813" y="2336800"/>
                  </a:lnTo>
                  <a:lnTo>
                    <a:pt x="1301953" y="2336800"/>
                  </a:lnTo>
                  <a:lnTo>
                    <a:pt x="1307566" y="2349500"/>
                  </a:lnTo>
                  <a:lnTo>
                    <a:pt x="1307744" y="2349500"/>
                  </a:lnTo>
                  <a:lnTo>
                    <a:pt x="1307477" y="2362200"/>
                  </a:lnTo>
                  <a:lnTo>
                    <a:pt x="1305496" y="2362200"/>
                  </a:lnTo>
                  <a:lnTo>
                    <a:pt x="1305052" y="2374900"/>
                  </a:lnTo>
                  <a:lnTo>
                    <a:pt x="1308100" y="2374900"/>
                  </a:lnTo>
                  <a:lnTo>
                    <a:pt x="1305179" y="2387600"/>
                  </a:lnTo>
                  <a:lnTo>
                    <a:pt x="1305064" y="2400300"/>
                  </a:lnTo>
                  <a:lnTo>
                    <a:pt x="1305509" y="2400300"/>
                  </a:lnTo>
                  <a:lnTo>
                    <a:pt x="1302524" y="2413000"/>
                  </a:lnTo>
                  <a:lnTo>
                    <a:pt x="1304201" y="2413000"/>
                  </a:lnTo>
                  <a:lnTo>
                    <a:pt x="1303566" y="2425700"/>
                  </a:lnTo>
                  <a:lnTo>
                    <a:pt x="1303566" y="2806700"/>
                  </a:lnTo>
                  <a:lnTo>
                    <a:pt x="1303375" y="2819400"/>
                  </a:lnTo>
                  <a:lnTo>
                    <a:pt x="1299540" y="2819400"/>
                  </a:lnTo>
                  <a:lnTo>
                    <a:pt x="1299324" y="2806700"/>
                  </a:lnTo>
                  <a:lnTo>
                    <a:pt x="1303566" y="2806700"/>
                  </a:lnTo>
                  <a:lnTo>
                    <a:pt x="1303566" y="2425700"/>
                  </a:lnTo>
                  <a:lnTo>
                    <a:pt x="1300111" y="2425700"/>
                  </a:lnTo>
                  <a:lnTo>
                    <a:pt x="1299730" y="2438400"/>
                  </a:lnTo>
                  <a:lnTo>
                    <a:pt x="1299629" y="2451100"/>
                  </a:lnTo>
                  <a:lnTo>
                    <a:pt x="1300162" y="2463800"/>
                  </a:lnTo>
                  <a:lnTo>
                    <a:pt x="1301546" y="2476500"/>
                  </a:lnTo>
                  <a:lnTo>
                    <a:pt x="1302385" y="2476500"/>
                  </a:lnTo>
                  <a:lnTo>
                    <a:pt x="1299857" y="2489200"/>
                  </a:lnTo>
                  <a:lnTo>
                    <a:pt x="1300340" y="2489200"/>
                  </a:lnTo>
                  <a:lnTo>
                    <a:pt x="1297914" y="2501900"/>
                  </a:lnTo>
                  <a:lnTo>
                    <a:pt x="1298067" y="2501900"/>
                  </a:lnTo>
                  <a:lnTo>
                    <a:pt x="1300099" y="2514600"/>
                  </a:lnTo>
                  <a:lnTo>
                    <a:pt x="1299806" y="2527300"/>
                  </a:lnTo>
                  <a:lnTo>
                    <a:pt x="1298727" y="2540000"/>
                  </a:lnTo>
                  <a:lnTo>
                    <a:pt x="1288021" y="2540000"/>
                  </a:lnTo>
                  <a:lnTo>
                    <a:pt x="1287881" y="2552700"/>
                  </a:lnTo>
                  <a:lnTo>
                    <a:pt x="1293952" y="2552700"/>
                  </a:lnTo>
                  <a:lnTo>
                    <a:pt x="1294282" y="2565400"/>
                  </a:lnTo>
                  <a:lnTo>
                    <a:pt x="1295095" y="2578100"/>
                  </a:lnTo>
                  <a:lnTo>
                    <a:pt x="1296809" y="2590800"/>
                  </a:lnTo>
                  <a:lnTo>
                    <a:pt x="1296530" y="2590800"/>
                  </a:lnTo>
                  <a:lnTo>
                    <a:pt x="1293990" y="2603500"/>
                  </a:lnTo>
                  <a:lnTo>
                    <a:pt x="1292783" y="2616200"/>
                  </a:lnTo>
                  <a:lnTo>
                    <a:pt x="1292339" y="2628900"/>
                  </a:lnTo>
                  <a:lnTo>
                    <a:pt x="1291678" y="2628900"/>
                  </a:lnTo>
                  <a:lnTo>
                    <a:pt x="1289011" y="2641600"/>
                  </a:lnTo>
                  <a:lnTo>
                    <a:pt x="1288415" y="2641600"/>
                  </a:lnTo>
                  <a:lnTo>
                    <a:pt x="1288211" y="2667000"/>
                  </a:lnTo>
                  <a:lnTo>
                    <a:pt x="1288503" y="2679700"/>
                  </a:lnTo>
                  <a:lnTo>
                    <a:pt x="1288719" y="2692400"/>
                  </a:lnTo>
                  <a:lnTo>
                    <a:pt x="1288173" y="2705100"/>
                  </a:lnTo>
                  <a:lnTo>
                    <a:pt x="1287081" y="2705100"/>
                  </a:lnTo>
                  <a:lnTo>
                    <a:pt x="1286624" y="2717800"/>
                  </a:lnTo>
                  <a:lnTo>
                    <a:pt x="1288440" y="2717800"/>
                  </a:lnTo>
                  <a:lnTo>
                    <a:pt x="1288237" y="2730500"/>
                  </a:lnTo>
                  <a:lnTo>
                    <a:pt x="1286992" y="2730500"/>
                  </a:lnTo>
                  <a:lnTo>
                    <a:pt x="1285646" y="2743200"/>
                  </a:lnTo>
                  <a:lnTo>
                    <a:pt x="1285328" y="2743200"/>
                  </a:lnTo>
                  <a:lnTo>
                    <a:pt x="1285570" y="2755900"/>
                  </a:lnTo>
                  <a:lnTo>
                    <a:pt x="1285963" y="2755900"/>
                  </a:lnTo>
                  <a:lnTo>
                    <a:pt x="1286878" y="2768600"/>
                  </a:lnTo>
                  <a:lnTo>
                    <a:pt x="1292186" y="2768600"/>
                  </a:lnTo>
                  <a:lnTo>
                    <a:pt x="1291767" y="2781300"/>
                  </a:lnTo>
                  <a:lnTo>
                    <a:pt x="1286548" y="2781300"/>
                  </a:lnTo>
                  <a:lnTo>
                    <a:pt x="1285303" y="2794000"/>
                  </a:lnTo>
                  <a:lnTo>
                    <a:pt x="1289773" y="2794000"/>
                  </a:lnTo>
                  <a:lnTo>
                    <a:pt x="1290205" y="2806700"/>
                  </a:lnTo>
                  <a:lnTo>
                    <a:pt x="1288618" y="2806700"/>
                  </a:lnTo>
                  <a:lnTo>
                    <a:pt x="1289329" y="2819400"/>
                  </a:lnTo>
                  <a:lnTo>
                    <a:pt x="1289354" y="2832100"/>
                  </a:lnTo>
                  <a:lnTo>
                    <a:pt x="1288910" y="2832100"/>
                  </a:lnTo>
                  <a:lnTo>
                    <a:pt x="1288618" y="2844800"/>
                  </a:lnTo>
                  <a:lnTo>
                    <a:pt x="1288491" y="2857500"/>
                  </a:lnTo>
                  <a:lnTo>
                    <a:pt x="1288338" y="2870200"/>
                  </a:lnTo>
                  <a:lnTo>
                    <a:pt x="1288491" y="2870200"/>
                  </a:lnTo>
                  <a:lnTo>
                    <a:pt x="1286421" y="2882900"/>
                  </a:lnTo>
                  <a:lnTo>
                    <a:pt x="1286713" y="2882900"/>
                  </a:lnTo>
                  <a:lnTo>
                    <a:pt x="1288783" y="2895600"/>
                  </a:lnTo>
                  <a:lnTo>
                    <a:pt x="1288249" y="2895600"/>
                  </a:lnTo>
                  <a:lnTo>
                    <a:pt x="1286192" y="2901734"/>
                  </a:lnTo>
                  <a:lnTo>
                    <a:pt x="1286192" y="3390900"/>
                  </a:lnTo>
                  <a:lnTo>
                    <a:pt x="1284452" y="3390900"/>
                  </a:lnTo>
                  <a:lnTo>
                    <a:pt x="1280528" y="3403600"/>
                  </a:lnTo>
                  <a:lnTo>
                    <a:pt x="1273492" y="3403600"/>
                  </a:lnTo>
                  <a:lnTo>
                    <a:pt x="1276299" y="3390900"/>
                  </a:lnTo>
                  <a:lnTo>
                    <a:pt x="1274241" y="3390900"/>
                  </a:lnTo>
                  <a:lnTo>
                    <a:pt x="1270279" y="3378200"/>
                  </a:lnTo>
                  <a:lnTo>
                    <a:pt x="1270038" y="3378200"/>
                  </a:lnTo>
                  <a:lnTo>
                    <a:pt x="1270088" y="3365500"/>
                  </a:lnTo>
                  <a:lnTo>
                    <a:pt x="1277797" y="3365500"/>
                  </a:lnTo>
                  <a:lnTo>
                    <a:pt x="1274889" y="3352800"/>
                  </a:lnTo>
                  <a:lnTo>
                    <a:pt x="1273276" y="3352800"/>
                  </a:lnTo>
                  <a:lnTo>
                    <a:pt x="1276337" y="3340100"/>
                  </a:lnTo>
                  <a:lnTo>
                    <a:pt x="1275892" y="3340100"/>
                  </a:lnTo>
                  <a:lnTo>
                    <a:pt x="1271676" y="3327400"/>
                  </a:lnTo>
                  <a:lnTo>
                    <a:pt x="1272844" y="3327400"/>
                  </a:lnTo>
                  <a:lnTo>
                    <a:pt x="1275842" y="3314700"/>
                  </a:lnTo>
                  <a:lnTo>
                    <a:pt x="1276654" y="3314700"/>
                  </a:lnTo>
                  <a:lnTo>
                    <a:pt x="1275003" y="3302000"/>
                  </a:lnTo>
                  <a:lnTo>
                    <a:pt x="1277442" y="3302000"/>
                  </a:lnTo>
                  <a:lnTo>
                    <a:pt x="1277696" y="3290849"/>
                  </a:lnTo>
                  <a:lnTo>
                    <a:pt x="1279537" y="3302000"/>
                  </a:lnTo>
                  <a:lnTo>
                    <a:pt x="1280401" y="3302000"/>
                  </a:lnTo>
                  <a:lnTo>
                    <a:pt x="1280058" y="3314700"/>
                  </a:lnTo>
                  <a:lnTo>
                    <a:pt x="1278128" y="3314700"/>
                  </a:lnTo>
                  <a:lnTo>
                    <a:pt x="1278851" y="3327400"/>
                  </a:lnTo>
                  <a:lnTo>
                    <a:pt x="1279220" y="3327400"/>
                  </a:lnTo>
                  <a:lnTo>
                    <a:pt x="1283919" y="3340100"/>
                  </a:lnTo>
                  <a:lnTo>
                    <a:pt x="1283766" y="3340100"/>
                  </a:lnTo>
                  <a:lnTo>
                    <a:pt x="1280058" y="3352800"/>
                  </a:lnTo>
                  <a:lnTo>
                    <a:pt x="1279398" y="3352800"/>
                  </a:lnTo>
                  <a:lnTo>
                    <a:pt x="1279753" y="3365500"/>
                  </a:lnTo>
                  <a:lnTo>
                    <a:pt x="1283258" y="3365500"/>
                  </a:lnTo>
                  <a:lnTo>
                    <a:pt x="1283601" y="3378200"/>
                  </a:lnTo>
                  <a:lnTo>
                    <a:pt x="1279448" y="3378200"/>
                  </a:lnTo>
                  <a:lnTo>
                    <a:pt x="1286192" y="3390900"/>
                  </a:lnTo>
                  <a:lnTo>
                    <a:pt x="1286192" y="2901734"/>
                  </a:lnTo>
                  <a:lnTo>
                    <a:pt x="1283982" y="2908300"/>
                  </a:lnTo>
                  <a:lnTo>
                    <a:pt x="1285417" y="2908300"/>
                  </a:lnTo>
                  <a:lnTo>
                    <a:pt x="1285709" y="2921000"/>
                  </a:lnTo>
                  <a:lnTo>
                    <a:pt x="1285354" y="2921000"/>
                  </a:lnTo>
                  <a:lnTo>
                    <a:pt x="1285722" y="2933700"/>
                  </a:lnTo>
                  <a:lnTo>
                    <a:pt x="1286167" y="2933700"/>
                  </a:lnTo>
                  <a:lnTo>
                    <a:pt x="1286002" y="2946400"/>
                  </a:lnTo>
                  <a:lnTo>
                    <a:pt x="1285201" y="2959100"/>
                  </a:lnTo>
                  <a:lnTo>
                    <a:pt x="1282865" y="2959100"/>
                  </a:lnTo>
                  <a:lnTo>
                    <a:pt x="1283030" y="2971800"/>
                  </a:lnTo>
                  <a:lnTo>
                    <a:pt x="1284287" y="2984500"/>
                  </a:lnTo>
                  <a:lnTo>
                    <a:pt x="1280210" y="2984500"/>
                  </a:lnTo>
                  <a:lnTo>
                    <a:pt x="1280617" y="2997200"/>
                  </a:lnTo>
                  <a:lnTo>
                    <a:pt x="1285252" y="2997200"/>
                  </a:lnTo>
                  <a:lnTo>
                    <a:pt x="1284655" y="3009900"/>
                  </a:lnTo>
                  <a:lnTo>
                    <a:pt x="1278648" y="3009900"/>
                  </a:lnTo>
                  <a:lnTo>
                    <a:pt x="1278597" y="3022600"/>
                  </a:lnTo>
                  <a:lnTo>
                    <a:pt x="1278775" y="3035300"/>
                  </a:lnTo>
                  <a:lnTo>
                    <a:pt x="1278991" y="3048000"/>
                  </a:lnTo>
                  <a:lnTo>
                    <a:pt x="1278966" y="3060700"/>
                  </a:lnTo>
                  <a:lnTo>
                    <a:pt x="1279436" y="3060700"/>
                  </a:lnTo>
                  <a:lnTo>
                    <a:pt x="1281290" y="3073400"/>
                  </a:lnTo>
                  <a:lnTo>
                    <a:pt x="1282484" y="3073400"/>
                  </a:lnTo>
                  <a:lnTo>
                    <a:pt x="1282598" y="3086100"/>
                  </a:lnTo>
                  <a:lnTo>
                    <a:pt x="1281722" y="3086100"/>
                  </a:lnTo>
                  <a:lnTo>
                    <a:pt x="1279944" y="3098800"/>
                  </a:lnTo>
                  <a:lnTo>
                    <a:pt x="1277581" y="3098800"/>
                  </a:lnTo>
                  <a:lnTo>
                    <a:pt x="1276616" y="3111500"/>
                  </a:lnTo>
                  <a:lnTo>
                    <a:pt x="1278686" y="3124200"/>
                  </a:lnTo>
                  <a:lnTo>
                    <a:pt x="1278089" y="3124200"/>
                  </a:lnTo>
                  <a:lnTo>
                    <a:pt x="1278013" y="3136900"/>
                  </a:lnTo>
                  <a:lnTo>
                    <a:pt x="1276908" y="3149600"/>
                  </a:lnTo>
                  <a:lnTo>
                    <a:pt x="1280363" y="3149600"/>
                  </a:lnTo>
                  <a:lnTo>
                    <a:pt x="1282382" y="3162300"/>
                  </a:lnTo>
                  <a:lnTo>
                    <a:pt x="1281734" y="3167723"/>
                  </a:lnTo>
                  <a:lnTo>
                    <a:pt x="1281734" y="3289300"/>
                  </a:lnTo>
                  <a:lnTo>
                    <a:pt x="1277734" y="3289300"/>
                  </a:lnTo>
                  <a:lnTo>
                    <a:pt x="1277429" y="3289300"/>
                  </a:lnTo>
                  <a:lnTo>
                    <a:pt x="1276985" y="3289300"/>
                  </a:lnTo>
                  <a:lnTo>
                    <a:pt x="1271320" y="3276600"/>
                  </a:lnTo>
                  <a:lnTo>
                    <a:pt x="1273708" y="3263900"/>
                  </a:lnTo>
                  <a:lnTo>
                    <a:pt x="1275943" y="3263900"/>
                  </a:lnTo>
                  <a:lnTo>
                    <a:pt x="1275842" y="3276600"/>
                  </a:lnTo>
                  <a:lnTo>
                    <a:pt x="1280972" y="3276600"/>
                  </a:lnTo>
                  <a:lnTo>
                    <a:pt x="1281734" y="3289300"/>
                  </a:lnTo>
                  <a:lnTo>
                    <a:pt x="1281734" y="3167723"/>
                  </a:lnTo>
                  <a:lnTo>
                    <a:pt x="1280795" y="3175000"/>
                  </a:lnTo>
                  <a:lnTo>
                    <a:pt x="1279398" y="3175000"/>
                  </a:lnTo>
                  <a:lnTo>
                    <a:pt x="1279398" y="3225800"/>
                  </a:lnTo>
                  <a:lnTo>
                    <a:pt x="1278204" y="3225800"/>
                  </a:lnTo>
                  <a:lnTo>
                    <a:pt x="1277480" y="3238500"/>
                  </a:lnTo>
                  <a:lnTo>
                    <a:pt x="1275829" y="3238500"/>
                  </a:lnTo>
                  <a:lnTo>
                    <a:pt x="1271854" y="3225800"/>
                  </a:lnTo>
                  <a:lnTo>
                    <a:pt x="1271346" y="3225800"/>
                  </a:lnTo>
                  <a:lnTo>
                    <a:pt x="1273429" y="3213100"/>
                  </a:lnTo>
                  <a:lnTo>
                    <a:pt x="1278394" y="3213100"/>
                  </a:lnTo>
                  <a:lnTo>
                    <a:pt x="1279398" y="3225800"/>
                  </a:lnTo>
                  <a:lnTo>
                    <a:pt x="1279398" y="3175000"/>
                  </a:lnTo>
                  <a:lnTo>
                    <a:pt x="1277759" y="3175000"/>
                  </a:lnTo>
                  <a:lnTo>
                    <a:pt x="1277581" y="3187700"/>
                  </a:lnTo>
                  <a:lnTo>
                    <a:pt x="1275943" y="3187700"/>
                  </a:lnTo>
                  <a:lnTo>
                    <a:pt x="1275473" y="3175000"/>
                  </a:lnTo>
                  <a:lnTo>
                    <a:pt x="1274152" y="3175000"/>
                  </a:lnTo>
                  <a:lnTo>
                    <a:pt x="1271041" y="3162300"/>
                  </a:lnTo>
                  <a:lnTo>
                    <a:pt x="1269377" y="3162300"/>
                  </a:lnTo>
                  <a:lnTo>
                    <a:pt x="1270304" y="3149600"/>
                  </a:lnTo>
                  <a:lnTo>
                    <a:pt x="1275880" y="3149600"/>
                  </a:lnTo>
                  <a:lnTo>
                    <a:pt x="1276362" y="3136900"/>
                  </a:lnTo>
                  <a:lnTo>
                    <a:pt x="1272578" y="3136900"/>
                  </a:lnTo>
                  <a:lnTo>
                    <a:pt x="1271778" y="3124200"/>
                  </a:lnTo>
                  <a:lnTo>
                    <a:pt x="1270863" y="3124200"/>
                  </a:lnTo>
                  <a:lnTo>
                    <a:pt x="1273048" y="3111500"/>
                  </a:lnTo>
                  <a:lnTo>
                    <a:pt x="1272654" y="3111500"/>
                  </a:lnTo>
                  <a:lnTo>
                    <a:pt x="1272692" y="3060700"/>
                  </a:lnTo>
                  <a:lnTo>
                    <a:pt x="1272362" y="3060700"/>
                  </a:lnTo>
                  <a:lnTo>
                    <a:pt x="1275080" y="3048000"/>
                  </a:lnTo>
                  <a:lnTo>
                    <a:pt x="1275943" y="3048000"/>
                  </a:lnTo>
                  <a:lnTo>
                    <a:pt x="1273797" y="3035300"/>
                  </a:lnTo>
                  <a:lnTo>
                    <a:pt x="1273530" y="3022600"/>
                  </a:lnTo>
                  <a:lnTo>
                    <a:pt x="1269771" y="3022600"/>
                  </a:lnTo>
                  <a:lnTo>
                    <a:pt x="1269911" y="3009900"/>
                  </a:lnTo>
                  <a:lnTo>
                    <a:pt x="1276959" y="3009900"/>
                  </a:lnTo>
                  <a:lnTo>
                    <a:pt x="1275461" y="2997200"/>
                  </a:lnTo>
                  <a:lnTo>
                    <a:pt x="1274813" y="2984500"/>
                  </a:lnTo>
                  <a:lnTo>
                    <a:pt x="1273797" y="2984500"/>
                  </a:lnTo>
                  <a:lnTo>
                    <a:pt x="1272120" y="2971800"/>
                  </a:lnTo>
                  <a:lnTo>
                    <a:pt x="1271346" y="2971800"/>
                  </a:lnTo>
                  <a:lnTo>
                    <a:pt x="1275511" y="2959100"/>
                  </a:lnTo>
                  <a:lnTo>
                    <a:pt x="1275321" y="2959100"/>
                  </a:lnTo>
                  <a:lnTo>
                    <a:pt x="1275575" y="2946400"/>
                  </a:lnTo>
                  <a:lnTo>
                    <a:pt x="1275435" y="2946400"/>
                  </a:lnTo>
                  <a:lnTo>
                    <a:pt x="1275689" y="2933700"/>
                  </a:lnTo>
                  <a:lnTo>
                    <a:pt x="1275880" y="2933700"/>
                  </a:lnTo>
                  <a:lnTo>
                    <a:pt x="1278801" y="2921000"/>
                  </a:lnTo>
                  <a:lnTo>
                    <a:pt x="1278382" y="2921000"/>
                  </a:lnTo>
                  <a:lnTo>
                    <a:pt x="1276642" y="2908300"/>
                  </a:lnTo>
                  <a:lnTo>
                    <a:pt x="1275435" y="2895600"/>
                  </a:lnTo>
                  <a:lnTo>
                    <a:pt x="1274851" y="2895600"/>
                  </a:lnTo>
                  <a:lnTo>
                    <a:pt x="1275232" y="2882900"/>
                  </a:lnTo>
                  <a:lnTo>
                    <a:pt x="1278064" y="2882900"/>
                  </a:lnTo>
                  <a:lnTo>
                    <a:pt x="1278039" y="2870200"/>
                  </a:lnTo>
                  <a:lnTo>
                    <a:pt x="1278229" y="2870200"/>
                  </a:lnTo>
                  <a:lnTo>
                    <a:pt x="1278382" y="2832100"/>
                  </a:lnTo>
                  <a:lnTo>
                    <a:pt x="1277912" y="2832100"/>
                  </a:lnTo>
                  <a:lnTo>
                    <a:pt x="1278674" y="2819400"/>
                  </a:lnTo>
                  <a:lnTo>
                    <a:pt x="1275715" y="2819400"/>
                  </a:lnTo>
                  <a:lnTo>
                    <a:pt x="1274699" y="2806700"/>
                  </a:lnTo>
                  <a:lnTo>
                    <a:pt x="1272895" y="2806700"/>
                  </a:lnTo>
                  <a:lnTo>
                    <a:pt x="1275562" y="2794000"/>
                  </a:lnTo>
                  <a:lnTo>
                    <a:pt x="1270279" y="2794000"/>
                  </a:lnTo>
                  <a:lnTo>
                    <a:pt x="1272870" y="2781300"/>
                  </a:lnTo>
                  <a:lnTo>
                    <a:pt x="1279067" y="2781300"/>
                  </a:lnTo>
                  <a:lnTo>
                    <a:pt x="1278369" y="2768600"/>
                  </a:lnTo>
                  <a:lnTo>
                    <a:pt x="1278204" y="2768600"/>
                  </a:lnTo>
                  <a:lnTo>
                    <a:pt x="1278750" y="2755900"/>
                  </a:lnTo>
                  <a:lnTo>
                    <a:pt x="1280147" y="2755900"/>
                  </a:lnTo>
                  <a:lnTo>
                    <a:pt x="1281620" y="2743200"/>
                  </a:lnTo>
                  <a:lnTo>
                    <a:pt x="1281252" y="2743200"/>
                  </a:lnTo>
                  <a:lnTo>
                    <a:pt x="1280769" y="2730500"/>
                  </a:lnTo>
                  <a:lnTo>
                    <a:pt x="1280426" y="2730500"/>
                  </a:lnTo>
                  <a:lnTo>
                    <a:pt x="1280807" y="2717800"/>
                  </a:lnTo>
                  <a:lnTo>
                    <a:pt x="1281264" y="2705417"/>
                  </a:lnTo>
                  <a:lnTo>
                    <a:pt x="1281252" y="2692400"/>
                  </a:lnTo>
                  <a:lnTo>
                    <a:pt x="1281569" y="2692400"/>
                  </a:lnTo>
                  <a:lnTo>
                    <a:pt x="1283271" y="2679700"/>
                  </a:lnTo>
                  <a:lnTo>
                    <a:pt x="1283906" y="2679700"/>
                  </a:lnTo>
                  <a:lnTo>
                    <a:pt x="1283627" y="2667000"/>
                  </a:lnTo>
                  <a:lnTo>
                    <a:pt x="1282738" y="2667000"/>
                  </a:lnTo>
                  <a:lnTo>
                    <a:pt x="1283131" y="2654300"/>
                  </a:lnTo>
                  <a:lnTo>
                    <a:pt x="1284084" y="2654300"/>
                  </a:lnTo>
                  <a:lnTo>
                    <a:pt x="1278255" y="2641600"/>
                  </a:lnTo>
                  <a:lnTo>
                    <a:pt x="1283881" y="2641600"/>
                  </a:lnTo>
                  <a:lnTo>
                    <a:pt x="1285113" y="2628900"/>
                  </a:lnTo>
                  <a:lnTo>
                    <a:pt x="1286383" y="2628900"/>
                  </a:lnTo>
                  <a:lnTo>
                    <a:pt x="1286370" y="2616200"/>
                  </a:lnTo>
                  <a:lnTo>
                    <a:pt x="1286929" y="2616200"/>
                  </a:lnTo>
                  <a:lnTo>
                    <a:pt x="1285709" y="2603500"/>
                  </a:lnTo>
                  <a:lnTo>
                    <a:pt x="1279385" y="2603500"/>
                  </a:lnTo>
                  <a:lnTo>
                    <a:pt x="1283423" y="2590800"/>
                  </a:lnTo>
                  <a:lnTo>
                    <a:pt x="1282852" y="2590800"/>
                  </a:lnTo>
                  <a:lnTo>
                    <a:pt x="1281277" y="2578100"/>
                  </a:lnTo>
                  <a:lnTo>
                    <a:pt x="1280998" y="2578100"/>
                  </a:lnTo>
                  <a:lnTo>
                    <a:pt x="1282001" y="2565400"/>
                  </a:lnTo>
                  <a:lnTo>
                    <a:pt x="1284274" y="2565400"/>
                  </a:lnTo>
                  <a:lnTo>
                    <a:pt x="1286713" y="2552700"/>
                  </a:lnTo>
                  <a:lnTo>
                    <a:pt x="1286052" y="2552700"/>
                  </a:lnTo>
                  <a:lnTo>
                    <a:pt x="1287208" y="2540000"/>
                  </a:lnTo>
                  <a:lnTo>
                    <a:pt x="1287526" y="2540000"/>
                  </a:lnTo>
                  <a:lnTo>
                    <a:pt x="1289697" y="2527300"/>
                  </a:lnTo>
                  <a:lnTo>
                    <a:pt x="1290129" y="2514600"/>
                  </a:lnTo>
                  <a:lnTo>
                    <a:pt x="1287653" y="2514600"/>
                  </a:lnTo>
                  <a:lnTo>
                    <a:pt x="1288465" y="2501900"/>
                  </a:lnTo>
                  <a:lnTo>
                    <a:pt x="1289596" y="2501900"/>
                  </a:lnTo>
                  <a:lnTo>
                    <a:pt x="1289456" y="2489200"/>
                  </a:lnTo>
                  <a:lnTo>
                    <a:pt x="1290447" y="2476500"/>
                  </a:lnTo>
                  <a:lnTo>
                    <a:pt x="1291869" y="2476500"/>
                  </a:lnTo>
                  <a:lnTo>
                    <a:pt x="1292656" y="2463800"/>
                  </a:lnTo>
                  <a:lnTo>
                    <a:pt x="1290815" y="2463800"/>
                  </a:lnTo>
                  <a:lnTo>
                    <a:pt x="1292606" y="2451100"/>
                  </a:lnTo>
                  <a:lnTo>
                    <a:pt x="1292237" y="2451100"/>
                  </a:lnTo>
                  <a:lnTo>
                    <a:pt x="1291183" y="2438400"/>
                  </a:lnTo>
                  <a:lnTo>
                    <a:pt x="1291869" y="2425700"/>
                  </a:lnTo>
                  <a:lnTo>
                    <a:pt x="1293749" y="2425700"/>
                  </a:lnTo>
                  <a:lnTo>
                    <a:pt x="1296619" y="2413000"/>
                  </a:lnTo>
                  <a:lnTo>
                    <a:pt x="1297660" y="2413000"/>
                  </a:lnTo>
                  <a:lnTo>
                    <a:pt x="1295933" y="2400300"/>
                  </a:lnTo>
                  <a:lnTo>
                    <a:pt x="1294257" y="2400300"/>
                  </a:lnTo>
                  <a:lnTo>
                    <a:pt x="1294434" y="2387600"/>
                  </a:lnTo>
                  <a:lnTo>
                    <a:pt x="1294968" y="2387600"/>
                  </a:lnTo>
                  <a:lnTo>
                    <a:pt x="1295590" y="2374900"/>
                  </a:lnTo>
                  <a:lnTo>
                    <a:pt x="1296225" y="2374900"/>
                  </a:lnTo>
                  <a:lnTo>
                    <a:pt x="1296962" y="2362200"/>
                  </a:lnTo>
                  <a:lnTo>
                    <a:pt x="1297241" y="2362200"/>
                  </a:lnTo>
                  <a:lnTo>
                    <a:pt x="1290675" y="2349500"/>
                  </a:lnTo>
                  <a:lnTo>
                    <a:pt x="1294371" y="2349500"/>
                  </a:lnTo>
                  <a:lnTo>
                    <a:pt x="1296466" y="2336800"/>
                  </a:lnTo>
                  <a:lnTo>
                    <a:pt x="1294853" y="2336800"/>
                  </a:lnTo>
                  <a:lnTo>
                    <a:pt x="1294955" y="2324100"/>
                  </a:lnTo>
                  <a:lnTo>
                    <a:pt x="1298321" y="2324100"/>
                  </a:lnTo>
                  <a:lnTo>
                    <a:pt x="1297343" y="2311400"/>
                  </a:lnTo>
                  <a:lnTo>
                    <a:pt x="1298257" y="2311400"/>
                  </a:lnTo>
                  <a:lnTo>
                    <a:pt x="1299806" y="2298700"/>
                  </a:lnTo>
                  <a:lnTo>
                    <a:pt x="1301013" y="2298700"/>
                  </a:lnTo>
                  <a:lnTo>
                    <a:pt x="1302854" y="2286000"/>
                  </a:lnTo>
                  <a:lnTo>
                    <a:pt x="1298232" y="2273300"/>
                  </a:lnTo>
                  <a:lnTo>
                    <a:pt x="1299286" y="2273300"/>
                  </a:lnTo>
                  <a:lnTo>
                    <a:pt x="1300848" y="2260600"/>
                  </a:lnTo>
                  <a:lnTo>
                    <a:pt x="1302042" y="2247900"/>
                  </a:lnTo>
                  <a:lnTo>
                    <a:pt x="1302956" y="2235200"/>
                  </a:lnTo>
                  <a:lnTo>
                    <a:pt x="1302613" y="2235200"/>
                  </a:lnTo>
                  <a:lnTo>
                    <a:pt x="1302918" y="2222500"/>
                  </a:lnTo>
                  <a:lnTo>
                    <a:pt x="1303147" y="2222500"/>
                  </a:lnTo>
                  <a:lnTo>
                    <a:pt x="1305598" y="2209800"/>
                  </a:lnTo>
                  <a:lnTo>
                    <a:pt x="1305610" y="2197100"/>
                  </a:lnTo>
                  <a:lnTo>
                    <a:pt x="1302639" y="2197100"/>
                  </a:lnTo>
                  <a:lnTo>
                    <a:pt x="1302842" y="2184400"/>
                  </a:lnTo>
                  <a:lnTo>
                    <a:pt x="1305179" y="2184400"/>
                  </a:lnTo>
                  <a:lnTo>
                    <a:pt x="1305712" y="2171700"/>
                  </a:lnTo>
                  <a:lnTo>
                    <a:pt x="1303426" y="2171700"/>
                  </a:lnTo>
                  <a:lnTo>
                    <a:pt x="1304086" y="2159000"/>
                  </a:lnTo>
                  <a:lnTo>
                    <a:pt x="1302893" y="2159000"/>
                  </a:lnTo>
                  <a:lnTo>
                    <a:pt x="1305902" y="2146300"/>
                  </a:lnTo>
                  <a:lnTo>
                    <a:pt x="1304886" y="2133600"/>
                  </a:lnTo>
                  <a:lnTo>
                    <a:pt x="1305572" y="2120900"/>
                  </a:lnTo>
                  <a:lnTo>
                    <a:pt x="1305763" y="2108200"/>
                  </a:lnTo>
                  <a:lnTo>
                    <a:pt x="1305890" y="2108200"/>
                  </a:lnTo>
                  <a:lnTo>
                    <a:pt x="1305979" y="2095500"/>
                  </a:lnTo>
                  <a:lnTo>
                    <a:pt x="1305699" y="2095500"/>
                  </a:lnTo>
                  <a:lnTo>
                    <a:pt x="1305598" y="2082800"/>
                  </a:lnTo>
                  <a:lnTo>
                    <a:pt x="1308176" y="2082800"/>
                  </a:lnTo>
                  <a:lnTo>
                    <a:pt x="1307185" y="2070100"/>
                  </a:lnTo>
                  <a:lnTo>
                    <a:pt x="1303147" y="2070100"/>
                  </a:lnTo>
                  <a:lnTo>
                    <a:pt x="1303782" y="2057400"/>
                  </a:lnTo>
                  <a:lnTo>
                    <a:pt x="1308315" y="2057400"/>
                  </a:lnTo>
                  <a:lnTo>
                    <a:pt x="1308430" y="2044700"/>
                  </a:lnTo>
                  <a:lnTo>
                    <a:pt x="1304493" y="2044700"/>
                  </a:lnTo>
                  <a:lnTo>
                    <a:pt x="1301788" y="2032000"/>
                  </a:lnTo>
                  <a:lnTo>
                    <a:pt x="1301546" y="2032000"/>
                  </a:lnTo>
                  <a:lnTo>
                    <a:pt x="1307465" y="2019300"/>
                  </a:lnTo>
                  <a:lnTo>
                    <a:pt x="1307973" y="2006600"/>
                  </a:lnTo>
                  <a:lnTo>
                    <a:pt x="1307947" y="2003310"/>
                  </a:lnTo>
                  <a:lnTo>
                    <a:pt x="1307820" y="1981200"/>
                  </a:lnTo>
                  <a:lnTo>
                    <a:pt x="1307807" y="1955800"/>
                  </a:lnTo>
                  <a:lnTo>
                    <a:pt x="1307795" y="1943100"/>
                  </a:lnTo>
                  <a:lnTo>
                    <a:pt x="1303337" y="1943100"/>
                  </a:lnTo>
                  <a:lnTo>
                    <a:pt x="1306690" y="1930400"/>
                  </a:lnTo>
                  <a:lnTo>
                    <a:pt x="1308442" y="1917700"/>
                  </a:lnTo>
                  <a:lnTo>
                    <a:pt x="1310551" y="1917700"/>
                  </a:lnTo>
                  <a:lnTo>
                    <a:pt x="1310665" y="1930400"/>
                  </a:lnTo>
                  <a:lnTo>
                    <a:pt x="1310855" y="1930400"/>
                  </a:lnTo>
                  <a:lnTo>
                    <a:pt x="1310855" y="1943100"/>
                  </a:lnTo>
                  <a:lnTo>
                    <a:pt x="1311262" y="1955800"/>
                  </a:lnTo>
                  <a:lnTo>
                    <a:pt x="1316736" y="1955800"/>
                  </a:lnTo>
                  <a:lnTo>
                    <a:pt x="1316736" y="76250"/>
                  </a:lnTo>
                  <a:lnTo>
                    <a:pt x="1316583" y="76085"/>
                  </a:lnTo>
                  <a:lnTo>
                    <a:pt x="1316583" y="1879600"/>
                  </a:lnTo>
                  <a:lnTo>
                    <a:pt x="1316253" y="1879600"/>
                  </a:lnTo>
                  <a:lnTo>
                    <a:pt x="1316507" y="1892300"/>
                  </a:lnTo>
                  <a:lnTo>
                    <a:pt x="1311033" y="1892300"/>
                  </a:lnTo>
                  <a:lnTo>
                    <a:pt x="1310868" y="1905000"/>
                  </a:lnTo>
                  <a:lnTo>
                    <a:pt x="1305179" y="1905000"/>
                  </a:lnTo>
                  <a:lnTo>
                    <a:pt x="1305026" y="1892300"/>
                  </a:lnTo>
                  <a:lnTo>
                    <a:pt x="1304785" y="1892300"/>
                  </a:lnTo>
                  <a:lnTo>
                    <a:pt x="1304988" y="1879600"/>
                  </a:lnTo>
                  <a:lnTo>
                    <a:pt x="1304709" y="1879600"/>
                  </a:lnTo>
                  <a:lnTo>
                    <a:pt x="1306995" y="1866900"/>
                  </a:lnTo>
                  <a:lnTo>
                    <a:pt x="1305306" y="1854200"/>
                  </a:lnTo>
                  <a:lnTo>
                    <a:pt x="1304785" y="1854200"/>
                  </a:lnTo>
                  <a:lnTo>
                    <a:pt x="1304925" y="1841500"/>
                  </a:lnTo>
                  <a:lnTo>
                    <a:pt x="1315529" y="1841500"/>
                  </a:lnTo>
                  <a:lnTo>
                    <a:pt x="1314678" y="1854200"/>
                  </a:lnTo>
                  <a:lnTo>
                    <a:pt x="1316355" y="1854200"/>
                  </a:lnTo>
                  <a:lnTo>
                    <a:pt x="1315262" y="1866900"/>
                  </a:lnTo>
                  <a:lnTo>
                    <a:pt x="1316583" y="1879600"/>
                  </a:lnTo>
                  <a:lnTo>
                    <a:pt x="1316583" y="76085"/>
                  </a:lnTo>
                  <a:lnTo>
                    <a:pt x="1313611" y="73113"/>
                  </a:lnTo>
                  <a:lnTo>
                    <a:pt x="1313611" y="1828800"/>
                  </a:lnTo>
                  <a:lnTo>
                    <a:pt x="1302639" y="1828800"/>
                  </a:lnTo>
                  <a:lnTo>
                    <a:pt x="1304163" y="1816100"/>
                  </a:lnTo>
                  <a:lnTo>
                    <a:pt x="1303629" y="1816100"/>
                  </a:lnTo>
                  <a:lnTo>
                    <a:pt x="1302715" y="1803400"/>
                  </a:lnTo>
                  <a:lnTo>
                    <a:pt x="1302842" y="1803400"/>
                  </a:lnTo>
                  <a:lnTo>
                    <a:pt x="1303070" y="1790700"/>
                  </a:lnTo>
                  <a:lnTo>
                    <a:pt x="1302537" y="1778000"/>
                  </a:lnTo>
                  <a:lnTo>
                    <a:pt x="1302054" y="1778000"/>
                  </a:lnTo>
                  <a:lnTo>
                    <a:pt x="1302169" y="1765300"/>
                  </a:lnTo>
                  <a:lnTo>
                    <a:pt x="1302359" y="1752600"/>
                  </a:lnTo>
                  <a:lnTo>
                    <a:pt x="1302092" y="1752600"/>
                  </a:lnTo>
                  <a:lnTo>
                    <a:pt x="1301419" y="1739900"/>
                  </a:lnTo>
                  <a:lnTo>
                    <a:pt x="1300251" y="1714500"/>
                  </a:lnTo>
                  <a:lnTo>
                    <a:pt x="1300251" y="1701800"/>
                  </a:lnTo>
                  <a:lnTo>
                    <a:pt x="1300759" y="1701800"/>
                  </a:lnTo>
                  <a:lnTo>
                    <a:pt x="1297533" y="1689100"/>
                  </a:lnTo>
                  <a:lnTo>
                    <a:pt x="1299502" y="1676400"/>
                  </a:lnTo>
                  <a:lnTo>
                    <a:pt x="1300734" y="1676400"/>
                  </a:lnTo>
                  <a:lnTo>
                    <a:pt x="1300467" y="1663700"/>
                  </a:lnTo>
                  <a:lnTo>
                    <a:pt x="1299578" y="1663700"/>
                  </a:lnTo>
                  <a:lnTo>
                    <a:pt x="1299311" y="1651000"/>
                  </a:lnTo>
                  <a:lnTo>
                    <a:pt x="1299146" y="1638300"/>
                  </a:lnTo>
                  <a:lnTo>
                    <a:pt x="1298689" y="1638300"/>
                  </a:lnTo>
                  <a:lnTo>
                    <a:pt x="1298194" y="1625600"/>
                  </a:lnTo>
                  <a:lnTo>
                    <a:pt x="1297825" y="1625600"/>
                  </a:lnTo>
                  <a:lnTo>
                    <a:pt x="1297736" y="1600200"/>
                  </a:lnTo>
                  <a:lnTo>
                    <a:pt x="1297559" y="1600200"/>
                  </a:lnTo>
                  <a:lnTo>
                    <a:pt x="1297266" y="1587500"/>
                  </a:lnTo>
                  <a:lnTo>
                    <a:pt x="1296733" y="1574800"/>
                  </a:lnTo>
                  <a:lnTo>
                    <a:pt x="1302385" y="1574800"/>
                  </a:lnTo>
                  <a:lnTo>
                    <a:pt x="1302131" y="1587500"/>
                  </a:lnTo>
                  <a:lnTo>
                    <a:pt x="1302562" y="1600200"/>
                  </a:lnTo>
                  <a:lnTo>
                    <a:pt x="1307147" y="1612900"/>
                  </a:lnTo>
                  <a:lnTo>
                    <a:pt x="1305648" y="1612900"/>
                  </a:lnTo>
                  <a:lnTo>
                    <a:pt x="1305445" y="1625600"/>
                  </a:lnTo>
                  <a:lnTo>
                    <a:pt x="1304442" y="1625600"/>
                  </a:lnTo>
                  <a:lnTo>
                    <a:pt x="1303248" y="1638300"/>
                  </a:lnTo>
                  <a:lnTo>
                    <a:pt x="1302600" y="1651000"/>
                  </a:lnTo>
                  <a:lnTo>
                    <a:pt x="1303223" y="1651000"/>
                  </a:lnTo>
                  <a:lnTo>
                    <a:pt x="1303743" y="1663700"/>
                  </a:lnTo>
                  <a:lnTo>
                    <a:pt x="1302385" y="1663700"/>
                  </a:lnTo>
                  <a:lnTo>
                    <a:pt x="1302550" y="1676400"/>
                  </a:lnTo>
                  <a:lnTo>
                    <a:pt x="1304696" y="1676400"/>
                  </a:lnTo>
                  <a:lnTo>
                    <a:pt x="1305560" y="1689100"/>
                  </a:lnTo>
                  <a:lnTo>
                    <a:pt x="1305775" y="1689100"/>
                  </a:lnTo>
                  <a:lnTo>
                    <a:pt x="1310246" y="1701800"/>
                  </a:lnTo>
                  <a:lnTo>
                    <a:pt x="1308125" y="1701800"/>
                  </a:lnTo>
                  <a:lnTo>
                    <a:pt x="1308214" y="1714500"/>
                  </a:lnTo>
                  <a:lnTo>
                    <a:pt x="1307731" y="1714500"/>
                  </a:lnTo>
                  <a:lnTo>
                    <a:pt x="1304607" y="1727200"/>
                  </a:lnTo>
                  <a:lnTo>
                    <a:pt x="1304747" y="1739900"/>
                  </a:lnTo>
                  <a:lnTo>
                    <a:pt x="1308493" y="1739900"/>
                  </a:lnTo>
                  <a:lnTo>
                    <a:pt x="1308709" y="1752600"/>
                  </a:lnTo>
                  <a:lnTo>
                    <a:pt x="1304163" y="1765300"/>
                  </a:lnTo>
                  <a:lnTo>
                    <a:pt x="1307947" y="1765300"/>
                  </a:lnTo>
                  <a:lnTo>
                    <a:pt x="1308201" y="1778000"/>
                  </a:lnTo>
                  <a:lnTo>
                    <a:pt x="1305674" y="1778000"/>
                  </a:lnTo>
                  <a:lnTo>
                    <a:pt x="1306487" y="1790700"/>
                  </a:lnTo>
                  <a:lnTo>
                    <a:pt x="1308087" y="1790700"/>
                  </a:lnTo>
                  <a:lnTo>
                    <a:pt x="1309763" y="1803400"/>
                  </a:lnTo>
                  <a:lnTo>
                    <a:pt x="1310843" y="1803400"/>
                  </a:lnTo>
                  <a:lnTo>
                    <a:pt x="1310005" y="1816100"/>
                  </a:lnTo>
                  <a:lnTo>
                    <a:pt x="1310538" y="1816100"/>
                  </a:lnTo>
                  <a:lnTo>
                    <a:pt x="1313611" y="1828800"/>
                  </a:lnTo>
                  <a:lnTo>
                    <a:pt x="1313611" y="73113"/>
                  </a:lnTo>
                  <a:lnTo>
                    <a:pt x="1304036" y="63500"/>
                  </a:lnTo>
                  <a:lnTo>
                    <a:pt x="1305852" y="63500"/>
                  </a:lnTo>
                  <a:lnTo>
                    <a:pt x="1319682" y="76200"/>
                  </a:lnTo>
                  <a:lnTo>
                    <a:pt x="1344841" y="101600"/>
                  </a:lnTo>
                  <a:lnTo>
                    <a:pt x="1358569" y="114300"/>
                  </a:lnTo>
                  <a:lnTo>
                    <a:pt x="1358569" y="109397"/>
                  </a:lnTo>
                  <a:lnTo>
                    <a:pt x="1349184" y="101600"/>
                  </a:lnTo>
                  <a:lnTo>
                    <a:pt x="1333804" y="76200"/>
                  </a:lnTo>
                  <a:lnTo>
                    <a:pt x="1318691" y="63500"/>
                  </a:lnTo>
                  <a:lnTo>
                    <a:pt x="1304201" y="50800"/>
                  </a:lnTo>
                  <a:lnTo>
                    <a:pt x="1302550" y="50800"/>
                  </a:lnTo>
                  <a:lnTo>
                    <a:pt x="1302550" y="1549400"/>
                  </a:lnTo>
                  <a:lnTo>
                    <a:pt x="1297063" y="1549400"/>
                  </a:lnTo>
                  <a:lnTo>
                    <a:pt x="1297622" y="1536700"/>
                  </a:lnTo>
                  <a:lnTo>
                    <a:pt x="1296276" y="1536700"/>
                  </a:lnTo>
                  <a:lnTo>
                    <a:pt x="1295730" y="1524000"/>
                  </a:lnTo>
                  <a:lnTo>
                    <a:pt x="1293901" y="1524000"/>
                  </a:lnTo>
                  <a:lnTo>
                    <a:pt x="1294714" y="1511300"/>
                  </a:lnTo>
                  <a:lnTo>
                    <a:pt x="1301178" y="1511300"/>
                  </a:lnTo>
                  <a:lnTo>
                    <a:pt x="1302131" y="1524000"/>
                  </a:lnTo>
                  <a:lnTo>
                    <a:pt x="1302499" y="1524000"/>
                  </a:lnTo>
                  <a:lnTo>
                    <a:pt x="1299019" y="1536700"/>
                  </a:lnTo>
                  <a:lnTo>
                    <a:pt x="1302550" y="1549400"/>
                  </a:lnTo>
                  <a:lnTo>
                    <a:pt x="1302550" y="50800"/>
                  </a:lnTo>
                  <a:lnTo>
                    <a:pt x="1302321" y="50800"/>
                  </a:lnTo>
                  <a:lnTo>
                    <a:pt x="1302232" y="1460500"/>
                  </a:lnTo>
                  <a:lnTo>
                    <a:pt x="1300099" y="1473200"/>
                  </a:lnTo>
                  <a:lnTo>
                    <a:pt x="1299921" y="1473200"/>
                  </a:lnTo>
                  <a:lnTo>
                    <a:pt x="1299806" y="1485900"/>
                  </a:lnTo>
                  <a:lnTo>
                    <a:pt x="1299464" y="1485900"/>
                  </a:lnTo>
                  <a:lnTo>
                    <a:pt x="1298956" y="1498600"/>
                  </a:lnTo>
                  <a:lnTo>
                    <a:pt x="1294511" y="1498600"/>
                  </a:lnTo>
                  <a:lnTo>
                    <a:pt x="1294320" y="1485900"/>
                  </a:lnTo>
                  <a:lnTo>
                    <a:pt x="1294930" y="1485900"/>
                  </a:lnTo>
                  <a:lnTo>
                    <a:pt x="1295285" y="1473200"/>
                  </a:lnTo>
                  <a:lnTo>
                    <a:pt x="1294879" y="1473200"/>
                  </a:lnTo>
                  <a:lnTo>
                    <a:pt x="1293291" y="1460500"/>
                  </a:lnTo>
                  <a:lnTo>
                    <a:pt x="1292682" y="1447800"/>
                  </a:lnTo>
                  <a:lnTo>
                    <a:pt x="1292517" y="1435100"/>
                  </a:lnTo>
                  <a:lnTo>
                    <a:pt x="1292301" y="1422400"/>
                  </a:lnTo>
                  <a:lnTo>
                    <a:pt x="1292428" y="1422400"/>
                  </a:lnTo>
                  <a:lnTo>
                    <a:pt x="1290269" y="1409700"/>
                  </a:lnTo>
                  <a:lnTo>
                    <a:pt x="1291666" y="1409700"/>
                  </a:lnTo>
                  <a:lnTo>
                    <a:pt x="1293101" y="1397000"/>
                  </a:lnTo>
                  <a:lnTo>
                    <a:pt x="1296339" y="1397000"/>
                  </a:lnTo>
                  <a:lnTo>
                    <a:pt x="1296619" y="1409700"/>
                  </a:lnTo>
                  <a:lnTo>
                    <a:pt x="1296974" y="1422400"/>
                  </a:lnTo>
                  <a:lnTo>
                    <a:pt x="1296835" y="1435100"/>
                  </a:lnTo>
                  <a:lnTo>
                    <a:pt x="1299794" y="1435100"/>
                  </a:lnTo>
                  <a:lnTo>
                    <a:pt x="1297470" y="1447800"/>
                  </a:lnTo>
                  <a:lnTo>
                    <a:pt x="1300302" y="1447800"/>
                  </a:lnTo>
                  <a:lnTo>
                    <a:pt x="1299768" y="1460500"/>
                  </a:lnTo>
                  <a:lnTo>
                    <a:pt x="1302232" y="1460500"/>
                  </a:lnTo>
                  <a:lnTo>
                    <a:pt x="1302232" y="50736"/>
                  </a:lnTo>
                  <a:lnTo>
                    <a:pt x="1299730" y="48742"/>
                  </a:lnTo>
                  <a:lnTo>
                    <a:pt x="1299730" y="50800"/>
                  </a:lnTo>
                  <a:lnTo>
                    <a:pt x="1299489" y="61328"/>
                  </a:lnTo>
                  <a:lnTo>
                    <a:pt x="1298257" y="50800"/>
                  </a:lnTo>
                  <a:lnTo>
                    <a:pt x="1299730" y="50800"/>
                  </a:lnTo>
                  <a:lnTo>
                    <a:pt x="1299730" y="48742"/>
                  </a:lnTo>
                  <a:lnTo>
                    <a:pt x="1295996" y="45758"/>
                  </a:lnTo>
                  <a:lnTo>
                    <a:pt x="1295996" y="1333500"/>
                  </a:lnTo>
                  <a:lnTo>
                    <a:pt x="1293241" y="1333500"/>
                  </a:lnTo>
                  <a:lnTo>
                    <a:pt x="1293545" y="1346200"/>
                  </a:lnTo>
                  <a:lnTo>
                    <a:pt x="1293901" y="1346200"/>
                  </a:lnTo>
                  <a:lnTo>
                    <a:pt x="1294295" y="1358900"/>
                  </a:lnTo>
                  <a:lnTo>
                    <a:pt x="1294371" y="1384300"/>
                  </a:lnTo>
                  <a:lnTo>
                    <a:pt x="1289926" y="1384300"/>
                  </a:lnTo>
                  <a:lnTo>
                    <a:pt x="1290421" y="1371600"/>
                  </a:lnTo>
                  <a:lnTo>
                    <a:pt x="1290980" y="1371600"/>
                  </a:lnTo>
                  <a:lnTo>
                    <a:pt x="1292656" y="1358900"/>
                  </a:lnTo>
                  <a:lnTo>
                    <a:pt x="1289367" y="1358900"/>
                  </a:lnTo>
                  <a:lnTo>
                    <a:pt x="1289545" y="1346200"/>
                  </a:lnTo>
                  <a:lnTo>
                    <a:pt x="1289773" y="1346200"/>
                  </a:lnTo>
                  <a:lnTo>
                    <a:pt x="1290142" y="1333500"/>
                  </a:lnTo>
                  <a:lnTo>
                    <a:pt x="1290383" y="1320800"/>
                  </a:lnTo>
                  <a:lnTo>
                    <a:pt x="1294422" y="1320800"/>
                  </a:lnTo>
                  <a:lnTo>
                    <a:pt x="1295996" y="1333500"/>
                  </a:lnTo>
                  <a:lnTo>
                    <a:pt x="1295996" y="45758"/>
                  </a:lnTo>
                  <a:lnTo>
                    <a:pt x="1294117" y="44259"/>
                  </a:lnTo>
                  <a:lnTo>
                    <a:pt x="1294117" y="1244600"/>
                  </a:lnTo>
                  <a:lnTo>
                    <a:pt x="1293914" y="1257300"/>
                  </a:lnTo>
                  <a:lnTo>
                    <a:pt x="1293774" y="1270000"/>
                  </a:lnTo>
                  <a:lnTo>
                    <a:pt x="1293596" y="1282700"/>
                  </a:lnTo>
                  <a:lnTo>
                    <a:pt x="1289583" y="1282700"/>
                  </a:lnTo>
                  <a:lnTo>
                    <a:pt x="1289088" y="1270000"/>
                  </a:lnTo>
                  <a:lnTo>
                    <a:pt x="1289507" y="1270000"/>
                  </a:lnTo>
                  <a:lnTo>
                    <a:pt x="1289723" y="1257300"/>
                  </a:lnTo>
                  <a:lnTo>
                    <a:pt x="1290078" y="1257300"/>
                  </a:lnTo>
                  <a:lnTo>
                    <a:pt x="1290027" y="1244600"/>
                  </a:lnTo>
                  <a:lnTo>
                    <a:pt x="1294117" y="1244600"/>
                  </a:lnTo>
                  <a:lnTo>
                    <a:pt x="1294117" y="44259"/>
                  </a:lnTo>
                  <a:lnTo>
                    <a:pt x="1292186" y="42722"/>
                  </a:lnTo>
                  <a:lnTo>
                    <a:pt x="1292186" y="1206500"/>
                  </a:lnTo>
                  <a:lnTo>
                    <a:pt x="1289151" y="1206500"/>
                  </a:lnTo>
                  <a:lnTo>
                    <a:pt x="1289227" y="1193800"/>
                  </a:lnTo>
                  <a:lnTo>
                    <a:pt x="1291107" y="1193800"/>
                  </a:lnTo>
                  <a:lnTo>
                    <a:pt x="1292186" y="1206500"/>
                  </a:lnTo>
                  <a:lnTo>
                    <a:pt x="1292186" y="42722"/>
                  </a:lnTo>
                  <a:lnTo>
                    <a:pt x="1290853" y="41656"/>
                  </a:lnTo>
                  <a:lnTo>
                    <a:pt x="1290853" y="1130300"/>
                  </a:lnTo>
                  <a:lnTo>
                    <a:pt x="1289685" y="1130300"/>
                  </a:lnTo>
                  <a:lnTo>
                    <a:pt x="1289697" y="1117600"/>
                  </a:lnTo>
                  <a:lnTo>
                    <a:pt x="1290523" y="1117600"/>
                  </a:lnTo>
                  <a:lnTo>
                    <a:pt x="1290853" y="1130300"/>
                  </a:lnTo>
                  <a:lnTo>
                    <a:pt x="1290853" y="41656"/>
                  </a:lnTo>
                  <a:lnTo>
                    <a:pt x="1287614" y="39065"/>
                  </a:lnTo>
                  <a:lnTo>
                    <a:pt x="1288275" y="48425"/>
                  </a:lnTo>
                  <a:lnTo>
                    <a:pt x="1286268" y="38100"/>
                  </a:lnTo>
                  <a:lnTo>
                    <a:pt x="1286395" y="38100"/>
                  </a:lnTo>
                  <a:lnTo>
                    <a:pt x="1281442" y="25400"/>
                  </a:lnTo>
                  <a:lnTo>
                    <a:pt x="1275854" y="25400"/>
                  </a:lnTo>
                  <a:lnTo>
                    <a:pt x="1275130" y="23736"/>
                  </a:lnTo>
                  <a:lnTo>
                    <a:pt x="1275130" y="38100"/>
                  </a:lnTo>
                  <a:lnTo>
                    <a:pt x="1271498" y="38100"/>
                  </a:lnTo>
                  <a:lnTo>
                    <a:pt x="1269377" y="25400"/>
                  </a:lnTo>
                  <a:lnTo>
                    <a:pt x="1273492" y="25400"/>
                  </a:lnTo>
                  <a:lnTo>
                    <a:pt x="1275130" y="38100"/>
                  </a:lnTo>
                  <a:lnTo>
                    <a:pt x="1275130" y="23736"/>
                  </a:lnTo>
                  <a:lnTo>
                    <a:pt x="1270330" y="12700"/>
                  </a:lnTo>
                  <a:lnTo>
                    <a:pt x="1260335" y="12700"/>
                  </a:lnTo>
                  <a:lnTo>
                    <a:pt x="1258582" y="8534"/>
                  </a:lnTo>
                  <a:lnTo>
                    <a:pt x="1258582" y="23787"/>
                  </a:lnTo>
                  <a:lnTo>
                    <a:pt x="1256207" y="12700"/>
                  </a:lnTo>
                  <a:lnTo>
                    <a:pt x="1258303" y="12700"/>
                  </a:lnTo>
                  <a:lnTo>
                    <a:pt x="1258582" y="23787"/>
                  </a:lnTo>
                  <a:lnTo>
                    <a:pt x="1258582" y="8534"/>
                  </a:lnTo>
                  <a:lnTo>
                    <a:pt x="1255001" y="0"/>
                  </a:lnTo>
                  <a:lnTo>
                    <a:pt x="1245146" y="0"/>
                  </a:lnTo>
                  <a:lnTo>
                    <a:pt x="1246606" y="12700"/>
                  </a:lnTo>
                  <a:lnTo>
                    <a:pt x="1215123" y="12700"/>
                  </a:lnTo>
                  <a:lnTo>
                    <a:pt x="1205128" y="25400"/>
                  </a:lnTo>
                  <a:lnTo>
                    <a:pt x="1197559" y="25400"/>
                  </a:lnTo>
                  <a:lnTo>
                    <a:pt x="1188923" y="38100"/>
                  </a:lnTo>
                  <a:lnTo>
                    <a:pt x="1180058" y="50800"/>
                  </a:lnTo>
                  <a:lnTo>
                    <a:pt x="1178356" y="50800"/>
                  </a:lnTo>
                  <a:lnTo>
                    <a:pt x="1178356" y="1943100"/>
                  </a:lnTo>
                  <a:lnTo>
                    <a:pt x="1177925" y="1955800"/>
                  </a:lnTo>
                  <a:lnTo>
                    <a:pt x="1177709" y="1943100"/>
                  </a:lnTo>
                  <a:lnTo>
                    <a:pt x="1178356" y="1943100"/>
                  </a:lnTo>
                  <a:lnTo>
                    <a:pt x="1178356" y="50800"/>
                  </a:lnTo>
                  <a:lnTo>
                    <a:pt x="1171346" y="50800"/>
                  </a:lnTo>
                  <a:lnTo>
                    <a:pt x="1163193" y="63500"/>
                  </a:lnTo>
                  <a:lnTo>
                    <a:pt x="1160233" y="63500"/>
                  </a:lnTo>
                  <a:lnTo>
                    <a:pt x="1146429" y="75895"/>
                  </a:lnTo>
                  <a:lnTo>
                    <a:pt x="1146429" y="2019300"/>
                  </a:lnTo>
                  <a:lnTo>
                    <a:pt x="1143762" y="2019300"/>
                  </a:lnTo>
                  <a:lnTo>
                    <a:pt x="1143762" y="2171700"/>
                  </a:lnTo>
                  <a:lnTo>
                    <a:pt x="1141183" y="2171700"/>
                  </a:lnTo>
                  <a:lnTo>
                    <a:pt x="1140612" y="2183866"/>
                  </a:lnTo>
                  <a:lnTo>
                    <a:pt x="1140612" y="2298700"/>
                  </a:lnTo>
                  <a:lnTo>
                    <a:pt x="1139507" y="2298700"/>
                  </a:lnTo>
                  <a:lnTo>
                    <a:pt x="1138008" y="2311400"/>
                  </a:lnTo>
                  <a:lnTo>
                    <a:pt x="1134897" y="2311400"/>
                  </a:lnTo>
                  <a:lnTo>
                    <a:pt x="1136053" y="2324100"/>
                  </a:lnTo>
                  <a:lnTo>
                    <a:pt x="1136586" y="2324100"/>
                  </a:lnTo>
                  <a:lnTo>
                    <a:pt x="1137539" y="2336800"/>
                  </a:lnTo>
                  <a:lnTo>
                    <a:pt x="1137920" y="2336800"/>
                  </a:lnTo>
                  <a:lnTo>
                    <a:pt x="1137475" y="2349500"/>
                  </a:lnTo>
                  <a:lnTo>
                    <a:pt x="1135964" y="2362200"/>
                  </a:lnTo>
                  <a:lnTo>
                    <a:pt x="1134237" y="2362200"/>
                  </a:lnTo>
                  <a:lnTo>
                    <a:pt x="1134237" y="2387600"/>
                  </a:lnTo>
                  <a:lnTo>
                    <a:pt x="1132382" y="2400300"/>
                  </a:lnTo>
                  <a:lnTo>
                    <a:pt x="1131531" y="2413000"/>
                  </a:lnTo>
                  <a:lnTo>
                    <a:pt x="1130795" y="2425700"/>
                  </a:lnTo>
                  <a:lnTo>
                    <a:pt x="1130363" y="2425700"/>
                  </a:lnTo>
                  <a:lnTo>
                    <a:pt x="1130363" y="2463800"/>
                  </a:lnTo>
                  <a:lnTo>
                    <a:pt x="1129347" y="2476500"/>
                  </a:lnTo>
                  <a:lnTo>
                    <a:pt x="1128229" y="2476500"/>
                  </a:lnTo>
                  <a:lnTo>
                    <a:pt x="1128229" y="2527300"/>
                  </a:lnTo>
                  <a:lnTo>
                    <a:pt x="1125372" y="2527300"/>
                  </a:lnTo>
                  <a:lnTo>
                    <a:pt x="1125372" y="2540000"/>
                  </a:lnTo>
                  <a:lnTo>
                    <a:pt x="1124242" y="2540000"/>
                  </a:lnTo>
                  <a:lnTo>
                    <a:pt x="1121511" y="2552700"/>
                  </a:lnTo>
                  <a:lnTo>
                    <a:pt x="1124585" y="2552700"/>
                  </a:lnTo>
                  <a:lnTo>
                    <a:pt x="1124978" y="2565400"/>
                  </a:lnTo>
                  <a:lnTo>
                    <a:pt x="1125207" y="2578100"/>
                  </a:lnTo>
                  <a:lnTo>
                    <a:pt x="1124673" y="2578100"/>
                  </a:lnTo>
                  <a:lnTo>
                    <a:pt x="1122807" y="2590800"/>
                  </a:lnTo>
                  <a:lnTo>
                    <a:pt x="1122641" y="2590800"/>
                  </a:lnTo>
                  <a:lnTo>
                    <a:pt x="1122641" y="2603500"/>
                  </a:lnTo>
                  <a:lnTo>
                    <a:pt x="1122032" y="2614396"/>
                  </a:lnTo>
                  <a:lnTo>
                    <a:pt x="1122032" y="2654300"/>
                  </a:lnTo>
                  <a:lnTo>
                    <a:pt x="1114145" y="2654300"/>
                  </a:lnTo>
                  <a:lnTo>
                    <a:pt x="1114374" y="2667000"/>
                  </a:lnTo>
                  <a:lnTo>
                    <a:pt x="1119720" y="2667000"/>
                  </a:lnTo>
                  <a:lnTo>
                    <a:pt x="1118654" y="2679700"/>
                  </a:lnTo>
                  <a:lnTo>
                    <a:pt x="1120940" y="2679700"/>
                  </a:lnTo>
                  <a:lnTo>
                    <a:pt x="1121651" y="2692400"/>
                  </a:lnTo>
                  <a:lnTo>
                    <a:pt x="1118679" y="2692400"/>
                  </a:lnTo>
                  <a:lnTo>
                    <a:pt x="1119606" y="2705100"/>
                  </a:lnTo>
                  <a:lnTo>
                    <a:pt x="1119111" y="2717800"/>
                  </a:lnTo>
                  <a:lnTo>
                    <a:pt x="1116558" y="2717800"/>
                  </a:lnTo>
                  <a:lnTo>
                    <a:pt x="1118438" y="2730500"/>
                  </a:lnTo>
                  <a:lnTo>
                    <a:pt x="1116533" y="2740444"/>
                  </a:lnTo>
                  <a:lnTo>
                    <a:pt x="1116533" y="2832100"/>
                  </a:lnTo>
                  <a:lnTo>
                    <a:pt x="1116279" y="2844800"/>
                  </a:lnTo>
                  <a:lnTo>
                    <a:pt x="1114539" y="2844800"/>
                  </a:lnTo>
                  <a:lnTo>
                    <a:pt x="1114539" y="2882900"/>
                  </a:lnTo>
                  <a:lnTo>
                    <a:pt x="1113675" y="2882900"/>
                  </a:lnTo>
                  <a:lnTo>
                    <a:pt x="1113675" y="2959100"/>
                  </a:lnTo>
                  <a:lnTo>
                    <a:pt x="1113548" y="2959100"/>
                  </a:lnTo>
                  <a:lnTo>
                    <a:pt x="1113320" y="2971800"/>
                  </a:lnTo>
                  <a:lnTo>
                    <a:pt x="1113663" y="2971800"/>
                  </a:lnTo>
                  <a:lnTo>
                    <a:pt x="1111250" y="2984500"/>
                  </a:lnTo>
                  <a:lnTo>
                    <a:pt x="1110945" y="2984500"/>
                  </a:lnTo>
                  <a:lnTo>
                    <a:pt x="1110945" y="3263900"/>
                  </a:lnTo>
                  <a:lnTo>
                    <a:pt x="1110653" y="3276600"/>
                  </a:lnTo>
                  <a:lnTo>
                    <a:pt x="1108900" y="3276600"/>
                  </a:lnTo>
                  <a:lnTo>
                    <a:pt x="1105192" y="3263900"/>
                  </a:lnTo>
                  <a:lnTo>
                    <a:pt x="1108113" y="3263900"/>
                  </a:lnTo>
                  <a:lnTo>
                    <a:pt x="1108570" y="3251200"/>
                  </a:lnTo>
                  <a:lnTo>
                    <a:pt x="1108367" y="3251200"/>
                  </a:lnTo>
                  <a:lnTo>
                    <a:pt x="1108837" y="3238500"/>
                  </a:lnTo>
                  <a:lnTo>
                    <a:pt x="1108697" y="3238500"/>
                  </a:lnTo>
                  <a:lnTo>
                    <a:pt x="1108189" y="3225800"/>
                  </a:lnTo>
                  <a:lnTo>
                    <a:pt x="1106030" y="3225800"/>
                  </a:lnTo>
                  <a:lnTo>
                    <a:pt x="1104074" y="3213100"/>
                  </a:lnTo>
                  <a:lnTo>
                    <a:pt x="1110818" y="3213100"/>
                  </a:lnTo>
                  <a:lnTo>
                    <a:pt x="1110894" y="3225800"/>
                  </a:lnTo>
                  <a:lnTo>
                    <a:pt x="1110665" y="3238500"/>
                  </a:lnTo>
                  <a:lnTo>
                    <a:pt x="1110856" y="3251200"/>
                  </a:lnTo>
                  <a:lnTo>
                    <a:pt x="1108570" y="3251200"/>
                  </a:lnTo>
                  <a:lnTo>
                    <a:pt x="1109497" y="3263900"/>
                  </a:lnTo>
                  <a:lnTo>
                    <a:pt x="1110945" y="3263900"/>
                  </a:lnTo>
                  <a:lnTo>
                    <a:pt x="1110945" y="2984500"/>
                  </a:lnTo>
                  <a:lnTo>
                    <a:pt x="1110767" y="2984500"/>
                  </a:lnTo>
                  <a:lnTo>
                    <a:pt x="1110767" y="3136900"/>
                  </a:lnTo>
                  <a:lnTo>
                    <a:pt x="1110691" y="3149600"/>
                  </a:lnTo>
                  <a:lnTo>
                    <a:pt x="1108367" y="3149600"/>
                  </a:lnTo>
                  <a:lnTo>
                    <a:pt x="1108659" y="3136900"/>
                  </a:lnTo>
                  <a:lnTo>
                    <a:pt x="1103020" y="3136900"/>
                  </a:lnTo>
                  <a:lnTo>
                    <a:pt x="1101648" y="3124200"/>
                  </a:lnTo>
                  <a:lnTo>
                    <a:pt x="1105890" y="3124200"/>
                  </a:lnTo>
                  <a:lnTo>
                    <a:pt x="1108964" y="3111500"/>
                  </a:lnTo>
                  <a:lnTo>
                    <a:pt x="1110754" y="3111500"/>
                  </a:lnTo>
                  <a:lnTo>
                    <a:pt x="1110767" y="3136900"/>
                  </a:lnTo>
                  <a:lnTo>
                    <a:pt x="1110767" y="2984500"/>
                  </a:lnTo>
                  <a:lnTo>
                    <a:pt x="1102880" y="2984500"/>
                  </a:lnTo>
                  <a:lnTo>
                    <a:pt x="1104430" y="2971800"/>
                  </a:lnTo>
                  <a:lnTo>
                    <a:pt x="1107871" y="2971800"/>
                  </a:lnTo>
                  <a:lnTo>
                    <a:pt x="1109497" y="2959100"/>
                  </a:lnTo>
                  <a:lnTo>
                    <a:pt x="1105268" y="2959100"/>
                  </a:lnTo>
                  <a:lnTo>
                    <a:pt x="1104442" y="2946400"/>
                  </a:lnTo>
                  <a:lnTo>
                    <a:pt x="1108875" y="2946400"/>
                  </a:lnTo>
                  <a:lnTo>
                    <a:pt x="1103718" y="2933700"/>
                  </a:lnTo>
                  <a:lnTo>
                    <a:pt x="1113497" y="2933700"/>
                  </a:lnTo>
                  <a:lnTo>
                    <a:pt x="1113142" y="2946400"/>
                  </a:lnTo>
                  <a:lnTo>
                    <a:pt x="1113675" y="2959100"/>
                  </a:lnTo>
                  <a:lnTo>
                    <a:pt x="1113675" y="2882900"/>
                  </a:lnTo>
                  <a:lnTo>
                    <a:pt x="1105217" y="2882900"/>
                  </a:lnTo>
                  <a:lnTo>
                    <a:pt x="1105357" y="2870200"/>
                  </a:lnTo>
                  <a:lnTo>
                    <a:pt x="1113777" y="2870200"/>
                  </a:lnTo>
                  <a:lnTo>
                    <a:pt x="1114539" y="2882900"/>
                  </a:lnTo>
                  <a:lnTo>
                    <a:pt x="1114539" y="2844800"/>
                  </a:lnTo>
                  <a:lnTo>
                    <a:pt x="1114336" y="2844800"/>
                  </a:lnTo>
                  <a:lnTo>
                    <a:pt x="1113917" y="2832100"/>
                  </a:lnTo>
                  <a:lnTo>
                    <a:pt x="1107605" y="2832100"/>
                  </a:lnTo>
                  <a:lnTo>
                    <a:pt x="1108735" y="2819400"/>
                  </a:lnTo>
                  <a:lnTo>
                    <a:pt x="1111300" y="2819400"/>
                  </a:lnTo>
                  <a:lnTo>
                    <a:pt x="1114399" y="2832100"/>
                  </a:lnTo>
                  <a:lnTo>
                    <a:pt x="1116533" y="2832100"/>
                  </a:lnTo>
                  <a:lnTo>
                    <a:pt x="1116533" y="2740444"/>
                  </a:lnTo>
                  <a:lnTo>
                    <a:pt x="1115987" y="2743200"/>
                  </a:lnTo>
                  <a:lnTo>
                    <a:pt x="1109040" y="2743200"/>
                  </a:lnTo>
                  <a:lnTo>
                    <a:pt x="1106639" y="2730500"/>
                  </a:lnTo>
                  <a:lnTo>
                    <a:pt x="1112139" y="2730500"/>
                  </a:lnTo>
                  <a:lnTo>
                    <a:pt x="1107567" y="2717800"/>
                  </a:lnTo>
                  <a:lnTo>
                    <a:pt x="1108100" y="2717800"/>
                  </a:lnTo>
                  <a:lnTo>
                    <a:pt x="1111313" y="2705100"/>
                  </a:lnTo>
                  <a:lnTo>
                    <a:pt x="1110805" y="2692400"/>
                  </a:lnTo>
                  <a:lnTo>
                    <a:pt x="1111186" y="2692400"/>
                  </a:lnTo>
                  <a:lnTo>
                    <a:pt x="1112774" y="2679700"/>
                  </a:lnTo>
                  <a:lnTo>
                    <a:pt x="1111427" y="2679700"/>
                  </a:lnTo>
                  <a:lnTo>
                    <a:pt x="1111059" y="2667000"/>
                  </a:lnTo>
                  <a:lnTo>
                    <a:pt x="1110881" y="2654300"/>
                  </a:lnTo>
                  <a:lnTo>
                    <a:pt x="1111110" y="2641600"/>
                  </a:lnTo>
                  <a:lnTo>
                    <a:pt x="1121625" y="2641600"/>
                  </a:lnTo>
                  <a:lnTo>
                    <a:pt x="1122032" y="2654300"/>
                  </a:lnTo>
                  <a:lnTo>
                    <a:pt x="1122032" y="2614396"/>
                  </a:lnTo>
                  <a:lnTo>
                    <a:pt x="1121930" y="2616200"/>
                  </a:lnTo>
                  <a:lnTo>
                    <a:pt x="1119212" y="2616200"/>
                  </a:lnTo>
                  <a:lnTo>
                    <a:pt x="1119174" y="2603500"/>
                  </a:lnTo>
                  <a:lnTo>
                    <a:pt x="1122641" y="2603500"/>
                  </a:lnTo>
                  <a:lnTo>
                    <a:pt x="1122641" y="2590800"/>
                  </a:lnTo>
                  <a:lnTo>
                    <a:pt x="1118044" y="2590800"/>
                  </a:lnTo>
                  <a:lnTo>
                    <a:pt x="1116279" y="2603500"/>
                  </a:lnTo>
                  <a:lnTo>
                    <a:pt x="1114082" y="2603500"/>
                  </a:lnTo>
                  <a:lnTo>
                    <a:pt x="1113624" y="2590800"/>
                  </a:lnTo>
                  <a:lnTo>
                    <a:pt x="1113650" y="2578100"/>
                  </a:lnTo>
                  <a:lnTo>
                    <a:pt x="1113777" y="2565400"/>
                  </a:lnTo>
                  <a:lnTo>
                    <a:pt x="1113612" y="2565400"/>
                  </a:lnTo>
                  <a:lnTo>
                    <a:pt x="1117498" y="2552700"/>
                  </a:lnTo>
                  <a:lnTo>
                    <a:pt x="1117117" y="2552700"/>
                  </a:lnTo>
                  <a:lnTo>
                    <a:pt x="1113967" y="2540000"/>
                  </a:lnTo>
                  <a:lnTo>
                    <a:pt x="1116457" y="2540000"/>
                  </a:lnTo>
                  <a:lnTo>
                    <a:pt x="1118946" y="2527300"/>
                  </a:lnTo>
                  <a:lnTo>
                    <a:pt x="1121765" y="2540000"/>
                  </a:lnTo>
                  <a:lnTo>
                    <a:pt x="1123086" y="2527300"/>
                  </a:lnTo>
                  <a:lnTo>
                    <a:pt x="1125131" y="2527300"/>
                  </a:lnTo>
                  <a:lnTo>
                    <a:pt x="1125372" y="2540000"/>
                  </a:lnTo>
                  <a:lnTo>
                    <a:pt x="1125372" y="2527300"/>
                  </a:lnTo>
                  <a:lnTo>
                    <a:pt x="1125347" y="2514600"/>
                  </a:lnTo>
                  <a:lnTo>
                    <a:pt x="1126921" y="2514600"/>
                  </a:lnTo>
                  <a:lnTo>
                    <a:pt x="1128229" y="2527300"/>
                  </a:lnTo>
                  <a:lnTo>
                    <a:pt x="1128229" y="2476500"/>
                  </a:lnTo>
                  <a:lnTo>
                    <a:pt x="1127874" y="2476500"/>
                  </a:lnTo>
                  <a:lnTo>
                    <a:pt x="1126578" y="2489200"/>
                  </a:lnTo>
                  <a:lnTo>
                    <a:pt x="1126451" y="2489200"/>
                  </a:lnTo>
                  <a:lnTo>
                    <a:pt x="1128153" y="2501900"/>
                  </a:lnTo>
                  <a:lnTo>
                    <a:pt x="1118870" y="2501900"/>
                  </a:lnTo>
                  <a:lnTo>
                    <a:pt x="1118870" y="2527300"/>
                  </a:lnTo>
                  <a:lnTo>
                    <a:pt x="1116228" y="2527300"/>
                  </a:lnTo>
                  <a:lnTo>
                    <a:pt x="1117180" y="2514600"/>
                  </a:lnTo>
                  <a:lnTo>
                    <a:pt x="1118349" y="2514600"/>
                  </a:lnTo>
                  <a:lnTo>
                    <a:pt x="1118870" y="2527300"/>
                  </a:lnTo>
                  <a:lnTo>
                    <a:pt x="1118870" y="2501900"/>
                  </a:lnTo>
                  <a:lnTo>
                    <a:pt x="1116596" y="2501900"/>
                  </a:lnTo>
                  <a:lnTo>
                    <a:pt x="1116609" y="2489200"/>
                  </a:lnTo>
                  <a:lnTo>
                    <a:pt x="1116863" y="2476500"/>
                  </a:lnTo>
                  <a:lnTo>
                    <a:pt x="1116495" y="2476500"/>
                  </a:lnTo>
                  <a:lnTo>
                    <a:pt x="1119911" y="2463800"/>
                  </a:lnTo>
                  <a:lnTo>
                    <a:pt x="1119060" y="2463800"/>
                  </a:lnTo>
                  <a:lnTo>
                    <a:pt x="1119619" y="2451100"/>
                  </a:lnTo>
                  <a:lnTo>
                    <a:pt x="1121765" y="2451100"/>
                  </a:lnTo>
                  <a:lnTo>
                    <a:pt x="1122807" y="2463800"/>
                  </a:lnTo>
                  <a:lnTo>
                    <a:pt x="1130363" y="2463800"/>
                  </a:lnTo>
                  <a:lnTo>
                    <a:pt x="1130363" y="2425700"/>
                  </a:lnTo>
                  <a:lnTo>
                    <a:pt x="1124496" y="2425700"/>
                  </a:lnTo>
                  <a:lnTo>
                    <a:pt x="1123988" y="2438400"/>
                  </a:lnTo>
                  <a:lnTo>
                    <a:pt x="1123289" y="2425700"/>
                  </a:lnTo>
                  <a:lnTo>
                    <a:pt x="1122527" y="2425700"/>
                  </a:lnTo>
                  <a:lnTo>
                    <a:pt x="1122540" y="2413000"/>
                  </a:lnTo>
                  <a:lnTo>
                    <a:pt x="1121473" y="2400300"/>
                  </a:lnTo>
                  <a:lnTo>
                    <a:pt x="1124394" y="2400300"/>
                  </a:lnTo>
                  <a:lnTo>
                    <a:pt x="1123276" y="2387600"/>
                  </a:lnTo>
                  <a:lnTo>
                    <a:pt x="1134237" y="2387600"/>
                  </a:lnTo>
                  <a:lnTo>
                    <a:pt x="1134237" y="2362200"/>
                  </a:lnTo>
                  <a:lnTo>
                    <a:pt x="1132789" y="2362200"/>
                  </a:lnTo>
                  <a:lnTo>
                    <a:pt x="1131354" y="2349500"/>
                  </a:lnTo>
                  <a:lnTo>
                    <a:pt x="1125131" y="2349500"/>
                  </a:lnTo>
                  <a:lnTo>
                    <a:pt x="1127861" y="2336800"/>
                  </a:lnTo>
                  <a:lnTo>
                    <a:pt x="1128166" y="2336800"/>
                  </a:lnTo>
                  <a:lnTo>
                    <a:pt x="1124483" y="2324100"/>
                  </a:lnTo>
                  <a:lnTo>
                    <a:pt x="1128014" y="2311400"/>
                  </a:lnTo>
                  <a:lnTo>
                    <a:pt x="1127760" y="2311400"/>
                  </a:lnTo>
                  <a:lnTo>
                    <a:pt x="1127760" y="2247900"/>
                  </a:lnTo>
                  <a:lnTo>
                    <a:pt x="1138618" y="2247900"/>
                  </a:lnTo>
                  <a:lnTo>
                    <a:pt x="1134110" y="2260600"/>
                  </a:lnTo>
                  <a:lnTo>
                    <a:pt x="1137183" y="2260600"/>
                  </a:lnTo>
                  <a:lnTo>
                    <a:pt x="1140320" y="2273300"/>
                  </a:lnTo>
                  <a:lnTo>
                    <a:pt x="1140091" y="2273300"/>
                  </a:lnTo>
                  <a:lnTo>
                    <a:pt x="1137843" y="2286000"/>
                  </a:lnTo>
                  <a:lnTo>
                    <a:pt x="1137297" y="2286000"/>
                  </a:lnTo>
                  <a:lnTo>
                    <a:pt x="1140612" y="2298700"/>
                  </a:lnTo>
                  <a:lnTo>
                    <a:pt x="1140612" y="2183866"/>
                  </a:lnTo>
                  <a:lnTo>
                    <a:pt x="1140587" y="2184400"/>
                  </a:lnTo>
                  <a:lnTo>
                    <a:pt x="1140447" y="2197100"/>
                  </a:lnTo>
                  <a:lnTo>
                    <a:pt x="1140218" y="2197100"/>
                  </a:lnTo>
                  <a:lnTo>
                    <a:pt x="1140282" y="2209800"/>
                  </a:lnTo>
                  <a:lnTo>
                    <a:pt x="1134478" y="2209800"/>
                  </a:lnTo>
                  <a:lnTo>
                    <a:pt x="1134478" y="2235200"/>
                  </a:lnTo>
                  <a:lnTo>
                    <a:pt x="1131595" y="2235200"/>
                  </a:lnTo>
                  <a:lnTo>
                    <a:pt x="1132014" y="2222500"/>
                  </a:lnTo>
                  <a:lnTo>
                    <a:pt x="1134478" y="2235200"/>
                  </a:lnTo>
                  <a:lnTo>
                    <a:pt x="1134478" y="2209800"/>
                  </a:lnTo>
                  <a:lnTo>
                    <a:pt x="1130769" y="2209800"/>
                  </a:lnTo>
                  <a:lnTo>
                    <a:pt x="1130642" y="2197100"/>
                  </a:lnTo>
                  <a:lnTo>
                    <a:pt x="1130579" y="2171700"/>
                  </a:lnTo>
                  <a:lnTo>
                    <a:pt x="1137069" y="2171700"/>
                  </a:lnTo>
                  <a:lnTo>
                    <a:pt x="1136916" y="2159000"/>
                  </a:lnTo>
                  <a:lnTo>
                    <a:pt x="1143393" y="2159000"/>
                  </a:lnTo>
                  <a:lnTo>
                    <a:pt x="1143762" y="2171700"/>
                  </a:lnTo>
                  <a:lnTo>
                    <a:pt x="1143762" y="2019300"/>
                  </a:lnTo>
                  <a:lnTo>
                    <a:pt x="1143393" y="2019300"/>
                  </a:lnTo>
                  <a:lnTo>
                    <a:pt x="1143393" y="2133600"/>
                  </a:lnTo>
                  <a:lnTo>
                    <a:pt x="1132789" y="2133600"/>
                  </a:lnTo>
                  <a:lnTo>
                    <a:pt x="1133335" y="2120900"/>
                  </a:lnTo>
                  <a:lnTo>
                    <a:pt x="1133322" y="2108200"/>
                  </a:lnTo>
                  <a:lnTo>
                    <a:pt x="1133487" y="2095500"/>
                  </a:lnTo>
                  <a:lnTo>
                    <a:pt x="1139024" y="2108200"/>
                  </a:lnTo>
                  <a:lnTo>
                    <a:pt x="1141564" y="2108200"/>
                  </a:lnTo>
                  <a:lnTo>
                    <a:pt x="1141603" y="2095500"/>
                  </a:lnTo>
                  <a:lnTo>
                    <a:pt x="1143127" y="2095500"/>
                  </a:lnTo>
                  <a:lnTo>
                    <a:pt x="1143393" y="2133600"/>
                  </a:lnTo>
                  <a:lnTo>
                    <a:pt x="1143393" y="2019300"/>
                  </a:lnTo>
                  <a:lnTo>
                    <a:pt x="1137462" y="2019300"/>
                  </a:lnTo>
                  <a:lnTo>
                    <a:pt x="1139151" y="2032000"/>
                  </a:lnTo>
                  <a:lnTo>
                    <a:pt x="1136827" y="2032000"/>
                  </a:lnTo>
                  <a:lnTo>
                    <a:pt x="1135291" y="2024951"/>
                  </a:lnTo>
                  <a:lnTo>
                    <a:pt x="1135291" y="2032965"/>
                  </a:lnTo>
                  <a:lnTo>
                    <a:pt x="1135189" y="2044700"/>
                  </a:lnTo>
                  <a:lnTo>
                    <a:pt x="1132027" y="2044700"/>
                  </a:lnTo>
                  <a:lnTo>
                    <a:pt x="1135291" y="2032965"/>
                  </a:lnTo>
                  <a:lnTo>
                    <a:pt x="1135291" y="2024951"/>
                  </a:lnTo>
                  <a:lnTo>
                    <a:pt x="1134059" y="2019300"/>
                  </a:lnTo>
                  <a:lnTo>
                    <a:pt x="1136929" y="2006600"/>
                  </a:lnTo>
                  <a:lnTo>
                    <a:pt x="1144041" y="2006600"/>
                  </a:lnTo>
                  <a:lnTo>
                    <a:pt x="1144638" y="1981200"/>
                  </a:lnTo>
                  <a:lnTo>
                    <a:pt x="1146048" y="1981200"/>
                  </a:lnTo>
                  <a:lnTo>
                    <a:pt x="1146098" y="2006600"/>
                  </a:lnTo>
                  <a:lnTo>
                    <a:pt x="1145959" y="2006600"/>
                  </a:lnTo>
                  <a:lnTo>
                    <a:pt x="1146429" y="2019300"/>
                  </a:lnTo>
                  <a:lnTo>
                    <a:pt x="1146429" y="75895"/>
                  </a:lnTo>
                  <a:lnTo>
                    <a:pt x="1146327" y="1879600"/>
                  </a:lnTo>
                  <a:lnTo>
                    <a:pt x="1146175" y="1879600"/>
                  </a:lnTo>
                  <a:lnTo>
                    <a:pt x="1146263" y="1968500"/>
                  </a:lnTo>
                  <a:lnTo>
                    <a:pt x="1144993" y="1968500"/>
                  </a:lnTo>
                  <a:lnTo>
                    <a:pt x="1138605" y="1981200"/>
                  </a:lnTo>
                  <a:lnTo>
                    <a:pt x="1136256" y="1981200"/>
                  </a:lnTo>
                  <a:lnTo>
                    <a:pt x="1134021" y="1968500"/>
                  </a:lnTo>
                  <a:lnTo>
                    <a:pt x="1133309" y="1955800"/>
                  </a:lnTo>
                  <a:lnTo>
                    <a:pt x="1133462" y="1955800"/>
                  </a:lnTo>
                  <a:lnTo>
                    <a:pt x="1133805" y="1943100"/>
                  </a:lnTo>
                  <a:lnTo>
                    <a:pt x="1142796" y="1943100"/>
                  </a:lnTo>
                  <a:lnTo>
                    <a:pt x="1144739" y="1930400"/>
                  </a:lnTo>
                  <a:lnTo>
                    <a:pt x="1134503" y="1930400"/>
                  </a:lnTo>
                  <a:lnTo>
                    <a:pt x="1133132" y="1917700"/>
                  </a:lnTo>
                  <a:lnTo>
                    <a:pt x="1132967" y="1917700"/>
                  </a:lnTo>
                  <a:lnTo>
                    <a:pt x="1135964" y="1905000"/>
                  </a:lnTo>
                  <a:lnTo>
                    <a:pt x="1136345" y="1905000"/>
                  </a:lnTo>
                  <a:lnTo>
                    <a:pt x="1133119" y="1892300"/>
                  </a:lnTo>
                  <a:lnTo>
                    <a:pt x="1135456" y="1892300"/>
                  </a:lnTo>
                  <a:lnTo>
                    <a:pt x="1136281" y="1879600"/>
                  </a:lnTo>
                  <a:lnTo>
                    <a:pt x="1132624" y="1866900"/>
                  </a:lnTo>
                  <a:lnTo>
                    <a:pt x="1133640" y="1866900"/>
                  </a:lnTo>
                  <a:lnTo>
                    <a:pt x="1133360" y="1854200"/>
                  </a:lnTo>
                  <a:lnTo>
                    <a:pt x="1133563" y="1841500"/>
                  </a:lnTo>
                  <a:lnTo>
                    <a:pt x="1134313" y="1841500"/>
                  </a:lnTo>
                  <a:lnTo>
                    <a:pt x="1138783" y="1828800"/>
                  </a:lnTo>
                  <a:lnTo>
                    <a:pt x="1133830" y="1828800"/>
                  </a:lnTo>
                  <a:lnTo>
                    <a:pt x="1133271" y="1816100"/>
                  </a:lnTo>
                  <a:lnTo>
                    <a:pt x="1132395" y="1816100"/>
                  </a:lnTo>
                  <a:lnTo>
                    <a:pt x="1133805" y="1803400"/>
                  </a:lnTo>
                  <a:lnTo>
                    <a:pt x="1140053" y="1803400"/>
                  </a:lnTo>
                  <a:lnTo>
                    <a:pt x="1141603" y="1790700"/>
                  </a:lnTo>
                  <a:lnTo>
                    <a:pt x="1133411" y="1790700"/>
                  </a:lnTo>
                  <a:lnTo>
                    <a:pt x="1133614" y="1778000"/>
                  </a:lnTo>
                  <a:lnTo>
                    <a:pt x="1132763" y="1778000"/>
                  </a:lnTo>
                  <a:lnTo>
                    <a:pt x="1133729" y="1765300"/>
                  </a:lnTo>
                  <a:lnTo>
                    <a:pt x="1141450" y="1765300"/>
                  </a:lnTo>
                  <a:lnTo>
                    <a:pt x="1136942" y="1752600"/>
                  </a:lnTo>
                  <a:lnTo>
                    <a:pt x="1142098" y="1752600"/>
                  </a:lnTo>
                  <a:lnTo>
                    <a:pt x="1141183" y="1739900"/>
                  </a:lnTo>
                  <a:lnTo>
                    <a:pt x="1140345" y="1739900"/>
                  </a:lnTo>
                  <a:lnTo>
                    <a:pt x="1139393" y="1727200"/>
                  </a:lnTo>
                  <a:lnTo>
                    <a:pt x="1130795" y="1727200"/>
                  </a:lnTo>
                  <a:lnTo>
                    <a:pt x="1130465" y="1714500"/>
                  </a:lnTo>
                  <a:lnTo>
                    <a:pt x="1130706" y="1701800"/>
                  </a:lnTo>
                  <a:lnTo>
                    <a:pt x="1130528" y="1689100"/>
                  </a:lnTo>
                  <a:lnTo>
                    <a:pt x="1138847" y="1689100"/>
                  </a:lnTo>
                  <a:lnTo>
                    <a:pt x="1139151" y="1676400"/>
                  </a:lnTo>
                  <a:lnTo>
                    <a:pt x="1138910" y="1676400"/>
                  </a:lnTo>
                  <a:lnTo>
                    <a:pt x="1137818" y="1663700"/>
                  </a:lnTo>
                  <a:lnTo>
                    <a:pt x="1131455" y="1663700"/>
                  </a:lnTo>
                  <a:lnTo>
                    <a:pt x="1130503" y="1651000"/>
                  </a:lnTo>
                  <a:lnTo>
                    <a:pt x="1130350" y="1651000"/>
                  </a:lnTo>
                  <a:lnTo>
                    <a:pt x="1127137" y="1638300"/>
                  </a:lnTo>
                  <a:lnTo>
                    <a:pt x="1128115" y="1638300"/>
                  </a:lnTo>
                  <a:lnTo>
                    <a:pt x="1127785" y="1625600"/>
                  </a:lnTo>
                  <a:lnTo>
                    <a:pt x="1128217" y="1612900"/>
                  </a:lnTo>
                  <a:lnTo>
                    <a:pt x="1125855" y="1612900"/>
                  </a:lnTo>
                  <a:lnTo>
                    <a:pt x="1126134" y="1600200"/>
                  </a:lnTo>
                  <a:lnTo>
                    <a:pt x="1128572" y="1600200"/>
                  </a:lnTo>
                  <a:lnTo>
                    <a:pt x="1128242" y="1587500"/>
                  </a:lnTo>
                  <a:lnTo>
                    <a:pt x="1125969" y="1587500"/>
                  </a:lnTo>
                  <a:lnTo>
                    <a:pt x="1130033" y="1574800"/>
                  </a:lnTo>
                  <a:lnTo>
                    <a:pt x="1130782" y="1574800"/>
                  </a:lnTo>
                  <a:lnTo>
                    <a:pt x="1129868" y="1562100"/>
                  </a:lnTo>
                  <a:lnTo>
                    <a:pt x="1133868" y="1562100"/>
                  </a:lnTo>
                  <a:lnTo>
                    <a:pt x="1133106" y="1549400"/>
                  </a:lnTo>
                  <a:lnTo>
                    <a:pt x="1130960" y="1549400"/>
                  </a:lnTo>
                  <a:lnTo>
                    <a:pt x="1129792" y="1536700"/>
                  </a:lnTo>
                  <a:lnTo>
                    <a:pt x="1128953" y="1536700"/>
                  </a:lnTo>
                  <a:lnTo>
                    <a:pt x="1122718" y="1536700"/>
                  </a:lnTo>
                  <a:lnTo>
                    <a:pt x="1125791" y="1524000"/>
                  </a:lnTo>
                  <a:lnTo>
                    <a:pt x="1128953" y="1536700"/>
                  </a:lnTo>
                  <a:lnTo>
                    <a:pt x="1130566" y="1524000"/>
                  </a:lnTo>
                  <a:lnTo>
                    <a:pt x="1134643" y="1524000"/>
                  </a:lnTo>
                  <a:lnTo>
                    <a:pt x="1134681" y="1536700"/>
                  </a:lnTo>
                  <a:lnTo>
                    <a:pt x="1134808" y="1549400"/>
                  </a:lnTo>
                  <a:lnTo>
                    <a:pt x="1135049" y="1549400"/>
                  </a:lnTo>
                  <a:lnTo>
                    <a:pt x="1134859" y="1562100"/>
                  </a:lnTo>
                  <a:lnTo>
                    <a:pt x="1136751" y="1562100"/>
                  </a:lnTo>
                  <a:lnTo>
                    <a:pt x="1137323" y="1574800"/>
                  </a:lnTo>
                  <a:lnTo>
                    <a:pt x="1137526" y="1587500"/>
                  </a:lnTo>
                  <a:lnTo>
                    <a:pt x="1137666" y="1587500"/>
                  </a:lnTo>
                  <a:lnTo>
                    <a:pt x="1138288" y="1612900"/>
                  </a:lnTo>
                  <a:lnTo>
                    <a:pt x="1138542" y="1625600"/>
                  </a:lnTo>
                  <a:lnTo>
                    <a:pt x="1138669" y="1638300"/>
                  </a:lnTo>
                  <a:lnTo>
                    <a:pt x="1139380" y="1638300"/>
                  </a:lnTo>
                  <a:lnTo>
                    <a:pt x="1140802" y="1651000"/>
                  </a:lnTo>
                  <a:lnTo>
                    <a:pt x="1140447" y="1663700"/>
                  </a:lnTo>
                  <a:lnTo>
                    <a:pt x="1140625" y="1676400"/>
                  </a:lnTo>
                  <a:lnTo>
                    <a:pt x="1140752" y="1689100"/>
                  </a:lnTo>
                  <a:lnTo>
                    <a:pt x="1140625" y="1689100"/>
                  </a:lnTo>
                  <a:lnTo>
                    <a:pt x="1140980" y="1701800"/>
                  </a:lnTo>
                  <a:lnTo>
                    <a:pt x="1142606" y="1714500"/>
                  </a:lnTo>
                  <a:lnTo>
                    <a:pt x="1141463" y="1714500"/>
                  </a:lnTo>
                  <a:lnTo>
                    <a:pt x="1142098" y="1727200"/>
                  </a:lnTo>
                  <a:lnTo>
                    <a:pt x="1143241" y="1727200"/>
                  </a:lnTo>
                  <a:lnTo>
                    <a:pt x="1143482" y="1739900"/>
                  </a:lnTo>
                  <a:lnTo>
                    <a:pt x="1143088" y="1739900"/>
                  </a:lnTo>
                  <a:lnTo>
                    <a:pt x="1143063" y="1752600"/>
                  </a:lnTo>
                  <a:lnTo>
                    <a:pt x="1143203" y="1752600"/>
                  </a:lnTo>
                  <a:lnTo>
                    <a:pt x="1143304" y="1765300"/>
                  </a:lnTo>
                  <a:lnTo>
                    <a:pt x="1143406" y="1790700"/>
                  </a:lnTo>
                  <a:lnTo>
                    <a:pt x="1143647" y="1828800"/>
                  </a:lnTo>
                  <a:lnTo>
                    <a:pt x="1146048" y="1841500"/>
                  </a:lnTo>
                  <a:lnTo>
                    <a:pt x="1146187" y="1841500"/>
                  </a:lnTo>
                  <a:lnTo>
                    <a:pt x="1145946" y="1854200"/>
                  </a:lnTo>
                  <a:lnTo>
                    <a:pt x="1145286" y="1854200"/>
                  </a:lnTo>
                  <a:lnTo>
                    <a:pt x="1145832" y="1866900"/>
                  </a:lnTo>
                  <a:lnTo>
                    <a:pt x="1144041" y="1866900"/>
                  </a:lnTo>
                  <a:lnTo>
                    <a:pt x="1146327" y="1879600"/>
                  </a:lnTo>
                  <a:lnTo>
                    <a:pt x="1146327" y="75984"/>
                  </a:lnTo>
                  <a:lnTo>
                    <a:pt x="1146086" y="76200"/>
                  </a:lnTo>
                  <a:lnTo>
                    <a:pt x="1133182" y="88442"/>
                  </a:lnTo>
                  <a:lnTo>
                    <a:pt x="1133182" y="1511300"/>
                  </a:lnTo>
                  <a:lnTo>
                    <a:pt x="1131062" y="1511300"/>
                  </a:lnTo>
                  <a:lnTo>
                    <a:pt x="1131544" y="1498600"/>
                  </a:lnTo>
                  <a:lnTo>
                    <a:pt x="1132979" y="1498600"/>
                  </a:lnTo>
                  <a:lnTo>
                    <a:pt x="1133182" y="1511300"/>
                  </a:lnTo>
                  <a:lnTo>
                    <a:pt x="1133182" y="88442"/>
                  </a:lnTo>
                  <a:lnTo>
                    <a:pt x="1132700" y="88900"/>
                  </a:lnTo>
                  <a:lnTo>
                    <a:pt x="1132154" y="88900"/>
                  </a:lnTo>
                  <a:lnTo>
                    <a:pt x="1132154" y="1473200"/>
                  </a:lnTo>
                  <a:lnTo>
                    <a:pt x="1122108" y="1473200"/>
                  </a:lnTo>
                  <a:lnTo>
                    <a:pt x="1122362" y="1460500"/>
                  </a:lnTo>
                  <a:lnTo>
                    <a:pt x="1122159" y="1435100"/>
                  </a:lnTo>
                  <a:lnTo>
                    <a:pt x="1131163" y="1435100"/>
                  </a:lnTo>
                  <a:lnTo>
                    <a:pt x="1131341" y="1422400"/>
                  </a:lnTo>
                  <a:lnTo>
                    <a:pt x="1131519" y="1435100"/>
                  </a:lnTo>
                  <a:lnTo>
                    <a:pt x="1131862" y="1435100"/>
                  </a:lnTo>
                  <a:lnTo>
                    <a:pt x="1132154" y="1473200"/>
                  </a:lnTo>
                  <a:lnTo>
                    <a:pt x="1132154" y="88900"/>
                  </a:lnTo>
                  <a:lnTo>
                    <a:pt x="1130452" y="88900"/>
                  </a:lnTo>
                  <a:lnTo>
                    <a:pt x="1129792" y="92316"/>
                  </a:lnTo>
                  <a:lnTo>
                    <a:pt x="1129792" y="1422400"/>
                  </a:lnTo>
                  <a:lnTo>
                    <a:pt x="1120394" y="1422400"/>
                  </a:lnTo>
                  <a:lnTo>
                    <a:pt x="1119632" y="1409700"/>
                  </a:lnTo>
                  <a:lnTo>
                    <a:pt x="1123353" y="1409700"/>
                  </a:lnTo>
                  <a:lnTo>
                    <a:pt x="1122984" y="1397000"/>
                  </a:lnTo>
                  <a:lnTo>
                    <a:pt x="1124115" y="1397000"/>
                  </a:lnTo>
                  <a:lnTo>
                    <a:pt x="1123696" y="1409700"/>
                  </a:lnTo>
                  <a:lnTo>
                    <a:pt x="1129538" y="1409700"/>
                  </a:lnTo>
                  <a:lnTo>
                    <a:pt x="1129792" y="1422400"/>
                  </a:lnTo>
                  <a:lnTo>
                    <a:pt x="1129792" y="92316"/>
                  </a:lnTo>
                  <a:lnTo>
                    <a:pt x="1129131" y="95719"/>
                  </a:lnTo>
                  <a:lnTo>
                    <a:pt x="1129131" y="1193800"/>
                  </a:lnTo>
                  <a:lnTo>
                    <a:pt x="1118895" y="1193800"/>
                  </a:lnTo>
                  <a:lnTo>
                    <a:pt x="1119632" y="1181100"/>
                  </a:lnTo>
                  <a:lnTo>
                    <a:pt x="1123607" y="1181100"/>
                  </a:lnTo>
                  <a:lnTo>
                    <a:pt x="1121841" y="1168400"/>
                  </a:lnTo>
                  <a:lnTo>
                    <a:pt x="1118196" y="1168400"/>
                  </a:lnTo>
                  <a:lnTo>
                    <a:pt x="1118717" y="1155700"/>
                  </a:lnTo>
                  <a:lnTo>
                    <a:pt x="1126921" y="1155700"/>
                  </a:lnTo>
                  <a:lnTo>
                    <a:pt x="1126947" y="1168400"/>
                  </a:lnTo>
                  <a:lnTo>
                    <a:pt x="1127709" y="1168400"/>
                  </a:lnTo>
                  <a:lnTo>
                    <a:pt x="1128318" y="1181100"/>
                  </a:lnTo>
                  <a:lnTo>
                    <a:pt x="1129131" y="1193800"/>
                  </a:lnTo>
                  <a:lnTo>
                    <a:pt x="1129131" y="95719"/>
                  </a:lnTo>
                  <a:lnTo>
                    <a:pt x="1128077" y="101142"/>
                  </a:lnTo>
                  <a:lnTo>
                    <a:pt x="1128077" y="1041400"/>
                  </a:lnTo>
                  <a:lnTo>
                    <a:pt x="1128052" y="1054100"/>
                  </a:lnTo>
                  <a:lnTo>
                    <a:pt x="1121587" y="1054100"/>
                  </a:lnTo>
                  <a:lnTo>
                    <a:pt x="1121587" y="1092200"/>
                  </a:lnTo>
                  <a:lnTo>
                    <a:pt x="1121498" y="1104900"/>
                  </a:lnTo>
                  <a:lnTo>
                    <a:pt x="1117866" y="1104900"/>
                  </a:lnTo>
                  <a:lnTo>
                    <a:pt x="1115999" y="1092200"/>
                  </a:lnTo>
                  <a:lnTo>
                    <a:pt x="1121587" y="1092200"/>
                  </a:lnTo>
                  <a:lnTo>
                    <a:pt x="1121587" y="1054100"/>
                  </a:lnTo>
                  <a:lnTo>
                    <a:pt x="1119771" y="1054100"/>
                  </a:lnTo>
                  <a:lnTo>
                    <a:pt x="1119378" y="1041400"/>
                  </a:lnTo>
                  <a:lnTo>
                    <a:pt x="1128077" y="1041400"/>
                  </a:lnTo>
                  <a:lnTo>
                    <a:pt x="1128077" y="101142"/>
                  </a:lnTo>
                  <a:lnTo>
                    <a:pt x="1127988" y="101600"/>
                  </a:lnTo>
                  <a:lnTo>
                    <a:pt x="1115161" y="101600"/>
                  </a:lnTo>
                  <a:lnTo>
                    <a:pt x="1113485" y="106121"/>
                  </a:lnTo>
                  <a:lnTo>
                    <a:pt x="1113485" y="1981200"/>
                  </a:lnTo>
                  <a:lnTo>
                    <a:pt x="1112735" y="1981200"/>
                  </a:lnTo>
                  <a:lnTo>
                    <a:pt x="1112735" y="2082800"/>
                  </a:lnTo>
                  <a:lnTo>
                    <a:pt x="1111288" y="2082800"/>
                  </a:lnTo>
                  <a:lnTo>
                    <a:pt x="1110615" y="2095500"/>
                  </a:lnTo>
                  <a:lnTo>
                    <a:pt x="1108417" y="2095500"/>
                  </a:lnTo>
                  <a:lnTo>
                    <a:pt x="1108379" y="2057400"/>
                  </a:lnTo>
                  <a:lnTo>
                    <a:pt x="1111542" y="2057400"/>
                  </a:lnTo>
                  <a:lnTo>
                    <a:pt x="1110818" y="2070100"/>
                  </a:lnTo>
                  <a:lnTo>
                    <a:pt x="1112735" y="2082800"/>
                  </a:lnTo>
                  <a:lnTo>
                    <a:pt x="1112735" y="1981200"/>
                  </a:lnTo>
                  <a:lnTo>
                    <a:pt x="1111237" y="1981200"/>
                  </a:lnTo>
                  <a:lnTo>
                    <a:pt x="1111237" y="1993900"/>
                  </a:lnTo>
                  <a:lnTo>
                    <a:pt x="1110729" y="2006600"/>
                  </a:lnTo>
                  <a:lnTo>
                    <a:pt x="1108176" y="2006600"/>
                  </a:lnTo>
                  <a:lnTo>
                    <a:pt x="1108011" y="1993900"/>
                  </a:lnTo>
                  <a:lnTo>
                    <a:pt x="1111237" y="1993900"/>
                  </a:lnTo>
                  <a:lnTo>
                    <a:pt x="1111237" y="1981200"/>
                  </a:lnTo>
                  <a:lnTo>
                    <a:pt x="1109941" y="1981200"/>
                  </a:lnTo>
                  <a:lnTo>
                    <a:pt x="1110500" y="1968500"/>
                  </a:lnTo>
                  <a:lnTo>
                    <a:pt x="1112964" y="1968500"/>
                  </a:lnTo>
                  <a:lnTo>
                    <a:pt x="1113485" y="1981200"/>
                  </a:lnTo>
                  <a:lnTo>
                    <a:pt x="1113485" y="106121"/>
                  </a:lnTo>
                  <a:lnTo>
                    <a:pt x="1113320" y="106565"/>
                  </a:lnTo>
                  <a:lnTo>
                    <a:pt x="1113320" y="1917700"/>
                  </a:lnTo>
                  <a:lnTo>
                    <a:pt x="1113193" y="1930400"/>
                  </a:lnTo>
                  <a:lnTo>
                    <a:pt x="1109091" y="1930400"/>
                  </a:lnTo>
                  <a:lnTo>
                    <a:pt x="1108964" y="1917700"/>
                  </a:lnTo>
                  <a:lnTo>
                    <a:pt x="1113320" y="1917700"/>
                  </a:lnTo>
                  <a:lnTo>
                    <a:pt x="1113320" y="106565"/>
                  </a:lnTo>
                  <a:lnTo>
                    <a:pt x="1111453" y="111607"/>
                  </a:lnTo>
                  <a:lnTo>
                    <a:pt x="1111453" y="1854200"/>
                  </a:lnTo>
                  <a:lnTo>
                    <a:pt x="1107973" y="1854200"/>
                  </a:lnTo>
                  <a:lnTo>
                    <a:pt x="1108113" y="1841500"/>
                  </a:lnTo>
                  <a:lnTo>
                    <a:pt x="1108608" y="1841500"/>
                  </a:lnTo>
                  <a:lnTo>
                    <a:pt x="1109027" y="1828800"/>
                  </a:lnTo>
                  <a:lnTo>
                    <a:pt x="1110996" y="1828800"/>
                  </a:lnTo>
                  <a:lnTo>
                    <a:pt x="1111288" y="1841500"/>
                  </a:lnTo>
                  <a:lnTo>
                    <a:pt x="1111453" y="1854200"/>
                  </a:lnTo>
                  <a:lnTo>
                    <a:pt x="1111453" y="111607"/>
                  </a:lnTo>
                  <a:lnTo>
                    <a:pt x="1110576" y="113969"/>
                  </a:lnTo>
                  <a:lnTo>
                    <a:pt x="1110576" y="1752600"/>
                  </a:lnTo>
                  <a:lnTo>
                    <a:pt x="1110513" y="1765300"/>
                  </a:lnTo>
                  <a:lnTo>
                    <a:pt x="1109827" y="1765300"/>
                  </a:lnTo>
                  <a:lnTo>
                    <a:pt x="1109827" y="1816100"/>
                  </a:lnTo>
                  <a:lnTo>
                    <a:pt x="1109446" y="1816100"/>
                  </a:lnTo>
                  <a:lnTo>
                    <a:pt x="1109560" y="1803400"/>
                  </a:lnTo>
                  <a:lnTo>
                    <a:pt x="1109827" y="1816100"/>
                  </a:lnTo>
                  <a:lnTo>
                    <a:pt x="1109827" y="1765300"/>
                  </a:lnTo>
                  <a:lnTo>
                    <a:pt x="1108697" y="1765300"/>
                  </a:lnTo>
                  <a:lnTo>
                    <a:pt x="1108379" y="1752600"/>
                  </a:lnTo>
                  <a:lnTo>
                    <a:pt x="1110576" y="1752600"/>
                  </a:lnTo>
                  <a:lnTo>
                    <a:pt x="1110576" y="113969"/>
                  </a:lnTo>
                  <a:lnTo>
                    <a:pt x="1110449" y="114300"/>
                  </a:lnTo>
                  <a:lnTo>
                    <a:pt x="1107960" y="114300"/>
                  </a:lnTo>
                  <a:lnTo>
                    <a:pt x="1107960" y="2159000"/>
                  </a:lnTo>
                  <a:lnTo>
                    <a:pt x="1107884" y="2171700"/>
                  </a:lnTo>
                  <a:lnTo>
                    <a:pt x="1107516" y="2184400"/>
                  </a:lnTo>
                  <a:lnTo>
                    <a:pt x="1105877" y="2184400"/>
                  </a:lnTo>
                  <a:lnTo>
                    <a:pt x="1105903" y="2171700"/>
                  </a:lnTo>
                  <a:lnTo>
                    <a:pt x="1105649" y="2171700"/>
                  </a:lnTo>
                  <a:lnTo>
                    <a:pt x="1105941" y="2159000"/>
                  </a:lnTo>
                  <a:lnTo>
                    <a:pt x="1107960" y="2159000"/>
                  </a:lnTo>
                  <a:lnTo>
                    <a:pt x="1107960" y="114300"/>
                  </a:lnTo>
                  <a:lnTo>
                    <a:pt x="1103909" y="114300"/>
                  </a:lnTo>
                  <a:lnTo>
                    <a:pt x="1100937" y="127000"/>
                  </a:lnTo>
                  <a:lnTo>
                    <a:pt x="1105522" y="127000"/>
                  </a:lnTo>
                  <a:lnTo>
                    <a:pt x="1105293" y="127660"/>
                  </a:lnTo>
                  <a:lnTo>
                    <a:pt x="1105293" y="2311400"/>
                  </a:lnTo>
                  <a:lnTo>
                    <a:pt x="1103414" y="2311400"/>
                  </a:lnTo>
                  <a:lnTo>
                    <a:pt x="1103414" y="2349500"/>
                  </a:lnTo>
                  <a:lnTo>
                    <a:pt x="1098829" y="2362200"/>
                  </a:lnTo>
                  <a:lnTo>
                    <a:pt x="1102728" y="2374900"/>
                  </a:lnTo>
                  <a:lnTo>
                    <a:pt x="1103109" y="2374900"/>
                  </a:lnTo>
                  <a:lnTo>
                    <a:pt x="1099934" y="2387600"/>
                  </a:lnTo>
                  <a:lnTo>
                    <a:pt x="1099807" y="2387600"/>
                  </a:lnTo>
                  <a:lnTo>
                    <a:pt x="1099781" y="2400300"/>
                  </a:lnTo>
                  <a:lnTo>
                    <a:pt x="1096378" y="2413000"/>
                  </a:lnTo>
                  <a:lnTo>
                    <a:pt x="1096733" y="2413000"/>
                  </a:lnTo>
                  <a:lnTo>
                    <a:pt x="1097051" y="2463800"/>
                  </a:lnTo>
                  <a:lnTo>
                    <a:pt x="1096759" y="2476500"/>
                  </a:lnTo>
                  <a:lnTo>
                    <a:pt x="1093101" y="2489200"/>
                  </a:lnTo>
                  <a:lnTo>
                    <a:pt x="1093876" y="2489200"/>
                  </a:lnTo>
                  <a:lnTo>
                    <a:pt x="1093825" y="2501900"/>
                  </a:lnTo>
                  <a:lnTo>
                    <a:pt x="1092796" y="2501900"/>
                  </a:lnTo>
                  <a:lnTo>
                    <a:pt x="1092796" y="2540000"/>
                  </a:lnTo>
                  <a:lnTo>
                    <a:pt x="1091958" y="2552700"/>
                  </a:lnTo>
                  <a:lnTo>
                    <a:pt x="1091311" y="2552700"/>
                  </a:lnTo>
                  <a:lnTo>
                    <a:pt x="1091311" y="2578100"/>
                  </a:lnTo>
                  <a:lnTo>
                    <a:pt x="1088415" y="2590800"/>
                  </a:lnTo>
                  <a:lnTo>
                    <a:pt x="1088212" y="2603500"/>
                  </a:lnTo>
                  <a:lnTo>
                    <a:pt x="1088758" y="2616200"/>
                  </a:lnTo>
                  <a:lnTo>
                    <a:pt x="1087907" y="2628900"/>
                  </a:lnTo>
                  <a:lnTo>
                    <a:pt x="1086662" y="2628900"/>
                  </a:lnTo>
                  <a:lnTo>
                    <a:pt x="1085684" y="2641600"/>
                  </a:lnTo>
                  <a:lnTo>
                    <a:pt x="1085583" y="2705100"/>
                  </a:lnTo>
                  <a:lnTo>
                    <a:pt x="1085367" y="2705100"/>
                  </a:lnTo>
                  <a:lnTo>
                    <a:pt x="1085367" y="2781300"/>
                  </a:lnTo>
                  <a:lnTo>
                    <a:pt x="1085367" y="2794000"/>
                  </a:lnTo>
                  <a:lnTo>
                    <a:pt x="1082878" y="2794000"/>
                  </a:lnTo>
                  <a:lnTo>
                    <a:pt x="1082713" y="2806700"/>
                  </a:lnTo>
                  <a:lnTo>
                    <a:pt x="1083703" y="2806700"/>
                  </a:lnTo>
                  <a:lnTo>
                    <a:pt x="1082662" y="2815463"/>
                  </a:lnTo>
                  <a:lnTo>
                    <a:pt x="1082662" y="2857500"/>
                  </a:lnTo>
                  <a:lnTo>
                    <a:pt x="1082179" y="2860979"/>
                  </a:lnTo>
                  <a:lnTo>
                    <a:pt x="1082179" y="2895600"/>
                  </a:lnTo>
                  <a:lnTo>
                    <a:pt x="1081786" y="2901950"/>
                  </a:lnTo>
                  <a:lnTo>
                    <a:pt x="1081786" y="2984500"/>
                  </a:lnTo>
                  <a:lnTo>
                    <a:pt x="1079677" y="2994545"/>
                  </a:lnTo>
                  <a:lnTo>
                    <a:pt x="1079677" y="3098800"/>
                  </a:lnTo>
                  <a:lnTo>
                    <a:pt x="1079322" y="3098800"/>
                  </a:lnTo>
                  <a:lnTo>
                    <a:pt x="1079322" y="3314700"/>
                  </a:lnTo>
                  <a:lnTo>
                    <a:pt x="1077976" y="3314700"/>
                  </a:lnTo>
                  <a:lnTo>
                    <a:pt x="1077976" y="3390900"/>
                  </a:lnTo>
                  <a:lnTo>
                    <a:pt x="1075918" y="3390900"/>
                  </a:lnTo>
                  <a:lnTo>
                    <a:pt x="1076617" y="3378200"/>
                  </a:lnTo>
                  <a:lnTo>
                    <a:pt x="1077391" y="3378200"/>
                  </a:lnTo>
                  <a:lnTo>
                    <a:pt x="1077976" y="3390900"/>
                  </a:lnTo>
                  <a:lnTo>
                    <a:pt x="1077976" y="3314700"/>
                  </a:lnTo>
                  <a:lnTo>
                    <a:pt x="1077722" y="3314700"/>
                  </a:lnTo>
                  <a:lnTo>
                    <a:pt x="1077722" y="3365500"/>
                  </a:lnTo>
                  <a:lnTo>
                    <a:pt x="1076210" y="3365500"/>
                  </a:lnTo>
                  <a:lnTo>
                    <a:pt x="1076274" y="3352800"/>
                  </a:lnTo>
                  <a:lnTo>
                    <a:pt x="1077709" y="3352800"/>
                  </a:lnTo>
                  <a:lnTo>
                    <a:pt x="1077722" y="3365500"/>
                  </a:lnTo>
                  <a:lnTo>
                    <a:pt x="1077722" y="3314700"/>
                  </a:lnTo>
                  <a:lnTo>
                    <a:pt x="1075944" y="3314700"/>
                  </a:lnTo>
                  <a:lnTo>
                    <a:pt x="1075944" y="3302000"/>
                  </a:lnTo>
                  <a:lnTo>
                    <a:pt x="1078001" y="3302000"/>
                  </a:lnTo>
                  <a:lnTo>
                    <a:pt x="1079322" y="3314700"/>
                  </a:lnTo>
                  <a:lnTo>
                    <a:pt x="1079322" y="3098800"/>
                  </a:lnTo>
                  <a:lnTo>
                    <a:pt x="1078445" y="3098800"/>
                  </a:lnTo>
                  <a:lnTo>
                    <a:pt x="1078445" y="3162300"/>
                  </a:lnTo>
                  <a:lnTo>
                    <a:pt x="1078242" y="3162300"/>
                  </a:lnTo>
                  <a:lnTo>
                    <a:pt x="1078242" y="3263900"/>
                  </a:lnTo>
                  <a:lnTo>
                    <a:pt x="1078064" y="3276600"/>
                  </a:lnTo>
                  <a:lnTo>
                    <a:pt x="1075766" y="3276600"/>
                  </a:lnTo>
                  <a:lnTo>
                    <a:pt x="1075626" y="3263900"/>
                  </a:lnTo>
                  <a:lnTo>
                    <a:pt x="1078242" y="3263900"/>
                  </a:lnTo>
                  <a:lnTo>
                    <a:pt x="1078242" y="3162300"/>
                  </a:lnTo>
                  <a:lnTo>
                    <a:pt x="1078191" y="3225800"/>
                  </a:lnTo>
                  <a:lnTo>
                    <a:pt x="1078191" y="3238500"/>
                  </a:lnTo>
                  <a:lnTo>
                    <a:pt x="1078001" y="3238500"/>
                  </a:lnTo>
                  <a:lnTo>
                    <a:pt x="1078052" y="3251200"/>
                  </a:lnTo>
                  <a:lnTo>
                    <a:pt x="1076032" y="3251200"/>
                  </a:lnTo>
                  <a:lnTo>
                    <a:pt x="1075905" y="3225800"/>
                  </a:lnTo>
                  <a:lnTo>
                    <a:pt x="1076579" y="3225800"/>
                  </a:lnTo>
                  <a:lnTo>
                    <a:pt x="1076934" y="3213100"/>
                  </a:lnTo>
                  <a:lnTo>
                    <a:pt x="1077353" y="3225800"/>
                  </a:lnTo>
                  <a:lnTo>
                    <a:pt x="1078191" y="3225800"/>
                  </a:lnTo>
                  <a:lnTo>
                    <a:pt x="1078191" y="3162300"/>
                  </a:lnTo>
                  <a:lnTo>
                    <a:pt x="1076045" y="3162300"/>
                  </a:lnTo>
                  <a:lnTo>
                    <a:pt x="1075715" y="3149600"/>
                  </a:lnTo>
                  <a:lnTo>
                    <a:pt x="1073950" y="3136900"/>
                  </a:lnTo>
                  <a:lnTo>
                    <a:pt x="1077137" y="3136900"/>
                  </a:lnTo>
                  <a:lnTo>
                    <a:pt x="1077620" y="3149600"/>
                  </a:lnTo>
                  <a:lnTo>
                    <a:pt x="1078179" y="3149600"/>
                  </a:lnTo>
                  <a:lnTo>
                    <a:pt x="1078445" y="3162300"/>
                  </a:lnTo>
                  <a:lnTo>
                    <a:pt x="1078445" y="3098800"/>
                  </a:lnTo>
                  <a:lnTo>
                    <a:pt x="1075563" y="3098800"/>
                  </a:lnTo>
                  <a:lnTo>
                    <a:pt x="1075677" y="3086100"/>
                  </a:lnTo>
                  <a:lnTo>
                    <a:pt x="1079220" y="3086100"/>
                  </a:lnTo>
                  <a:lnTo>
                    <a:pt x="1079677" y="3098800"/>
                  </a:lnTo>
                  <a:lnTo>
                    <a:pt x="1079677" y="2994545"/>
                  </a:lnTo>
                  <a:lnTo>
                    <a:pt x="1079119" y="2997200"/>
                  </a:lnTo>
                  <a:lnTo>
                    <a:pt x="1077442" y="3009900"/>
                  </a:lnTo>
                  <a:lnTo>
                    <a:pt x="1078090" y="3022600"/>
                  </a:lnTo>
                  <a:lnTo>
                    <a:pt x="1079080" y="3035300"/>
                  </a:lnTo>
                  <a:lnTo>
                    <a:pt x="1079588" y="3048000"/>
                  </a:lnTo>
                  <a:lnTo>
                    <a:pt x="1076020" y="3048000"/>
                  </a:lnTo>
                  <a:lnTo>
                    <a:pt x="1076007" y="3035300"/>
                  </a:lnTo>
                  <a:lnTo>
                    <a:pt x="1075982" y="3009900"/>
                  </a:lnTo>
                  <a:lnTo>
                    <a:pt x="1076159" y="3009900"/>
                  </a:lnTo>
                  <a:lnTo>
                    <a:pt x="1076185" y="2984500"/>
                  </a:lnTo>
                  <a:lnTo>
                    <a:pt x="1076515" y="2984500"/>
                  </a:lnTo>
                  <a:lnTo>
                    <a:pt x="1076680" y="2971800"/>
                  </a:lnTo>
                  <a:lnTo>
                    <a:pt x="1077391" y="2984500"/>
                  </a:lnTo>
                  <a:lnTo>
                    <a:pt x="1081786" y="2984500"/>
                  </a:lnTo>
                  <a:lnTo>
                    <a:pt x="1081786" y="2901950"/>
                  </a:lnTo>
                  <a:lnTo>
                    <a:pt x="1081392" y="2908300"/>
                  </a:lnTo>
                  <a:lnTo>
                    <a:pt x="1078877" y="2921000"/>
                  </a:lnTo>
                  <a:lnTo>
                    <a:pt x="1078534" y="2921000"/>
                  </a:lnTo>
                  <a:lnTo>
                    <a:pt x="1078534" y="2933700"/>
                  </a:lnTo>
                  <a:lnTo>
                    <a:pt x="1077734" y="2946400"/>
                  </a:lnTo>
                  <a:lnTo>
                    <a:pt x="1077226" y="2946400"/>
                  </a:lnTo>
                  <a:lnTo>
                    <a:pt x="1076045" y="2933700"/>
                  </a:lnTo>
                  <a:lnTo>
                    <a:pt x="1078534" y="2933700"/>
                  </a:lnTo>
                  <a:lnTo>
                    <a:pt x="1078534" y="2921000"/>
                  </a:lnTo>
                  <a:lnTo>
                    <a:pt x="1076782" y="2921000"/>
                  </a:lnTo>
                  <a:lnTo>
                    <a:pt x="1078953" y="2908300"/>
                  </a:lnTo>
                  <a:lnTo>
                    <a:pt x="1078420" y="2908300"/>
                  </a:lnTo>
                  <a:lnTo>
                    <a:pt x="1078484" y="2895600"/>
                  </a:lnTo>
                  <a:lnTo>
                    <a:pt x="1078649" y="2882900"/>
                  </a:lnTo>
                  <a:lnTo>
                    <a:pt x="1080693" y="2882900"/>
                  </a:lnTo>
                  <a:lnTo>
                    <a:pt x="1081405" y="2895600"/>
                  </a:lnTo>
                  <a:lnTo>
                    <a:pt x="1082179" y="2895600"/>
                  </a:lnTo>
                  <a:lnTo>
                    <a:pt x="1082179" y="2860979"/>
                  </a:lnTo>
                  <a:lnTo>
                    <a:pt x="1080897" y="2870200"/>
                  </a:lnTo>
                  <a:lnTo>
                    <a:pt x="1078649" y="2870200"/>
                  </a:lnTo>
                  <a:lnTo>
                    <a:pt x="1078611" y="2857500"/>
                  </a:lnTo>
                  <a:lnTo>
                    <a:pt x="1079017" y="2844800"/>
                  </a:lnTo>
                  <a:lnTo>
                    <a:pt x="1080668" y="2844800"/>
                  </a:lnTo>
                  <a:lnTo>
                    <a:pt x="1080439" y="2857500"/>
                  </a:lnTo>
                  <a:lnTo>
                    <a:pt x="1082662" y="2857500"/>
                  </a:lnTo>
                  <a:lnTo>
                    <a:pt x="1082662" y="2815463"/>
                  </a:lnTo>
                  <a:lnTo>
                    <a:pt x="1082192" y="2819400"/>
                  </a:lnTo>
                  <a:lnTo>
                    <a:pt x="1080643" y="2806700"/>
                  </a:lnTo>
                  <a:lnTo>
                    <a:pt x="1082598" y="2806700"/>
                  </a:lnTo>
                  <a:lnTo>
                    <a:pt x="1081481" y="2794000"/>
                  </a:lnTo>
                  <a:lnTo>
                    <a:pt x="1080579" y="2781300"/>
                  </a:lnTo>
                  <a:lnTo>
                    <a:pt x="1079296" y="2781300"/>
                  </a:lnTo>
                  <a:lnTo>
                    <a:pt x="1082243" y="2770263"/>
                  </a:lnTo>
                  <a:lnTo>
                    <a:pt x="1082065" y="2781300"/>
                  </a:lnTo>
                  <a:lnTo>
                    <a:pt x="1085367" y="2781300"/>
                  </a:lnTo>
                  <a:lnTo>
                    <a:pt x="1085367" y="2705100"/>
                  </a:lnTo>
                  <a:lnTo>
                    <a:pt x="1084465" y="2705100"/>
                  </a:lnTo>
                  <a:lnTo>
                    <a:pt x="1084465" y="2755900"/>
                  </a:lnTo>
                  <a:lnTo>
                    <a:pt x="1082268" y="2768600"/>
                  </a:lnTo>
                  <a:lnTo>
                    <a:pt x="1081900" y="2768600"/>
                  </a:lnTo>
                  <a:lnTo>
                    <a:pt x="1081760" y="2755900"/>
                  </a:lnTo>
                  <a:lnTo>
                    <a:pt x="1081379" y="2755900"/>
                  </a:lnTo>
                  <a:lnTo>
                    <a:pt x="1081925" y="2743200"/>
                  </a:lnTo>
                  <a:lnTo>
                    <a:pt x="1083360" y="2755900"/>
                  </a:lnTo>
                  <a:lnTo>
                    <a:pt x="1084465" y="2755900"/>
                  </a:lnTo>
                  <a:lnTo>
                    <a:pt x="1084465" y="2705100"/>
                  </a:lnTo>
                  <a:lnTo>
                    <a:pt x="1084110" y="2705100"/>
                  </a:lnTo>
                  <a:lnTo>
                    <a:pt x="1084097" y="2705417"/>
                  </a:lnTo>
                  <a:lnTo>
                    <a:pt x="1083411" y="2717800"/>
                  </a:lnTo>
                  <a:lnTo>
                    <a:pt x="1083678" y="2717800"/>
                  </a:lnTo>
                  <a:lnTo>
                    <a:pt x="1084211" y="2717800"/>
                  </a:lnTo>
                  <a:lnTo>
                    <a:pt x="1083373" y="2730500"/>
                  </a:lnTo>
                  <a:lnTo>
                    <a:pt x="1081697" y="2730500"/>
                  </a:lnTo>
                  <a:lnTo>
                    <a:pt x="1081532" y="2717800"/>
                  </a:lnTo>
                  <a:lnTo>
                    <a:pt x="1083411" y="2717800"/>
                  </a:lnTo>
                  <a:lnTo>
                    <a:pt x="1084110" y="2705100"/>
                  </a:lnTo>
                  <a:lnTo>
                    <a:pt x="1084948" y="2679700"/>
                  </a:lnTo>
                  <a:lnTo>
                    <a:pt x="1085354" y="2679700"/>
                  </a:lnTo>
                  <a:lnTo>
                    <a:pt x="1085405" y="2692400"/>
                  </a:lnTo>
                  <a:lnTo>
                    <a:pt x="1085583" y="2705100"/>
                  </a:lnTo>
                  <a:lnTo>
                    <a:pt x="1085583" y="2641600"/>
                  </a:lnTo>
                  <a:lnTo>
                    <a:pt x="1084478" y="2641600"/>
                  </a:lnTo>
                  <a:lnTo>
                    <a:pt x="1084503" y="2628900"/>
                  </a:lnTo>
                  <a:lnTo>
                    <a:pt x="1084859" y="2628900"/>
                  </a:lnTo>
                  <a:lnTo>
                    <a:pt x="1086408" y="2616200"/>
                  </a:lnTo>
                  <a:lnTo>
                    <a:pt x="1087145" y="2603500"/>
                  </a:lnTo>
                  <a:lnTo>
                    <a:pt x="1087183" y="2552700"/>
                  </a:lnTo>
                  <a:lnTo>
                    <a:pt x="1087729" y="2552700"/>
                  </a:lnTo>
                  <a:lnTo>
                    <a:pt x="1089279" y="2565400"/>
                  </a:lnTo>
                  <a:lnTo>
                    <a:pt x="1091247" y="2565400"/>
                  </a:lnTo>
                  <a:lnTo>
                    <a:pt x="1091311" y="2578100"/>
                  </a:lnTo>
                  <a:lnTo>
                    <a:pt x="1091311" y="2552700"/>
                  </a:lnTo>
                  <a:lnTo>
                    <a:pt x="1089875" y="2552700"/>
                  </a:lnTo>
                  <a:lnTo>
                    <a:pt x="1089812" y="2540000"/>
                  </a:lnTo>
                  <a:lnTo>
                    <a:pt x="1090295" y="2540000"/>
                  </a:lnTo>
                  <a:lnTo>
                    <a:pt x="1090295" y="2527300"/>
                  </a:lnTo>
                  <a:lnTo>
                    <a:pt x="1092466" y="2540000"/>
                  </a:lnTo>
                  <a:lnTo>
                    <a:pt x="1092796" y="2540000"/>
                  </a:lnTo>
                  <a:lnTo>
                    <a:pt x="1092796" y="2501900"/>
                  </a:lnTo>
                  <a:lnTo>
                    <a:pt x="1092466" y="2501900"/>
                  </a:lnTo>
                  <a:lnTo>
                    <a:pt x="1092454" y="2463800"/>
                  </a:lnTo>
                  <a:lnTo>
                    <a:pt x="1092682" y="2463800"/>
                  </a:lnTo>
                  <a:lnTo>
                    <a:pt x="1092708" y="2438400"/>
                  </a:lnTo>
                  <a:lnTo>
                    <a:pt x="1093127" y="2438400"/>
                  </a:lnTo>
                  <a:lnTo>
                    <a:pt x="1094752" y="2425700"/>
                  </a:lnTo>
                  <a:lnTo>
                    <a:pt x="1095413" y="2425700"/>
                  </a:lnTo>
                  <a:lnTo>
                    <a:pt x="1095565" y="2413000"/>
                  </a:lnTo>
                  <a:lnTo>
                    <a:pt x="1095654" y="2400300"/>
                  </a:lnTo>
                  <a:lnTo>
                    <a:pt x="1095819" y="2400300"/>
                  </a:lnTo>
                  <a:lnTo>
                    <a:pt x="1096086" y="2387600"/>
                  </a:lnTo>
                  <a:lnTo>
                    <a:pt x="1096683" y="2387600"/>
                  </a:lnTo>
                  <a:lnTo>
                    <a:pt x="1097851" y="2374900"/>
                  </a:lnTo>
                  <a:lnTo>
                    <a:pt x="1098664" y="2374900"/>
                  </a:lnTo>
                  <a:lnTo>
                    <a:pt x="1098257" y="2362200"/>
                  </a:lnTo>
                  <a:lnTo>
                    <a:pt x="1098943" y="2349500"/>
                  </a:lnTo>
                  <a:lnTo>
                    <a:pt x="1103414" y="2349500"/>
                  </a:lnTo>
                  <a:lnTo>
                    <a:pt x="1103414" y="2311400"/>
                  </a:lnTo>
                  <a:lnTo>
                    <a:pt x="1102385" y="2324100"/>
                  </a:lnTo>
                  <a:lnTo>
                    <a:pt x="1102639" y="2324100"/>
                  </a:lnTo>
                  <a:lnTo>
                    <a:pt x="1102398" y="2336800"/>
                  </a:lnTo>
                  <a:lnTo>
                    <a:pt x="1099527" y="2336800"/>
                  </a:lnTo>
                  <a:lnTo>
                    <a:pt x="1099426" y="2324100"/>
                  </a:lnTo>
                  <a:lnTo>
                    <a:pt x="1099134" y="2324100"/>
                  </a:lnTo>
                  <a:lnTo>
                    <a:pt x="1099350" y="2311400"/>
                  </a:lnTo>
                  <a:lnTo>
                    <a:pt x="1099489" y="2311400"/>
                  </a:lnTo>
                  <a:lnTo>
                    <a:pt x="1099985" y="2298700"/>
                  </a:lnTo>
                  <a:lnTo>
                    <a:pt x="1104417" y="2298700"/>
                  </a:lnTo>
                  <a:lnTo>
                    <a:pt x="1105293" y="2311400"/>
                  </a:lnTo>
                  <a:lnTo>
                    <a:pt x="1105293" y="127660"/>
                  </a:lnTo>
                  <a:lnTo>
                    <a:pt x="1105217" y="127876"/>
                  </a:lnTo>
                  <a:lnTo>
                    <a:pt x="1105217" y="2260600"/>
                  </a:lnTo>
                  <a:lnTo>
                    <a:pt x="1102347" y="2260600"/>
                  </a:lnTo>
                  <a:lnTo>
                    <a:pt x="1102677" y="2247900"/>
                  </a:lnTo>
                  <a:lnTo>
                    <a:pt x="1105039" y="2247900"/>
                  </a:lnTo>
                  <a:lnTo>
                    <a:pt x="1105217" y="2260600"/>
                  </a:lnTo>
                  <a:lnTo>
                    <a:pt x="1105217" y="127876"/>
                  </a:lnTo>
                  <a:lnTo>
                    <a:pt x="1102525" y="135547"/>
                  </a:lnTo>
                  <a:lnTo>
                    <a:pt x="1102525" y="1562100"/>
                  </a:lnTo>
                  <a:lnTo>
                    <a:pt x="1102398" y="1574800"/>
                  </a:lnTo>
                  <a:lnTo>
                    <a:pt x="1100620" y="1574800"/>
                  </a:lnTo>
                  <a:lnTo>
                    <a:pt x="1100429" y="1562100"/>
                  </a:lnTo>
                  <a:lnTo>
                    <a:pt x="1102525" y="1562100"/>
                  </a:lnTo>
                  <a:lnTo>
                    <a:pt x="1102525" y="135547"/>
                  </a:lnTo>
                  <a:lnTo>
                    <a:pt x="1101890" y="137350"/>
                  </a:lnTo>
                  <a:lnTo>
                    <a:pt x="1101890" y="1549400"/>
                  </a:lnTo>
                  <a:lnTo>
                    <a:pt x="1101483" y="1549400"/>
                  </a:lnTo>
                  <a:lnTo>
                    <a:pt x="1101750" y="1536700"/>
                  </a:lnTo>
                  <a:lnTo>
                    <a:pt x="1101890" y="1549400"/>
                  </a:lnTo>
                  <a:lnTo>
                    <a:pt x="1101890" y="137350"/>
                  </a:lnTo>
                  <a:lnTo>
                    <a:pt x="1101064" y="139700"/>
                  </a:lnTo>
                  <a:lnTo>
                    <a:pt x="1100061" y="139700"/>
                  </a:lnTo>
                  <a:lnTo>
                    <a:pt x="1100061" y="1435100"/>
                  </a:lnTo>
                  <a:lnTo>
                    <a:pt x="1099375" y="1447800"/>
                  </a:lnTo>
                  <a:lnTo>
                    <a:pt x="1098931" y="1460500"/>
                  </a:lnTo>
                  <a:lnTo>
                    <a:pt x="1099566" y="1460500"/>
                  </a:lnTo>
                  <a:lnTo>
                    <a:pt x="1099223" y="1473200"/>
                  </a:lnTo>
                  <a:lnTo>
                    <a:pt x="1098410" y="1473200"/>
                  </a:lnTo>
                  <a:lnTo>
                    <a:pt x="1098232" y="1460500"/>
                  </a:lnTo>
                  <a:lnTo>
                    <a:pt x="1098461" y="1447800"/>
                  </a:lnTo>
                  <a:lnTo>
                    <a:pt x="1097965" y="1447800"/>
                  </a:lnTo>
                  <a:lnTo>
                    <a:pt x="1097826" y="1435100"/>
                  </a:lnTo>
                  <a:lnTo>
                    <a:pt x="1100061" y="1435100"/>
                  </a:lnTo>
                  <a:lnTo>
                    <a:pt x="1100061" y="139700"/>
                  </a:lnTo>
                  <a:lnTo>
                    <a:pt x="1099477" y="139700"/>
                  </a:lnTo>
                  <a:lnTo>
                    <a:pt x="1099477" y="812800"/>
                  </a:lnTo>
                  <a:lnTo>
                    <a:pt x="1097775" y="817791"/>
                  </a:lnTo>
                  <a:lnTo>
                    <a:pt x="1097775" y="1358900"/>
                  </a:lnTo>
                  <a:lnTo>
                    <a:pt x="1097470" y="1358900"/>
                  </a:lnTo>
                  <a:lnTo>
                    <a:pt x="1096264" y="1371600"/>
                  </a:lnTo>
                  <a:lnTo>
                    <a:pt x="1097559" y="1371600"/>
                  </a:lnTo>
                  <a:lnTo>
                    <a:pt x="1096746" y="1384300"/>
                  </a:lnTo>
                  <a:lnTo>
                    <a:pt x="1095463" y="1384300"/>
                  </a:lnTo>
                  <a:lnTo>
                    <a:pt x="1095781" y="1371600"/>
                  </a:lnTo>
                  <a:lnTo>
                    <a:pt x="1095273" y="1371600"/>
                  </a:lnTo>
                  <a:lnTo>
                    <a:pt x="1092720" y="1358900"/>
                  </a:lnTo>
                  <a:lnTo>
                    <a:pt x="1093571" y="1358900"/>
                  </a:lnTo>
                  <a:lnTo>
                    <a:pt x="1094968" y="1346200"/>
                  </a:lnTo>
                  <a:lnTo>
                    <a:pt x="1096391" y="1346200"/>
                  </a:lnTo>
                  <a:lnTo>
                    <a:pt x="1097775" y="1358900"/>
                  </a:lnTo>
                  <a:lnTo>
                    <a:pt x="1097775" y="817791"/>
                  </a:lnTo>
                  <a:lnTo>
                    <a:pt x="1096975" y="820127"/>
                  </a:lnTo>
                  <a:lnTo>
                    <a:pt x="1096975" y="850900"/>
                  </a:lnTo>
                  <a:lnTo>
                    <a:pt x="1096911" y="965200"/>
                  </a:lnTo>
                  <a:lnTo>
                    <a:pt x="1096695" y="970889"/>
                  </a:lnTo>
                  <a:lnTo>
                    <a:pt x="1096695" y="1257300"/>
                  </a:lnTo>
                  <a:lnTo>
                    <a:pt x="1093228" y="1257300"/>
                  </a:lnTo>
                  <a:lnTo>
                    <a:pt x="1094651" y="1244600"/>
                  </a:lnTo>
                  <a:lnTo>
                    <a:pt x="1096543" y="1244600"/>
                  </a:lnTo>
                  <a:lnTo>
                    <a:pt x="1096695" y="1257300"/>
                  </a:lnTo>
                  <a:lnTo>
                    <a:pt x="1096695" y="970889"/>
                  </a:lnTo>
                  <a:lnTo>
                    <a:pt x="1096429" y="977900"/>
                  </a:lnTo>
                  <a:lnTo>
                    <a:pt x="1095184" y="977900"/>
                  </a:lnTo>
                  <a:lnTo>
                    <a:pt x="1094270" y="965377"/>
                  </a:lnTo>
                  <a:lnTo>
                    <a:pt x="1094270" y="1041400"/>
                  </a:lnTo>
                  <a:lnTo>
                    <a:pt x="1093876" y="1054100"/>
                  </a:lnTo>
                  <a:lnTo>
                    <a:pt x="1093749" y="1054100"/>
                  </a:lnTo>
                  <a:lnTo>
                    <a:pt x="1093749" y="1104900"/>
                  </a:lnTo>
                  <a:lnTo>
                    <a:pt x="1093711" y="1117600"/>
                  </a:lnTo>
                  <a:lnTo>
                    <a:pt x="1092923" y="1117600"/>
                  </a:lnTo>
                  <a:lnTo>
                    <a:pt x="1092885" y="1104900"/>
                  </a:lnTo>
                  <a:lnTo>
                    <a:pt x="1093749" y="1104900"/>
                  </a:lnTo>
                  <a:lnTo>
                    <a:pt x="1093749" y="1054100"/>
                  </a:lnTo>
                  <a:lnTo>
                    <a:pt x="1092835" y="1054100"/>
                  </a:lnTo>
                  <a:lnTo>
                    <a:pt x="1092746" y="1041400"/>
                  </a:lnTo>
                  <a:lnTo>
                    <a:pt x="1092746" y="1028700"/>
                  </a:lnTo>
                  <a:lnTo>
                    <a:pt x="1094117" y="1028700"/>
                  </a:lnTo>
                  <a:lnTo>
                    <a:pt x="1094206" y="1041400"/>
                  </a:lnTo>
                  <a:lnTo>
                    <a:pt x="1094270" y="965377"/>
                  </a:lnTo>
                  <a:lnTo>
                    <a:pt x="1094257" y="965200"/>
                  </a:lnTo>
                  <a:lnTo>
                    <a:pt x="1096911" y="965200"/>
                  </a:lnTo>
                  <a:lnTo>
                    <a:pt x="1096911" y="850900"/>
                  </a:lnTo>
                  <a:lnTo>
                    <a:pt x="1096873" y="927100"/>
                  </a:lnTo>
                  <a:lnTo>
                    <a:pt x="1094803" y="927100"/>
                  </a:lnTo>
                  <a:lnTo>
                    <a:pt x="1095248" y="914323"/>
                  </a:lnTo>
                  <a:lnTo>
                    <a:pt x="1095781" y="889000"/>
                  </a:lnTo>
                  <a:lnTo>
                    <a:pt x="1096683" y="889000"/>
                  </a:lnTo>
                  <a:lnTo>
                    <a:pt x="1096657" y="914400"/>
                  </a:lnTo>
                  <a:lnTo>
                    <a:pt x="1096848" y="914400"/>
                  </a:lnTo>
                  <a:lnTo>
                    <a:pt x="1096873" y="927100"/>
                  </a:lnTo>
                  <a:lnTo>
                    <a:pt x="1096873" y="850900"/>
                  </a:lnTo>
                  <a:lnTo>
                    <a:pt x="1095451" y="850900"/>
                  </a:lnTo>
                  <a:lnTo>
                    <a:pt x="1095362" y="827290"/>
                  </a:lnTo>
                  <a:lnTo>
                    <a:pt x="1095451" y="828014"/>
                  </a:lnTo>
                  <a:lnTo>
                    <a:pt x="1096683" y="838200"/>
                  </a:lnTo>
                  <a:lnTo>
                    <a:pt x="1096975" y="850900"/>
                  </a:lnTo>
                  <a:lnTo>
                    <a:pt x="1096975" y="820127"/>
                  </a:lnTo>
                  <a:lnTo>
                    <a:pt x="1095781" y="823620"/>
                  </a:lnTo>
                  <a:lnTo>
                    <a:pt x="1095781" y="787400"/>
                  </a:lnTo>
                  <a:lnTo>
                    <a:pt x="1096391" y="787400"/>
                  </a:lnTo>
                  <a:lnTo>
                    <a:pt x="1096454" y="812800"/>
                  </a:lnTo>
                  <a:lnTo>
                    <a:pt x="1099477" y="812800"/>
                  </a:lnTo>
                  <a:lnTo>
                    <a:pt x="1099477" y="139700"/>
                  </a:lnTo>
                  <a:lnTo>
                    <a:pt x="1097864" y="139700"/>
                  </a:lnTo>
                  <a:lnTo>
                    <a:pt x="1095387" y="152400"/>
                  </a:lnTo>
                  <a:lnTo>
                    <a:pt x="1080655" y="152400"/>
                  </a:lnTo>
                  <a:lnTo>
                    <a:pt x="1078306" y="165100"/>
                  </a:lnTo>
                  <a:lnTo>
                    <a:pt x="1076045" y="165100"/>
                  </a:lnTo>
                  <a:lnTo>
                    <a:pt x="1069467" y="177800"/>
                  </a:lnTo>
                  <a:lnTo>
                    <a:pt x="1062558" y="177800"/>
                  </a:lnTo>
                  <a:lnTo>
                    <a:pt x="1053909" y="190500"/>
                  </a:lnTo>
                  <a:lnTo>
                    <a:pt x="1045565" y="203200"/>
                  </a:lnTo>
                  <a:lnTo>
                    <a:pt x="1037475" y="203200"/>
                  </a:lnTo>
                  <a:lnTo>
                    <a:pt x="1029563" y="215900"/>
                  </a:lnTo>
                  <a:lnTo>
                    <a:pt x="1026795" y="215900"/>
                  </a:lnTo>
                  <a:lnTo>
                    <a:pt x="1026439" y="216471"/>
                  </a:lnTo>
                  <a:lnTo>
                    <a:pt x="1026439" y="355600"/>
                  </a:lnTo>
                  <a:lnTo>
                    <a:pt x="1022350" y="362026"/>
                  </a:lnTo>
                  <a:lnTo>
                    <a:pt x="1023150" y="355600"/>
                  </a:lnTo>
                  <a:lnTo>
                    <a:pt x="1026439" y="355600"/>
                  </a:lnTo>
                  <a:lnTo>
                    <a:pt x="1026439" y="216471"/>
                  </a:lnTo>
                  <a:lnTo>
                    <a:pt x="1021803" y="223862"/>
                  </a:lnTo>
                  <a:lnTo>
                    <a:pt x="1021803" y="2019300"/>
                  </a:lnTo>
                  <a:lnTo>
                    <a:pt x="1018692" y="2032000"/>
                  </a:lnTo>
                  <a:lnTo>
                    <a:pt x="1018273" y="2032000"/>
                  </a:lnTo>
                  <a:lnTo>
                    <a:pt x="1018362" y="2044700"/>
                  </a:lnTo>
                  <a:lnTo>
                    <a:pt x="1018095" y="2057400"/>
                  </a:lnTo>
                  <a:lnTo>
                    <a:pt x="1018349" y="2070100"/>
                  </a:lnTo>
                  <a:lnTo>
                    <a:pt x="1019797" y="2070100"/>
                  </a:lnTo>
                  <a:lnTo>
                    <a:pt x="1018438" y="2082800"/>
                  </a:lnTo>
                  <a:lnTo>
                    <a:pt x="1018146" y="2095500"/>
                  </a:lnTo>
                  <a:lnTo>
                    <a:pt x="1018286" y="2095500"/>
                  </a:lnTo>
                  <a:lnTo>
                    <a:pt x="1018222" y="2108200"/>
                  </a:lnTo>
                  <a:lnTo>
                    <a:pt x="1017841" y="2108200"/>
                  </a:lnTo>
                  <a:lnTo>
                    <a:pt x="1018692" y="2120900"/>
                  </a:lnTo>
                  <a:lnTo>
                    <a:pt x="1015238" y="2120900"/>
                  </a:lnTo>
                  <a:lnTo>
                    <a:pt x="1015847" y="2133600"/>
                  </a:lnTo>
                  <a:lnTo>
                    <a:pt x="1012266" y="2133600"/>
                  </a:lnTo>
                  <a:lnTo>
                    <a:pt x="1015111" y="2146300"/>
                  </a:lnTo>
                  <a:lnTo>
                    <a:pt x="1015682" y="2146300"/>
                  </a:lnTo>
                  <a:lnTo>
                    <a:pt x="1015593" y="2159000"/>
                  </a:lnTo>
                  <a:lnTo>
                    <a:pt x="1018006" y="2159000"/>
                  </a:lnTo>
                  <a:lnTo>
                    <a:pt x="1017397" y="2171700"/>
                  </a:lnTo>
                  <a:lnTo>
                    <a:pt x="1007554" y="2171700"/>
                  </a:lnTo>
                  <a:lnTo>
                    <a:pt x="1008849" y="2184400"/>
                  </a:lnTo>
                  <a:lnTo>
                    <a:pt x="1016292" y="2184400"/>
                  </a:lnTo>
                  <a:lnTo>
                    <a:pt x="1015390" y="2197100"/>
                  </a:lnTo>
                  <a:lnTo>
                    <a:pt x="1006779" y="2197100"/>
                  </a:lnTo>
                  <a:lnTo>
                    <a:pt x="1006106" y="2209800"/>
                  </a:lnTo>
                  <a:lnTo>
                    <a:pt x="1003515" y="2209800"/>
                  </a:lnTo>
                  <a:lnTo>
                    <a:pt x="1003960" y="2222500"/>
                  </a:lnTo>
                  <a:lnTo>
                    <a:pt x="1007618" y="2222500"/>
                  </a:lnTo>
                  <a:lnTo>
                    <a:pt x="1005763" y="2235200"/>
                  </a:lnTo>
                  <a:lnTo>
                    <a:pt x="1012494" y="2235200"/>
                  </a:lnTo>
                  <a:lnTo>
                    <a:pt x="1012659" y="2260600"/>
                  </a:lnTo>
                  <a:lnTo>
                    <a:pt x="1012355" y="2260600"/>
                  </a:lnTo>
                  <a:lnTo>
                    <a:pt x="1011504" y="2273300"/>
                  </a:lnTo>
                  <a:lnTo>
                    <a:pt x="1009878" y="2273300"/>
                  </a:lnTo>
                  <a:lnTo>
                    <a:pt x="1012418" y="2286000"/>
                  </a:lnTo>
                  <a:lnTo>
                    <a:pt x="1009408" y="2286000"/>
                  </a:lnTo>
                  <a:lnTo>
                    <a:pt x="1009764" y="2298700"/>
                  </a:lnTo>
                  <a:lnTo>
                    <a:pt x="1009726" y="2336800"/>
                  </a:lnTo>
                  <a:lnTo>
                    <a:pt x="1009510" y="2349500"/>
                  </a:lnTo>
                  <a:lnTo>
                    <a:pt x="1008849" y="2349500"/>
                  </a:lnTo>
                  <a:lnTo>
                    <a:pt x="1007478" y="2362200"/>
                  </a:lnTo>
                  <a:lnTo>
                    <a:pt x="1007046" y="2362200"/>
                  </a:lnTo>
                  <a:lnTo>
                    <a:pt x="1006779" y="2374900"/>
                  </a:lnTo>
                  <a:lnTo>
                    <a:pt x="1006729" y="2387600"/>
                  </a:lnTo>
                  <a:lnTo>
                    <a:pt x="1006868" y="2400300"/>
                  </a:lnTo>
                  <a:lnTo>
                    <a:pt x="1007084" y="2400300"/>
                  </a:lnTo>
                  <a:lnTo>
                    <a:pt x="1006995" y="2413000"/>
                  </a:lnTo>
                  <a:lnTo>
                    <a:pt x="1003630" y="2425700"/>
                  </a:lnTo>
                  <a:lnTo>
                    <a:pt x="1003820" y="2425700"/>
                  </a:lnTo>
                  <a:lnTo>
                    <a:pt x="1004316" y="2438400"/>
                  </a:lnTo>
                  <a:lnTo>
                    <a:pt x="1003833" y="2438400"/>
                  </a:lnTo>
                  <a:lnTo>
                    <a:pt x="1003515" y="2451100"/>
                  </a:lnTo>
                  <a:lnTo>
                    <a:pt x="995921" y="2451100"/>
                  </a:lnTo>
                  <a:lnTo>
                    <a:pt x="996264" y="2463800"/>
                  </a:lnTo>
                  <a:lnTo>
                    <a:pt x="1003782" y="2463800"/>
                  </a:lnTo>
                  <a:lnTo>
                    <a:pt x="1002004" y="2476500"/>
                  </a:lnTo>
                  <a:lnTo>
                    <a:pt x="1001471" y="2476500"/>
                  </a:lnTo>
                  <a:lnTo>
                    <a:pt x="1001471" y="2527300"/>
                  </a:lnTo>
                  <a:lnTo>
                    <a:pt x="1000163" y="2527300"/>
                  </a:lnTo>
                  <a:lnTo>
                    <a:pt x="993241" y="2540000"/>
                  </a:lnTo>
                  <a:lnTo>
                    <a:pt x="999388" y="2540000"/>
                  </a:lnTo>
                  <a:lnTo>
                    <a:pt x="1001471" y="2552700"/>
                  </a:lnTo>
                  <a:lnTo>
                    <a:pt x="998499" y="2565400"/>
                  </a:lnTo>
                  <a:lnTo>
                    <a:pt x="998804" y="2565400"/>
                  </a:lnTo>
                  <a:lnTo>
                    <a:pt x="998537" y="2578100"/>
                  </a:lnTo>
                  <a:lnTo>
                    <a:pt x="993952" y="2578100"/>
                  </a:lnTo>
                  <a:lnTo>
                    <a:pt x="991527" y="2587256"/>
                  </a:lnTo>
                  <a:lnTo>
                    <a:pt x="991527" y="2806700"/>
                  </a:lnTo>
                  <a:lnTo>
                    <a:pt x="989672" y="2819400"/>
                  </a:lnTo>
                  <a:lnTo>
                    <a:pt x="989126" y="2819400"/>
                  </a:lnTo>
                  <a:lnTo>
                    <a:pt x="988809" y="2806700"/>
                  </a:lnTo>
                  <a:lnTo>
                    <a:pt x="988644" y="2806700"/>
                  </a:lnTo>
                  <a:lnTo>
                    <a:pt x="988072" y="2794000"/>
                  </a:lnTo>
                  <a:lnTo>
                    <a:pt x="986840" y="2794000"/>
                  </a:lnTo>
                  <a:lnTo>
                    <a:pt x="986840" y="3009900"/>
                  </a:lnTo>
                  <a:lnTo>
                    <a:pt x="986739" y="3021190"/>
                  </a:lnTo>
                  <a:lnTo>
                    <a:pt x="986739" y="3187700"/>
                  </a:lnTo>
                  <a:lnTo>
                    <a:pt x="986536" y="3187700"/>
                  </a:lnTo>
                  <a:lnTo>
                    <a:pt x="986421" y="3188690"/>
                  </a:lnTo>
                  <a:lnTo>
                    <a:pt x="986421" y="3251200"/>
                  </a:lnTo>
                  <a:lnTo>
                    <a:pt x="976591" y="3251200"/>
                  </a:lnTo>
                  <a:lnTo>
                    <a:pt x="976922" y="3263900"/>
                  </a:lnTo>
                  <a:lnTo>
                    <a:pt x="985215" y="3263900"/>
                  </a:lnTo>
                  <a:lnTo>
                    <a:pt x="985037" y="3276600"/>
                  </a:lnTo>
                  <a:lnTo>
                    <a:pt x="984389" y="3276600"/>
                  </a:lnTo>
                  <a:lnTo>
                    <a:pt x="984389" y="3352800"/>
                  </a:lnTo>
                  <a:lnTo>
                    <a:pt x="980490" y="3352800"/>
                  </a:lnTo>
                  <a:lnTo>
                    <a:pt x="980490" y="3429000"/>
                  </a:lnTo>
                  <a:lnTo>
                    <a:pt x="978192" y="3441700"/>
                  </a:lnTo>
                  <a:lnTo>
                    <a:pt x="976287" y="3441700"/>
                  </a:lnTo>
                  <a:lnTo>
                    <a:pt x="977188" y="3429000"/>
                  </a:lnTo>
                  <a:lnTo>
                    <a:pt x="980490" y="3429000"/>
                  </a:lnTo>
                  <a:lnTo>
                    <a:pt x="980490" y="3352800"/>
                  </a:lnTo>
                  <a:lnTo>
                    <a:pt x="976312" y="3352800"/>
                  </a:lnTo>
                  <a:lnTo>
                    <a:pt x="976312" y="3390900"/>
                  </a:lnTo>
                  <a:lnTo>
                    <a:pt x="976071" y="3403600"/>
                  </a:lnTo>
                  <a:lnTo>
                    <a:pt x="975499" y="3403600"/>
                  </a:lnTo>
                  <a:lnTo>
                    <a:pt x="975118" y="3390900"/>
                  </a:lnTo>
                  <a:lnTo>
                    <a:pt x="976312" y="3390900"/>
                  </a:lnTo>
                  <a:lnTo>
                    <a:pt x="976312" y="3352800"/>
                  </a:lnTo>
                  <a:lnTo>
                    <a:pt x="974648" y="3352800"/>
                  </a:lnTo>
                  <a:lnTo>
                    <a:pt x="974712" y="3340100"/>
                  </a:lnTo>
                  <a:lnTo>
                    <a:pt x="974712" y="3327400"/>
                  </a:lnTo>
                  <a:lnTo>
                    <a:pt x="974788" y="3314700"/>
                  </a:lnTo>
                  <a:lnTo>
                    <a:pt x="976858" y="3314700"/>
                  </a:lnTo>
                  <a:lnTo>
                    <a:pt x="976947" y="3327400"/>
                  </a:lnTo>
                  <a:lnTo>
                    <a:pt x="977112" y="3340100"/>
                  </a:lnTo>
                  <a:lnTo>
                    <a:pt x="978814" y="3340100"/>
                  </a:lnTo>
                  <a:lnTo>
                    <a:pt x="984389" y="3352800"/>
                  </a:lnTo>
                  <a:lnTo>
                    <a:pt x="984389" y="3276600"/>
                  </a:lnTo>
                  <a:lnTo>
                    <a:pt x="975639" y="3276600"/>
                  </a:lnTo>
                  <a:lnTo>
                    <a:pt x="976960" y="3289300"/>
                  </a:lnTo>
                  <a:lnTo>
                    <a:pt x="974890" y="3289300"/>
                  </a:lnTo>
                  <a:lnTo>
                    <a:pt x="974864" y="3263900"/>
                  </a:lnTo>
                  <a:lnTo>
                    <a:pt x="974585" y="3263900"/>
                  </a:lnTo>
                  <a:lnTo>
                    <a:pt x="974585" y="3251200"/>
                  </a:lnTo>
                  <a:lnTo>
                    <a:pt x="974623" y="3238500"/>
                  </a:lnTo>
                  <a:lnTo>
                    <a:pt x="986256" y="3238500"/>
                  </a:lnTo>
                  <a:lnTo>
                    <a:pt x="986421" y="3251200"/>
                  </a:lnTo>
                  <a:lnTo>
                    <a:pt x="986421" y="3188690"/>
                  </a:lnTo>
                  <a:lnTo>
                    <a:pt x="985062" y="3200400"/>
                  </a:lnTo>
                  <a:lnTo>
                    <a:pt x="982599" y="3200400"/>
                  </a:lnTo>
                  <a:lnTo>
                    <a:pt x="981278" y="3187700"/>
                  </a:lnTo>
                  <a:lnTo>
                    <a:pt x="977265" y="3187700"/>
                  </a:lnTo>
                  <a:lnTo>
                    <a:pt x="977036" y="3200400"/>
                  </a:lnTo>
                  <a:lnTo>
                    <a:pt x="976909" y="3213100"/>
                  </a:lnTo>
                  <a:lnTo>
                    <a:pt x="976706" y="3225800"/>
                  </a:lnTo>
                  <a:lnTo>
                    <a:pt x="974737" y="3225800"/>
                  </a:lnTo>
                  <a:lnTo>
                    <a:pt x="974674" y="3200400"/>
                  </a:lnTo>
                  <a:lnTo>
                    <a:pt x="974610" y="3175000"/>
                  </a:lnTo>
                  <a:lnTo>
                    <a:pt x="984643" y="3175000"/>
                  </a:lnTo>
                  <a:lnTo>
                    <a:pt x="986739" y="3187700"/>
                  </a:lnTo>
                  <a:lnTo>
                    <a:pt x="986739" y="3021190"/>
                  </a:lnTo>
                  <a:lnTo>
                    <a:pt x="986726" y="3022600"/>
                  </a:lnTo>
                  <a:lnTo>
                    <a:pt x="986193" y="3022600"/>
                  </a:lnTo>
                  <a:lnTo>
                    <a:pt x="986193" y="3111500"/>
                  </a:lnTo>
                  <a:lnTo>
                    <a:pt x="977480" y="3111500"/>
                  </a:lnTo>
                  <a:lnTo>
                    <a:pt x="975931" y="3124200"/>
                  </a:lnTo>
                  <a:lnTo>
                    <a:pt x="974864" y="3124200"/>
                  </a:lnTo>
                  <a:lnTo>
                    <a:pt x="974877" y="3111500"/>
                  </a:lnTo>
                  <a:lnTo>
                    <a:pt x="974572" y="3111500"/>
                  </a:lnTo>
                  <a:lnTo>
                    <a:pt x="974674" y="3098800"/>
                  </a:lnTo>
                  <a:lnTo>
                    <a:pt x="985113" y="3098800"/>
                  </a:lnTo>
                  <a:lnTo>
                    <a:pt x="986193" y="3111500"/>
                  </a:lnTo>
                  <a:lnTo>
                    <a:pt x="986193" y="3022600"/>
                  </a:lnTo>
                  <a:lnTo>
                    <a:pt x="977023" y="3022600"/>
                  </a:lnTo>
                  <a:lnTo>
                    <a:pt x="977214" y="3035300"/>
                  </a:lnTo>
                  <a:lnTo>
                    <a:pt x="976718" y="3035300"/>
                  </a:lnTo>
                  <a:lnTo>
                    <a:pt x="976718" y="3048000"/>
                  </a:lnTo>
                  <a:lnTo>
                    <a:pt x="976642" y="3060700"/>
                  </a:lnTo>
                  <a:lnTo>
                    <a:pt x="974966" y="3060700"/>
                  </a:lnTo>
                  <a:lnTo>
                    <a:pt x="974674" y="3048000"/>
                  </a:lnTo>
                  <a:lnTo>
                    <a:pt x="976718" y="3048000"/>
                  </a:lnTo>
                  <a:lnTo>
                    <a:pt x="976718" y="3035300"/>
                  </a:lnTo>
                  <a:lnTo>
                    <a:pt x="975042" y="3035300"/>
                  </a:lnTo>
                  <a:lnTo>
                    <a:pt x="974559" y="3022600"/>
                  </a:lnTo>
                  <a:lnTo>
                    <a:pt x="974521" y="2997200"/>
                  </a:lnTo>
                  <a:lnTo>
                    <a:pt x="974674" y="2997200"/>
                  </a:lnTo>
                  <a:lnTo>
                    <a:pt x="974737" y="2959100"/>
                  </a:lnTo>
                  <a:lnTo>
                    <a:pt x="977671" y="2959100"/>
                  </a:lnTo>
                  <a:lnTo>
                    <a:pt x="976617" y="2971800"/>
                  </a:lnTo>
                  <a:lnTo>
                    <a:pt x="977265" y="2971800"/>
                  </a:lnTo>
                  <a:lnTo>
                    <a:pt x="981316" y="2984500"/>
                  </a:lnTo>
                  <a:lnTo>
                    <a:pt x="980770" y="2997200"/>
                  </a:lnTo>
                  <a:lnTo>
                    <a:pt x="979170" y="3009900"/>
                  </a:lnTo>
                  <a:lnTo>
                    <a:pt x="986840" y="3009900"/>
                  </a:lnTo>
                  <a:lnTo>
                    <a:pt x="986840" y="2794000"/>
                  </a:lnTo>
                  <a:lnTo>
                    <a:pt x="982599" y="2794000"/>
                  </a:lnTo>
                  <a:lnTo>
                    <a:pt x="982599" y="2819400"/>
                  </a:lnTo>
                  <a:lnTo>
                    <a:pt x="980643" y="2830207"/>
                  </a:lnTo>
                  <a:lnTo>
                    <a:pt x="980643" y="2908300"/>
                  </a:lnTo>
                  <a:lnTo>
                    <a:pt x="978801" y="2921000"/>
                  </a:lnTo>
                  <a:lnTo>
                    <a:pt x="974331" y="2921000"/>
                  </a:lnTo>
                  <a:lnTo>
                    <a:pt x="977557" y="2908300"/>
                  </a:lnTo>
                  <a:lnTo>
                    <a:pt x="977366" y="2908300"/>
                  </a:lnTo>
                  <a:lnTo>
                    <a:pt x="977341" y="2895600"/>
                  </a:lnTo>
                  <a:lnTo>
                    <a:pt x="977455" y="2882900"/>
                  </a:lnTo>
                  <a:lnTo>
                    <a:pt x="977773" y="2857500"/>
                  </a:lnTo>
                  <a:lnTo>
                    <a:pt x="980287" y="2857500"/>
                  </a:lnTo>
                  <a:lnTo>
                    <a:pt x="980224" y="2908300"/>
                  </a:lnTo>
                  <a:lnTo>
                    <a:pt x="980643" y="2908300"/>
                  </a:lnTo>
                  <a:lnTo>
                    <a:pt x="980643" y="2830207"/>
                  </a:lnTo>
                  <a:lnTo>
                    <a:pt x="980300" y="2832100"/>
                  </a:lnTo>
                  <a:lnTo>
                    <a:pt x="979131" y="2844800"/>
                  </a:lnTo>
                  <a:lnTo>
                    <a:pt x="977531" y="2844800"/>
                  </a:lnTo>
                  <a:lnTo>
                    <a:pt x="977544" y="2832100"/>
                  </a:lnTo>
                  <a:lnTo>
                    <a:pt x="977328" y="2832100"/>
                  </a:lnTo>
                  <a:lnTo>
                    <a:pt x="977544" y="2819400"/>
                  </a:lnTo>
                  <a:lnTo>
                    <a:pt x="982599" y="2819400"/>
                  </a:lnTo>
                  <a:lnTo>
                    <a:pt x="982599" y="2794000"/>
                  </a:lnTo>
                  <a:lnTo>
                    <a:pt x="979716" y="2794000"/>
                  </a:lnTo>
                  <a:lnTo>
                    <a:pt x="979995" y="2781300"/>
                  </a:lnTo>
                  <a:lnTo>
                    <a:pt x="980020" y="2768600"/>
                  </a:lnTo>
                  <a:lnTo>
                    <a:pt x="982789" y="2768600"/>
                  </a:lnTo>
                  <a:lnTo>
                    <a:pt x="983919" y="2781300"/>
                  </a:lnTo>
                  <a:lnTo>
                    <a:pt x="990219" y="2781300"/>
                  </a:lnTo>
                  <a:lnTo>
                    <a:pt x="990168" y="2794000"/>
                  </a:lnTo>
                  <a:lnTo>
                    <a:pt x="989952" y="2794000"/>
                  </a:lnTo>
                  <a:lnTo>
                    <a:pt x="991527" y="2806700"/>
                  </a:lnTo>
                  <a:lnTo>
                    <a:pt x="991527" y="2587256"/>
                  </a:lnTo>
                  <a:lnTo>
                    <a:pt x="990587" y="2590800"/>
                  </a:lnTo>
                  <a:lnTo>
                    <a:pt x="988199" y="2590800"/>
                  </a:lnTo>
                  <a:lnTo>
                    <a:pt x="987132" y="2603500"/>
                  </a:lnTo>
                  <a:lnTo>
                    <a:pt x="988352" y="2603500"/>
                  </a:lnTo>
                  <a:lnTo>
                    <a:pt x="988783" y="2616200"/>
                  </a:lnTo>
                  <a:lnTo>
                    <a:pt x="988504" y="2616200"/>
                  </a:lnTo>
                  <a:lnTo>
                    <a:pt x="986942" y="2628900"/>
                  </a:lnTo>
                  <a:lnTo>
                    <a:pt x="985862" y="2641600"/>
                  </a:lnTo>
                  <a:lnTo>
                    <a:pt x="985278" y="2654300"/>
                  </a:lnTo>
                  <a:lnTo>
                    <a:pt x="985240" y="2679700"/>
                  </a:lnTo>
                  <a:lnTo>
                    <a:pt x="984262" y="2679700"/>
                  </a:lnTo>
                  <a:lnTo>
                    <a:pt x="985532" y="2692400"/>
                  </a:lnTo>
                  <a:lnTo>
                    <a:pt x="982980" y="2692400"/>
                  </a:lnTo>
                  <a:lnTo>
                    <a:pt x="982764" y="2705100"/>
                  </a:lnTo>
                  <a:lnTo>
                    <a:pt x="983449" y="2705100"/>
                  </a:lnTo>
                  <a:lnTo>
                    <a:pt x="984300" y="2717800"/>
                  </a:lnTo>
                  <a:lnTo>
                    <a:pt x="986497" y="2730500"/>
                  </a:lnTo>
                  <a:lnTo>
                    <a:pt x="984973" y="2743200"/>
                  </a:lnTo>
                  <a:lnTo>
                    <a:pt x="980071" y="2743200"/>
                  </a:lnTo>
                  <a:lnTo>
                    <a:pt x="980160" y="2705100"/>
                  </a:lnTo>
                  <a:lnTo>
                    <a:pt x="979868" y="2692400"/>
                  </a:lnTo>
                  <a:lnTo>
                    <a:pt x="983449" y="2679700"/>
                  </a:lnTo>
                  <a:lnTo>
                    <a:pt x="983157" y="2679700"/>
                  </a:lnTo>
                  <a:lnTo>
                    <a:pt x="982891" y="2616200"/>
                  </a:lnTo>
                  <a:lnTo>
                    <a:pt x="983183" y="2616200"/>
                  </a:lnTo>
                  <a:lnTo>
                    <a:pt x="985875" y="2603500"/>
                  </a:lnTo>
                  <a:lnTo>
                    <a:pt x="986053" y="2603500"/>
                  </a:lnTo>
                  <a:lnTo>
                    <a:pt x="985989" y="2590800"/>
                  </a:lnTo>
                  <a:lnTo>
                    <a:pt x="985647" y="2552700"/>
                  </a:lnTo>
                  <a:lnTo>
                    <a:pt x="985418" y="2540000"/>
                  </a:lnTo>
                  <a:lnTo>
                    <a:pt x="988758" y="2540000"/>
                  </a:lnTo>
                  <a:lnTo>
                    <a:pt x="988288" y="2527300"/>
                  </a:lnTo>
                  <a:lnTo>
                    <a:pt x="988453" y="2514600"/>
                  </a:lnTo>
                  <a:lnTo>
                    <a:pt x="988644" y="2476500"/>
                  </a:lnTo>
                  <a:lnTo>
                    <a:pt x="988872" y="2476500"/>
                  </a:lnTo>
                  <a:lnTo>
                    <a:pt x="991781" y="2451100"/>
                  </a:lnTo>
                  <a:lnTo>
                    <a:pt x="991247" y="2451100"/>
                  </a:lnTo>
                  <a:lnTo>
                    <a:pt x="991603" y="2438400"/>
                  </a:lnTo>
                  <a:lnTo>
                    <a:pt x="991247" y="2425700"/>
                  </a:lnTo>
                  <a:lnTo>
                    <a:pt x="994498" y="2413000"/>
                  </a:lnTo>
                  <a:lnTo>
                    <a:pt x="993978" y="2413000"/>
                  </a:lnTo>
                  <a:lnTo>
                    <a:pt x="994156" y="2400300"/>
                  </a:lnTo>
                  <a:lnTo>
                    <a:pt x="994486" y="2362200"/>
                  </a:lnTo>
                  <a:lnTo>
                    <a:pt x="994067" y="2362200"/>
                  </a:lnTo>
                  <a:lnTo>
                    <a:pt x="994803" y="2349500"/>
                  </a:lnTo>
                  <a:lnTo>
                    <a:pt x="996188" y="2349500"/>
                  </a:lnTo>
                  <a:lnTo>
                    <a:pt x="996721" y="2336800"/>
                  </a:lnTo>
                  <a:lnTo>
                    <a:pt x="996924" y="2324100"/>
                  </a:lnTo>
                  <a:lnTo>
                    <a:pt x="997153" y="2324100"/>
                  </a:lnTo>
                  <a:lnTo>
                    <a:pt x="997419" y="2311400"/>
                  </a:lnTo>
                  <a:lnTo>
                    <a:pt x="998004" y="2298700"/>
                  </a:lnTo>
                  <a:lnTo>
                    <a:pt x="999197" y="2286000"/>
                  </a:lnTo>
                  <a:lnTo>
                    <a:pt x="999604" y="2286000"/>
                  </a:lnTo>
                  <a:lnTo>
                    <a:pt x="999553" y="2273300"/>
                  </a:lnTo>
                  <a:lnTo>
                    <a:pt x="1000036" y="2260600"/>
                  </a:lnTo>
                  <a:lnTo>
                    <a:pt x="1000620" y="2247900"/>
                  </a:lnTo>
                  <a:lnTo>
                    <a:pt x="1000912" y="2235200"/>
                  </a:lnTo>
                  <a:lnTo>
                    <a:pt x="1001128" y="2222500"/>
                  </a:lnTo>
                  <a:lnTo>
                    <a:pt x="1002563" y="2222500"/>
                  </a:lnTo>
                  <a:lnTo>
                    <a:pt x="1003084" y="2209800"/>
                  </a:lnTo>
                  <a:lnTo>
                    <a:pt x="1003071" y="2171700"/>
                  </a:lnTo>
                  <a:lnTo>
                    <a:pt x="1003363" y="2171700"/>
                  </a:lnTo>
                  <a:lnTo>
                    <a:pt x="1003985" y="2159000"/>
                  </a:lnTo>
                  <a:lnTo>
                    <a:pt x="1005459" y="2159000"/>
                  </a:lnTo>
                  <a:lnTo>
                    <a:pt x="1005293" y="2146300"/>
                  </a:lnTo>
                  <a:lnTo>
                    <a:pt x="1005522" y="2133600"/>
                  </a:lnTo>
                  <a:lnTo>
                    <a:pt x="1005738" y="2133600"/>
                  </a:lnTo>
                  <a:lnTo>
                    <a:pt x="1004100" y="2120900"/>
                  </a:lnTo>
                  <a:lnTo>
                    <a:pt x="1007579" y="2108200"/>
                  </a:lnTo>
                  <a:lnTo>
                    <a:pt x="1006627" y="2095500"/>
                  </a:lnTo>
                  <a:lnTo>
                    <a:pt x="1006830" y="2082800"/>
                  </a:lnTo>
                  <a:lnTo>
                    <a:pt x="1006856" y="2070100"/>
                  </a:lnTo>
                  <a:lnTo>
                    <a:pt x="1007084" y="2070100"/>
                  </a:lnTo>
                  <a:lnTo>
                    <a:pt x="1008824" y="2057400"/>
                  </a:lnTo>
                  <a:lnTo>
                    <a:pt x="1009357" y="2044700"/>
                  </a:lnTo>
                  <a:lnTo>
                    <a:pt x="1009294" y="2032000"/>
                  </a:lnTo>
                  <a:lnTo>
                    <a:pt x="1009408" y="1993900"/>
                  </a:lnTo>
                  <a:lnTo>
                    <a:pt x="1009497" y="1981200"/>
                  </a:lnTo>
                  <a:lnTo>
                    <a:pt x="1009611" y="1943100"/>
                  </a:lnTo>
                  <a:lnTo>
                    <a:pt x="1009700" y="1866900"/>
                  </a:lnTo>
                  <a:lnTo>
                    <a:pt x="1009891" y="1866900"/>
                  </a:lnTo>
                  <a:lnTo>
                    <a:pt x="1013320" y="1854200"/>
                  </a:lnTo>
                  <a:lnTo>
                    <a:pt x="1009802" y="1854200"/>
                  </a:lnTo>
                  <a:lnTo>
                    <a:pt x="1009573" y="1841500"/>
                  </a:lnTo>
                  <a:lnTo>
                    <a:pt x="1009802" y="1841500"/>
                  </a:lnTo>
                  <a:lnTo>
                    <a:pt x="1010158" y="1828800"/>
                  </a:lnTo>
                  <a:lnTo>
                    <a:pt x="1009954" y="1828800"/>
                  </a:lnTo>
                  <a:lnTo>
                    <a:pt x="1009586" y="1816100"/>
                  </a:lnTo>
                  <a:lnTo>
                    <a:pt x="1009586" y="1790700"/>
                  </a:lnTo>
                  <a:lnTo>
                    <a:pt x="1009434" y="1778000"/>
                  </a:lnTo>
                  <a:lnTo>
                    <a:pt x="1009294" y="1765300"/>
                  </a:lnTo>
                  <a:lnTo>
                    <a:pt x="1009205" y="1752600"/>
                  </a:lnTo>
                  <a:lnTo>
                    <a:pt x="1007249" y="1739900"/>
                  </a:lnTo>
                  <a:lnTo>
                    <a:pt x="1007046" y="1739900"/>
                  </a:lnTo>
                  <a:lnTo>
                    <a:pt x="1008672" y="1727200"/>
                  </a:lnTo>
                  <a:lnTo>
                    <a:pt x="1008380" y="1727200"/>
                  </a:lnTo>
                  <a:lnTo>
                    <a:pt x="1006741" y="1714500"/>
                  </a:lnTo>
                  <a:lnTo>
                    <a:pt x="1006843" y="1701800"/>
                  </a:lnTo>
                  <a:lnTo>
                    <a:pt x="1006525" y="1701800"/>
                  </a:lnTo>
                  <a:lnTo>
                    <a:pt x="1006487" y="1689100"/>
                  </a:lnTo>
                  <a:lnTo>
                    <a:pt x="1004328" y="1689100"/>
                  </a:lnTo>
                  <a:lnTo>
                    <a:pt x="1003846" y="1676400"/>
                  </a:lnTo>
                  <a:lnTo>
                    <a:pt x="1003858" y="1660271"/>
                  </a:lnTo>
                  <a:lnTo>
                    <a:pt x="1003515" y="1638300"/>
                  </a:lnTo>
                  <a:lnTo>
                    <a:pt x="1002995" y="1625600"/>
                  </a:lnTo>
                  <a:lnTo>
                    <a:pt x="1002677" y="1600200"/>
                  </a:lnTo>
                  <a:lnTo>
                    <a:pt x="1002906" y="1600200"/>
                  </a:lnTo>
                  <a:lnTo>
                    <a:pt x="1002360" y="1587500"/>
                  </a:lnTo>
                  <a:lnTo>
                    <a:pt x="1001204" y="1587500"/>
                  </a:lnTo>
                  <a:lnTo>
                    <a:pt x="1000747" y="1574800"/>
                  </a:lnTo>
                  <a:lnTo>
                    <a:pt x="1000620" y="1574800"/>
                  </a:lnTo>
                  <a:lnTo>
                    <a:pt x="1000442" y="1562100"/>
                  </a:lnTo>
                  <a:lnTo>
                    <a:pt x="1000163" y="1549400"/>
                  </a:lnTo>
                  <a:lnTo>
                    <a:pt x="1000036" y="1536700"/>
                  </a:lnTo>
                  <a:lnTo>
                    <a:pt x="999934" y="1511300"/>
                  </a:lnTo>
                  <a:lnTo>
                    <a:pt x="999769" y="1511300"/>
                  </a:lnTo>
                  <a:lnTo>
                    <a:pt x="999236" y="1498600"/>
                  </a:lnTo>
                  <a:lnTo>
                    <a:pt x="998118" y="1498600"/>
                  </a:lnTo>
                  <a:lnTo>
                    <a:pt x="997597" y="1485900"/>
                  </a:lnTo>
                  <a:lnTo>
                    <a:pt x="997343" y="1473200"/>
                  </a:lnTo>
                  <a:lnTo>
                    <a:pt x="997000" y="1460500"/>
                  </a:lnTo>
                  <a:lnTo>
                    <a:pt x="996683" y="1447800"/>
                  </a:lnTo>
                  <a:lnTo>
                    <a:pt x="996518" y="1435100"/>
                  </a:lnTo>
                  <a:lnTo>
                    <a:pt x="996200" y="1435100"/>
                  </a:lnTo>
                  <a:lnTo>
                    <a:pt x="995019" y="1422400"/>
                  </a:lnTo>
                  <a:lnTo>
                    <a:pt x="996886" y="1422400"/>
                  </a:lnTo>
                  <a:lnTo>
                    <a:pt x="996238" y="1409700"/>
                  </a:lnTo>
                  <a:lnTo>
                    <a:pt x="996111" y="1397000"/>
                  </a:lnTo>
                  <a:lnTo>
                    <a:pt x="995235" y="1384300"/>
                  </a:lnTo>
                  <a:lnTo>
                    <a:pt x="994321" y="1371600"/>
                  </a:lnTo>
                  <a:lnTo>
                    <a:pt x="993990" y="1358900"/>
                  </a:lnTo>
                  <a:lnTo>
                    <a:pt x="994232" y="1333500"/>
                  </a:lnTo>
                  <a:lnTo>
                    <a:pt x="994156" y="1270000"/>
                  </a:lnTo>
                  <a:lnTo>
                    <a:pt x="993978" y="1231900"/>
                  </a:lnTo>
                  <a:lnTo>
                    <a:pt x="993876" y="1219200"/>
                  </a:lnTo>
                  <a:lnTo>
                    <a:pt x="993622" y="1219200"/>
                  </a:lnTo>
                  <a:lnTo>
                    <a:pt x="993089" y="1206500"/>
                  </a:lnTo>
                  <a:lnTo>
                    <a:pt x="991311" y="1193800"/>
                  </a:lnTo>
                  <a:lnTo>
                    <a:pt x="991031" y="1181100"/>
                  </a:lnTo>
                  <a:lnTo>
                    <a:pt x="991603" y="1181100"/>
                  </a:lnTo>
                  <a:lnTo>
                    <a:pt x="993292" y="1168400"/>
                  </a:lnTo>
                  <a:lnTo>
                    <a:pt x="994257" y="1168400"/>
                  </a:lnTo>
                  <a:lnTo>
                    <a:pt x="993902" y="1155700"/>
                  </a:lnTo>
                  <a:lnTo>
                    <a:pt x="993127" y="1155700"/>
                  </a:lnTo>
                  <a:lnTo>
                    <a:pt x="991616" y="1143000"/>
                  </a:lnTo>
                  <a:lnTo>
                    <a:pt x="990727" y="1143000"/>
                  </a:lnTo>
                  <a:lnTo>
                    <a:pt x="990574" y="1130300"/>
                  </a:lnTo>
                  <a:lnTo>
                    <a:pt x="991222" y="1130300"/>
                  </a:lnTo>
                  <a:lnTo>
                    <a:pt x="991565" y="1117600"/>
                  </a:lnTo>
                  <a:lnTo>
                    <a:pt x="991336" y="1117600"/>
                  </a:lnTo>
                  <a:lnTo>
                    <a:pt x="991450" y="990600"/>
                  </a:lnTo>
                  <a:lnTo>
                    <a:pt x="991463" y="977900"/>
                  </a:lnTo>
                  <a:lnTo>
                    <a:pt x="991311" y="977900"/>
                  </a:lnTo>
                  <a:lnTo>
                    <a:pt x="994422" y="965200"/>
                  </a:lnTo>
                  <a:lnTo>
                    <a:pt x="994003" y="952500"/>
                  </a:lnTo>
                  <a:lnTo>
                    <a:pt x="994105" y="925868"/>
                  </a:lnTo>
                  <a:lnTo>
                    <a:pt x="994130" y="914400"/>
                  </a:lnTo>
                  <a:lnTo>
                    <a:pt x="994206" y="876300"/>
                  </a:lnTo>
                  <a:lnTo>
                    <a:pt x="993851" y="876300"/>
                  </a:lnTo>
                  <a:lnTo>
                    <a:pt x="996264" y="863600"/>
                  </a:lnTo>
                  <a:lnTo>
                    <a:pt x="994930" y="863600"/>
                  </a:lnTo>
                  <a:lnTo>
                    <a:pt x="995476" y="850900"/>
                  </a:lnTo>
                  <a:lnTo>
                    <a:pt x="996416" y="838200"/>
                  </a:lnTo>
                  <a:lnTo>
                    <a:pt x="996238" y="838200"/>
                  </a:lnTo>
                  <a:lnTo>
                    <a:pt x="996861" y="825500"/>
                  </a:lnTo>
                  <a:lnTo>
                    <a:pt x="994041" y="812800"/>
                  </a:lnTo>
                  <a:lnTo>
                    <a:pt x="995248" y="800100"/>
                  </a:lnTo>
                  <a:lnTo>
                    <a:pt x="997915" y="800100"/>
                  </a:lnTo>
                  <a:lnTo>
                    <a:pt x="1002372" y="787400"/>
                  </a:lnTo>
                  <a:lnTo>
                    <a:pt x="1009700" y="787400"/>
                  </a:lnTo>
                  <a:lnTo>
                    <a:pt x="1009777" y="800100"/>
                  </a:lnTo>
                  <a:lnTo>
                    <a:pt x="1009713" y="816610"/>
                  </a:lnTo>
                  <a:lnTo>
                    <a:pt x="1009891" y="825500"/>
                  </a:lnTo>
                  <a:lnTo>
                    <a:pt x="1006690" y="825500"/>
                  </a:lnTo>
                  <a:lnTo>
                    <a:pt x="1007033" y="838200"/>
                  </a:lnTo>
                  <a:lnTo>
                    <a:pt x="1006894" y="952500"/>
                  </a:lnTo>
                  <a:lnTo>
                    <a:pt x="1007694" y="952500"/>
                  </a:lnTo>
                  <a:lnTo>
                    <a:pt x="1004328" y="965200"/>
                  </a:lnTo>
                  <a:lnTo>
                    <a:pt x="1004328" y="977900"/>
                  </a:lnTo>
                  <a:lnTo>
                    <a:pt x="1004392" y="990600"/>
                  </a:lnTo>
                  <a:lnTo>
                    <a:pt x="1006513" y="1003300"/>
                  </a:lnTo>
                  <a:lnTo>
                    <a:pt x="1004341" y="1003300"/>
                  </a:lnTo>
                  <a:lnTo>
                    <a:pt x="1004455" y="1028700"/>
                  </a:lnTo>
                  <a:lnTo>
                    <a:pt x="1004303" y="1041400"/>
                  </a:lnTo>
                  <a:lnTo>
                    <a:pt x="1004277" y="1181100"/>
                  </a:lnTo>
                  <a:lnTo>
                    <a:pt x="1004468" y="1181100"/>
                  </a:lnTo>
                  <a:lnTo>
                    <a:pt x="1005128" y="1193800"/>
                  </a:lnTo>
                  <a:lnTo>
                    <a:pt x="1006551" y="1206500"/>
                  </a:lnTo>
                  <a:lnTo>
                    <a:pt x="1005814" y="1206500"/>
                  </a:lnTo>
                  <a:lnTo>
                    <a:pt x="1004519" y="1219200"/>
                  </a:lnTo>
                  <a:lnTo>
                    <a:pt x="1007491" y="1219200"/>
                  </a:lnTo>
                  <a:lnTo>
                    <a:pt x="1004468" y="1231900"/>
                  </a:lnTo>
                  <a:lnTo>
                    <a:pt x="1004214" y="1244600"/>
                  </a:lnTo>
                  <a:lnTo>
                    <a:pt x="1004214" y="1257300"/>
                  </a:lnTo>
                  <a:lnTo>
                    <a:pt x="1003617" y="1257300"/>
                  </a:lnTo>
                  <a:lnTo>
                    <a:pt x="1006678" y="1270000"/>
                  </a:lnTo>
                  <a:lnTo>
                    <a:pt x="1004963" y="1270000"/>
                  </a:lnTo>
                  <a:lnTo>
                    <a:pt x="1006805" y="1282700"/>
                  </a:lnTo>
                  <a:lnTo>
                    <a:pt x="1007198" y="1295400"/>
                  </a:lnTo>
                  <a:lnTo>
                    <a:pt x="1006944" y="1308100"/>
                  </a:lnTo>
                  <a:lnTo>
                    <a:pt x="1007135" y="1320800"/>
                  </a:lnTo>
                  <a:lnTo>
                    <a:pt x="1007160" y="1346200"/>
                  </a:lnTo>
                  <a:lnTo>
                    <a:pt x="1006767" y="1358900"/>
                  </a:lnTo>
                  <a:lnTo>
                    <a:pt x="1006576" y="1371600"/>
                  </a:lnTo>
                  <a:lnTo>
                    <a:pt x="1006767" y="1371600"/>
                  </a:lnTo>
                  <a:lnTo>
                    <a:pt x="1007033" y="1384300"/>
                  </a:lnTo>
                  <a:lnTo>
                    <a:pt x="1007097" y="1397000"/>
                  </a:lnTo>
                  <a:lnTo>
                    <a:pt x="1007351" y="1409700"/>
                  </a:lnTo>
                  <a:lnTo>
                    <a:pt x="1007618" y="1422400"/>
                  </a:lnTo>
                  <a:lnTo>
                    <a:pt x="1007757" y="1422400"/>
                  </a:lnTo>
                  <a:lnTo>
                    <a:pt x="1007770" y="1435100"/>
                  </a:lnTo>
                  <a:lnTo>
                    <a:pt x="1007084" y="1435100"/>
                  </a:lnTo>
                  <a:lnTo>
                    <a:pt x="1009180" y="1447800"/>
                  </a:lnTo>
                  <a:lnTo>
                    <a:pt x="1008341" y="1447800"/>
                  </a:lnTo>
                  <a:lnTo>
                    <a:pt x="1010678" y="1460500"/>
                  </a:lnTo>
                  <a:lnTo>
                    <a:pt x="1006030" y="1460500"/>
                  </a:lnTo>
                  <a:lnTo>
                    <a:pt x="1006449" y="1473200"/>
                  </a:lnTo>
                  <a:lnTo>
                    <a:pt x="1009726" y="1473200"/>
                  </a:lnTo>
                  <a:lnTo>
                    <a:pt x="1009815" y="1524000"/>
                  </a:lnTo>
                  <a:lnTo>
                    <a:pt x="1009446" y="1536700"/>
                  </a:lnTo>
                  <a:lnTo>
                    <a:pt x="1011834" y="1536700"/>
                  </a:lnTo>
                  <a:lnTo>
                    <a:pt x="1009523" y="1549400"/>
                  </a:lnTo>
                  <a:lnTo>
                    <a:pt x="1009713" y="1549400"/>
                  </a:lnTo>
                  <a:lnTo>
                    <a:pt x="1012177" y="1562100"/>
                  </a:lnTo>
                  <a:lnTo>
                    <a:pt x="1012405" y="1562100"/>
                  </a:lnTo>
                  <a:lnTo>
                    <a:pt x="1012456" y="1574800"/>
                  </a:lnTo>
                  <a:lnTo>
                    <a:pt x="1012571" y="1600200"/>
                  </a:lnTo>
                  <a:lnTo>
                    <a:pt x="1012761" y="1612900"/>
                  </a:lnTo>
                  <a:lnTo>
                    <a:pt x="1011783" y="1625600"/>
                  </a:lnTo>
                  <a:lnTo>
                    <a:pt x="1014361" y="1625600"/>
                  </a:lnTo>
                  <a:lnTo>
                    <a:pt x="1011110" y="1638300"/>
                  </a:lnTo>
                  <a:lnTo>
                    <a:pt x="1014044" y="1638300"/>
                  </a:lnTo>
                  <a:lnTo>
                    <a:pt x="1015784" y="1651000"/>
                  </a:lnTo>
                  <a:lnTo>
                    <a:pt x="1015504" y="1660271"/>
                  </a:lnTo>
                  <a:lnTo>
                    <a:pt x="1015441" y="1676400"/>
                  </a:lnTo>
                  <a:lnTo>
                    <a:pt x="1015542" y="1701800"/>
                  </a:lnTo>
                  <a:lnTo>
                    <a:pt x="1018120" y="1714500"/>
                  </a:lnTo>
                  <a:lnTo>
                    <a:pt x="1018260" y="1727200"/>
                  </a:lnTo>
                  <a:lnTo>
                    <a:pt x="1018235" y="1739900"/>
                  </a:lnTo>
                  <a:lnTo>
                    <a:pt x="1017993" y="1752600"/>
                  </a:lnTo>
                  <a:lnTo>
                    <a:pt x="1018667" y="1765300"/>
                  </a:lnTo>
                  <a:lnTo>
                    <a:pt x="1019276" y="1765300"/>
                  </a:lnTo>
                  <a:lnTo>
                    <a:pt x="1020343" y="1778000"/>
                  </a:lnTo>
                  <a:lnTo>
                    <a:pt x="1020787" y="1778000"/>
                  </a:lnTo>
                  <a:lnTo>
                    <a:pt x="1020457" y="1790700"/>
                  </a:lnTo>
                  <a:lnTo>
                    <a:pt x="1020025" y="1790700"/>
                  </a:lnTo>
                  <a:lnTo>
                    <a:pt x="1020140" y="1803400"/>
                  </a:lnTo>
                  <a:lnTo>
                    <a:pt x="1019530" y="1803400"/>
                  </a:lnTo>
                  <a:lnTo>
                    <a:pt x="1020013" y="1816100"/>
                  </a:lnTo>
                  <a:lnTo>
                    <a:pt x="1020864" y="1816100"/>
                  </a:lnTo>
                  <a:lnTo>
                    <a:pt x="1021168" y="1828800"/>
                  </a:lnTo>
                  <a:lnTo>
                    <a:pt x="1021041" y="1828800"/>
                  </a:lnTo>
                  <a:lnTo>
                    <a:pt x="1020584" y="1841500"/>
                  </a:lnTo>
                  <a:lnTo>
                    <a:pt x="1018273" y="1841500"/>
                  </a:lnTo>
                  <a:lnTo>
                    <a:pt x="1014171" y="1854200"/>
                  </a:lnTo>
                  <a:lnTo>
                    <a:pt x="1020318" y="1854200"/>
                  </a:lnTo>
                  <a:lnTo>
                    <a:pt x="1020889" y="1866900"/>
                  </a:lnTo>
                  <a:lnTo>
                    <a:pt x="1013739" y="1866900"/>
                  </a:lnTo>
                  <a:lnTo>
                    <a:pt x="1012952" y="1879600"/>
                  </a:lnTo>
                  <a:lnTo>
                    <a:pt x="1021092" y="1879600"/>
                  </a:lnTo>
                  <a:lnTo>
                    <a:pt x="1020991" y="1955800"/>
                  </a:lnTo>
                  <a:lnTo>
                    <a:pt x="1020394" y="1955800"/>
                  </a:lnTo>
                  <a:lnTo>
                    <a:pt x="1017117" y="1968500"/>
                  </a:lnTo>
                  <a:lnTo>
                    <a:pt x="1016342" y="1968500"/>
                  </a:lnTo>
                  <a:lnTo>
                    <a:pt x="1018679" y="1981200"/>
                  </a:lnTo>
                  <a:lnTo>
                    <a:pt x="1018006" y="1981200"/>
                  </a:lnTo>
                  <a:lnTo>
                    <a:pt x="1017981" y="1993900"/>
                  </a:lnTo>
                  <a:lnTo>
                    <a:pt x="1011593" y="1993900"/>
                  </a:lnTo>
                  <a:lnTo>
                    <a:pt x="1018184" y="2006600"/>
                  </a:lnTo>
                  <a:lnTo>
                    <a:pt x="1019733" y="2006600"/>
                  </a:lnTo>
                  <a:lnTo>
                    <a:pt x="1020610" y="2019300"/>
                  </a:lnTo>
                  <a:lnTo>
                    <a:pt x="1021803" y="2019300"/>
                  </a:lnTo>
                  <a:lnTo>
                    <a:pt x="1021803" y="223862"/>
                  </a:lnTo>
                  <a:lnTo>
                    <a:pt x="1018832" y="228600"/>
                  </a:lnTo>
                  <a:lnTo>
                    <a:pt x="1018349" y="228600"/>
                  </a:lnTo>
                  <a:lnTo>
                    <a:pt x="1018349" y="368300"/>
                  </a:lnTo>
                  <a:lnTo>
                    <a:pt x="1010272" y="381000"/>
                  </a:lnTo>
                  <a:lnTo>
                    <a:pt x="1004023" y="381000"/>
                  </a:lnTo>
                  <a:lnTo>
                    <a:pt x="1009307" y="368300"/>
                  </a:lnTo>
                  <a:lnTo>
                    <a:pt x="1018349" y="368300"/>
                  </a:lnTo>
                  <a:lnTo>
                    <a:pt x="1018349" y="228600"/>
                  </a:lnTo>
                  <a:lnTo>
                    <a:pt x="1007224" y="228600"/>
                  </a:lnTo>
                  <a:lnTo>
                    <a:pt x="1002830" y="241300"/>
                  </a:lnTo>
                  <a:lnTo>
                    <a:pt x="999032" y="241300"/>
                  </a:lnTo>
                  <a:lnTo>
                    <a:pt x="998956" y="241566"/>
                  </a:lnTo>
                  <a:lnTo>
                    <a:pt x="998956" y="381000"/>
                  </a:lnTo>
                  <a:lnTo>
                    <a:pt x="997940" y="393700"/>
                  </a:lnTo>
                  <a:lnTo>
                    <a:pt x="996556" y="393700"/>
                  </a:lnTo>
                  <a:lnTo>
                    <a:pt x="996467" y="381000"/>
                  </a:lnTo>
                  <a:lnTo>
                    <a:pt x="998956" y="381000"/>
                  </a:lnTo>
                  <a:lnTo>
                    <a:pt x="998956" y="241566"/>
                  </a:lnTo>
                  <a:lnTo>
                    <a:pt x="995324" y="254000"/>
                  </a:lnTo>
                  <a:lnTo>
                    <a:pt x="981265" y="254000"/>
                  </a:lnTo>
                  <a:lnTo>
                    <a:pt x="981265" y="838200"/>
                  </a:lnTo>
                  <a:lnTo>
                    <a:pt x="980605" y="838200"/>
                  </a:lnTo>
                  <a:lnTo>
                    <a:pt x="980605" y="914400"/>
                  </a:lnTo>
                  <a:lnTo>
                    <a:pt x="980452" y="927100"/>
                  </a:lnTo>
                  <a:lnTo>
                    <a:pt x="979906" y="927100"/>
                  </a:lnTo>
                  <a:lnTo>
                    <a:pt x="979754" y="934821"/>
                  </a:lnTo>
                  <a:lnTo>
                    <a:pt x="979728" y="952500"/>
                  </a:lnTo>
                  <a:lnTo>
                    <a:pt x="980160" y="965200"/>
                  </a:lnTo>
                  <a:lnTo>
                    <a:pt x="980389" y="965200"/>
                  </a:lnTo>
                  <a:lnTo>
                    <a:pt x="978852" y="977900"/>
                  </a:lnTo>
                  <a:lnTo>
                    <a:pt x="978662" y="977900"/>
                  </a:lnTo>
                  <a:lnTo>
                    <a:pt x="980274" y="990600"/>
                  </a:lnTo>
                  <a:lnTo>
                    <a:pt x="980147" y="990600"/>
                  </a:lnTo>
                  <a:lnTo>
                    <a:pt x="980147" y="1130300"/>
                  </a:lnTo>
                  <a:lnTo>
                    <a:pt x="977455" y="1130300"/>
                  </a:lnTo>
                  <a:lnTo>
                    <a:pt x="977658" y="1143000"/>
                  </a:lnTo>
                  <a:lnTo>
                    <a:pt x="977011" y="1143000"/>
                  </a:lnTo>
                  <a:lnTo>
                    <a:pt x="977011" y="1549400"/>
                  </a:lnTo>
                  <a:lnTo>
                    <a:pt x="976693" y="1562100"/>
                  </a:lnTo>
                  <a:lnTo>
                    <a:pt x="974852" y="1562100"/>
                  </a:lnTo>
                  <a:lnTo>
                    <a:pt x="975042" y="1549400"/>
                  </a:lnTo>
                  <a:lnTo>
                    <a:pt x="977011" y="1549400"/>
                  </a:lnTo>
                  <a:lnTo>
                    <a:pt x="977011" y="1143000"/>
                  </a:lnTo>
                  <a:lnTo>
                    <a:pt x="974407" y="1143000"/>
                  </a:lnTo>
                  <a:lnTo>
                    <a:pt x="974407" y="1447800"/>
                  </a:lnTo>
                  <a:lnTo>
                    <a:pt x="974331" y="1460500"/>
                  </a:lnTo>
                  <a:lnTo>
                    <a:pt x="973124" y="1460500"/>
                  </a:lnTo>
                  <a:lnTo>
                    <a:pt x="972070" y="1447800"/>
                  </a:lnTo>
                  <a:lnTo>
                    <a:pt x="974407" y="1447800"/>
                  </a:lnTo>
                  <a:lnTo>
                    <a:pt x="974407" y="1143000"/>
                  </a:lnTo>
                  <a:lnTo>
                    <a:pt x="971613" y="1143000"/>
                  </a:lnTo>
                  <a:lnTo>
                    <a:pt x="972908" y="1130300"/>
                  </a:lnTo>
                  <a:lnTo>
                    <a:pt x="977417" y="1130300"/>
                  </a:lnTo>
                  <a:lnTo>
                    <a:pt x="977493" y="1117600"/>
                  </a:lnTo>
                  <a:lnTo>
                    <a:pt x="979449" y="1117600"/>
                  </a:lnTo>
                  <a:lnTo>
                    <a:pt x="980147" y="1130300"/>
                  </a:lnTo>
                  <a:lnTo>
                    <a:pt x="980147" y="990600"/>
                  </a:lnTo>
                  <a:lnTo>
                    <a:pt x="978979" y="990600"/>
                  </a:lnTo>
                  <a:lnTo>
                    <a:pt x="978979" y="1028700"/>
                  </a:lnTo>
                  <a:lnTo>
                    <a:pt x="977811" y="1028700"/>
                  </a:lnTo>
                  <a:lnTo>
                    <a:pt x="977874" y="1016000"/>
                  </a:lnTo>
                  <a:lnTo>
                    <a:pt x="978712" y="1016000"/>
                  </a:lnTo>
                  <a:lnTo>
                    <a:pt x="978979" y="1028700"/>
                  </a:lnTo>
                  <a:lnTo>
                    <a:pt x="978979" y="990600"/>
                  </a:lnTo>
                  <a:lnTo>
                    <a:pt x="976871" y="990600"/>
                  </a:lnTo>
                  <a:lnTo>
                    <a:pt x="976871" y="1117600"/>
                  </a:lnTo>
                  <a:lnTo>
                    <a:pt x="975715" y="1117600"/>
                  </a:lnTo>
                  <a:lnTo>
                    <a:pt x="975334" y="1104900"/>
                  </a:lnTo>
                  <a:lnTo>
                    <a:pt x="975931" y="1104900"/>
                  </a:lnTo>
                  <a:lnTo>
                    <a:pt x="976871" y="1117600"/>
                  </a:lnTo>
                  <a:lnTo>
                    <a:pt x="976871" y="990600"/>
                  </a:lnTo>
                  <a:lnTo>
                    <a:pt x="971283" y="990600"/>
                  </a:lnTo>
                  <a:lnTo>
                    <a:pt x="971283" y="1231900"/>
                  </a:lnTo>
                  <a:lnTo>
                    <a:pt x="969276" y="1231900"/>
                  </a:lnTo>
                  <a:lnTo>
                    <a:pt x="969911" y="1219200"/>
                  </a:lnTo>
                  <a:lnTo>
                    <a:pt x="970622" y="1219200"/>
                  </a:lnTo>
                  <a:lnTo>
                    <a:pt x="971283" y="1231900"/>
                  </a:lnTo>
                  <a:lnTo>
                    <a:pt x="971283" y="990600"/>
                  </a:lnTo>
                  <a:lnTo>
                    <a:pt x="969213" y="990600"/>
                  </a:lnTo>
                  <a:lnTo>
                    <a:pt x="969137" y="977900"/>
                  </a:lnTo>
                  <a:lnTo>
                    <a:pt x="969314" y="977900"/>
                  </a:lnTo>
                  <a:lnTo>
                    <a:pt x="968768" y="965200"/>
                  </a:lnTo>
                  <a:lnTo>
                    <a:pt x="975969" y="965200"/>
                  </a:lnTo>
                  <a:lnTo>
                    <a:pt x="972172" y="952500"/>
                  </a:lnTo>
                  <a:lnTo>
                    <a:pt x="976630" y="952500"/>
                  </a:lnTo>
                  <a:lnTo>
                    <a:pt x="976947" y="939800"/>
                  </a:lnTo>
                  <a:lnTo>
                    <a:pt x="971283" y="939800"/>
                  </a:lnTo>
                  <a:lnTo>
                    <a:pt x="969492" y="927100"/>
                  </a:lnTo>
                  <a:lnTo>
                    <a:pt x="976172" y="927100"/>
                  </a:lnTo>
                  <a:lnTo>
                    <a:pt x="977239" y="914400"/>
                  </a:lnTo>
                  <a:lnTo>
                    <a:pt x="980605" y="914400"/>
                  </a:lnTo>
                  <a:lnTo>
                    <a:pt x="980605" y="838200"/>
                  </a:lnTo>
                  <a:lnTo>
                    <a:pt x="974877" y="838200"/>
                  </a:lnTo>
                  <a:lnTo>
                    <a:pt x="975753" y="825500"/>
                  </a:lnTo>
                  <a:lnTo>
                    <a:pt x="979462" y="825500"/>
                  </a:lnTo>
                  <a:lnTo>
                    <a:pt x="981265" y="838200"/>
                  </a:lnTo>
                  <a:lnTo>
                    <a:pt x="981265" y="254000"/>
                  </a:lnTo>
                  <a:lnTo>
                    <a:pt x="974559" y="254000"/>
                  </a:lnTo>
                  <a:lnTo>
                    <a:pt x="973010" y="260438"/>
                  </a:lnTo>
                  <a:lnTo>
                    <a:pt x="973010" y="406400"/>
                  </a:lnTo>
                  <a:lnTo>
                    <a:pt x="970661" y="419100"/>
                  </a:lnTo>
                  <a:lnTo>
                    <a:pt x="966254" y="419100"/>
                  </a:lnTo>
                  <a:lnTo>
                    <a:pt x="966495" y="406400"/>
                  </a:lnTo>
                  <a:lnTo>
                    <a:pt x="973010" y="406400"/>
                  </a:lnTo>
                  <a:lnTo>
                    <a:pt x="973010" y="260438"/>
                  </a:lnTo>
                  <a:lnTo>
                    <a:pt x="971499" y="266700"/>
                  </a:lnTo>
                  <a:lnTo>
                    <a:pt x="962520" y="266700"/>
                  </a:lnTo>
                  <a:lnTo>
                    <a:pt x="963142" y="279400"/>
                  </a:lnTo>
                  <a:lnTo>
                    <a:pt x="957948" y="279400"/>
                  </a:lnTo>
                  <a:lnTo>
                    <a:pt x="957948" y="419100"/>
                  </a:lnTo>
                  <a:lnTo>
                    <a:pt x="956957" y="431800"/>
                  </a:lnTo>
                  <a:lnTo>
                    <a:pt x="950404" y="431800"/>
                  </a:lnTo>
                  <a:lnTo>
                    <a:pt x="952284" y="419100"/>
                  </a:lnTo>
                  <a:lnTo>
                    <a:pt x="957948" y="419100"/>
                  </a:lnTo>
                  <a:lnTo>
                    <a:pt x="957948" y="279400"/>
                  </a:lnTo>
                  <a:lnTo>
                    <a:pt x="957008" y="279400"/>
                  </a:lnTo>
                  <a:lnTo>
                    <a:pt x="953262" y="292100"/>
                  </a:lnTo>
                  <a:lnTo>
                    <a:pt x="943597" y="292100"/>
                  </a:lnTo>
                  <a:lnTo>
                    <a:pt x="940523" y="304800"/>
                  </a:lnTo>
                  <a:lnTo>
                    <a:pt x="933424" y="292569"/>
                  </a:lnTo>
                  <a:lnTo>
                    <a:pt x="930846" y="304800"/>
                  </a:lnTo>
                  <a:lnTo>
                    <a:pt x="930567" y="304800"/>
                  </a:lnTo>
                  <a:lnTo>
                    <a:pt x="930567" y="457200"/>
                  </a:lnTo>
                  <a:lnTo>
                    <a:pt x="924369" y="457200"/>
                  </a:lnTo>
                  <a:lnTo>
                    <a:pt x="928890" y="444500"/>
                  </a:lnTo>
                  <a:lnTo>
                    <a:pt x="930287" y="444500"/>
                  </a:lnTo>
                  <a:lnTo>
                    <a:pt x="930567" y="457200"/>
                  </a:lnTo>
                  <a:lnTo>
                    <a:pt x="930567" y="304800"/>
                  </a:lnTo>
                  <a:lnTo>
                    <a:pt x="926261" y="304800"/>
                  </a:lnTo>
                  <a:lnTo>
                    <a:pt x="927557" y="317500"/>
                  </a:lnTo>
                  <a:lnTo>
                    <a:pt x="918527" y="317500"/>
                  </a:lnTo>
                  <a:lnTo>
                    <a:pt x="918527" y="457200"/>
                  </a:lnTo>
                  <a:lnTo>
                    <a:pt x="916419" y="462635"/>
                  </a:lnTo>
                  <a:lnTo>
                    <a:pt x="916419" y="825500"/>
                  </a:lnTo>
                  <a:lnTo>
                    <a:pt x="908913" y="825500"/>
                  </a:lnTo>
                  <a:lnTo>
                    <a:pt x="914844" y="812800"/>
                  </a:lnTo>
                  <a:lnTo>
                    <a:pt x="915682" y="812800"/>
                  </a:lnTo>
                  <a:lnTo>
                    <a:pt x="916419" y="825500"/>
                  </a:lnTo>
                  <a:lnTo>
                    <a:pt x="916419" y="462635"/>
                  </a:lnTo>
                  <a:lnTo>
                    <a:pt x="913599" y="469900"/>
                  </a:lnTo>
                  <a:lnTo>
                    <a:pt x="909154" y="469900"/>
                  </a:lnTo>
                  <a:lnTo>
                    <a:pt x="913485" y="457200"/>
                  </a:lnTo>
                  <a:lnTo>
                    <a:pt x="918527" y="457200"/>
                  </a:lnTo>
                  <a:lnTo>
                    <a:pt x="918527" y="317500"/>
                  </a:lnTo>
                  <a:lnTo>
                    <a:pt x="911631" y="317500"/>
                  </a:lnTo>
                  <a:lnTo>
                    <a:pt x="903173" y="330200"/>
                  </a:lnTo>
                  <a:lnTo>
                    <a:pt x="896835" y="330200"/>
                  </a:lnTo>
                  <a:lnTo>
                    <a:pt x="897610" y="342900"/>
                  </a:lnTo>
                  <a:lnTo>
                    <a:pt x="892251" y="342900"/>
                  </a:lnTo>
                  <a:lnTo>
                    <a:pt x="889546" y="352399"/>
                  </a:lnTo>
                  <a:lnTo>
                    <a:pt x="889546" y="482600"/>
                  </a:lnTo>
                  <a:lnTo>
                    <a:pt x="888352" y="495300"/>
                  </a:lnTo>
                  <a:lnTo>
                    <a:pt x="887399" y="495300"/>
                  </a:lnTo>
                  <a:lnTo>
                    <a:pt x="886790" y="482600"/>
                  </a:lnTo>
                  <a:lnTo>
                    <a:pt x="889546" y="482600"/>
                  </a:lnTo>
                  <a:lnTo>
                    <a:pt x="889546" y="352399"/>
                  </a:lnTo>
                  <a:lnTo>
                    <a:pt x="888631" y="355600"/>
                  </a:lnTo>
                  <a:lnTo>
                    <a:pt x="879462" y="355600"/>
                  </a:lnTo>
                  <a:lnTo>
                    <a:pt x="879462" y="495300"/>
                  </a:lnTo>
                  <a:lnTo>
                    <a:pt x="871194" y="508000"/>
                  </a:lnTo>
                  <a:lnTo>
                    <a:pt x="864323" y="508000"/>
                  </a:lnTo>
                  <a:lnTo>
                    <a:pt x="869759" y="495300"/>
                  </a:lnTo>
                  <a:lnTo>
                    <a:pt x="879462" y="495300"/>
                  </a:lnTo>
                  <a:lnTo>
                    <a:pt x="879462" y="355600"/>
                  </a:lnTo>
                  <a:lnTo>
                    <a:pt x="878014" y="355600"/>
                  </a:lnTo>
                  <a:lnTo>
                    <a:pt x="871931" y="368300"/>
                  </a:lnTo>
                  <a:lnTo>
                    <a:pt x="862584" y="368300"/>
                  </a:lnTo>
                  <a:lnTo>
                    <a:pt x="862584" y="508000"/>
                  </a:lnTo>
                  <a:lnTo>
                    <a:pt x="858583" y="513486"/>
                  </a:lnTo>
                  <a:lnTo>
                    <a:pt x="858583" y="812800"/>
                  </a:lnTo>
                  <a:lnTo>
                    <a:pt x="855192" y="812800"/>
                  </a:lnTo>
                  <a:lnTo>
                    <a:pt x="855091" y="800100"/>
                  </a:lnTo>
                  <a:lnTo>
                    <a:pt x="856919" y="800100"/>
                  </a:lnTo>
                  <a:lnTo>
                    <a:pt x="858583" y="812800"/>
                  </a:lnTo>
                  <a:lnTo>
                    <a:pt x="858583" y="513486"/>
                  </a:lnTo>
                  <a:lnTo>
                    <a:pt x="854456" y="519137"/>
                  </a:lnTo>
                  <a:lnTo>
                    <a:pt x="856564" y="508000"/>
                  </a:lnTo>
                  <a:lnTo>
                    <a:pt x="862584" y="508000"/>
                  </a:lnTo>
                  <a:lnTo>
                    <a:pt x="862584" y="368300"/>
                  </a:lnTo>
                  <a:lnTo>
                    <a:pt x="855052" y="368300"/>
                  </a:lnTo>
                  <a:lnTo>
                    <a:pt x="853833" y="381000"/>
                  </a:lnTo>
                  <a:lnTo>
                    <a:pt x="852601" y="381000"/>
                  </a:lnTo>
                  <a:lnTo>
                    <a:pt x="848931" y="387946"/>
                  </a:lnTo>
                  <a:lnTo>
                    <a:pt x="848931" y="520700"/>
                  </a:lnTo>
                  <a:lnTo>
                    <a:pt x="846340" y="532168"/>
                  </a:lnTo>
                  <a:lnTo>
                    <a:pt x="846099" y="520700"/>
                  </a:lnTo>
                  <a:lnTo>
                    <a:pt x="848931" y="520700"/>
                  </a:lnTo>
                  <a:lnTo>
                    <a:pt x="848931" y="387946"/>
                  </a:lnTo>
                  <a:lnTo>
                    <a:pt x="845883" y="393700"/>
                  </a:lnTo>
                  <a:lnTo>
                    <a:pt x="833894" y="393700"/>
                  </a:lnTo>
                  <a:lnTo>
                    <a:pt x="830859" y="399034"/>
                  </a:lnTo>
                  <a:lnTo>
                    <a:pt x="830859" y="546100"/>
                  </a:lnTo>
                  <a:lnTo>
                    <a:pt x="825538" y="546100"/>
                  </a:lnTo>
                  <a:lnTo>
                    <a:pt x="820331" y="558800"/>
                  </a:lnTo>
                  <a:lnTo>
                    <a:pt x="810768" y="558800"/>
                  </a:lnTo>
                  <a:lnTo>
                    <a:pt x="811288" y="546100"/>
                  </a:lnTo>
                  <a:lnTo>
                    <a:pt x="823150" y="546100"/>
                  </a:lnTo>
                  <a:lnTo>
                    <a:pt x="829830" y="533400"/>
                  </a:lnTo>
                  <a:lnTo>
                    <a:pt x="830592" y="533400"/>
                  </a:lnTo>
                  <a:lnTo>
                    <a:pt x="830859" y="546100"/>
                  </a:lnTo>
                  <a:lnTo>
                    <a:pt x="830859" y="399034"/>
                  </a:lnTo>
                  <a:lnTo>
                    <a:pt x="826655" y="406400"/>
                  </a:lnTo>
                  <a:lnTo>
                    <a:pt x="819924" y="406400"/>
                  </a:lnTo>
                  <a:lnTo>
                    <a:pt x="811949" y="419100"/>
                  </a:lnTo>
                  <a:lnTo>
                    <a:pt x="809828" y="419100"/>
                  </a:lnTo>
                  <a:lnTo>
                    <a:pt x="809828" y="558800"/>
                  </a:lnTo>
                  <a:lnTo>
                    <a:pt x="804341" y="571500"/>
                  </a:lnTo>
                  <a:lnTo>
                    <a:pt x="791044" y="584200"/>
                  </a:lnTo>
                  <a:lnTo>
                    <a:pt x="788530" y="584200"/>
                  </a:lnTo>
                  <a:lnTo>
                    <a:pt x="791362" y="571500"/>
                  </a:lnTo>
                  <a:lnTo>
                    <a:pt x="799592" y="571500"/>
                  </a:lnTo>
                  <a:lnTo>
                    <a:pt x="802779" y="558800"/>
                  </a:lnTo>
                  <a:lnTo>
                    <a:pt x="809828" y="558800"/>
                  </a:lnTo>
                  <a:lnTo>
                    <a:pt x="809828" y="419100"/>
                  </a:lnTo>
                  <a:lnTo>
                    <a:pt x="806919" y="419100"/>
                  </a:lnTo>
                  <a:lnTo>
                    <a:pt x="799160" y="431800"/>
                  </a:lnTo>
                  <a:lnTo>
                    <a:pt x="795667" y="431800"/>
                  </a:lnTo>
                  <a:lnTo>
                    <a:pt x="786777" y="444500"/>
                  </a:lnTo>
                  <a:lnTo>
                    <a:pt x="778230" y="444500"/>
                  </a:lnTo>
                  <a:lnTo>
                    <a:pt x="778230" y="584200"/>
                  </a:lnTo>
                  <a:lnTo>
                    <a:pt x="764006" y="609600"/>
                  </a:lnTo>
                  <a:lnTo>
                    <a:pt x="751687" y="609600"/>
                  </a:lnTo>
                  <a:lnTo>
                    <a:pt x="756615" y="596900"/>
                  </a:lnTo>
                  <a:lnTo>
                    <a:pt x="767397" y="596900"/>
                  </a:lnTo>
                  <a:lnTo>
                    <a:pt x="771728" y="584200"/>
                  </a:lnTo>
                  <a:lnTo>
                    <a:pt x="778230" y="584200"/>
                  </a:lnTo>
                  <a:lnTo>
                    <a:pt x="778230" y="444500"/>
                  </a:lnTo>
                  <a:lnTo>
                    <a:pt x="774242" y="457200"/>
                  </a:lnTo>
                  <a:lnTo>
                    <a:pt x="760730" y="457200"/>
                  </a:lnTo>
                  <a:lnTo>
                    <a:pt x="761834" y="469900"/>
                  </a:lnTo>
                  <a:lnTo>
                    <a:pt x="753960" y="469900"/>
                  </a:lnTo>
                  <a:lnTo>
                    <a:pt x="750836" y="476567"/>
                  </a:lnTo>
                  <a:lnTo>
                    <a:pt x="750836" y="609600"/>
                  </a:lnTo>
                  <a:lnTo>
                    <a:pt x="747991" y="622300"/>
                  </a:lnTo>
                  <a:lnTo>
                    <a:pt x="742950" y="622300"/>
                  </a:lnTo>
                  <a:lnTo>
                    <a:pt x="750316" y="609600"/>
                  </a:lnTo>
                  <a:lnTo>
                    <a:pt x="750836" y="609600"/>
                  </a:lnTo>
                  <a:lnTo>
                    <a:pt x="750836" y="476567"/>
                  </a:lnTo>
                  <a:lnTo>
                    <a:pt x="748004" y="482600"/>
                  </a:lnTo>
                  <a:lnTo>
                    <a:pt x="741730" y="482600"/>
                  </a:lnTo>
                  <a:lnTo>
                    <a:pt x="739762" y="486219"/>
                  </a:lnTo>
                  <a:lnTo>
                    <a:pt x="739762" y="914400"/>
                  </a:lnTo>
                  <a:lnTo>
                    <a:pt x="737311" y="925868"/>
                  </a:lnTo>
                  <a:lnTo>
                    <a:pt x="737311" y="914400"/>
                  </a:lnTo>
                  <a:lnTo>
                    <a:pt x="739762" y="914400"/>
                  </a:lnTo>
                  <a:lnTo>
                    <a:pt x="739762" y="486219"/>
                  </a:lnTo>
                  <a:lnTo>
                    <a:pt x="734809" y="495300"/>
                  </a:lnTo>
                  <a:lnTo>
                    <a:pt x="726376" y="495300"/>
                  </a:lnTo>
                  <a:lnTo>
                    <a:pt x="726376" y="635000"/>
                  </a:lnTo>
                  <a:lnTo>
                    <a:pt x="715111" y="647700"/>
                  </a:lnTo>
                  <a:lnTo>
                    <a:pt x="703630" y="660400"/>
                  </a:lnTo>
                  <a:lnTo>
                    <a:pt x="700405" y="660400"/>
                  </a:lnTo>
                  <a:lnTo>
                    <a:pt x="707009" y="647700"/>
                  </a:lnTo>
                  <a:lnTo>
                    <a:pt x="713930" y="647700"/>
                  </a:lnTo>
                  <a:lnTo>
                    <a:pt x="721512" y="635000"/>
                  </a:lnTo>
                  <a:lnTo>
                    <a:pt x="726376" y="635000"/>
                  </a:lnTo>
                  <a:lnTo>
                    <a:pt x="726376" y="495300"/>
                  </a:lnTo>
                  <a:lnTo>
                    <a:pt x="713397" y="495300"/>
                  </a:lnTo>
                  <a:lnTo>
                    <a:pt x="709688" y="508000"/>
                  </a:lnTo>
                  <a:lnTo>
                    <a:pt x="703427" y="508000"/>
                  </a:lnTo>
                  <a:lnTo>
                    <a:pt x="699795" y="520700"/>
                  </a:lnTo>
                  <a:lnTo>
                    <a:pt x="695198" y="520700"/>
                  </a:lnTo>
                  <a:lnTo>
                    <a:pt x="690753" y="533400"/>
                  </a:lnTo>
                  <a:lnTo>
                    <a:pt x="687628" y="533400"/>
                  </a:lnTo>
                  <a:lnTo>
                    <a:pt x="687628" y="673100"/>
                  </a:lnTo>
                  <a:lnTo>
                    <a:pt x="680758" y="685800"/>
                  </a:lnTo>
                  <a:lnTo>
                    <a:pt x="667994" y="685800"/>
                  </a:lnTo>
                  <a:lnTo>
                    <a:pt x="672693" y="673100"/>
                  </a:lnTo>
                  <a:lnTo>
                    <a:pt x="687628" y="673100"/>
                  </a:lnTo>
                  <a:lnTo>
                    <a:pt x="687628" y="533400"/>
                  </a:lnTo>
                  <a:lnTo>
                    <a:pt x="671093" y="533400"/>
                  </a:lnTo>
                  <a:lnTo>
                    <a:pt x="667893" y="544715"/>
                  </a:lnTo>
                  <a:lnTo>
                    <a:pt x="667893" y="685800"/>
                  </a:lnTo>
                  <a:lnTo>
                    <a:pt x="661504" y="698500"/>
                  </a:lnTo>
                  <a:lnTo>
                    <a:pt x="659320" y="698500"/>
                  </a:lnTo>
                  <a:lnTo>
                    <a:pt x="660654" y="685800"/>
                  </a:lnTo>
                  <a:lnTo>
                    <a:pt x="667893" y="685800"/>
                  </a:lnTo>
                  <a:lnTo>
                    <a:pt x="667893" y="544715"/>
                  </a:lnTo>
                  <a:lnTo>
                    <a:pt x="667499" y="546100"/>
                  </a:lnTo>
                  <a:lnTo>
                    <a:pt x="664514" y="546100"/>
                  </a:lnTo>
                  <a:lnTo>
                    <a:pt x="664006" y="558800"/>
                  </a:lnTo>
                  <a:lnTo>
                    <a:pt x="656653" y="558800"/>
                  </a:lnTo>
                  <a:lnTo>
                    <a:pt x="656653" y="698500"/>
                  </a:lnTo>
                  <a:lnTo>
                    <a:pt x="652538" y="711200"/>
                  </a:lnTo>
                  <a:lnTo>
                    <a:pt x="644753" y="711200"/>
                  </a:lnTo>
                  <a:lnTo>
                    <a:pt x="649909" y="698500"/>
                  </a:lnTo>
                  <a:lnTo>
                    <a:pt x="656653" y="698500"/>
                  </a:lnTo>
                  <a:lnTo>
                    <a:pt x="656653" y="558800"/>
                  </a:lnTo>
                  <a:lnTo>
                    <a:pt x="655510" y="558800"/>
                  </a:lnTo>
                  <a:lnTo>
                    <a:pt x="648182" y="571500"/>
                  </a:lnTo>
                  <a:lnTo>
                    <a:pt x="641146" y="571500"/>
                  </a:lnTo>
                  <a:lnTo>
                    <a:pt x="641146" y="711200"/>
                  </a:lnTo>
                  <a:lnTo>
                    <a:pt x="635939" y="723900"/>
                  </a:lnTo>
                  <a:lnTo>
                    <a:pt x="634542" y="723900"/>
                  </a:lnTo>
                  <a:lnTo>
                    <a:pt x="636193" y="711200"/>
                  </a:lnTo>
                  <a:lnTo>
                    <a:pt x="641146" y="711200"/>
                  </a:lnTo>
                  <a:lnTo>
                    <a:pt x="641146" y="571500"/>
                  </a:lnTo>
                  <a:lnTo>
                    <a:pt x="640295" y="571500"/>
                  </a:lnTo>
                  <a:lnTo>
                    <a:pt x="631558" y="584200"/>
                  </a:lnTo>
                  <a:lnTo>
                    <a:pt x="628027" y="584200"/>
                  </a:lnTo>
                  <a:lnTo>
                    <a:pt x="623989" y="596900"/>
                  </a:lnTo>
                  <a:lnTo>
                    <a:pt x="607644" y="596900"/>
                  </a:lnTo>
                  <a:lnTo>
                    <a:pt x="604100" y="609600"/>
                  </a:lnTo>
                  <a:lnTo>
                    <a:pt x="590105" y="609600"/>
                  </a:lnTo>
                  <a:lnTo>
                    <a:pt x="586333" y="622300"/>
                  </a:lnTo>
                  <a:lnTo>
                    <a:pt x="579932" y="622300"/>
                  </a:lnTo>
                  <a:lnTo>
                    <a:pt x="579932" y="774700"/>
                  </a:lnTo>
                  <a:lnTo>
                    <a:pt x="577151" y="774700"/>
                  </a:lnTo>
                  <a:lnTo>
                    <a:pt x="579907" y="763041"/>
                  </a:lnTo>
                  <a:lnTo>
                    <a:pt x="579932" y="774700"/>
                  </a:lnTo>
                  <a:lnTo>
                    <a:pt x="579932" y="622300"/>
                  </a:lnTo>
                  <a:lnTo>
                    <a:pt x="575081" y="622300"/>
                  </a:lnTo>
                  <a:lnTo>
                    <a:pt x="573430" y="635000"/>
                  </a:lnTo>
                  <a:lnTo>
                    <a:pt x="570750" y="635000"/>
                  </a:lnTo>
                  <a:lnTo>
                    <a:pt x="562571" y="647700"/>
                  </a:lnTo>
                  <a:lnTo>
                    <a:pt x="557504" y="647700"/>
                  </a:lnTo>
                  <a:lnTo>
                    <a:pt x="553745" y="660400"/>
                  </a:lnTo>
                  <a:lnTo>
                    <a:pt x="542061" y="660400"/>
                  </a:lnTo>
                  <a:lnTo>
                    <a:pt x="541972" y="673100"/>
                  </a:lnTo>
                  <a:lnTo>
                    <a:pt x="539584" y="673100"/>
                  </a:lnTo>
                  <a:lnTo>
                    <a:pt x="539584" y="812800"/>
                  </a:lnTo>
                  <a:lnTo>
                    <a:pt x="537883" y="812800"/>
                  </a:lnTo>
                  <a:lnTo>
                    <a:pt x="539076" y="802297"/>
                  </a:lnTo>
                  <a:lnTo>
                    <a:pt x="539584" y="812800"/>
                  </a:lnTo>
                  <a:lnTo>
                    <a:pt x="539584" y="673100"/>
                  </a:lnTo>
                  <a:lnTo>
                    <a:pt x="531202" y="673100"/>
                  </a:lnTo>
                  <a:lnTo>
                    <a:pt x="527672" y="685800"/>
                  </a:lnTo>
                  <a:lnTo>
                    <a:pt x="519620" y="685800"/>
                  </a:lnTo>
                  <a:lnTo>
                    <a:pt x="519620" y="825500"/>
                  </a:lnTo>
                  <a:lnTo>
                    <a:pt x="513130" y="838200"/>
                  </a:lnTo>
                  <a:lnTo>
                    <a:pt x="507428" y="838200"/>
                  </a:lnTo>
                  <a:lnTo>
                    <a:pt x="501700" y="850900"/>
                  </a:lnTo>
                  <a:lnTo>
                    <a:pt x="490143" y="850900"/>
                  </a:lnTo>
                  <a:lnTo>
                    <a:pt x="516166" y="825500"/>
                  </a:lnTo>
                  <a:lnTo>
                    <a:pt x="519620" y="825500"/>
                  </a:lnTo>
                  <a:lnTo>
                    <a:pt x="519620" y="685800"/>
                  </a:lnTo>
                  <a:lnTo>
                    <a:pt x="511454" y="685800"/>
                  </a:lnTo>
                  <a:lnTo>
                    <a:pt x="509473" y="698500"/>
                  </a:lnTo>
                  <a:lnTo>
                    <a:pt x="506425" y="711200"/>
                  </a:lnTo>
                  <a:lnTo>
                    <a:pt x="487286" y="711200"/>
                  </a:lnTo>
                  <a:lnTo>
                    <a:pt x="487286" y="850900"/>
                  </a:lnTo>
                  <a:lnTo>
                    <a:pt x="485279" y="863066"/>
                  </a:lnTo>
                  <a:lnTo>
                    <a:pt x="486333" y="850900"/>
                  </a:lnTo>
                  <a:lnTo>
                    <a:pt x="487286" y="850900"/>
                  </a:lnTo>
                  <a:lnTo>
                    <a:pt x="487286" y="711200"/>
                  </a:lnTo>
                  <a:lnTo>
                    <a:pt x="486257" y="711200"/>
                  </a:lnTo>
                  <a:lnTo>
                    <a:pt x="481088" y="723900"/>
                  </a:lnTo>
                  <a:lnTo>
                    <a:pt x="476415" y="723900"/>
                  </a:lnTo>
                  <a:lnTo>
                    <a:pt x="476415" y="863600"/>
                  </a:lnTo>
                  <a:lnTo>
                    <a:pt x="472922" y="876300"/>
                  </a:lnTo>
                  <a:lnTo>
                    <a:pt x="468439" y="876300"/>
                  </a:lnTo>
                  <a:lnTo>
                    <a:pt x="474700" y="863600"/>
                  </a:lnTo>
                  <a:lnTo>
                    <a:pt x="476415" y="863600"/>
                  </a:lnTo>
                  <a:lnTo>
                    <a:pt x="476415" y="723900"/>
                  </a:lnTo>
                  <a:lnTo>
                    <a:pt x="470344" y="723900"/>
                  </a:lnTo>
                  <a:lnTo>
                    <a:pt x="469328" y="736600"/>
                  </a:lnTo>
                  <a:lnTo>
                    <a:pt x="464985" y="736600"/>
                  </a:lnTo>
                  <a:lnTo>
                    <a:pt x="457682" y="749300"/>
                  </a:lnTo>
                  <a:lnTo>
                    <a:pt x="437654" y="749300"/>
                  </a:lnTo>
                  <a:lnTo>
                    <a:pt x="437565" y="762000"/>
                  </a:lnTo>
                  <a:lnTo>
                    <a:pt x="435800" y="762000"/>
                  </a:lnTo>
                  <a:lnTo>
                    <a:pt x="430466" y="774700"/>
                  </a:lnTo>
                  <a:lnTo>
                    <a:pt x="425475" y="774700"/>
                  </a:lnTo>
                  <a:lnTo>
                    <a:pt x="415886" y="787400"/>
                  </a:lnTo>
                  <a:lnTo>
                    <a:pt x="410629" y="787400"/>
                  </a:lnTo>
                  <a:lnTo>
                    <a:pt x="403644" y="800100"/>
                  </a:lnTo>
                  <a:lnTo>
                    <a:pt x="386651" y="800100"/>
                  </a:lnTo>
                  <a:lnTo>
                    <a:pt x="381571" y="812800"/>
                  </a:lnTo>
                  <a:lnTo>
                    <a:pt x="377329" y="812800"/>
                  </a:lnTo>
                  <a:lnTo>
                    <a:pt x="371983" y="825500"/>
                  </a:lnTo>
                  <a:lnTo>
                    <a:pt x="369849" y="825500"/>
                  </a:lnTo>
                  <a:lnTo>
                    <a:pt x="369849" y="977900"/>
                  </a:lnTo>
                  <a:lnTo>
                    <a:pt x="367131" y="977900"/>
                  </a:lnTo>
                  <a:lnTo>
                    <a:pt x="368160" y="965200"/>
                  </a:lnTo>
                  <a:lnTo>
                    <a:pt x="369773" y="965200"/>
                  </a:lnTo>
                  <a:lnTo>
                    <a:pt x="369849" y="977900"/>
                  </a:lnTo>
                  <a:lnTo>
                    <a:pt x="369849" y="825500"/>
                  </a:lnTo>
                  <a:lnTo>
                    <a:pt x="368274" y="825500"/>
                  </a:lnTo>
                  <a:lnTo>
                    <a:pt x="357149" y="838200"/>
                  </a:lnTo>
                  <a:lnTo>
                    <a:pt x="347357" y="838200"/>
                  </a:lnTo>
                  <a:lnTo>
                    <a:pt x="350139" y="850900"/>
                  </a:lnTo>
                  <a:lnTo>
                    <a:pt x="332447" y="850900"/>
                  </a:lnTo>
                  <a:lnTo>
                    <a:pt x="331165" y="863600"/>
                  </a:lnTo>
                  <a:lnTo>
                    <a:pt x="320700" y="863600"/>
                  </a:lnTo>
                  <a:lnTo>
                    <a:pt x="320065" y="876300"/>
                  </a:lnTo>
                  <a:lnTo>
                    <a:pt x="314553" y="876300"/>
                  </a:lnTo>
                  <a:lnTo>
                    <a:pt x="309930" y="889000"/>
                  </a:lnTo>
                  <a:lnTo>
                    <a:pt x="304787" y="889000"/>
                  </a:lnTo>
                  <a:lnTo>
                    <a:pt x="295960" y="901700"/>
                  </a:lnTo>
                  <a:lnTo>
                    <a:pt x="291553" y="901700"/>
                  </a:lnTo>
                  <a:lnTo>
                    <a:pt x="289153" y="914400"/>
                  </a:lnTo>
                  <a:lnTo>
                    <a:pt x="282689" y="901700"/>
                  </a:lnTo>
                  <a:lnTo>
                    <a:pt x="280657" y="914400"/>
                  </a:lnTo>
                  <a:lnTo>
                    <a:pt x="272821" y="914400"/>
                  </a:lnTo>
                  <a:lnTo>
                    <a:pt x="270129" y="927100"/>
                  </a:lnTo>
                  <a:lnTo>
                    <a:pt x="260540" y="927100"/>
                  </a:lnTo>
                  <a:lnTo>
                    <a:pt x="254279" y="939800"/>
                  </a:lnTo>
                  <a:lnTo>
                    <a:pt x="251079" y="939800"/>
                  </a:lnTo>
                  <a:lnTo>
                    <a:pt x="243078" y="952500"/>
                  </a:lnTo>
                  <a:lnTo>
                    <a:pt x="242709" y="952500"/>
                  </a:lnTo>
                  <a:lnTo>
                    <a:pt x="241388" y="965200"/>
                  </a:lnTo>
                  <a:lnTo>
                    <a:pt x="219583" y="965200"/>
                  </a:lnTo>
                  <a:lnTo>
                    <a:pt x="217284" y="977900"/>
                  </a:lnTo>
                  <a:lnTo>
                    <a:pt x="210870" y="977900"/>
                  </a:lnTo>
                  <a:lnTo>
                    <a:pt x="209169" y="990600"/>
                  </a:lnTo>
                  <a:lnTo>
                    <a:pt x="205892" y="990600"/>
                  </a:lnTo>
                  <a:lnTo>
                    <a:pt x="206095" y="977900"/>
                  </a:lnTo>
                  <a:lnTo>
                    <a:pt x="197840" y="977900"/>
                  </a:lnTo>
                  <a:lnTo>
                    <a:pt x="197840" y="1003300"/>
                  </a:lnTo>
                  <a:lnTo>
                    <a:pt x="192633" y="1003300"/>
                  </a:lnTo>
                  <a:lnTo>
                    <a:pt x="197370" y="991196"/>
                  </a:lnTo>
                  <a:lnTo>
                    <a:pt x="197840" y="1003300"/>
                  </a:lnTo>
                  <a:lnTo>
                    <a:pt x="197840" y="977900"/>
                  </a:lnTo>
                  <a:lnTo>
                    <a:pt x="197434" y="977900"/>
                  </a:lnTo>
                  <a:lnTo>
                    <a:pt x="196164" y="990600"/>
                  </a:lnTo>
                  <a:lnTo>
                    <a:pt x="189585" y="990600"/>
                  </a:lnTo>
                  <a:lnTo>
                    <a:pt x="189585" y="1003300"/>
                  </a:lnTo>
                  <a:lnTo>
                    <a:pt x="185115" y="1016000"/>
                  </a:lnTo>
                  <a:lnTo>
                    <a:pt x="178917" y="1016000"/>
                  </a:lnTo>
                  <a:lnTo>
                    <a:pt x="188036" y="1003300"/>
                  </a:lnTo>
                  <a:lnTo>
                    <a:pt x="189585" y="1003300"/>
                  </a:lnTo>
                  <a:lnTo>
                    <a:pt x="189585" y="990600"/>
                  </a:lnTo>
                  <a:lnTo>
                    <a:pt x="186499" y="990600"/>
                  </a:lnTo>
                  <a:lnTo>
                    <a:pt x="181940" y="1003300"/>
                  </a:lnTo>
                  <a:lnTo>
                    <a:pt x="175272" y="1003300"/>
                  </a:lnTo>
                  <a:lnTo>
                    <a:pt x="174917" y="1016000"/>
                  </a:lnTo>
                  <a:lnTo>
                    <a:pt x="160934" y="1016000"/>
                  </a:lnTo>
                  <a:lnTo>
                    <a:pt x="152438" y="1028700"/>
                  </a:lnTo>
                  <a:lnTo>
                    <a:pt x="150749" y="1028700"/>
                  </a:lnTo>
                  <a:lnTo>
                    <a:pt x="150749" y="1042682"/>
                  </a:lnTo>
                  <a:lnTo>
                    <a:pt x="150672" y="1054100"/>
                  </a:lnTo>
                  <a:lnTo>
                    <a:pt x="148082" y="1054100"/>
                  </a:lnTo>
                  <a:lnTo>
                    <a:pt x="150749" y="1042682"/>
                  </a:lnTo>
                  <a:lnTo>
                    <a:pt x="150749" y="1028700"/>
                  </a:lnTo>
                  <a:lnTo>
                    <a:pt x="148793" y="1028700"/>
                  </a:lnTo>
                  <a:lnTo>
                    <a:pt x="145402" y="1041400"/>
                  </a:lnTo>
                  <a:lnTo>
                    <a:pt x="139446" y="1041400"/>
                  </a:lnTo>
                  <a:lnTo>
                    <a:pt x="133616" y="1054100"/>
                  </a:lnTo>
                  <a:lnTo>
                    <a:pt x="121246" y="1066800"/>
                  </a:lnTo>
                  <a:lnTo>
                    <a:pt x="118376" y="1066800"/>
                  </a:lnTo>
                  <a:lnTo>
                    <a:pt x="116332" y="1079500"/>
                  </a:lnTo>
                  <a:lnTo>
                    <a:pt x="108140" y="1079500"/>
                  </a:lnTo>
                  <a:lnTo>
                    <a:pt x="106578" y="1092200"/>
                  </a:lnTo>
                  <a:lnTo>
                    <a:pt x="98742" y="1092200"/>
                  </a:lnTo>
                  <a:lnTo>
                    <a:pt x="96837" y="1104900"/>
                  </a:lnTo>
                  <a:lnTo>
                    <a:pt x="90792" y="1104900"/>
                  </a:lnTo>
                  <a:lnTo>
                    <a:pt x="90398" y="1117600"/>
                  </a:lnTo>
                  <a:lnTo>
                    <a:pt x="75184" y="1117600"/>
                  </a:lnTo>
                  <a:lnTo>
                    <a:pt x="71005" y="1130300"/>
                  </a:lnTo>
                  <a:lnTo>
                    <a:pt x="67246" y="1130300"/>
                  </a:lnTo>
                  <a:lnTo>
                    <a:pt x="58775" y="1143000"/>
                  </a:lnTo>
                  <a:lnTo>
                    <a:pt x="58623" y="1143000"/>
                  </a:lnTo>
                  <a:lnTo>
                    <a:pt x="60591" y="1130300"/>
                  </a:lnTo>
                  <a:lnTo>
                    <a:pt x="54508" y="1130300"/>
                  </a:lnTo>
                  <a:lnTo>
                    <a:pt x="49657" y="1143000"/>
                  </a:lnTo>
                  <a:lnTo>
                    <a:pt x="42138" y="1143000"/>
                  </a:lnTo>
                  <a:lnTo>
                    <a:pt x="37338" y="1155700"/>
                  </a:lnTo>
                  <a:lnTo>
                    <a:pt x="33782" y="1155700"/>
                  </a:lnTo>
                  <a:lnTo>
                    <a:pt x="31343" y="1168400"/>
                  </a:lnTo>
                  <a:lnTo>
                    <a:pt x="20383" y="1168400"/>
                  </a:lnTo>
                  <a:lnTo>
                    <a:pt x="15773" y="1181100"/>
                  </a:lnTo>
                  <a:lnTo>
                    <a:pt x="11518" y="1181100"/>
                  </a:lnTo>
                  <a:lnTo>
                    <a:pt x="7556" y="1193800"/>
                  </a:lnTo>
                  <a:lnTo>
                    <a:pt x="1066" y="1193800"/>
                  </a:lnTo>
                  <a:lnTo>
                    <a:pt x="0" y="1206500"/>
                  </a:lnTo>
                  <a:lnTo>
                    <a:pt x="241" y="1206500"/>
                  </a:lnTo>
                  <a:lnTo>
                    <a:pt x="1371" y="1219200"/>
                  </a:lnTo>
                  <a:lnTo>
                    <a:pt x="2921" y="1219200"/>
                  </a:lnTo>
                  <a:lnTo>
                    <a:pt x="8851" y="1231900"/>
                  </a:lnTo>
                  <a:lnTo>
                    <a:pt x="13690" y="1231900"/>
                  </a:lnTo>
                  <a:lnTo>
                    <a:pt x="24701" y="1244600"/>
                  </a:lnTo>
                  <a:lnTo>
                    <a:pt x="31877" y="1244600"/>
                  </a:lnTo>
                  <a:lnTo>
                    <a:pt x="41846" y="1257300"/>
                  </a:lnTo>
                  <a:lnTo>
                    <a:pt x="51358" y="1270000"/>
                  </a:lnTo>
                  <a:lnTo>
                    <a:pt x="60756" y="1270000"/>
                  </a:lnTo>
                  <a:lnTo>
                    <a:pt x="70408" y="1282700"/>
                  </a:lnTo>
                  <a:lnTo>
                    <a:pt x="82981" y="1282700"/>
                  </a:lnTo>
                  <a:lnTo>
                    <a:pt x="84975" y="1295400"/>
                  </a:lnTo>
                  <a:lnTo>
                    <a:pt x="98361" y="1295400"/>
                  </a:lnTo>
                  <a:lnTo>
                    <a:pt x="104228" y="1308100"/>
                  </a:lnTo>
                  <a:lnTo>
                    <a:pt x="115189" y="1308100"/>
                  </a:lnTo>
                  <a:lnTo>
                    <a:pt x="117106" y="1320800"/>
                  </a:lnTo>
                  <a:lnTo>
                    <a:pt x="126453" y="1320800"/>
                  </a:lnTo>
                  <a:lnTo>
                    <a:pt x="129921" y="1333500"/>
                  </a:lnTo>
                  <a:lnTo>
                    <a:pt x="135864" y="1320800"/>
                  </a:lnTo>
                  <a:lnTo>
                    <a:pt x="136994" y="1320800"/>
                  </a:lnTo>
                  <a:lnTo>
                    <a:pt x="137642" y="1333500"/>
                  </a:lnTo>
                  <a:lnTo>
                    <a:pt x="144449" y="1333500"/>
                  </a:lnTo>
                  <a:lnTo>
                    <a:pt x="147053" y="1346200"/>
                  </a:lnTo>
                  <a:lnTo>
                    <a:pt x="164642" y="1346200"/>
                  </a:lnTo>
                  <a:lnTo>
                    <a:pt x="165887" y="1358900"/>
                  </a:lnTo>
                  <a:lnTo>
                    <a:pt x="176263" y="1358900"/>
                  </a:lnTo>
                  <a:lnTo>
                    <a:pt x="180682" y="1371600"/>
                  </a:lnTo>
                  <a:lnTo>
                    <a:pt x="196684" y="1371600"/>
                  </a:lnTo>
                  <a:lnTo>
                    <a:pt x="198501" y="1384300"/>
                  </a:lnTo>
                  <a:lnTo>
                    <a:pt x="201637" y="1384300"/>
                  </a:lnTo>
                  <a:lnTo>
                    <a:pt x="203263" y="1397000"/>
                  </a:lnTo>
                  <a:lnTo>
                    <a:pt x="222669" y="1397000"/>
                  </a:lnTo>
                  <a:lnTo>
                    <a:pt x="226834" y="1409700"/>
                  </a:lnTo>
                  <a:lnTo>
                    <a:pt x="237007" y="1409700"/>
                  </a:lnTo>
                  <a:lnTo>
                    <a:pt x="238671" y="1422400"/>
                  </a:lnTo>
                  <a:lnTo>
                    <a:pt x="248488" y="1422400"/>
                  </a:lnTo>
                  <a:lnTo>
                    <a:pt x="249605" y="1435100"/>
                  </a:lnTo>
                  <a:lnTo>
                    <a:pt x="266090" y="1435100"/>
                  </a:lnTo>
                  <a:lnTo>
                    <a:pt x="270916" y="1447800"/>
                  </a:lnTo>
                  <a:lnTo>
                    <a:pt x="272948" y="1435100"/>
                  </a:lnTo>
                  <a:lnTo>
                    <a:pt x="278409" y="1435100"/>
                  </a:lnTo>
                  <a:lnTo>
                    <a:pt x="280708" y="1447800"/>
                  </a:lnTo>
                  <a:lnTo>
                    <a:pt x="289318" y="1447800"/>
                  </a:lnTo>
                  <a:lnTo>
                    <a:pt x="300964" y="1460500"/>
                  </a:lnTo>
                  <a:lnTo>
                    <a:pt x="336207" y="1460500"/>
                  </a:lnTo>
                  <a:lnTo>
                    <a:pt x="342734" y="1447800"/>
                  </a:lnTo>
                  <a:lnTo>
                    <a:pt x="352602" y="1447800"/>
                  </a:lnTo>
                  <a:lnTo>
                    <a:pt x="357581" y="1435100"/>
                  </a:lnTo>
                  <a:lnTo>
                    <a:pt x="362610" y="1435100"/>
                  </a:lnTo>
                  <a:lnTo>
                    <a:pt x="368122" y="1422400"/>
                  </a:lnTo>
                  <a:lnTo>
                    <a:pt x="379260" y="1409700"/>
                  </a:lnTo>
                  <a:lnTo>
                    <a:pt x="384771" y="1409700"/>
                  </a:lnTo>
                  <a:lnTo>
                    <a:pt x="389928" y="1397000"/>
                  </a:lnTo>
                  <a:lnTo>
                    <a:pt x="395008" y="1397000"/>
                  </a:lnTo>
                  <a:lnTo>
                    <a:pt x="400164" y="1384300"/>
                  </a:lnTo>
                  <a:lnTo>
                    <a:pt x="413219" y="1371600"/>
                  </a:lnTo>
                  <a:lnTo>
                    <a:pt x="420712" y="1358900"/>
                  </a:lnTo>
                  <a:lnTo>
                    <a:pt x="428383" y="1346200"/>
                  </a:lnTo>
                  <a:lnTo>
                    <a:pt x="438556" y="1346200"/>
                  </a:lnTo>
                  <a:lnTo>
                    <a:pt x="442696" y="1333500"/>
                  </a:lnTo>
                  <a:lnTo>
                    <a:pt x="447903" y="1333500"/>
                  </a:lnTo>
                  <a:lnTo>
                    <a:pt x="457911" y="1320800"/>
                  </a:lnTo>
                  <a:lnTo>
                    <a:pt x="463245" y="1308100"/>
                  </a:lnTo>
                  <a:lnTo>
                    <a:pt x="472427" y="1308100"/>
                  </a:lnTo>
                  <a:lnTo>
                    <a:pt x="476084" y="1295400"/>
                  </a:lnTo>
                  <a:lnTo>
                    <a:pt x="490245" y="1282700"/>
                  </a:lnTo>
                  <a:lnTo>
                    <a:pt x="521741" y="1244600"/>
                  </a:lnTo>
                  <a:lnTo>
                    <a:pt x="529704" y="1244600"/>
                  </a:lnTo>
                  <a:lnTo>
                    <a:pt x="551319" y="1219200"/>
                  </a:lnTo>
                  <a:lnTo>
                    <a:pt x="557809" y="1206500"/>
                  </a:lnTo>
                  <a:lnTo>
                    <a:pt x="576999" y="1193800"/>
                  </a:lnTo>
                  <a:lnTo>
                    <a:pt x="606539" y="1168400"/>
                  </a:lnTo>
                  <a:lnTo>
                    <a:pt x="625817" y="1143000"/>
                  </a:lnTo>
                  <a:lnTo>
                    <a:pt x="631558" y="1143000"/>
                  </a:lnTo>
                  <a:lnTo>
                    <a:pt x="637362" y="1130300"/>
                  </a:lnTo>
                  <a:lnTo>
                    <a:pt x="643458" y="1130300"/>
                  </a:lnTo>
                  <a:lnTo>
                    <a:pt x="650049" y="1117600"/>
                  </a:lnTo>
                  <a:lnTo>
                    <a:pt x="658558" y="1117600"/>
                  </a:lnTo>
                  <a:lnTo>
                    <a:pt x="663257" y="1104900"/>
                  </a:lnTo>
                  <a:lnTo>
                    <a:pt x="667613" y="1104900"/>
                  </a:lnTo>
                  <a:lnTo>
                    <a:pt x="682891" y="1092200"/>
                  </a:lnTo>
                  <a:lnTo>
                    <a:pt x="714743" y="1054100"/>
                  </a:lnTo>
                  <a:lnTo>
                    <a:pt x="730008" y="1041400"/>
                  </a:lnTo>
                  <a:lnTo>
                    <a:pt x="738632" y="1041400"/>
                  </a:lnTo>
                  <a:lnTo>
                    <a:pt x="743737" y="1028700"/>
                  </a:lnTo>
                  <a:lnTo>
                    <a:pt x="753491" y="1028700"/>
                  </a:lnTo>
                  <a:lnTo>
                    <a:pt x="759104" y="1016000"/>
                  </a:lnTo>
                  <a:lnTo>
                    <a:pt x="764197" y="1016000"/>
                  </a:lnTo>
                  <a:lnTo>
                    <a:pt x="770318" y="1003300"/>
                  </a:lnTo>
                  <a:lnTo>
                    <a:pt x="781240" y="1003300"/>
                  </a:lnTo>
                  <a:lnTo>
                    <a:pt x="786434" y="990600"/>
                  </a:lnTo>
                  <a:lnTo>
                    <a:pt x="791591" y="990600"/>
                  </a:lnTo>
                  <a:lnTo>
                    <a:pt x="802779" y="977900"/>
                  </a:lnTo>
                  <a:lnTo>
                    <a:pt x="808621" y="977900"/>
                  </a:lnTo>
                  <a:lnTo>
                    <a:pt x="814933" y="965200"/>
                  </a:lnTo>
                  <a:lnTo>
                    <a:pt x="818921" y="965200"/>
                  </a:lnTo>
                  <a:lnTo>
                    <a:pt x="835507" y="952500"/>
                  </a:lnTo>
                  <a:lnTo>
                    <a:pt x="842683" y="939800"/>
                  </a:lnTo>
                  <a:lnTo>
                    <a:pt x="851255" y="939800"/>
                  </a:lnTo>
                  <a:lnTo>
                    <a:pt x="855205" y="927100"/>
                  </a:lnTo>
                  <a:lnTo>
                    <a:pt x="858888" y="927100"/>
                  </a:lnTo>
                  <a:lnTo>
                    <a:pt x="866749" y="914400"/>
                  </a:lnTo>
                  <a:lnTo>
                    <a:pt x="874483" y="914400"/>
                  </a:lnTo>
                  <a:lnTo>
                    <a:pt x="882459" y="901700"/>
                  </a:lnTo>
                  <a:lnTo>
                    <a:pt x="893965" y="901700"/>
                  </a:lnTo>
                  <a:lnTo>
                    <a:pt x="897991" y="889000"/>
                  </a:lnTo>
                  <a:lnTo>
                    <a:pt x="902652" y="889000"/>
                  </a:lnTo>
                  <a:lnTo>
                    <a:pt x="911085" y="876300"/>
                  </a:lnTo>
                  <a:lnTo>
                    <a:pt x="915746" y="876300"/>
                  </a:lnTo>
                  <a:lnTo>
                    <a:pt x="922566" y="863600"/>
                  </a:lnTo>
                  <a:lnTo>
                    <a:pt x="925525" y="863600"/>
                  </a:lnTo>
                  <a:lnTo>
                    <a:pt x="935558" y="850900"/>
                  </a:lnTo>
                  <a:lnTo>
                    <a:pt x="941070" y="850900"/>
                  </a:lnTo>
                  <a:lnTo>
                    <a:pt x="949490" y="838200"/>
                  </a:lnTo>
                  <a:lnTo>
                    <a:pt x="962240" y="838200"/>
                  </a:lnTo>
                  <a:lnTo>
                    <a:pt x="961567" y="852373"/>
                  </a:lnTo>
                  <a:lnTo>
                    <a:pt x="960970" y="863600"/>
                  </a:lnTo>
                  <a:lnTo>
                    <a:pt x="960653" y="876300"/>
                  </a:lnTo>
                  <a:lnTo>
                    <a:pt x="960424" y="1003300"/>
                  </a:lnTo>
                  <a:lnTo>
                    <a:pt x="961186" y="1003300"/>
                  </a:lnTo>
                  <a:lnTo>
                    <a:pt x="957732" y="1016000"/>
                  </a:lnTo>
                  <a:lnTo>
                    <a:pt x="957961" y="1016000"/>
                  </a:lnTo>
                  <a:lnTo>
                    <a:pt x="958278" y="1028700"/>
                  </a:lnTo>
                  <a:lnTo>
                    <a:pt x="958100" y="1028700"/>
                  </a:lnTo>
                  <a:lnTo>
                    <a:pt x="957821" y="1041400"/>
                  </a:lnTo>
                  <a:lnTo>
                    <a:pt x="957846" y="1054100"/>
                  </a:lnTo>
                  <a:lnTo>
                    <a:pt x="958138" y="1054100"/>
                  </a:lnTo>
                  <a:lnTo>
                    <a:pt x="957732" y="1066800"/>
                  </a:lnTo>
                  <a:lnTo>
                    <a:pt x="960539" y="1079500"/>
                  </a:lnTo>
                  <a:lnTo>
                    <a:pt x="958049" y="1079500"/>
                  </a:lnTo>
                  <a:lnTo>
                    <a:pt x="961021" y="1092200"/>
                  </a:lnTo>
                  <a:lnTo>
                    <a:pt x="958443" y="1092200"/>
                  </a:lnTo>
                  <a:lnTo>
                    <a:pt x="959929" y="1104900"/>
                  </a:lnTo>
                  <a:lnTo>
                    <a:pt x="952373" y="1104900"/>
                  </a:lnTo>
                  <a:lnTo>
                    <a:pt x="952347" y="1130300"/>
                  </a:lnTo>
                  <a:lnTo>
                    <a:pt x="958037" y="1130300"/>
                  </a:lnTo>
                  <a:lnTo>
                    <a:pt x="957859" y="1143000"/>
                  </a:lnTo>
                  <a:lnTo>
                    <a:pt x="958380" y="1155700"/>
                  </a:lnTo>
                  <a:lnTo>
                    <a:pt x="960247" y="1168400"/>
                  </a:lnTo>
                  <a:lnTo>
                    <a:pt x="960450" y="1168400"/>
                  </a:lnTo>
                  <a:lnTo>
                    <a:pt x="960475" y="1181100"/>
                  </a:lnTo>
                  <a:lnTo>
                    <a:pt x="960335" y="1181100"/>
                  </a:lnTo>
                  <a:lnTo>
                    <a:pt x="960615" y="1193800"/>
                  </a:lnTo>
                  <a:lnTo>
                    <a:pt x="959891" y="1193800"/>
                  </a:lnTo>
                  <a:lnTo>
                    <a:pt x="954163" y="1206500"/>
                  </a:lnTo>
                  <a:lnTo>
                    <a:pt x="954874" y="1206500"/>
                  </a:lnTo>
                  <a:lnTo>
                    <a:pt x="959688" y="1219200"/>
                  </a:lnTo>
                  <a:lnTo>
                    <a:pt x="960399" y="1219200"/>
                  </a:lnTo>
                  <a:lnTo>
                    <a:pt x="960424" y="1282700"/>
                  </a:lnTo>
                  <a:lnTo>
                    <a:pt x="958342" y="1282700"/>
                  </a:lnTo>
                  <a:lnTo>
                    <a:pt x="959739" y="1295400"/>
                  </a:lnTo>
                  <a:lnTo>
                    <a:pt x="960767" y="1295400"/>
                  </a:lnTo>
                  <a:lnTo>
                    <a:pt x="961491" y="1308100"/>
                  </a:lnTo>
                  <a:lnTo>
                    <a:pt x="960894" y="1308100"/>
                  </a:lnTo>
                  <a:lnTo>
                    <a:pt x="960729" y="1320800"/>
                  </a:lnTo>
                  <a:lnTo>
                    <a:pt x="962875" y="1320800"/>
                  </a:lnTo>
                  <a:lnTo>
                    <a:pt x="959815" y="1333500"/>
                  </a:lnTo>
                  <a:lnTo>
                    <a:pt x="960742" y="1333500"/>
                  </a:lnTo>
                  <a:lnTo>
                    <a:pt x="960551" y="1345234"/>
                  </a:lnTo>
                  <a:lnTo>
                    <a:pt x="960551" y="1384300"/>
                  </a:lnTo>
                  <a:lnTo>
                    <a:pt x="955941" y="1384300"/>
                  </a:lnTo>
                  <a:lnTo>
                    <a:pt x="956792" y="1397000"/>
                  </a:lnTo>
                  <a:lnTo>
                    <a:pt x="963295" y="1397000"/>
                  </a:lnTo>
                  <a:lnTo>
                    <a:pt x="959853" y="1409700"/>
                  </a:lnTo>
                  <a:lnTo>
                    <a:pt x="961580" y="1422400"/>
                  </a:lnTo>
                  <a:lnTo>
                    <a:pt x="962545" y="1422400"/>
                  </a:lnTo>
                  <a:lnTo>
                    <a:pt x="965365" y="1435100"/>
                  </a:lnTo>
                  <a:lnTo>
                    <a:pt x="962558" y="1447800"/>
                  </a:lnTo>
                  <a:lnTo>
                    <a:pt x="962926" y="1460500"/>
                  </a:lnTo>
                  <a:lnTo>
                    <a:pt x="965822" y="1473200"/>
                  </a:lnTo>
                  <a:lnTo>
                    <a:pt x="966025" y="1473200"/>
                  </a:lnTo>
                  <a:lnTo>
                    <a:pt x="966203" y="1536700"/>
                  </a:lnTo>
                  <a:lnTo>
                    <a:pt x="966711" y="1536700"/>
                  </a:lnTo>
                  <a:lnTo>
                    <a:pt x="967397" y="1549400"/>
                  </a:lnTo>
                  <a:lnTo>
                    <a:pt x="970686" y="1549400"/>
                  </a:lnTo>
                  <a:lnTo>
                    <a:pt x="967917" y="1562100"/>
                  </a:lnTo>
                  <a:lnTo>
                    <a:pt x="964552" y="1562100"/>
                  </a:lnTo>
                  <a:lnTo>
                    <a:pt x="968743" y="1574800"/>
                  </a:lnTo>
                  <a:lnTo>
                    <a:pt x="965542" y="1574800"/>
                  </a:lnTo>
                  <a:lnTo>
                    <a:pt x="968717" y="1587500"/>
                  </a:lnTo>
                  <a:lnTo>
                    <a:pt x="968959" y="1587500"/>
                  </a:lnTo>
                  <a:lnTo>
                    <a:pt x="968768" y="1600200"/>
                  </a:lnTo>
                  <a:lnTo>
                    <a:pt x="969962" y="1612900"/>
                  </a:lnTo>
                  <a:lnTo>
                    <a:pt x="966863" y="1612900"/>
                  </a:lnTo>
                  <a:lnTo>
                    <a:pt x="967320" y="1625600"/>
                  </a:lnTo>
                  <a:lnTo>
                    <a:pt x="969429" y="1625600"/>
                  </a:lnTo>
                  <a:lnTo>
                    <a:pt x="971207" y="1638300"/>
                  </a:lnTo>
                  <a:lnTo>
                    <a:pt x="969162" y="1638300"/>
                  </a:lnTo>
                  <a:lnTo>
                    <a:pt x="968565" y="1651000"/>
                  </a:lnTo>
                  <a:lnTo>
                    <a:pt x="961009" y="1651000"/>
                  </a:lnTo>
                  <a:lnTo>
                    <a:pt x="960780" y="1663700"/>
                  </a:lnTo>
                  <a:lnTo>
                    <a:pt x="962037" y="1663700"/>
                  </a:lnTo>
                  <a:lnTo>
                    <a:pt x="966774" y="1676400"/>
                  </a:lnTo>
                  <a:lnTo>
                    <a:pt x="971854" y="1676400"/>
                  </a:lnTo>
                  <a:lnTo>
                    <a:pt x="971550" y="1689100"/>
                  </a:lnTo>
                  <a:lnTo>
                    <a:pt x="971816" y="1701800"/>
                  </a:lnTo>
                  <a:lnTo>
                    <a:pt x="971943" y="1714500"/>
                  </a:lnTo>
                  <a:lnTo>
                    <a:pt x="971588" y="1714500"/>
                  </a:lnTo>
                  <a:lnTo>
                    <a:pt x="974966" y="1727200"/>
                  </a:lnTo>
                  <a:lnTo>
                    <a:pt x="974001" y="1727200"/>
                  </a:lnTo>
                  <a:lnTo>
                    <a:pt x="971130" y="1739900"/>
                  </a:lnTo>
                  <a:lnTo>
                    <a:pt x="970902" y="1739900"/>
                  </a:lnTo>
                  <a:lnTo>
                    <a:pt x="974928" y="1765300"/>
                  </a:lnTo>
                  <a:lnTo>
                    <a:pt x="974966" y="1778000"/>
                  </a:lnTo>
                  <a:lnTo>
                    <a:pt x="974661" y="1790700"/>
                  </a:lnTo>
                  <a:lnTo>
                    <a:pt x="974636" y="1803400"/>
                  </a:lnTo>
                  <a:lnTo>
                    <a:pt x="974242" y="1803400"/>
                  </a:lnTo>
                  <a:lnTo>
                    <a:pt x="973201" y="1816100"/>
                  </a:lnTo>
                  <a:lnTo>
                    <a:pt x="971181" y="1816100"/>
                  </a:lnTo>
                  <a:lnTo>
                    <a:pt x="970241" y="1828800"/>
                  </a:lnTo>
                  <a:lnTo>
                    <a:pt x="974598" y="1828800"/>
                  </a:lnTo>
                  <a:lnTo>
                    <a:pt x="974648" y="1841500"/>
                  </a:lnTo>
                  <a:lnTo>
                    <a:pt x="974763" y="1879600"/>
                  </a:lnTo>
                  <a:lnTo>
                    <a:pt x="974598" y="1892300"/>
                  </a:lnTo>
                  <a:lnTo>
                    <a:pt x="974458" y="1905000"/>
                  </a:lnTo>
                  <a:lnTo>
                    <a:pt x="975334" y="1905000"/>
                  </a:lnTo>
                  <a:lnTo>
                    <a:pt x="972273" y="1917700"/>
                  </a:lnTo>
                  <a:lnTo>
                    <a:pt x="972058" y="1917700"/>
                  </a:lnTo>
                  <a:lnTo>
                    <a:pt x="974051" y="1930400"/>
                  </a:lnTo>
                  <a:lnTo>
                    <a:pt x="974623" y="1930400"/>
                  </a:lnTo>
                  <a:lnTo>
                    <a:pt x="974636" y="1955800"/>
                  </a:lnTo>
                  <a:lnTo>
                    <a:pt x="974445" y="1968500"/>
                  </a:lnTo>
                  <a:lnTo>
                    <a:pt x="973188" y="1968500"/>
                  </a:lnTo>
                  <a:lnTo>
                    <a:pt x="971029" y="1981200"/>
                  </a:lnTo>
                  <a:lnTo>
                    <a:pt x="972693" y="1981200"/>
                  </a:lnTo>
                  <a:lnTo>
                    <a:pt x="969149" y="1993900"/>
                  </a:lnTo>
                  <a:lnTo>
                    <a:pt x="974712" y="1993900"/>
                  </a:lnTo>
                  <a:lnTo>
                    <a:pt x="973861" y="2006600"/>
                  </a:lnTo>
                  <a:lnTo>
                    <a:pt x="973848" y="2019300"/>
                  </a:lnTo>
                  <a:lnTo>
                    <a:pt x="974382" y="2032000"/>
                  </a:lnTo>
                  <a:lnTo>
                    <a:pt x="973874" y="2032000"/>
                  </a:lnTo>
                  <a:lnTo>
                    <a:pt x="976312" y="2044700"/>
                  </a:lnTo>
                  <a:lnTo>
                    <a:pt x="975766" y="2044700"/>
                  </a:lnTo>
                  <a:lnTo>
                    <a:pt x="973747" y="2057400"/>
                  </a:lnTo>
                  <a:lnTo>
                    <a:pt x="971524" y="2057400"/>
                  </a:lnTo>
                  <a:lnTo>
                    <a:pt x="974267" y="2070100"/>
                  </a:lnTo>
                  <a:lnTo>
                    <a:pt x="973912" y="2070100"/>
                  </a:lnTo>
                  <a:lnTo>
                    <a:pt x="970368" y="2082800"/>
                  </a:lnTo>
                  <a:lnTo>
                    <a:pt x="971143" y="2095500"/>
                  </a:lnTo>
                  <a:lnTo>
                    <a:pt x="969327" y="2095500"/>
                  </a:lnTo>
                  <a:lnTo>
                    <a:pt x="971118" y="2108200"/>
                  </a:lnTo>
                  <a:lnTo>
                    <a:pt x="970559" y="2108200"/>
                  </a:lnTo>
                  <a:lnTo>
                    <a:pt x="971550" y="2120900"/>
                  </a:lnTo>
                  <a:lnTo>
                    <a:pt x="971715" y="2133600"/>
                  </a:lnTo>
                  <a:lnTo>
                    <a:pt x="972426" y="2133600"/>
                  </a:lnTo>
                  <a:lnTo>
                    <a:pt x="969759" y="2146300"/>
                  </a:lnTo>
                  <a:lnTo>
                    <a:pt x="971435" y="2146300"/>
                  </a:lnTo>
                  <a:lnTo>
                    <a:pt x="969010" y="2159000"/>
                  </a:lnTo>
                  <a:lnTo>
                    <a:pt x="971600" y="2159000"/>
                  </a:lnTo>
                  <a:lnTo>
                    <a:pt x="968273" y="2171700"/>
                  </a:lnTo>
                  <a:lnTo>
                    <a:pt x="969010" y="2184400"/>
                  </a:lnTo>
                  <a:lnTo>
                    <a:pt x="968819" y="2197100"/>
                  </a:lnTo>
                  <a:lnTo>
                    <a:pt x="966012" y="2209800"/>
                  </a:lnTo>
                  <a:lnTo>
                    <a:pt x="965555" y="2209800"/>
                  </a:lnTo>
                  <a:lnTo>
                    <a:pt x="968959" y="2222500"/>
                  </a:lnTo>
                  <a:lnTo>
                    <a:pt x="966025" y="2235200"/>
                  </a:lnTo>
                  <a:lnTo>
                    <a:pt x="967587" y="2247900"/>
                  </a:lnTo>
                  <a:lnTo>
                    <a:pt x="965720" y="2247900"/>
                  </a:lnTo>
                  <a:lnTo>
                    <a:pt x="965314" y="2260600"/>
                  </a:lnTo>
                  <a:lnTo>
                    <a:pt x="966228" y="2273300"/>
                  </a:lnTo>
                  <a:lnTo>
                    <a:pt x="966673" y="2273300"/>
                  </a:lnTo>
                  <a:lnTo>
                    <a:pt x="964260" y="2286000"/>
                  </a:lnTo>
                  <a:lnTo>
                    <a:pt x="963980" y="2298700"/>
                  </a:lnTo>
                  <a:lnTo>
                    <a:pt x="966355" y="2298700"/>
                  </a:lnTo>
                  <a:lnTo>
                    <a:pt x="963015" y="2311400"/>
                  </a:lnTo>
                  <a:lnTo>
                    <a:pt x="963409" y="2311400"/>
                  </a:lnTo>
                  <a:lnTo>
                    <a:pt x="963206" y="2324100"/>
                  </a:lnTo>
                  <a:lnTo>
                    <a:pt x="963485" y="2336800"/>
                  </a:lnTo>
                  <a:lnTo>
                    <a:pt x="960247" y="2336800"/>
                  </a:lnTo>
                  <a:lnTo>
                    <a:pt x="960208" y="2349500"/>
                  </a:lnTo>
                  <a:lnTo>
                    <a:pt x="962914" y="2349500"/>
                  </a:lnTo>
                  <a:lnTo>
                    <a:pt x="961758" y="2362200"/>
                  </a:lnTo>
                  <a:lnTo>
                    <a:pt x="960424" y="2362200"/>
                  </a:lnTo>
                  <a:lnTo>
                    <a:pt x="960869" y="2374900"/>
                  </a:lnTo>
                  <a:lnTo>
                    <a:pt x="960602" y="2374900"/>
                  </a:lnTo>
                  <a:lnTo>
                    <a:pt x="962558" y="2387600"/>
                  </a:lnTo>
                  <a:lnTo>
                    <a:pt x="963142" y="2387600"/>
                  </a:lnTo>
                  <a:lnTo>
                    <a:pt x="960412" y="2400300"/>
                  </a:lnTo>
                  <a:lnTo>
                    <a:pt x="959802" y="2400300"/>
                  </a:lnTo>
                  <a:lnTo>
                    <a:pt x="958748" y="2413000"/>
                  </a:lnTo>
                  <a:lnTo>
                    <a:pt x="960678" y="2413000"/>
                  </a:lnTo>
                  <a:lnTo>
                    <a:pt x="959573" y="2425700"/>
                  </a:lnTo>
                  <a:lnTo>
                    <a:pt x="958469" y="2425700"/>
                  </a:lnTo>
                  <a:lnTo>
                    <a:pt x="957834" y="2438400"/>
                  </a:lnTo>
                  <a:lnTo>
                    <a:pt x="957516" y="2438400"/>
                  </a:lnTo>
                  <a:lnTo>
                    <a:pt x="957859" y="2463800"/>
                  </a:lnTo>
                  <a:lnTo>
                    <a:pt x="957440" y="2463800"/>
                  </a:lnTo>
                  <a:lnTo>
                    <a:pt x="959993" y="2476500"/>
                  </a:lnTo>
                  <a:lnTo>
                    <a:pt x="958583" y="2476500"/>
                  </a:lnTo>
                  <a:lnTo>
                    <a:pt x="957770" y="2489200"/>
                  </a:lnTo>
                  <a:lnTo>
                    <a:pt x="954862" y="2489200"/>
                  </a:lnTo>
                  <a:lnTo>
                    <a:pt x="954963" y="2501900"/>
                  </a:lnTo>
                  <a:lnTo>
                    <a:pt x="954989" y="2527300"/>
                  </a:lnTo>
                  <a:lnTo>
                    <a:pt x="954900" y="2540000"/>
                  </a:lnTo>
                  <a:lnTo>
                    <a:pt x="955395" y="2552700"/>
                  </a:lnTo>
                  <a:lnTo>
                    <a:pt x="951598" y="2552700"/>
                  </a:lnTo>
                  <a:lnTo>
                    <a:pt x="952334" y="2565400"/>
                  </a:lnTo>
                  <a:lnTo>
                    <a:pt x="952322" y="2578100"/>
                  </a:lnTo>
                  <a:lnTo>
                    <a:pt x="949210" y="2590800"/>
                  </a:lnTo>
                  <a:lnTo>
                    <a:pt x="951103" y="2603500"/>
                  </a:lnTo>
                  <a:lnTo>
                    <a:pt x="948004" y="2603500"/>
                  </a:lnTo>
                  <a:lnTo>
                    <a:pt x="948956" y="2616200"/>
                  </a:lnTo>
                  <a:lnTo>
                    <a:pt x="948969" y="2628900"/>
                  </a:lnTo>
                  <a:lnTo>
                    <a:pt x="949223" y="2654300"/>
                  </a:lnTo>
                  <a:lnTo>
                    <a:pt x="949540" y="2667000"/>
                  </a:lnTo>
                  <a:lnTo>
                    <a:pt x="947216" y="2667000"/>
                  </a:lnTo>
                  <a:lnTo>
                    <a:pt x="946581" y="2679700"/>
                  </a:lnTo>
                  <a:lnTo>
                    <a:pt x="946797" y="2679700"/>
                  </a:lnTo>
                  <a:lnTo>
                    <a:pt x="947699" y="2692400"/>
                  </a:lnTo>
                  <a:lnTo>
                    <a:pt x="946772" y="2705100"/>
                  </a:lnTo>
                  <a:lnTo>
                    <a:pt x="946518" y="2717800"/>
                  </a:lnTo>
                  <a:lnTo>
                    <a:pt x="946442" y="2743200"/>
                  </a:lnTo>
                  <a:lnTo>
                    <a:pt x="946378" y="2755900"/>
                  </a:lnTo>
                  <a:lnTo>
                    <a:pt x="944867" y="2755900"/>
                  </a:lnTo>
                  <a:lnTo>
                    <a:pt x="944854" y="2768600"/>
                  </a:lnTo>
                  <a:lnTo>
                    <a:pt x="946175" y="2768600"/>
                  </a:lnTo>
                  <a:lnTo>
                    <a:pt x="946467" y="2781300"/>
                  </a:lnTo>
                  <a:lnTo>
                    <a:pt x="946111" y="2781300"/>
                  </a:lnTo>
                  <a:lnTo>
                    <a:pt x="944981" y="2794000"/>
                  </a:lnTo>
                  <a:lnTo>
                    <a:pt x="943940" y="2794000"/>
                  </a:lnTo>
                  <a:lnTo>
                    <a:pt x="943698" y="2806700"/>
                  </a:lnTo>
                  <a:lnTo>
                    <a:pt x="945349" y="2806700"/>
                  </a:lnTo>
                  <a:lnTo>
                    <a:pt x="944270" y="2819400"/>
                  </a:lnTo>
                  <a:lnTo>
                    <a:pt x="943978" y="2819400"/>
                  </a:lnTo>
                  <a:lnTo>
                    <a:pt x="944003" y="2832100"/>
                  </a:lnTo>
                  <a:lnTo>
                    <a:pt x="943495" y="2844800"/>
                  </a:lnTo>
                  <a:lnTo>
                    <a:pt x="943330" y="2857500"/>
                  </a:lnTo>
                  <a:lnTo>
                    <a:pt x="943229" y="2870200"/>
                  </a:lnTo>
                  <a:lnTo>
                    <a:pt x="943089" y="2882900"/>
                  </a:lnTo>
                  <a:lnTo>
                    <a:pt x="942873" y="2882900"/>
                  </a:lnTo>
                  <a:lnTo>
                    <a:pt x="941019" y="2895600"/>
                  </a:lnTo>
                  <a:lnTo>
                    <a:pt x="940790" y="2895600"/>
                  </a:lnTo>
                  <a:lnTo>
                    <a:pt x="943978" y="2908300"/>
                  </a:lnTo>
                  <a:lnTo>
                    <a:pt x="941641" y="2921000"/>
                  </a:lnTo>
                  <a:lnTo>
                    <a:pt x="941311" y="2921000"/>
                  </a:lnTo>
                  <a:lnTo>
                    <a:pt x="944283" y="2933700"/>
                  </a:lnTo>
                  <a:lnTo>
                    <a:pt x="943165" y="2933700"/>
                  </a:lnTo>
                  <a:lnTo>
                    <a:pt x="941654" y="2946400"/>
                  </a:lnTo>
                  <a:lnTo>
                    <a:pt x="941019" y="2959100"/>
                  </a:lnTo>
                  <a:lnTo>
                    <a:pt x="940879" y="2959100"/>
                  </a:lnTo>
                  <a:lnTo>
                    <a:pt x="940828" y="2984500"/>
                  </a:lnTo>
                  <a:lnTo>
                    <a:pt x="940523" y="3048000"/>
                  </a:lnTo>
                  <a:lnTo>
                    <a:pt x="940269" y="3086100"/>
                  </a:lnTo>
                  <a:lnTo>
                    <a:pt x="938720" y="3086100"/>
                  </a:lnTo>
                  <a:lnTo>
                    <a:pt x="938822" y="3098800"/>
                  </a:lnTo>
                  <a:lnTo>
                    <a:pt x="940003" y="3111500"/>
                  </a:lnTo>
                  <a:lnTo>
                    <a:pt x="940714" y="3111500"/>
                  </a:lnTo>
                  <a:lnTo>
                    <a:pt x="940739" y="3162300"/>
                  </a:lnTo>
                  <a:lnTo>
                    <a:pt x="940295" y="3175000"/>
                  </a:lnTo>
                  <a:lnTo>
                    <a:pt x="938199" y="3187700"/>
                  </a:lnTo>
                  <a:lnTo>
                    <a:pt x="937463" y="3200400"/>
                  </a:lnTo>
                  <a:lnTo>
                    <a:pt x="938834" y="3200400"/>
                  </a:lnTo>
                  <a:lnTo>
                    <a:pt x="940231" y="3213100"/>
                  </a:lnTo>
                  <a:lnTo>
                    <a:pt x="940625" y="3225800"/>
                  </a:lnTo>
                  <a:lnTo>
                    <a:pt x="940269" y="3238500"/>
                  </a:lnTo>
                  <a:lnTo>
                    <a:pt x="939419" y="3238500"/>
                  </a:lnTo>
                  <a:lnTo>
                    <a:pt x="938974" y="3251200"/>
                  </a:lnTo>
                  <a:lnTo>
                    <a:pt x="939355" y="3251200"/>
                  </a:lnTo>
                  <a:lnTo>
                    <a:pt x="940409" y="3263900"/>
                  </a:lnTo>
                  <a:lnTo>
                    <a:pt x="940917" y="3276600"/>
                  </a:lnTo>
                  <a:lnTo>
                    <a:pt x="940485" y="3289300"/>
                  </a:lnTo>
                  <a:lnTo>
                    <a:pt x="938707" y="3302000"/>
                  </a:lnTo>
                  <a:lnTo>
                    <a:pt x="937844" y="3314700"/>
                  </a:lnTo>
                  <a:lnTo>
                    <a:pt x="940473" y="3327400"/>
                  </a:lnTo>
                  <a:lnTo>
                    <a:pt x="940777" y="3327400"/>
                  </a:lnTo>
                  <a:lnTo>
                    <a:pt x="940676" y="3365500"/>
                  </a:lnTo>
                  <a:lnTo>
                    <a:pt x="940409" y="3390900"/>
                  </a:lnTo>
                  <a:lnTo>
                    <a:pt x="940219" y="3390900"/>
                  </a:lnTo>
                  <a:lnTo>
                    <a:pt x="940079" y="3403600"/>
                  </a:lnTo>
                  <a:lnTo>
                    <a:pt x="940193" y="3416300"/>
                  </a:lnTo>
                  <a:lnTo>
                    <a:pt x="940574" y="3429000"/>
                  </a:lnTo>
                  <a:lnTo>
                    <a:pt x="940689" y="3492500"/>
                  </a:lnTo>
                  <a:lnTo>
                    <a:pt x="940015" y="3505200"/>
                  </a:lnTo>
                  <a:lnTo>
                    <a:pt x="936764" y="3505200"/>
                  </a:lnTo>
                  <a:lnTo>
                    <a:pt x="936459" y="3492500"/>
                  </a:lnTo>
                  <a:lnTo>
                    <a:pt x="936371" y="3467100"/>
                  </a:lnTo>
                  <a:lnTo>
                    <a:pt x="936917" y="3467100"/>
                  </a:lnTo>
                  <a:lnTo>
                    <a:pt x="935202" y="3454400"/>
                  </a:lnTo>
                  <a:lnTo>
                    <a:pt x="935786" y="3454400"/>
                  </a:lnTo>
                  <a:lnTo>
                    <a:pt x="934059" y="3441700"/>
                  </a:lnTo>
                  <a:lnTo>
                    <a:pt x="937933" y="3441700"/>
                  </a:lnTo>
                  <a:lnTo>
                    <a:pt x="937310" y="3429000"/>
                  </a:lnTo>
                  <a:lnTo>
                    <a:pt x="936586" y="3429000"/>
                  </a:lnTo>
                  <a:lnTo>
                    <a:pt x="935494" y="3416300"/>
                  </a:lnTo>
                  <a:lnTo>
                    <a:pt x="932611" y="3416300"/>
                  </a:lnTo>
                  <a:lnTo>
                    <a:pt x="928370" y="3429000"/>
                  </a:lnTo>
                  <a:lnTo>
                    <a:pt x="919429" y="3429000"/>
                  </a:lnTo>
                  <a:lnTo>
                    <a:pt x="921816" y="3441700"/>
                  </a:lnTo>
                  <a:lnTo>
                    <a:pt x="922870" y="3441700"/>
                  </a:lnTo>
                  <a:lnTo>
                    <a:pt x="921867" y="3454400"/>
                  </a:lnTo>
                  <a:lnTo>
                    <a:pt x="923290" y="3454400"/>
                  </a:lnTo>
                  <a:lnTo>
                    <a:pt x="926884" y="3467100"/>
                  </a:lnTo>
                  <a:lnTo>
                    <a:pt x="928306" y="3479800"/>
                  </a:lnTo>
                  <a:lnTo>
                    <a:pt x="928319" y="3492500"/>
                  </a:lnTo>
                  <a:lnTo>
                    <a:pt x="928230" y="3505200"/>
                  </a:lnTo>
                  <a:lnTo>
                    <a:pt x="928065" y="3505200"/>
                  </a:lnTo>
                  <a:lnTo>
                    <a:pt x="928204" y="3517900"/>
                  </a:lnTo>
                  <a:lnTo>
                    <a:pt x="926109" y="3530600"/>
                  </a:lnTo>
                  <a:lnTo>
                    <a:pt x="927442" y="3530600"/>
                  </a:lnTo>
                  <a:lnTo>
                    <a:pt x="925563" y="3543287"/>
                  </a:lnTo>
                  <a:lnTo>
                    <a:pt x="1274533" y="3543287"/>
                  </a:lnTo>
                  <a:lnTo>
                    <a:pt x="1276438" y="3530600"/>
                  </a:lnTo>
                  <a:lnTo>
                    <a:pt x="1275969" y="3530600"/>
                  </a:lnTo>
                  <a:lnTo>
                    <a:pt x="1272959" y="3517900"/>
                  </a:lnTo>
                  <a:lnTo>
                    <a:pt x="1275105" y="3517900"/>
                  </a:lnTo>
                  <a:lnTo>
                    <a:pt x="1275803" y="3505200"/>
                  </a:lnTo>
                  <a:lnTo>
                    <a:pt x="1274610" y="3492500"/>
                  </a:lnTo>
                  <a:lnTo>
                    <a:pt x="1278940" y="3492500"/>
                  </a:lnTo>
                  <a:lnTo>
                    <a:pt x="1276083" y="3479800"/>
                  </a:lnTo>
                  <a:lnTo>
                    <a:pt x="1275651" y="3479800"/>
                  </a:lnTo>
                  <a:lnTo>
                    <a:pt x="1275524" y="3467100"/>
                  </a:lnTo>
                  <a:lnTo>
                    <a:pt x="1275257" y="3454400"/>
                  </a:lnTo>
                  <a:lnTo>
                    <a:pt x="1276108" y="3454400"/>
                  </a:lnTo>
                  <a:lnTo>
                    <a:pt x="1272324" y="3441700"/>
                  </a:lnTo>
                  <a:lnTo>
                    <a:pt x="1272501" y="3441700"/>
                  </a:lnTo>
                  <a:lnTo>
                    <a:pt x="1273289" y="3429000"/>
                  </a:lnTo>
                  <a:lnTo>
                    <a:pt x="1271739" y="3429000"/>
                  </a:lnTo>
                  <a:lnTo>
                    <a:pt x="1273327" y="3416300"/>
                  </a:lnTo>
                  <a:lnTo>
                    <a:pt x="1280299" y="3416300"/>
                  </a:lnTo>
                  <a:lnTo>
                    <a:pt x="1280541" y="3429000"/>
                  </a:lnTo>
                  <a:lnTo>
                    <a:pt x="1281049" y="3429000"/>
                  </a:lnTo>
                  <a:lnTo>
                    <a:pt x="1280299" y="3441700"/>
                  </a:lnTo>
                  <a:lnTo>
                    <a:pt x="1279448" y="3441700"/>
                  </a:lnTo>
                  <a:lnTo>
                    <a:pt x="1279105" y="3454400"/>
                  </a:lnTo>
                  <a:lnTo>
                    <a:pt x="1278978" y="3467100"/>
                  </a:lnTo>
                  <a:lnTo>
                    <a:pt x="1279385" y="3479800"/>
                  </a:lnTo>
                  <a:lnTo>
                    <a:pt x="1283716" y="3479800"/>
                  </a:lnTo>
                  <a:lnTo>
                    <a:pt x="1283284" y="3492500"/>
                  </a:lnTo>
                  <a:lnTo>
                    <a:pt x="1282776" y="3492500"/>
                  </a:lnTo>
                  <a:lnTo>
                    <a:pt x="1282471" y="3505200"/>
                  </a:lnTo>
                  <a:lnTo>
                    <a:pt x="1281645" y="3505200"/>
                  </a:lnTo>
                  <a:lnTo>
                    <a:pt x="1279575" y="3517900"/>
                  </a:lnTo>
                  <a:lnTo>
                    <a:pt x="1278966" y="3530600"/>
                  </a:lnTo>
                  <a:lnTo>
                    <a:pt x="1277835" y="3530600"/>
                  </a:lnTo>
                  <a:lnTo>
                    <a:pt x="1277264" y="3543287"/>
                  </a:lnTo>
                  <a:lnTo>
                    <a:pt x="1348359" y="3543287"/>
                  </a:lnTo>
                  <a:lnTo>
                    <a:pt x="1348460" y="3492500"/>
                  </a:lnTo>
                  <a:lnTo>
                    <a:pt x="1348409" y="3416300"/>
                  </a:lnTo>
                  <a:lnTo>
                    <a:pt x="1348295" y="3390900"/>
                  </a:lnTo>
                  <a:lnTo>
                    <a:pt x="1348219" y="3314700"/>
                  </a:lnTo>
                  <a:lnTo>
                    <a:pt x="1348028" y="3302000"/>
                  </a:lnTo>
                  <a:lnTo>
                    <a:pt x="1347851" y="3289300"/>
                  </a:lnTo>
                  <a:lnTo>
                    <a:pt x="1347546" y="3276600"/>
                  </a:lnTo>
                  <a:lnTo>
                    <a:pt x="1346860" y="3276600"/>
                  </a:lnTo>
                  <a:lnTo>
                    <a:pt x="1345742" y="3263900"/>
                  </a:lnTo>
                  <a:lnTo>
                    <a:pt x="1343977" y="3263900"/>
                  </a:lnTo>
                  <a:lnTo>
                    <a:pt x="1344549" y="3251200"/>
                  </a:lnTo>
                  <a:lnTo>
                    <a:pt x="1347558" y="3238500"/>
                  </a:lnTo>
                  <a:lnTo>
                    <a:pt x="1346962" y="3238500"/>
                  </a:lnTo>
                  <a:lnTo>
                    <a:pt x="1347025" y="3225800"/>
                  </a:lnTo>
                  <a:lnTo>
                    <a:pt x="1347203" y="3225800"/>
                  </a:lnTo>
                  <a:lnTo>
                    <a:pt x="1347520" y="3213100"/>
                  </a:lnTo>
                  <a:lnTo>
                    <a:pt x="1347876" y="3200400"/>
                  </a:lnTo>
                  <a:lnTo>
                    <a:pt x="1348206" y="3200400"/>
                  </a:lnTo>
                  <a:lnTo>
                    <a:pt x="1348435" y="3187700"/>
                  </a:lnTo>
                  <a:lnTo>
                    <a:pt x="1347673" y="3187700"/>
                  </a:lnTo>
                  <a:lnTo>
                    <a:pt x="1345577" y="3175000"/>
                  </a:lnTo>
                  <a:lnTo>
                    <a:pt x="1345298" y="3162300"/>
                  </a:lnTo>
                  <a:lnTo>
                    <a:pt x="1344561" y="3162300"/>
                  </a:lnTo>
                  <a:lnTo>
                    <a:pt x="1343355" y="3149600"/>
                  </a:lnTo>
                  <a:lnTo>
                    <a:pt x="1336992" y="3149600"/>
                  </a:lnTo>
                  <a:lnTo>
                    <a:pt x="1340904" y="3136900"/>
                  </a:lnTo>
                  <a:lnTo>
                    <a:pt x="1346847" y="3136900"/>
                  </a:lnTo>
                  <a:lnTo>
                    <a:pt x="1347787" y="3124200"/>
                  </a:lnTo>
                  <a:lnTo>
                    <a:pt x="1347470" y="3124200"/>
                  </a:lnTo>
                  <a:lnTo>
                    <a:pt x="1346936" y="3111500"/>
                  </a:lnTo>
                  <a:lnTo>
                    <a:pt x="1347177" y="3111500"/>
                  </a:lnTo>
                  <a:lnTo>
                    <a:pt x="1347190" y="3098800"/>
                  </a:lnTo>
                  <a:lnTo>
                    <a:pt x="1346733" y="3098800"/>
                  </a:lnTo>
                  <a:lnTo>
                    <a:pt x="1346517" y="3086100"/>
                  </a:lnTo>
                  <a:lnTo>
                    <a:pt x="1347228" y="3086100"/>
                  </a:lnTo>
                  <a:lnTo>
                    <a:pt x="1346923" y="3073400"/>
                  </a:lnTo>
                  <a:lnTo>
                    <a:pt x="1347152" y="3060700"/>
                  </a:lnTo>
                  <a:lnTo>
                    <a:pt x="1347571" y="3060700"/>
                  </a:lnTo>
                  <a:lnTo>
                    <a:pt x="1347787" y="3048000"/>
                  </a:lnTo>
                  <a:lnTo>
                    <a:pt x="1347889" y="3022600"/>
                  </a:lnTo>
                  <a:lnTo>
                    <a:pt x="1347952" y="3009900"/>
                  </a:lnTo>
                  <a:lnTo>
                    <a:pt x="1348168" y="2984500"/>
                  </a:lnTo>
                  <a:lnTo>
                    <a:pt x="1348409" y="2971800"/>
                  </a:lnTo>
                  <a:lnTo>
                    <a:pt x="1348511" y="2946400"/>
                  </a:lnTo>
                  <a:lnTo>
                    <a:pt x="1348828" y="2946400"/>
                  </a:lnTo>
                  <a:lnTo>
                    <a:pt x="1350454" y="2921000"/>
                  </a:lnTo>
                  <a:lnTo>
                    <a:pt x="1350899" y="2921000"/>
                  </a:lnTo>
                  <a:lnTo>
                    <a:pt x="1351114" y="2908300"/>
                  </a:lnTo>
                  <a:lnTo>
                    <a:pt x="1351216" y="2895600"/>
                  </a:lnTo>
                  <a:lnTo>
                    <a:pt x="1349743" y="2895600"/>
                  </a:lnTo>
                  <a:lnTo>
                    <a:pt x="1347787" y="2882900"/>
                  </a:lnTo>
                  <a:lnTo>
                    <a:pt x="1351165" y="2882900"/>
                  </a:lnTo>
                  <a:lnTo>
                    <a:pt x="1350886" y="2870200"/>
                  </a:lnTo>
                  <a:lnTo>
                    <a:pt x="1351038" y="2870200"/>
                  </a:lnTo>
                  <a:lnTo>
                    <a:pt x="1351241" y="2857500"/>
                  </a:lnTo>
                  <a:lnTo>
                    <a:pt x="1351813" y="2844800"/>
                  </a:lnTo>
                  <a:lnTo>
                    <a:pt x="1353197" y="2832100"/>
                  </a:lnTo>
                  <a:lnTo>
                    <a:pt x="1353375" y="2832100"/>
                  </a:lnTo>
                  <a:lnTo>
                    <a:pt x="1352118" y="2819400"/>
                  </a:lnTo>
                  <a:lnTo>
                    <a:pt x="1353400" y="2819400"/>
                  </a:lnTo>
                  <a:lnTo>
                    <a:pt x="1352384" y="2806700"/>
                  </a:lnTo>
                  <a:lnTo>
                    <a:pt x="1353032" y="2794000"/>
                  </a:lnTo>
                  <a:lnTo>
                    <a:pt x="1354061" y="2781300"/>
                  </a:lnTo>
                  <a:lnTo>
                    <a:pt x="1353870" y="2768600"/>
                  </a:lnTo>
                  <a:lnTo>
                    <a:pt x="1354150" y="2755900"/>
                  </a:lnTo>
                  <a:lnTo>
                    <a:pt x="1354150" y="2743200"/>
                  </a:lnTo>
                  <a:lnTo>
                    <a:pt x="1356690" y="2743200"/>
                  </a:lnTo>
                  <a:lnTo>
                    <a:pt x="1354429" y="2730500"/>
                  </a:lnTo>
                  <a:lnTo>
                    <a:pt x="1354709" y="2717800"/>
                  </a:lnTo>
                  <a:lnTo>
                    <a:pt x="1354315" y="2705100"/>
                  </a:lnTo>
                  <a:lnTo>
                    <a:pt x="1357820" y="2692400"/>
                  </a:lnTo>
                  <a:lnTo>
                    <a:pt x="1357363" y="2692400"/>
                  </a:lnTo>
                  <a:lnTo>
                    <a:pt x="1348600" y="2679700"/>
                  </a:lnTo>
                  <a:lnTo>
                    <a:pt x="1348308" y="2679700"/>
                  </a:lnTo>
                  <a:lnTo>
                    <a:pt x="1348651" y="2667000"/>
                  </a:lnTo>
                  <a:lnTo>
                    <a:pt x="1356918" y="2667000"/>
                  </a:lnTo>
                  <a:lnTo>
                    <a:pt x="1357388" y="2654300"/>
                  </a:lnTo>
                  <a:lnTo>
                    <a:pt x="1357909" y="2641600"/>
                  </a:lnTo>
                  <a:lnTo>
                    <a:pt x="1358061" y="2628900"/>
                  </a:lnTo>
                  <a:lnTo>
                    <a:pt x="1357439" y="2628900"/>
                  </a:lnTo>
                  <a:lnTo>
                    <a:pt x="1357249" y="2616200"/>
                  </a:lnTo>
                  <a:lnTo>
                    <a:pt x="1359242" y="2616200"/>
                  </a:lnTo>
                  <a:lnTo>
                    <a:pt x="1359776" y="2603500"/>
                  </a:lnTo>
                  <a:lnTo>
                    <a:pt x="1359865" y="2590800"/>
                  </a:lnTo>
                  <a:lnTo>
                    <a:pt x="1360068" y="2578100"/>
                  </a:lnTo>
                  <a:lnTo>
                    <a:pt x="1359458" y="2578100"/>
                  </a:lnTo>
                  <a:lnTo>
                    <a:pt x="1362925" y="2565400"/>
                  </a:lnTo>
                  <a:lnTo>
                    <a:pt x="1362621" y="2565400"/>
                  </a:lnTo>
                  <a:lnTo>
                    <a:pt x="1362773" y="2552700"/>
                  </a:lnTo>
                  <a:lnTo>
                    <a:pt x="1362773" y="2540000"/>
                  </a:lnTo>
                  <a:lnTo>
                    <a:pt x="1362621" y="2527300"/>
                  </a:lnTo>
                  <a:lnTo>
                    <a:pt x="1364386" y="2527300"/>
                  </a:lnTo>
                  <a:lnTo>
                    <a:pt x="1362697" y="2514600"/>
                  </a:lnTo>
                  <a:lnTo>
                    <a:pt x="1364348" y="2514600"/>
                  </a:lnTo>
                  <a:lnTo>
                    <a:pt x="1362925" y="2501900"/>
                  </a:lnTo>
                  <a:lnTo>
                    <a:pt x="1361960" y="2501900"/>
                  </a:lnTo>
                  <a:lnTo>
                    <a:pt x="1360500" y="2489200"/>
                  </a:lnTo>
                  <a:lnTo>
                    <a:pt x="1356233" y="2489200"/>
                  </a:lnTo>
                  <a:lnTo>
                    <a:pt x="1357731" y="2476500"/>
                  </a:lnTo>
                  <a:lnTo>
                    <a:pt x="1365491" y="2476500"/>
                  </a:lnTo>
                  <a:lnTo>
                    <a:pt x="1365415" y="2463800"/>
                  </a:lnTo>
                  <a:lnTo>
                    <a:pt x="1364945" y="2463800"/>
                  </a:lnTo>
                  <a:lnTo>
                    <a:pt x="1365542" y="2451100"/>
                  </a:lnTo>
                  <a:lnTo>
                    <a:pt x="1367523" y="2451100"/>
                  </a:lnTo>
                  <a:lnTo>
                    <a:pt x="1368221" y="2438400"/>
                  </a:lnTo>
                  <a:lnTo>
                    <a:pt x="1368336" y="2425700"/>
                  </a:lnTo>
                  <a:lnTo>
                    <a:pt x="1368475" y="2413000"/>
                  </a:lnTo>
                  <a:lnTo>
                    <a:pt x="1371752" y="2400300"/>
                  </a:lnTo>
                  <a:lnTo>
                    <a:pt x="1371104" y="2400300"/>
                  </a:lnTo>
                  <a:lnTo>
                    <a:pt x="1371307" y="2387600"/>
                  </a:lnTo>
                  <a:lnTo>
                    <a:pt x="1372616" y="2387600"/>
                  </a:lnTo>
                  <a:lnTo>
                    <a:pt x="1370787" y="2374900"/>
                  </a:lnTo>
                  <a:lnTo>
                    <a:pt x="1367663" y="2362200"/>
                  </a:lnTo>
                  <a:lnTo>
                    <a:pt x="1368158" y="2362200"/>
                  </a:lnTo>
                  <a:lnTo>
                    <a:pt x="1371866" y="2349500"/>
                  </a:lnTo>
                  <a:lnTo>
                    <a:pt x="1370952" y="2336800"/>
                  </a:lnTo>
                  <a:lnTo>
                    <a:pt x="1371269" y="2324100"/>
                  </a:lnTo>
                  <a:lnTo>
                    <a:pt x="1371041" y="2324100"/>
                  </a:lnTo>
                  <a:lnTo>
                    <a:pt x="1374000" y="2311400"/>
                  </a:lnTo>
                  <a:lnTo>
                    <a:pt x="1373784" y="2311400"/>
                  </a:lnTo>
                  <a:lnTo>
                    <a:pt x="1373936" y="2298700"/>
                  </a:lnTo>
                  <a:lnTo>
                    <a:pt x="1373962" y="2286000"/>
                  </a:lnTo>
                  <a:lnTo>
                    <a:pt x="1373771" y="2273300"/>
                  </a:lnTo>
                  <a:lnTo>
                    <a:pt x="1376045" y="2273300"/>
                  </a:lnTo>
                  <a:lnTo>
                    <a:pt x="1376184" y="2260600"/>
                  </a:lnTo>
                  <a:lnTo>
                    <a:pt x="1375156" y="2260600"/>
                  </a:lnTo>
                  <a:lnTo>
                    <a:pt x="1377073" y="2235200"/>
                  </a:lnTo>
                  <a:lnTo>
                    <a:pt x="1376616" y="2235200"/>
                  </a:lnTo>
                  <a:lnTo>
                    <a:pt x="1376591" y="2209800"/>
                  </a:lnTo>
                  <a:lnTo>
                    <a:pt x="1376730" y="2197100"/>
                  </a:lnTo>
                  <a:lnTo>
                    <a:pt x="1375930" y="2197100"/>
                  </a:lnTo>
                  <a:lnTo>
                    <a:pt x="1378889" y="2184400"/>
                  </a:lnTo>
                  <a:lnTo>
                    <a:pt x="1379296" y="2184400"/>
                  </a:lnTo>
                  <a:lnTo>
                    <a:pt x="1379562" y="2171700"/>
                  </a:lnTo>
                  <a:lnTo>
                    <a:pt x="1379258" y="2171700"/>
                  </a:lnTo>
                  <a:lnTo>
                    <a:pt x="1377988" y="2159000"/>
                  </a:lnTo>
                  <a:lnTo>
                    <a:pt x="1376527" y="2159000"/>
                  </a:lnTo>
                  <a:lnTo>
                    <a:pt x="1376083" y="2146300"/>
                  </a:lnTo>
                  <a:lnTo>
                    <a:pt x="1379435" y="2146300"/>
                  </a:lnTo>
                  <a:lnTo>
                    <a:pt x="1379537" y="2095500"/>
                  </a:lnTo>
                  <a:lnTo>
                    <a:pt x="1379486" y="1917700"/>
                  </a:lnTo>
                  <a:lnTo>
                    <a:pt x="1379905" y="1905000"/>
                  </a:lnTo>
                  <a:lnTo>
                    <a:pt x="1375994" y="1892300"/>
                  </a:lnTo>
                  <a:lnTo>
                    <a:pt x="1377721" y="1892300"/>
                  </a:lnTo>
                  <a:lnTo>
                    <a:pt x="1379131" y="1879600"/>
                  </a:lnTo>
                  <a:lnTo>
                    <a:pt x="1379601" y="1879600"/>
                  </a:lnTo>
                  <a:lnTo>
                    <a:pt x="1379181" y="1866900"/>
                  </a:lnTo>
                  <a:lnTo>
                    <a:pt x="1377924" y="1854200"/>
                  </a:lnTo>
                  <a:lnTo>
                    <a:pt x="1376972" y="1854200"/>
                  </a:lnTo>
                  <a:lnTo>
                    <a:pt x="1376832" y="1841500"/>
                  </a:lnTo>
                  <a:lnTo>
                    <a:pt x="1376591" y="1841500"/>
                  </a:lnTo>
                  <a:lnTo>
                    <a:pt x="1376768" y="1828800"/>
                  </a:lnTo>
                  <a:lnTo>
                    <a:pt x="1377861" y="1816100"/>
                  </a:lnTo>
                  <a:lnTo>
                    <a:pt x="1378432" y="1816100"/>
                  </a:lnTo>
                  <a:lnTo>
                    <a:pt x="1376108" y="1803400"/>
                  </a:lnTo>
                  <a:lnTo>
                    <a:pt x="1376972" y="1803400"/>
                  </a:lnTo>
                  <a:lnTo>
                    <a:pt x="1376578" y="1790700"/>
                  </a:lnTo>
                  <a:lnTo>
                    <a:pt x="1376489" y="1778000"/>
                  </a:lnTo>
                  <a:lnTo>
                    <a:pt x="1373987" y="1765300"/>
                  </a:lnTo>
                  <a:lnTo>
                    <a:pt x="1373898" y="1739900"/>
                  </a:lnTo>
                  <a:lnTo>
                    <a:pt x="1373809" y="1727200"/>
                  </a:lnTo>
                  <a:lnTo>
                    <a:pt x="1373771" y="1701800"/>
                  </a:lnTo>
                  <a:lnTo>
                    <a:pt x="1373466" y="1701800"/>
                  </a:lnTo>
                  <a:lnTo>
                    <a:pt x="1372108" y="1689100"/>
                  </a:lnTo>
                  <a:lnTo>
                    <a:pt x="1373378" y="1689100"/>
                  </a:lnTo>
                  <a:lnTo>
                    <a:pt x="1370545" y="1676400"/>
                  </a:lnTo>
                  <a:lnTo>
                    <a:pt x="1371130" y="1676400"/>
                  </a:lnTo>
                  <a:lnTo>
                    <a:pt x="1371219" y="1662861"/>
                  </a:lnTo>
                  <a:lnTo>
                    <a:pt x="1370469" y="1651000"/>
                  </a:lnTo>
                  <a:lnTo>
                    <a:pt x="1370812" y="1651000"/>
                  </a:lnTo>
                  <a:lnTo>
                    <a:pt x="1371117" y="1638300"/>
                  </a:lnTo>
                  <a:lnTo>
                    <a:pt x="1371015" y="1612900"/>
                  </a:lnTo>
                  <a:lnTo>
                    <a:pt x="1371193" y="1612900"/>
                  </a:lnTo>
                  <a:lnTo>
                    <a:pt x="1367561" y="1600200"/>
                  </a:lnTo>
                  <a:lnTo>
                    <a:pt x="1368107" y="1600200"/>
                  </a:lnTo>
                  <a:lnTo>
                    <a:pt x="1368475" y="1587500"/>
                  </a:lnTo>
                  <a:lnTo>
                    <a:pt x="1368679" y="1574800"/>
                  </a:lnTo>
                  <a:lnTo>
                    <a:pt x="1368412" y="1562100"/>
                  </a:lnTo>
                  <a:lnTo>
                    <a:pt x="1368348" y="1549400"/>
                  </a:lnTo>
                  <a:lnTo>
                    <a:pt x="1368361" y="1524000"/>
                  </a:lnTo>
                  <a:lnTo>
                    <a:pt x="1368209" y="1511300"/>
                  </a:lnTo>
                  <a:lnTo>
                    <a:pt x="1367561" y="1511300"/>
                  </a:lnTo>
                  <a:lnTo>
                    <a:pt x="1366761" y="1498600"/>
                  </a:lnTo>
                  <a:lnTo>
                    <a:pt x="1366100" y="1498600"/>
                  </a:lnTo>
                  <a:lnTo>
                    <a:pt x="1365846" y="1485900"/>
                  </a:lnTo>
                  <a:lnTo>
                    <a:pt x="1365745" y="1473200"/>
                  </a:lnTo>
                  <a:lnTo>
                    <a:pt x="1365631" y="1460500"/>
                  </a:lnTo>
                  <a:lnTo>
                    <a:pt x="1365465" y="1447800"/>
                  </a:lnTo>
                  <a:lnTo>
                    <a:pt x="1367993" y="1447800"/>
                  </a:lnTo>
                  <a:lnTo>
                    <a:pt x="1365669" y="1435100"/>
                  </a:lnTo>
                  <a:lnTo>
                    <a:pt x="1365262" y="1422400"/>
                  </a:lnTo>
                  <a:lnTo>
                    <a:pt x="1366494" y="1409700"/>
                  </a:lnTo>
                  <a:lnTo>
                    <a:pt x="1363802" y="1409700"/>
                  </a:lnTo>
                  <a:lnTo>
                    <a:pt x="1364767" y="1397000"/>
                  </a:lnTo>
                  <a:lnTo>
                    <a:pt x="1365148" y="1397000"/>
                  </a:lnTo>
                  <a:lnTo>
                    <a:pt x="1365567" y="1384300"/>
                  </a:lnTo>
                  <a:lnTo>
                    <a:pt x="1359839" y="1384300"/>
                  </a:lnTo>
                  <a:lnTo>
                    <a:pt x="1365427" y="1371600"/>
                  </a:lnTo>
                  <a:lnTo>
                    <a:pt x="1365796" y="1371600"/>
                  </a:lnTo>
                  <a:lnTo>
                    <a:pt x="1365135" y="1358900"/>
                  </a:lnTo>
                  <a:lnTo>
                    <a:pt x="1362722" y="1358900"/>
                  </a:lnTo>
                  <a:lnTo>
                    <a:pt x="1365237" y="1346200"/>
                  </a:lnTo>
                  <a:lnTo>
                    <a:pt x="1364767" y="1346200"/>
                  </a:lnTo>
                  <a:lnTo>
                    <a:pt x="1362303" y="1333500"/>
                  </a:lnTo>
                  <a:lnTo>
                    <a:pt x="1362862" y="1333500"/>
                  </a:lnTo>
                  <a:lnTo>
                    <a:pt x="1362824" y="1320800"/>
                  </a:lnTo>
                  <a:lnTo>
                    <a:pt x="1362735" y="1282700"/>
                  </a:lnTo>
                  <a:lnTo>
                    <a:pt x="1362900" y="1257300"/>
                  </a:lnTo>
                  <a:lnTo>
                    <a:pt x="1363027" y="1257300"/>
                  </a:lnTo>
                  <a:lnTo>
                    <a:pt x="1361376" y="1244600"/>
                  </a:lnTo>
                  <a:lnTo>
                    <a:pt x="1359268" y="1231900"/>
                  </a:lnTo>
                  <a:lnTo>
                    <a:pt x="1356347" y="1231900"/>
                  </a:lnTo>
                  <a:lnTo>
                    <a:pt x="1359865" y="1219200"/>
                  </a:lnTo>
                  <a:lnTo>
                    <a:pt x="1361884" y="1219200"/>
                  </a:lnTo>
                  <a:lnTo>
                    <a:pt x="1362760" y="1206500"/>
                  </a:lnTo>
                  <a:lnTo>
                    <a:pt x="1362900" y="1206500"/>
                  </a:lnTo>
                  <a:lnTo>
                    <a:pt x="1362748" y="1181100"/>
                  </a:lnTo>
                  <a:lnTo>
                    <a:pt x="1362710" y="1155700"/>
                  </a:lnTo>
                  <a:lnTo>
                    <a:pt x="1362824" y="1130300"/>
                  </a:lnTo>
                  <a:lnTo>
                    <a:pt x="1362964" y="1117600"/>
                  </a:lnTo>
                  <a:lnTo>
                    <a:pt x="1363332" y="1104900"/>
                  </a:lnTo>
                  <a:lnTo>
                    <a:pt x="1365732" y="1104900"/>
                  </a:lnTo>
                  <a:lnTo>
                    <a:pt x="1365758" y="1117600"/>
                  </a:lnTo>
                  <a:lnTo>
                    <a:pt x="1365415" y="1117600"/>
                  </a:lnTo>
                  <a:lnTo>
                    <a:pt x="1367878" y="1130300"/>
                  </a:lnTo>
                  <a:lnTo>
                    <a:pt x="1366939" y="1130300"/>
                  </a:lnTo>
                  <a:lnTo>
                    <a:pt x="1366558" y="1143000"/>
                  </a:lnTo>
                  <a:lnTo>
                    <a:pt x="1366354" y="1143000"/>
                  </a:lnTo>
                  <a:lnTo>
                    <a:pt x="1366050" y="1155700"/>
                  </a:lnTo>
                  <a:lnTo>
                    <a:pt x="1365770" y="1168400"/>
                  </a:lnTo>
                  <a:lnTo>
                    <a:pt x="1366050" y="1181100"/>
                  </a:lnTo>
                  <a:lnTo>
                    <a:pt x="1367396" y="1193800"/>
                  </a:lnTo>
                  <a:lnTo>
                    <a:pt x="1365605" y="1193800"/>
                  </a:lnTo>
                  <a:lnTo>
                    <a:pt x="1366850" y="1206500"/>
                  </a:lnTo>
                  <a:lnTo>
                    <a:pt x="1368602" y="1219200"/>
                  </a:lnTo>
                  <a:lnTo>
                    <a:pt x="1369301" y="1219200"/>
                  </a:lnTo>
                  <a:lnTo>
                    <a:pt x="1365440" y="1231900"/>
                  </a:lnTo>
                  <a:lnTo>
                    <a:pt x="1365783" y="1231900"/>
                  </a:lnTo>
                  <a:lnTo>
                    <a:pt x="1368615" y="1244600"/>
                  </a:lnTo>
                  <a:lnTo>
                    <a:pt x="1368869" y="1244600"/>
                  </a:lnTo>
                  <a:lnTo>
                    <a:pt x="1366748" y="1257300"/>
                  </a:lnTo>
                  <a:lnTo>
                    <a:pt x="1369009" y="1257300"/>
                  </a:lnTo>
                  <a:lnTo>
                    <a:pt x="1367967" y="1270000"/>
                  </a:lnTo>
                  <a:lnTo>
                    <a:pt x="1367815" y="1282700"/>
                  </a:lnTo>
                  <a:lnTo>
                    <a:pt x="1368272" y="1282700"/>
                  </a:lnTo>
                  <a:lnTo>
                    <a:pt x="1367523" y="1295400"/>
                  </a:lnTo>
                  <a:lnTo>
                    <a:pt x="1365554" y="1295400"/>
                  </a:lnTo>
                  <a:lnTo>
                    <a:pt x="1365592" y="1308100"/>
                  </a:lnTo>
                  <a:lnTo>
                    <a:pt x="1366862" y="1308100"/>
                  </a:lnTo>
                  <a:lnTo>
                    <a:pt x="1367485" y="1320800"/>
                  </a:lnTo>
                  <a:lnTo>
                    <a:pt x="1365948" y="1320800"/>
                  </a:lnTo>
                  <a:lnTo>
                    <a:pt x="1367510" y="1333500"/>
                  </a:lnTo>
                  <a:lnTo>
                    <a:pt x="1370393" y="1333500"/>
                  </a:lnTo>
                  <a:lnTo>
                    <a:pt x="1368666" y="1346200"/>
                  </a:lnTo>
                  <a:lnTo>
                    <a:pt x="1369072" y="1358900"/>
                  </a:lnTo>
                  <a:lnTo>
                    <a:pt x="1377175" y="1358900"/>
                  </a:lnTo>
                  <a:lnTo>
                    <a:pt x="1377810" y="1371600"/>
                  </a:lnTo>
                  <a:lnTo>
                    <a:pt x="1370152" y="1371600"/>
                  </a:lnTo>
                  <a:lnTo>
                    <a:pt x="1371003" y="1384300"/>
                  </a:lnTo>
                  <a:lnTo>
                    <a:pt x="1371333" y="1397000"/>
                  </a:lnTo>
                  <a:lnTo>
                    <a:pt x="1371371" y="1435100"/>
                  </a:lnTo>
                  <a:lnTo>
                    <a:pt x="1371269" y="1447800"/>
                  </a:lnTo>
                  <a:lnTo>
                    <a:pt x="1371587" y="1460500"/>
                  </a:lnTo>
                  <a:lnTo>
                    <a:pt x="1372374" y="1460500"/>
                  </a:lnTo>
                  <a:lnTo>
                    <a:pt x="1373835" y="1473200"/>
                  </a:lnTo>
                  <a:lnTo>
                    <a:pt x="1375181" y="1473200"/>
                  </a:lnTo>
                  <a:lnTo>
                    <a:pt x="1371130" y="1485900"/>
                  </a:lnTo>
                  <a:lnTo>
                    <a:pt x="1374241" y="1498600"/>
                  </a:lnTo>
                  <a:lnTo>
                    <a:pt x="1374940" y="1511300"/>
                  </a:lnTo>
                  <a:lnTo>
                    <a:pt x="1372285" y="1524000"/>
                  </a:lnTo>
                  <a:lnTo>
                    <a:pt x="1373479" y="1524000"/>
                  </a:lnTo>
                  <a:lnTo>
                    <a:pt x="1374330" y="1536700"/>
                  </a:lnTo>
                  <a:lnTo>
                    <a:pt x="1372920" y="1549400"/>
                  </a:lnTo>
                  <a:lnTo>
                    <a:pt x="1373873" y="1549400"/>
                  </a:lnTo>
                  <a:lnTo>
                    <a:pt x="1375549" y="1574800"/>
                  </a:lnTo>
                  <a:lnTo>
                    <a:pt x="1376197" y="1574800"/>
                  </a:lnTo>
                  <a:lnTo>
                    <a:pt x="1374457" y="1587500"/>
                  </a:lnTo>
                  <a:lnTo>
                    <a:pt x="1375410" y="1587500"/>
                  </a:lnTo>
                  <a:lnTo>
                    <a:pt x="1375829" y="1600200"/>
                  </a:lnTo>
                  <a:lnTo>
                    <a:pt x="1376286" y="1600200"/>
                  </a:lnTo>
                  <a:lnTo>
                    <a:pt x="1375600" y="1612900"/>
                  </a:lnTo>
                  <a:lnTo>
                    <a:pt x="1377340" y="1612900"/>
                  </a:lnTo>
                  <a:lnTo>
                    <a:pt x="1374597" y="1625600"/>
                  </a:lnTo>
                  <a:lnTo>
                    <a:pt x="1377416" y="1638300"/>
                  </a:lnTo>
                  <a:lnTo>
                    <a:pt x="1375956" y="1651000"/>
                  </a:lnTo>
                  <a:lnTo>
                    <a:pt x="1381556" y="1651000"/>
                  </a:lnTo>
                  <a:lnTo>
                    <a:pt x="1384668" y="1662861"/>
                  </a:lnTo>
                  <a:lnTo>
                    <a:pt x="1384592" y="1663700"/>
                  </a:lnTo>
                  <a:lnTo>
                    <a:pt x="1379626" y="1663700"/>
                  </a:lnTo>
                  <a:lnTo>
                    <a:pt x="1379334" y="1676400"/>
                  </a:lnTo>
                  <a:lnTo>
                    <a:pt x="1378051" y="1689100"/>
                  </a:lnTo>
                  <a:lnTo>
                    <a:pt x="1378394" y="1689100"/>
                  </a:lnTo>
                  <a:lnTo>
                    <a:pt x="1378788" y="1701800"/>
                  </a:lnTo>
                  <a:lnTo>
                    <a:pt x="1378889" y="1714500"/>
                  </a:lnTo>
                  <a:lnTo>
                    <a:pt x="1378940" y="1739900"/>
                  </a:lnTo>
                  <a:lnTo>
                    <a:pt x="1381366" y="1752600"/>
                  </a:lnTo>
                  <a:lnTo>
                    <a:pt x="1389964" y="1752600"/>
                  </a:lnTo>
                  <a:lnTo>
                    <a:pt x="1389583" y="1765300"/>
                  </a:lnTo>
                  <a:lnTo>
                    <a:pt x="1380794" y="1765300"/>
                  </a:lnTo>
                  <a:lnTo>
                    <a:pt x="1382382" y="1778000"/>
                  </a:lnTo>
                  <a:lnTo>
                    <a:pt x="1387208" y="1778000"/>
                  </a:lnTo>
                  <a:lnTo>
                    <a:pt x="1384363" y="1790700"/>
                  </a:lnTo>
                  <a:lnTo>
                    <a:pt x="1383207" y="1790700"/>
                  </a:lnTo>
                  <a:lnTo>
                    <a:pt x="1381582" y="1803400"/>
                  </a:lnTo>
                  <a:lnTo>
                    <a:pt x="1383792" y="1803400"/>
                  </a:lnTo>
                  <a:lnTo>
                    <a:pt x="1383817" y="1828800"/>
                  </a:lnTo>
                  <a:lnTo>
                    <a:pt x="1384465" y="1828800"/>
                  </a:lnTo>
                  <a:lnTo>
                    <a:pt x="1384363" y="1841500"/>
                  </a:lnTo>
                  <a:lnTo>
                    <a:pt x="1385468" y="1841500"/>
                  </a:lnTo>
                  <a:lnTo>
                    <a:pt x="1383576" y="1854200"/>
                  </a:lnTo>
                  <a:lnTo>
                    <a:pt x="1384452" y="1866900"/>
                  </a:lnTo>
                  <a:lnTo>
                    <a:pt x="1384642" y="1879600"/>
                  </a:lnTo>
                  <a:lnTo>
                    <a:pt x="1385138" y="1879600"/>
                  </a:lnTo>
                  <a:lnTo>
                    <a:pt x="1385951" y="1892300"/>
                  </a:lnTo>
                  <a:lnTo>
                    <a:pt x="1384427" y="1905000"/>
                  </a:lnTo>
                  <a:lnTo>
                    <a:pt x="1383931" y="1917700"/>
                  </a:lnTo>
                  <a:lnTo>
                    <a:pt x="1384274" y="1930400"/>
                  </a:lnTo>
                  <a:lnTo>
                    <a:pt x="1385227" y="1930400"/>
                  </a:lnTo>
                  <a:lnTo>
                    <a:pt x="1385341" y="1943100"/>
                  </a:lnTo>
                  <a:lnTo>
                    <a:pt x="1382890" y="1943100"/>
                  </a:lnTo>
                  <a:lnTo>
                    <a:pt x="1385760" y="1955800"/>
                  </a:lnTo>
                  <a:lnTo>
                    <a:pt x="1384642" y="1968500"/>
                  </a:lnTo>
                  <a:lnTo>
                    <a:pt x="1387081" y="1968500"/>
                  </a:lnTo>
                  <a:lnTo>
                    <a:pt x="1386433" y="1981200"/>
                  </a:lnTo>
                  <a:lnTo>
                    <a:pt x="1386789" y="1993900"/>
                  </a:lnTo>
                  <a:lnTo>
                    <a:pt x="1387119" y="2032000"/>
                  </a:lnTo>
                  <a:lnTo>
                    <a:pt x="1392542" y="2032000"/>
                  </a:lnTo>
                  <a:lnTo>
                    <a:pt x="1391513" y="2044700"/>
                  </a:lnTo>
                  <a:lnTo>
                    <a:pt x="1386217" y="2044700"/>
                  </a:lnTo>
                  <a:lnTo>
                    <a:pt x="1386967" y="2057400"/>
                  </a:lnTo>
                  <a:lnTo>
                    <a:pt x="1387576" y="2057400"/>
                  </a:lnTo>
                  <a:lnTo>
                    <a:pt x="1387411" y="2070100"/>
                  </a:lnTo>
                  <a:lnTo>
                    <a:pt x="1386535" y="2070100"/>
                  </a:lnTo>
                  <a:lnTo>
                    <a:pt x="1385011" y="2082800"/>
                  </a:lnTo>
                  <a:lnTo>
                    <a:pt x="1383944" y="2082800"/>
                  </a:lnTo>
                  <a:lnTo>
                    <a:pt x="1383906" y="2095500"/>
                  </a:lnTo>
                  <a:lnTo>
                    <a:pt x="1385087" y="2095500"/>
                  </a:lnTo>
                  <a:lnTo>
                    <a:pt x="1386674" y="2108200"/>
                  </a:lnTo>
                  <a:lnTo>
                    <a:pt x="1387106" y="2108200"/>
                  </a:lnTo>
                  <a:lnTo>
                    <a:pt x="1386662" y="2120900"/>
                  </a:lnTo>
                  <a:lnTo>
                    <a:pt x="1385646" y="2120900"/>
                  </a:lnTo>
                  <a:lnTo>
                    <a:pt x="1385011" y="2133600"/>
                  </a:lnTo>
                  <a:lnTo>
                    <a:pt x="1390954" y="2133600"/>
                  </a:lnTo>
                  <a:lnTo>
                    <a:pt x="1386484" y="2146300"/>
                  </a:lnTo>
                  <a:lnTo>
                    <a:pt x="1385112" y="2146300"/>
                  </a:lnTo>
                  <a:lnTo>
                    <a:pt x="1384668" y="2159000"/>
                  </a:lnTo>
                  <a:lnTo>
                    <a:pt x="1385519" y="2171700"/>
                  </a:lnTo>
                  <a:lnTo>
                    <a:pt x="1382318" y="2171700"/>
                  </a:lnTo>
                  <a:lnTo>
                    <a:pt x="1382776" y="2184400"/>
                  </a:lnTo>
                  <a:lnTo>
                    <a:pt x="1383449" y="2184400"/>
                  </a:lnTo>
                  <a:lnTo>
                    <a:pt x="1382128" y="2197100"/>
                  </a:lnTo>
                  <a:lnTo>
                    <a:pt x="1384173" y="2209800"/>
                  </a:lnTo>
                  <a:lnTo>
                    <a:pt x="1384007" y="2209800"/>
                  </a:lnTo>
                  <a:lnTo>
                    <a:pt x="1383804" y="2235200"/>
                  </a:lnTo>
                  <a:lnTo>
                    <a:pt x="1383957" y="2235200"/>
                  </a:lnTo>
                  <a:lnTo>
                    <a:pt x="1381594" y="2247900"/>
                  </a:lnTo>
                  <a:lnTo>
                    <a:pt x="1380693" y="2260600"/>
                  </a:lnTo>
                  <a:lnTo>
                    <a:pt x="1383017" y="2260600"/>
                  </a:lnTo>
                  <a:lnTo>
                    <a:pt x="1385582" y="2267521"/>
                  </a:lnTo>
                  <a:lnTo>
                    <a:pt x="1383919" y="2273300"/>
                  </a:lnTo>
                  <a:lnTo>
                    <a:pt x="1381442" y="2273300"/>
                  </a:lnTo>
                  <a:lnTo>
                    <a:pt x="1380947" y="2286000"/>
                  </a:lnTo>
                  <a:lnTo>
                    <a:pt x="1379918" y="2286000"/>
                  </a:lnTo>
                  <a:lnTo>
                    <a:pt x="1378356" y="2298700"/>
                  </a:lnTo>
                  <a:lnTo>
                    <a:pt x="1382191" y="2298700"/>
                  </a:lnTo>
                  <a:lnTo>
                    <a:pt x="1376870" y="2311400"/>
                  </a:lnTo>
                  <a:lnTo>
                    <a:pt x="1380007" y="2311400"/>
                  </a:lnTo>
                  <a:lnTo>
                    <a:pt x="1378013" y="2324100"/>
                  </a:lnTo>
                  <a:lnTo>
                    <a:pt x="1384096" y="2324100"/>
                  </a:lnTo>
                  <a:lnTo>
                    <a:pt x="1379753" y="2336800"/>
                  </a:lnTo>
                  <a:lnTo>
                    <a:pt x="1377175" y="2336800"/>
                  </a:lnTo>
                  <a:lnTo>
                    <a:pt x="1377734" y="2349500"/>
                  </a:lnTo>
                  <a:lnTo>
                    <a:pt x="1377391" y="2349500"/>
                  </a:lnTo>
                  <a:lnTo>
                    <a:pt x="1377899" y="2362200"/>
                  </a:lnTo>
                  <a:lnTo>
                    <a:pt x="1381836" y="2362200"/>
                  </a:lnTo>
                  <a:lnTo>
                    <a:pt x="1377442" y="2374900"/>
                  </a:lnTo>
                  <a:lnTo>
                    <a:pt x="1375981" y="2374900"/>
                  </a:lnTo>
                  <a:lnTo>
                    <a:pt x="1373974" y="2387600"/>
                  </a:lnTo>
                  <a:lnTo>
                    <a:pt x="1381810" y="2387600"/>
                  </a:lnTo>
                  <a:lnTo>
                    <a:pt x="1377188" y="2400300"/>
                  </a:lnTo>
                  <a:lnTo>
                    <a:pt x="1376095" y="2400300"/>
                  </a:lnTo>
                  <a:lnTo>
                    <a:pt x="1374559" y="2413000"/>
                  </a:lnTo>
                  <a:lnTo>
                    <a:pt x="1373657" y="2413000"/>
                  </a:lnTo>
                  <a:lnTo>
                    <a:pt x="1376502" y="2425700"/>
                  </a:lnTo>
                  <a:lnTo>
                    <a:pt x="1376286" y="2425700"/>
                  </a:lnTo>
                  <a:lnTo>
                    <a:pt x="1374660" y="2438400"/>
                  </a:lnTo>
                  <a:lnTo>
                    <a:pt x="1372920" y="2438400"/>
                  </a:lnTo>
                  <a:lnTo>
                    <a:pt x="1371219" y="2451100"/>
                  </a:lnTo>
                  <a:lnTo>
                    <a:pt x="1371549" y="2463800"/>
                  </a:lnTo>
                  <a:lnTo>
                    <a:pt x="1372069" y="2476500"/>
                  </a:lnTo>
                  <a:lnTo>
                    <a:pt x="1371206" y="2476500"/>
                  </a:lnTo>
                  <a:lnTo>
                    <a:pt x="1369301" y="2489200"/>
                  </a:lnTo>
                  <a:lnTo>
                    <a:pt x="1368907" y="2489200"/>
                  </a:lnTo>
                  <a:lnTo>
                    <a:pt x="1370228" y="2501900"/>
                  </a:lnTo>
                  <a:lnTo>
                    <a:pt x="1371180" y="2501900"/>
                  </a:lnTo>
                  <a:lnTo>
                    <a:pt x="1370317" y="2514600"/>
                  </a:lnTo>
                  <a:lnTo>
                    <a:pt x="1366291" y="2514600"/>
                  </a:lnTo>
                  <a:lnTo>
                    <a:pt x="1368234" y="2527300"/>
                  </a:lnTo>
                  <a:lnTo>
                    <a:pt x="1369466" y="2540000"/>
                  </a:lnTo>
                  <a:lnTo>
                    <a:pt x="1369847" y="2540000"/>
                  </a:lnTo>
                  <a:lnTo>
                    <a:pt x="1368958" y="2552700"/>
                  </a:lnTo>
                  <a:lnTo>
                    <a:pt x="1368361" y="2552700"/>
                  </a:lnTo>
                  <a:lnTo>
                    <a:pt x="1367891" y="2565400"/>
                  </a:lnTo>
                  <a:lnTo>
                    <a:pt x="1364996" y="2578100"/>
                  </a:lnTo>
                  <a:lnTo>
                    <a:pt x="1364703" y="2590800"/>
                  </a:lnTo>
                  <a:lnTo>
                    <a:pt x="1367726" y="2590800"/>
                  </a:lnTo>
                  <a:lnTo>
                    <a:pt x="1367586" y="2603500"/>
                  </a:lnTo>
                  <a:lnTo>
                    <a:pt x="1367053" y="2616200"/>
                  </a:lnTo>
                  <a:lnTo>
                    <a:pt x="1366177" y="2616200"/>
                  </a:lnTo>
                  <a:lnTo>
                    <a:pt x="1364551" y="2628900"/>
                  </a:lnTo>
                  <a:lnTo>
                    <a:pt x="1363281" y="2628900"/>
                  </a:lnTo>
                  <a:lnTo>
                    <a:pt x="1362938" y="2641600"/>
                  </a:lnTo>
                  <a:lnTo>
                    <a:pt x="1363154" y="2641600"/>
                  </a:lnTo>
                  <a:lnTo>
                    <a:pt x="1363700" y="2654300"/>
                  </a:lnTo>
                  <a:lnTo>
                    <a:pt x="1371409" y="2654300"/>
                  </a:lnTo>
                  <a:lnTo>
                    <a:pt x="1371854" y="2667000"/>
                  </a:lnTo>
                  <a:lnTo>
                    <a:pt x="1362811" y="2667000"/>
                  </a:lnTo>
                  <a:lnTo>
                    <a:pt x="1363319" y="2679700"/>
                  </a:lnTo>
                  <a:lnTo>
                    <a:pt x="1371396" y="2679700"/>
                  </a:lnTo>
                  <a:lnTo>
                    <a:pt x="1365110" y="2692400"/>
                  </a:lnTo>
                  <a:lnTo>
                    <a:pt x="1363332" y="2692400"/>
                  </a:lnTo>
                  <a:lnTo>
                    <a:pt x="1361109" y="2705100"/>
                  </a:lnTo>
                  <a:lnTo>
                    <a:pt x="1359916" y="2705100"/>
                  </a:lnTo>
                  <a:lnTo>
                    <a:pt x="1360335" y="2717800"/>
                  </a:lnTo>
                  <a:lnTo>
                    <a:pt x="1360233" y="2730500"/>
                  </a:lnTo>
                  <a:lnTo>
                    <a:pt x="1360093" y="2730500"/>
                  </a:lnTo>
                  <a:lnTo>
                    <a:pt x="1362951" y="2743200"/>
                  </a:lnTo>
                  <a:lnTo>
                    <a:pt x="1362710" y="2743200"/>
                  </a:lnTo>
                  <a:lnTo>
                    <a:pt x="1359331" y="2755900"/>
                  </a:lnTo>
                  <a:lnTo>
                    <a:pt x="1360119" y="2768600"/>
                  </a:lnTo>
                  <a:lnTo>
                    <a:pt x="1359852" y="2781300"/>
                  </a:lnTo>
                  <a:lnTo>
                    <a:pt x="1360182" y="2781300"/>
                  </a:lnTo>
                  <a:lnTo>
                    <a:pt x="1356855" y="2794000"/>
                  </a:lnTo>
                  <a:lnTo>
                    <a:pt x="1357071" y="2794000"/>
                  </a:lnTo>
                  <a:lnTo>
                    <a:pt x="1360195" y="2806700"/>
                  </a:lnTo>
                  <a:lnTo>
                    <a:pt x="1357960" y="2819400"/>
                  </a:lnTo>
                  <a:lnTo>
                    <a:pt x="1357249" y="2819400"/>
                  </a:lnTo>
                  <a:lnTo>
                    <a:pt x="1358569" y="2832100"/>
                  </a:lnTo>
                  <a:lnTo>
                    <a:pt x="1357236" y="2844800"/>
                  </a:lnTo>
                  <a:lnTo>
                    <a:pt x="1359789" y="2844800"/>
                  </a:lnTo>
                  <a:lnTo>
                    <a:pt x="1362925" y="2857500"/>
                  </a:lnTo>
                  <a:lnTo>
                    <a:pt x="1357147" y="2857500"/>
                  </a:lnTo>
                  <a:lnTo>
                    <a:pt x="1360449" y="2870200"/>
                  </a:lnTo>
                  <a:lnTo>
                    <a:pt x="1360589" y="2870200"/>
                  </a:lnTo>
                  <a:lnTo>
                    <a:pt x="1357096" y="2882900"/>
                  </a:lnTo>
                  <a:lnTo>
                    <a:pt x="1357312" y="2882900"/>
                  </a:lnTo>
                  <a:lnTo>
                    <a:pt x="1357096" y="2895600"/>
                  </a:lnTo>
                  <a:lnTo>
                    <a:pt x="1357172" y="2908300"/>
                  </a:lnTo>
                  <a:lnTo>
                    <a:pt x="1354416" y="2921000"/>
                  </a:lnTo>
                  <a:lnTo>
                    <a:pt x="1354696" y="2921000"/>
                  </a:lnTo>
                  <a:lnTo>
                    <a:pt x="1358290" y="2933700"/>
                  </a:lnTo>
                  <a:lnTo>
                    <a:pt x="1357706" y="2933700"/>
                  </a:lnTo>
                  <a:lnTo>
                    <a:pt x="1355445" y="2946400"/>
                  </a:lnTo>
                  <a:lnTo>
                    <a:pt x="1355102" y="2946400"/>
                  </a:lnTo>
                  <a:lnTo>
                    <a:pt x="1353312" y="2959100"/>
                  </a:lnTo>
                  <a:lnTo>
                    <a:pt x="1358265" y="2959100"/>
                  </a:lnTo>
                  <a:lnTo>
                    <a:pt x="1353312" y="2971800"/>
                  </a:lnTo>
                  <a:lnTo>
                    <a:pt x="1354632" y="2971800"/>
                  </a:lnTo>
                  <a:lnTo>
                    <a:pt x="1354455" y="2984500"/>
                  </a:lnTo>
                  <a:lnTo>
                    <a:pt x="1359103" y="2984500"/>
                  </a:lnTo>
                  <a:lnTo>
                    <a:pt x="1358341" y="2997200"/>
                  </a:lnTo>
                  <a:lnTo>
                    <a:pt x="1354670" y="2997200"/>
                  </a:lnTo>
                  <a:lnTo>
                    <a:pt x="1354391" y="3009900"/>
                  </a:lnTo>
                  <a:lnTo>
                    <a:pt x="1354569" y="3022600"/>
                  </a:lnTo>
                  <a:lnTo>
                    <a:pt x="1360932" y="3022600"/>
                  </a:lnTo>
                  <a:lnTo>
                    <a:pt x="1359331" y="3035300"/>
                  </a:lnTo>
                  <a:lnTo>
                    <a:pt x="1355483" y="3035300"/>
                  </a:lnTo>
                  <a:lnTo>
                    <a:pt x="1354670" y="3048000"/>
                  </a:lnTo>
                  <a:lnTo>
                    <a:pt x="1354277" y="3048000"/>
                  </a:lnTo>
                  <a:lnTo>
                    <a:pt x="1354632" y="3060700"/>
                  </a:lnTo>
                  <a:lnTo>
                    <a:pt x="1354226" y="3073400"/>
                  </a:lnTo>
                  <a:lnTo>
                    <a:pt x="1354772" y="3073400"/>
                  </a:lnTo>
                  <a:lnTo>
                    <a:pt x="1360182" y="3086100"/>
                  </a:lnTo>
                  <a:lnTo>
                    <a:pt x="1356677" y="3086100"/>
                  </a:lnTo>
                  <a:lnTo>
                    <a:pt x="1351673" y="3098800"/>
                  </a:lnTo>
                  <a:lnTo>
                    <a:pt x="1350429" y="3098800"/>
                  </a:lnTo>
                  <a:lnTo>
                    <a:pt x="1354213" y="3111500"/>
                  </a:lnTo>
                  <a:lnTo>
                    <a:pt x="1353731" y="3111500"/>
                  </a:lnTo>
                  <a:lnTo>
                    <a:pt x="1352054" y="3124200"/>
                  </a:lnTo>
                  <a:lnTo>
                    <a:pt x="1353388" y="3136900"/>
                  </a:lnTo>
                  <a:lnTo>
                    <a:pt x="1354264" y="3136900"/>
                  </a:lnTo>
                  <a:lnTo>
                    <a:pt x="1354455" y="3149600"/>
                  </a:lnTo>
                  <a:lnTo>
                    <a:pt x="1353997" y="3162300"/>
                  </a:lnTo>
                  <a:lnTo>
                    <a:pt x="1352969" y="3162300"/>
                  </a:lnTo>
                  <a:lnTo>
                    <a:pt x="1351572" y="3175000"/>
                  </a:lnTo>
                  <a:lnTo>
                    <a:pt x="1354899" y="3187700"/>
                  </a:lnTo>
                  <a:lnTo>
                    <a:pt x="1356512" y="3187700"/>
                  </a:lnTo>
                  <a:lnTo>
                    <a:pt x="1353743" y="3200400"/>
                  </a:lnTo>
                  <a:lnTo>
                    <a:pt x="1352169" y="3213100"/>
                  </a:lnTo>
                  <a:lnTo>
                    <a:pt x="1351661" y="3225800"/>
                  </a:lnTo>
                  <a:lnTo>
                    <a:pt x="1352067" y="3238500"/>
                  </a:lnTo>
                  <a:lnTo>
                    <a:pt x="1352270" y="3238500"/>
                  </a:lnTo>
                  <a:lnTo>
                    <a:pt x="1351495" y="3251200"/>
                  </a:lnTo>
                  <a:lnTo>
                    <a:pt x="1355521" y="3263900"/>
                  </a:lnTo>
                  <a:lnTo>
                    <a:pt x="1352321" y="3263900"/>
                  </a:lnTo>
                  <a:lnTo>
                    <a:pt x="1351292" y="3276600"/>
                  </a:lnTo>
                  <a:lnTo>
                    <a:pt x="1352664" y="3276600"/>
                  </a:lnTo>
                  <a:lnTo>
                    <a:pt x="1351775" y="3289300"/>
                  </a:lnTo>
                  <a:lnTo>
                    <a:pt x="1351762" y="3302000"/>
                  </a:lnTo>
                  <a:lnTo>
                    <a:pt x="1351978" y="3314700"/>
                  </a:lnTo>
                  <a:lnTo>
                    <a:pt x="1351711" y="3327400"/>
                  </a:lnTo>
                  <a:lnTo>
                    <a:pt x="1351407" y="3340100"/>
                  </a:lnTo>
                  <a:lnTo>
                    <a:pt x="1351826" y="3340100"/>
                  </a:lnTo>
                  <a:lnTo>
                    <a:pt x="1354861" y="3352800"/>
                  </a:lnTo>
                  <a:lnTo>
                    <a:pt x="1354188" y="3352800"/>
                  </a:lnTo>
                  <a:lnTo>
                    <a:pt x="1354683" y="3365500"/>
                  </a:lnTo>
                  <a:lnTo>
                    <a:pt x="1353540" y="3378200"/>
                  </a:lnTo>
                  <a:lnTo>
                    <a:pt x="1357503" y="3378200"/>
                  </a:lnTo>
                  <a:lnTo>
                    <a:pt x="1353540" y="3390900"/>
                  </a:lnTo>
                  <a:lnTo>
                    <a:pt x="1355293" y="3403600"/>
                  </a:lnTo>
                  <a:lnTo>
                    <a:pt x="1353693" y="3403600"/>
                  </a:lnTo>
                  <a:lnTo>
                    <a:pt x="1352905" y="3416300"/>
                  </a:lnTo>
                  <a:lnTo>
                    <a:pt x="1353261" y="3416300"/>
                  </a:lnTo>
                  <a:lnTo>
                    <a:pt x="1353362" y="3429000"/>
                  </a:lnTo>
                  <a:lnTo>
                    <a:pt x="1351813" y="3429000"/>
                  </a:lnTo>
                  <a:lnTo>
                    <a:pt x="1351915" y="3454400"/>
                  </a:lnTo>
                  <a:lnTo>
                    <a:pt x="1352397" y="3454400"/>
                  </a:lnTo>
                  <a:lnTo>
                    <a:pt x="1353794" y="3467100"/>
                  </a:lnTo>
                  <a:lnTo>
                    <a:pt x="1352016" y="3467100"/>
                  </a:lnTo>
                  <a:lnTo>
                    <a:pt x="1352588" y="3479800"/>
                  </a:lnTo>
                  <a:lnTo>
                    <a:pt x="1354035" y="3479800"/>
                  </a:lnTo>
                  <a:lnTo>
                    <a:pt x="1354455" y="3492500"/>
                  </a:lnTo>
                  <a:lnTo>
                    <a:pt x="1351610" y="3492500"/>
                  </a:lnTo>
                  <a:lnTo>
                    <a:pt x="1355432" y="3505200"/>
                  </a:lnTo>
                  <a:lnTo>
                    <a:pt x="1352118" y="3505200"/>
                  </a:lnTo>
                  <a:lnTo>
                    <a:pt x="1352080" y="3517900"/>
                  </a:lnTo>
                  <a:lnTo>
                    <a:pt x="1351889" y="3517900"/>
                  </a:lnTo>
                  <a:lnTo>
                    <a:pt x="1352181" y="3530600"/>
                  </a:lnTo>
                  <a:lnTo>
                    <a:pt x="1354366" y="3530600"/>
                  </a:lnTo>
                  <a:lnTo>
                    <a:pt x="1350454" y="3543287"/>
                  </a:lnTo>
                  <a:lnTo>
                    <a:pt x="1441335" y="3543287"/>
                  </a:lnTo>
                  <a:lnTo>
                    <a:pt x="1441869" y="3530600"/>
                  </a:lnTo>
                  <a:lnTo>
                    <a:pt x="1438770" y="3530600"/>
                  </a:lnTo>
                  <a:lnTo>
                    <a:pt x="1437932" y="3517900"/>
                  </a:lnTo>
                  <a:lnTo>
                    <a:pt x="1442491" y="3505200"/>
                  </a:lnTo>
                  <a:lnTo>
                    <a:pt x="1440865" y="3505200"/>
                  </a:lnTo>
                  <a:lnTo>
                    <a:pt x="1441716" y="3492500"/>
                  </a:lnTo>
                  <a:lnTo>
                    <a:pt x="1446403" y="3492500"/>
                  </a:lnTo>
                  <a:lnTo>
                    <a:pt x="1446491" y="3479800"/>
                  </a:lnTo>
                  <a:lnTo>
                    <a:pt x="1439456" y="3479800"/>
                  </a:lnTo>
                  <a:lnTo>
                    <a:pt x="1440230" y="3467100"/>
                  </a:lnTo>
                  <a:lnTo>
                    <a:pt x="1436827" y="3467100"/>
                  </a:lnTo>
                  <a:lnTo>
                    <a:pt x="1436776" y="3454400"/>
                  </a:lnTo>
                  <a:lnTo>
                    <a:pt x="1440942" y="3454400"/>
                  </a:lnTo>
                  <a:lnTo>
                    <a:pt x="1440751" y="3441700"/>
                  </a:lnTo>
                  <a:lnTo>
                    <a:pt x="1441970" y="3441700"/>
                  </a:lnTo>
                  <a:lnTo>
                    <a:pt x="1440002" y="3429000"/>
                  </a:lnTo>
                  <a:lnTo>
                    <a:pt x="1441018" y="3429000"/>
                  </a:lnTo>
                  <a:lnTo>
                    <a:pt x="1440281" y="3416300"/>
                  </a:lnTo>
                  <a:lnTo>
                    <a:pt x="1439062" y="3403600"/>
                  </a:lnTo>
                  <a:lnTo>
                    <a:pt x="1443215" y="3403600"/>
                  </a:lnTo>
                  <a:lnTo>
                    <a:pt x="1443710" y="3390900"/>
                  </a:lnTo>
                  <a:lnTo>
                    <a:pt x="1444091" y="3378200"/>
                  </a:lnTo>
                  <a:lnTo>
                    <a:pt x="1441615" y="3378200"/>
                  </a:lnTo>
                  <a:lnTo>
                    <a:pt x="1442491" y="3365500"/>
                  </a:lnTo>
                  <a:lnTo>
                    <a:pt x="1441526" y="3365500"/>
                  </a:lnTo>
                  <a:lnTo>
                    <a:pt x="1445552" y="3352800"/>
                  </a:lnTo>
                  <a:lnTo>
                    <a:pt x="1437068" y="3352800"/>
                  </a:lnTo>
                  <a:lnTo>
                    <a:pt x="1437170" y="3340100"/>
                  </a:lnTo>
                  <a:lnTo>
                    <a:pt x="1436878" y="3327400"/>
                  </a:lnTo>
                  <a:lnTo>
                    <a:pt x="1435290" y="3314700"/>
                  </a:lnTo>
                  <a:lnTo>
                    <a:pt x="1437792" y="3314700"/>
                  </a:lnTo>
                  <a:lnTo>
                    <a:pt x="1438529" y="3302000"/>
                  </a:lnTo>
                  <a:lnTo>
                    <a:pt x="1434096" y="3302000"/>
                  </a:lnTo>
                  <a:lnTo>
                    <a:pt x="1434388" y="3289300"/>
                  </a:lnTo>
                  <a:lnTo>
                    <a:pt x="1436141" y="3289300"/>
                  </a:lnTo>
                  <a:lnTo>
                    <a:pt x="1444320" y="3276600"/>
                  </a:lnTo>
                  <a:lnTo>
                    <a:pt x="1438897" y="3276600"/>
                  </a:lnTo>
                  <a:lnTo>
                    <a:pt x="1435188" y="3263900"/>
                  </a:lnTo>
                  <a:lnTo>
                    <a:pt x="1434515" y="3263900"/>
                  </a:lnTo>
                  <a:lnTo>
                    <a:pt x="1434325" y="3251200"/>
                  </a:lnTo>
                  <a:lnTo>
                    <a:pt x="1434452" y="3149600"/>
                  </a:lnTo>
                  <a:lnTo>
                    <a:pt x="1434223" y="3136900"/>
                  </a:lnTo>
                  <a:lnTo>
                    <a:pt x="1435227" y="3136900"/>
                  </a:lnTo>
                  <a:lnTo>
                    <a:pt x="1441653" y="3124200"/>
                  </a:lnTo>
                  <a:lnTo>
                    <a:pt x="1441246" y="3124200"/>
                  </a:lnTo>
                  <a:lnTo>
                    <a:pt x="1436230" y="3111500"/>
                  </a:lnTo>
                  <a:lnTo>
                    <a:pt x="1439976" y="3111500"/>
                  </a:lnTo>
                  <a:lnTo>
                    <a:pt x="1439811" y="3098800"/>
                  </a:lnTo>
                  <a:lnTo>
                    <a:pt x="1434782" y="3098800"/>
                  </a:lnTo>
                  <a:lnTo>
                    <a:pt x="1439202" y="3086100"/>
                  </a:lnTo>
                  <a:lnTo>
                    <a:pt x="1440294" y="3086100"/>
                  </a:lnTo>
                  <a:lnTo>
                    <a:pt x="1438592" y="3073400"/>
                  </a:lnTo>
                  <a:lnTo>
                    <a:pt x="1441272" y="3073400"/>
                  </a:lnTo>
                  <a:lnTo>
                    <a:pt x="1435227" y="3060700"/>
                  </a:lnTo>
                  <a:lnTo>
                    <a:pt x="1434630" y="3048000"/>
                  </a:lnTo>
                  <a:lnTo>
                    <a:pt x="1434807" y="3048000"/>
                  </a:lnTo>
                  <a:lnTo>
                    <a:pt x="1434287" y="3035300"/>
                  </a:lnTo>
                  <a:lnTo>
                    <a:pt x="1441894" y="3035300"/>
                  </a:lnTo>
                  <a:lnTo>
                    <a:pt x="1442542" y="3022600"/>
                  </a:lnTo>
                  <a:lnTo>
                    <a:pt x="1441284" y="3022600"/>
                  </a:lnTo>
                  <a:lnTo>
                    <a:pt x="1441424" y="3009900"/>
                  </a:lnTo>
                  <a:lnTo>
                    <a:pt x="1436154" y="3009900"/>
                  </a:lnTo>
                  <a:lnTo>
                    <a:pt x="1436420" y="2997200"/>
                  </a:lnTo>
                  <a:lnTo>
                    <a:pt x="1439240" y="2984500"/>
                  </a:lnTo>
                  <a:lnTo>
                    <a:pt x="1440700" y="2984500"/>
                  </a:lnTo>
                  <a:lnTo>
                    <a:pt x="1441729" y="2971800"/>
                  </a:lnTo>
                  <a:lnTo>
                    <a:pt x="1442288" y="2971800"/>
                  </a:lnTo>
                  <a:lnTo>
                    <a:pt x="1442999" y="2959100"/>
                  </a:lnTo>
                  <a:lnTo>
                    <a:pt x="1444510" y="2946400"/>
                  </a:lnTo>
                  <a:lnTo>
                    <a:pt x="1441831" y="2946400"/>
                  </a:lnTo>
                  <a:lnTo>
                    <a:pt x="1439646" y="2933700"/>
                  </a:lnTo>
                  <a:lnTo>
                    <a:pt x="1437474" y="2933700"/>
                  </a:lnTo>
                  <a:lnTo>
                    <a:pt x="1437081" y="2908300"/>
                  </a:lnTo>
                  <a:lnTo>
                    <a:pt x="1436878" y="2908300"/>
                  </a:lnTo>
                  <a:lnTo>
                    <a:pt x="1436306" y="2882900"/>
                  </a:lnTo>
                  <a:lnTo>
                    <a:pt x="1438325" y="2882900"/>
                  </a:lnTo>
                  <a:lnTo>
                    <a:pt x="1439951" y="2870200"/>
                  </a:lnTo>
                  <a:lnTo>
                    <a:pt x="1445094" y="2857500"/>
                  </a:lnTo>
                  <a:lnTo>
                    <a:pt x="1445780" y="2857500"/>
                  </a:lnTo>
                  <a:lnTo>
                    <a:pt x="1446339" y="2844800"/>
                  </a:lnTo>
                  <a:lnTo>
                    <a:pt x="1445552" y="2832100"/>
                  </a:lnTo>
                  <a:lnTo>
                    <a:pt x="1443405" y="2832100"/>
                  </a:lnTo>
                  <a:lnTo>
                    <a:pt x="1441361" y="2819400"/>
                  </a:lnTo>
                  <a:lnTo>
                    <a:pt x="1440599" y="2819400"/>
                  </a:lnTo>
                  <a:lnTo>
                    <a:pt x="1440599" y="2806700"/>
                  </a:lnTo>
                  <a:lnTo>
                    <a:pt x="1440827" y="2806700"/>
                  </a:lnTo>
                  <a:lnTo>
                    <a:pt x="1440903" y="2794000"/>
                  </a:lnTo>
                  <a:lnTo>
                    <a:pt x="1447482" y="2794000"/>
                  </a:lnTo>
                  <a:lnTo>
                    <a:pt x="1447876" y="2781300"/>
                  </a:lnTo>
                  <a:lnTo>
                    <a:pt x="1449311" y="2781300"/>
                  </a:lnTo>
                  <a:lnTo>
                    <a:pt x="1449324" y="2768600"/>
                  </a:lnTo>
                  <a:lnTo>
                    <a:pt x="1445666" y="2768600"/>
                  </a:lnTo>
                  <a:lnTo>
                    <a:pt x="1445577" y="2755900"/>
                  </a:lnTo>
                  <a:lnTo>
                    <a:pt x="1449476" y="2755900"/>
                  </a:lnTo>
                  <a:lnTo>
                    <a:pt x="1449603" y="2743200"/>
                  </a:lnTo>
                  <a:lnTo>
                    <a:pt x="1449984" y="2743200"/>
                  </a:lnTo>
                  <a:lnTo>
                    <a:pt x="1449692" y="2730500"/>
                  </a:lnTo>
                  <a:lnTo>
                    <a:pt x="1448231" y="2717800"/>
                  </a:lnTo>
                  <a:lnTo>
                    <a:pt x="1445133" y="2705100"/>
                  </a:lnTo>
                  <a:lnTo>
                    <a:pt x="1442681" y="2705100"/>
                  </a:lnTo>
                  <a:lnTo>
                    <a:pt x="1445488" y="2692400"/>
                  </a:lnTo>
                  <a:lnTo>
                    <a:pt x="1446860" y="2692400"/>
                  </a:lnTo>
                  <a:lnTo>
                    <a:pt x="1454251" y="2679700"/>
                  </a:lnTo>
                  <a:lnTo>
                    <a:pt x="1452003" y="2667000"/>
                  </a:lnTo>
                  <a:lnTo>
                    <a:pt x="1452257" y="2667000"/>
                  </a:lnTo>
                  <a:lnTo>
                    <a:pt x="1447330" y="2654300"/>
                  </a:lnTo>
                  <a:lnTo>
                    <a:pt x="1447507" y="2654300"/>
                  </a:lnTo>
                  <a:lnTo>
                    <a:pt x="1449603" y="2641600"/>
                  </a:lnTo>
                  <a:lnTo>
                    <a:pt x="1453565" y="2641600"/>
                  </a:lnTo>
                  <a:lnTo>
                    <a:pt x="1456169" y="2628900"/>
                  </a:lnTo>
                  <a:lnTo>
                    <a:pt x="1449527" y="2628900"/>
                  </a:lnTo>
                  <a:lnTo>
                    <a:pt x="1446149" y="2616200"/>
                  </a:lnTo>
                  <a:lnTo>
                    <a:pt x="1450733" y="2616200"/>
                  </a:lnTo>
                  <a:lnTo>
                    <a:pt x="1449489" y="2603500"/>
                  </a:lnTo>
                  <a:lnTo>
                    <a:pt x="1451825" y="2603500"/>
                  </a:lnTo>
                  <a:lnTo>
                    <a:pt x="1456423" y="2590800"/>
                  </a:lnTo>
                  <a:lnTo>
                    <a:pt x="1456156" y="2590800"/>
                  </a:lnTo>
                  <a:lnTo>
                    <a:pt x="1451165" y="2578100"/>
                  </a:lnTo>
                  <a:lnTo>
                    <a:pt x="1448816" y="2578100"/>
                  </a:lnTo>
                  <a:lnTo>
                    <a:pt x="1449768" y="2565400"/>
                  </a:lnTo>
                  <a:lnTo>
                    <a:pt x="1453451" y="2565400"/>
                  </a:lnTo>
                  <a:lnTo>
                    <a:pt x="1452219" y="2552700"/>
                  </a:lnTo>
                  <a:lnTo>
                    <a:pt x="1453172" y="2552700"/>
                  </a:lnTo>
                  <a:lnTo>
                    <a:pt x="1455826" y="2540000"/>
                  </a:lnTo>
                  <a:lnTo>
                    <a:pt x="1451978" y="2540000"/>
                  </a:lnTo>
                  <a:lnTo>
                    <a:pt x="1451737" y="2527300"/>
                  </a:lnTo>
                  <a:lnTo>
                    <a:pt x="1454937" y="2527300"/>
                  </a:lnTo>
                  <a:lnTo>
                    <a:pt x="1455737" y="2514600"/>
                  </a:lnTo>
                  <a:lnTo>
                    <a:pt x="1455928" y="2514600"/>
                  </a:lnTo>
                  <a:lnTo>
                    <a:pt x="1451089" y="2501900"/>
                  </a:lnTo>
                  <a:lnTo>
                    <a:pt x="1452968" y="2501900"/>
                  </a:lnTo>
                  <a:lnTo>
                    <a:pt x="1453146" y="2489200"/>
                  </a:lnTo>
                  <a:lnTo>
                    <a:pt x="1460195" y="2489200"/>
                  </a:lnTo>
                  <a:lnTo>
                    <a:pt x="1457286" y="2476500"/>
                  </a:lnTo>
                  <a:lnTo>
                    <a:pt x="1458429" y="2476500"/>
                  </a:lnTo>
                  <a:lnTo>
                    <a:pt x="1458328" y="2463800"/>
                  </a:lnTo>
                  <a:lnTo>
                    <a:pt x="1456347" y="2463800"/>
                  </a:lnTo>
                  <a:lnTo>
                    <a:pt x="1458429" y="2451100"/>
                  </a:lnTo>
                  <a:lnTo>
                    <a:pt x="1454721" y="2451100"/>
                  </a:lnTo>
                  <a:lnTo>
                    <a:pt x="1455331" y="2438400"/>
                  </a:lnTo>
                  <a:lnTo>
                    <a:pt x="1456055" y="2438400"/>
                  </a:lnTo>
                  <a:lnTo>
                    <a:pt x="1463624" y="2425700"/>
                  </a:lnTo>
                  <a:lnTo>
                    <a:pt x="1464500" y="2413000"/>
                  </a:lnTo>
                  <a:lnTo>
                    <a:pt x="1462163" y="2413000"/>
                  </a:lnTo>
                  <a:lnTo>
                    <a:pt x="1464805" y="2400300"/>
                  </a:lnTo>
                  <a:lnTo>
                    <a:pt x="1463319" y="2387600"/>
                  </a:lnTo>
                  <a:lnTo>
                    <a:pt x="1465821" y="2374900"/>
                  </a:lnTo>
                  <a:lnTo>
                    <a:pt x="1465935" y="2362200"/>
                  </a:lnTo>
                  <a:lnTo>
                    <a:pt x="1458074" y="2362200"/>
                  </a:lnTo>
                  <a:lnTo>
                    <a:pt x="1457960" y="2349500"/>
                  </a:lnTo>
                  <a:lnTo>
                    <a:pt x="1466227" y="2349500"/>
                  </a:lnTo>
                  <a:lnTo>
                    <a:pt x="1469301" y="2336800"/>
                  </a:lnTo>
                  <a:lnTo>
                    <a:pt x="1467650" y="2336800"/>
                  </a:lnTo>
                  <a:lnTo>
                    <a:pt x="1466507" y="2324100"/>
                  </a:lnTo>
                  <a:lnTo>
                    <a:pt x="1464068" y="2324100"/>
                  </a:lnTo>
                  <a:lnTo>
                    <a:pt x="1467815" y="2311400"/>
                  </a:lnTo>
                  <a:lnTo>
                    <a:pt x="1466456" y="2311400"/>
                  </a:lnTo>
                  <a:lnTo>
                    <a:pt x="1465973" y="2298700"/>
                  </a:lnTo>
                  <a:lnTo>
                    <a:pt x="1464424" y="2298700"/>
                  </a:lnTo>
                  <a:lnTo>
                    <a:pt x="1463941" y="2286000"/>
                  </a:lnTo>
                  <a:lnTo>
                    <a:pt x="1460042" y="2286000"/>
                  </a:lnTo>
                  <a:lnTo>
                    <a:pt x="1460779" y="2273300"/>
                  </a:lnTo>
                  <a:lnTo>
                    <a:pt x="1469021" y="2273300"/>
                  </a:lnTo>
                  <a:lnTo>
                    <a:pt x="1470126" y="2260600"/>
                  </a:lnTo>
                  <a:lnTo>
                    <a:pt x="1469618" y="2260600"/>
                  </a:lnTo>
                  <a:lnTo>
                    <a:pt x="1472882" y="2247900"/>
                  </a:lnTo>
                  <a:lnTo>
                    <a:pt x="1470139" y="2247900"/>
                  </a:lnTo>
                  <a:lnTo>
                    <a:pt x="1467459" y="2235200"/>
                  </a:lnTo>
                  <a:lnTo>
                    <a:pt x="1469694" y="2235200"/>
                  </a:lnTo>
                  <a:lnTo>
                    <a:pt x="1469136" y="2222500"/>
                  </a:lnTo>
                  <a:lnTo>
                    <a:pt x="1470152" y="2209800"/>
                  </a:lnTo>
                  <a:lnTo>
                    <a:pt x="1468932" y="2209800"/>
                  </a:lnTo>
                  <a:lnTo>
                    <a:pt x="1468183" y="2197100"/>
                  </a:lnTo>
                  <a:lnTo>
                    <a:pt x="1475447" y="2197100"/>
                  </a:lnTo>
                  <a:lnTo>
                    <a:pt x="1471269" y="2184400"/>
                  </a:lnTo>
                  <a:lnTo>
                    <a:pt x="1471574" y="2184400"/>
                  </a:lnTo>
                  <a:lnTo>
                    <a:pt x="1474927" y="2171700"/>
                  </a:lnTo>
                  <a:lnTo>
                    <a:pt x="1473073" y="2171700"/>
                  </a:lnTo>
                  <a:lnTo>
                    <a:pt x="1474025" y="2159000"/>
                  </a:lnTo>
                  <a:lnTo>
                    <a:pt x="1472184" y="2159000"/>
                  </a:lnTo>
                  <a:lnTo>
                    <a:pt x="1473581" y="2146300"/>
                  </a:lnTo>
                  <a:lnTo>
                    <a:pt x="1466951" y="2146300"/>
                  </a:lnTo>
                  <a:lnTo>
                    <a:pt x="1467053" y="2133600"/>
                  </a:lnTo>
                  <a:lnTo>
                    <a:pt x="1466138" y="2133600"/>
                  </a:lnTo>
                  <a:lnTo>
                    <a:pt x="1467383" y="2120900"/>
                  </a:lnTo>
                  <a:lnTo>
                    <a:pt x="1472882" y="2108200"/>
                  </a:lnTo>
                  <a:lnTo>
                    <a:pt x="1473022" y="2108200"/>
                  </a:lnTo>
                  <a:lnTo>
                    <a:pt x="1468196" y="2095500"/>
                  </a:lnTo>
                  <a:lnTo>
                    <a:pt x="1467027" y="2095500"/>
                  </a:lnTo>
                  <a:lnTo>
                    <a:pt x="1464106" y="2082800"/>
                  </a:lnTo>
                  <a:lnTo>
                    <a:pt x="1472247" y="2082800"/>
                  </a:lnTo>
                  <a:lnTo>
                    <a:pt x="1472806" y="2070100"/>
                  </a:lnTo>
                  <a:lnTo>
                    <a:pt x="1469593" y="2070100"/>
                  </a:lnTo>
                  <a:lnTo>
                    <a:pt x="1469466" y="2057400"/>
                  </a:lnTo>
                  <a:lnTo>
                    <a:pt x="1476044" y="2057400"/>
                  </a:lnTo>
                  <a:lnTo>
                    <a:pt x="1475016" y="2044700"/>
                  </a:lnTo>
                  <a:lnTo>
                    <a:pt x="1471612" y="2044700"/>
                  </a:lnTo>
                  <a:lnTo>
                    <a:pt x="1472387" y="2032000"/>
                  </a:lnTo>
                  <a:lnTo>
                    <a:pt x="1472692" y="2032000"/>
                  </a:lnTo>
                  <a:lnTo>
                    <a:pt x="1470329" y="2019300"/>
                  </a:lnTo>
                  <a:lnTo>
                    <a:pt x="1473873" y="2019300"/>
                  </a:lnTo>
                  <a:lnTo>
                    <a:pt x="1477403" y="2006600"/>
                  </a:lnTo>
                  <a:lnTo>
                    <a:pt x="1476705" y="2006600"/>
                  </a:lnTo>
                  <a:lnTo>
                    <a:pt x="1472196" y="1993900"/>
                  </a:lnTo>
                  <a:lnTo>
                    <a:pt x="1475663" y="1993900"/>
                  </a:lnTo>
                  <a:lnTo>
                    <a:pt x="1475905" y="1981200"/>
                  </a:lnTo>
                  <a:lnTo>
                    <a:pt x="1471930" y="1981200"/>
                  </a:lnTo>
                  <a:lnTo>
                    <a:pt x="1472234" y="1968500"/>
                  </a:lnTo>
                  <a:lnTo>
                    <a:pt x="1470799" y="1968500"/>
                  </a:lnTo>
                  <a:lnTo>
                    <a:pt x="1470012" y="1955800"/>
                  </a:lnTo>
                  <a:lnTo>
                    <a:pt x="1466227" y="1955800"/>
                  </a:lnTo>
                  <a:lnTo>
                    <a:pt x="1471041" y="1943100"/>
                  </a:lnTo>
                  <a:lnTo>
                    <a:pt x="1472234" y="1943100"/>
                  </a:lnTo>
                  <a:lnTo>
                    <a:pt x="1472209" y="1930400"/>
                  </a:lnTo>
                  <a:lnTo>
                    <a:pt x="1464614" y="1930400"/>
                  </a:lnTo>
                  <a:lnTo>
                    <a:pt x="1464068" y="1917700"/>
                  </a:lnTo>
                  <a:lnTo>
                    <a:pt x="1467078" y="1917700"/>
                  </a:lnTo>
                  <a:lnTo>
                    <a:pt x="1462786" y="1905000"/>
                  </a:lnTo>
                  <a:lnTo>
                    <a:pt x="1465186" y="1905000"/>
                  </a:lnTo>
                  <a:lnTo>
                    <a:pt x="1464043" y="1892300"/>
                  </a:lnTo>
                  <a:lnTo>
                    <a:pt x="1463116" y="1892300"/>
                  </a:lnTo>
                  <a:lnTo>
                    <a:pt x="1467065" y="1879600"/>
                  </a:lnTo>
                  <a:lnTo>
                    <a:pt x="1466735" y="1879600"/>
                  </a:lnTo>
                  <a:lnTo>
                    <a:pt x="1466837" y="1866900"/>
                  </a:lnTo>
                  <a:lnTo>
                    <a:pt x="1471752" y="1866900"/>
                  </a:lnTo>
                  <a:lnTo>
                    <a:pt x="1471079" y="1854200"/>
                  </a:lnTo>
                  <a:lnTo>
                    <a:pt x="1473581" y="1854200"/>
                  </a:lnTo>
                  <a:lnTo>
                    <a:pt x="1469199" y="1841500"/>
                  </a:lnTo>
                  <a:lnTo>
                    <a:pt x="1468170" y="1828800"/>
                  </a:lnTo>
                  <a:lnTo>
                    <a:pt x="1473669" y="1828800"/>
                  </a:lnTo>
                  <a:lnTo>
                    <a:pt x="1473403" y="1816100"/>
                  </a:lnTo>
                  <a:lnTo>
                    <a:pt x="1469212" y="1803400"/>
                  </a:lnTo>
                  <a:lnTo>
                    <a:pt x="1468983" y="1803400"/>
                  </a:lnTo>
                  <a:lnTo>
                    <a:pt x="1469771" y="1790700"/>
                  </a:lnTo>
                  <a:lnTo>
                    <a:pt x="1469517" y="1790700"/>
                  </a:lnTo>
                  <a:lnTo>
                    <a:pt x="1469644" y="1778000"/>
                  </a:lnTo>
                  <a:lnTo>
                    <a:pt x="1464729" y="1778000"/>
                  </a:lnTo>
                  <a:lnTo>
                    <a:pt x="1464335" y="1765300"/>
                  </a:lnTo>
                  <a:lnTo>
                    <a:pt x="1460195" y="1765300"/>
                  </a:lnTo>
                  <a:lnTo>
                    <a:pt x="1468221" y="1752600"/>
                  </a:lnTo>
                  <a:lnTo>
                    <a:pt x="1473911" y="1752600"/>
                  </a:lnTo>
                  <a:lnTo>
                    <a:pt x="1476336" y="1765300"/>
                  </a:lnTo>
                  <a:lnTo>
                    <a:pt x="1477784" y="1778000"/>
                  </a:lnTo>
                  <a:lnTo>
                    <a:pt x="1478140" y="1790700"/>
                  </a:lnTo>
                  <a:lnTo>
                    <a:pt x="1475435" y="1803400"/>
                  </a:lnTo>
                  <a:lnTo>
                    <a:pt x="1479257" y="1816100"/>
                  </a:lnTo>
                  <a:lnTo>
                    <a:pt x="1479257" y="1866900"/>
                  </a:lnTo>
                  <a:lnTo>
                    <a:pt x="1479016" y="1879600"/>
                  </a:lnTo>
                  <a:lnTo>
                    <a:pt x="1481810" y="1879600"/>
                  </a:lnTo>
                  <a:lnTo>
                    <a:pt x="1481442" y="1892300"/>
                  </a:lnTo>
                  <a:lnTo>
                    <a:pt x="1480985" y="1892300"/>
                  </a:lnTo>
                  <a:lnTo>
                    <a:pt x="1483766" y="1900516"/>
                  </a:lnTo>
                  <a:lnTo>
                    <a:pt x="1483423" y="1900631"/>
                  </a:lnTo>
                  <a:lnTo>
                    <a:pt x="1481709" y="1910295"/>
                  </a:lnTo>
                  <a:lnTo>
                    <a:pt x="1480667" y="1918931"/>
                  </a:lnTo>
                  <a:lnTo>
                    <a:pt x="1482813" y="1927860"/>
                  </a:lnTo>
                  <a:lnTo>
                    <a:pt x="1482775" y="1934540"/>
                  </a:lnTo>
                  <a:lnTo>
                    <a:pt x="1479600" y="1945398"/>
                  </a:lnTo>
                  <a:lnTo>
                    <a:pt x="1483055" y="1956701"/>
                  </a:lnTo>
                  <a:lnTo>
                    <a:pt x="1486979" y="1957146"/>
                  </a:lnTo>
                  <a:lnTo>
                    <a:pt x="1487855" y="1960321"/>
                  </a:lnTo>
                  <a:lnTo>
                    <a:pt x="1488833" y="1960460"/>
                  </a:lnTo>
                  <a:lnTo>
                    <a:pt x="1485582" y="1960549"/>
                  </a:lnTo>
                  <a:lnTo>
                    <a:pt x="1483817" y="1961997"/>
                  </a:lnTo>
                  <a:lnTo>
                    <a:pt x="1482572" y="1966468"/>
                  </a:lnTo>
                  <a:lnTo>
                    <a:pt x="1482217" y="1968842"/>
                  </a:lnTo>
                  <a:lnTo>
                    <a:pt x="1483004" y="1980603"/>
                  </a:lnTo>
                  <a:lnTo>
                    <a:pt x="1483029" y="1990153"/>
                  </a:lnTo>
                  <a:lnTo>
                    <a:pt x="1482420" y="2011972"/>
                  </a:lnTo>
                  <a:lnTo>
                    <a:pt x="1482826" y="2023338"/>
                  </a:lnTo>
                  <a:lnTo>
                    <a:pt x="1482801" y="2029269"/>
                  </a:lnTo>
                  <a:lnTo>
                    <a:pt x="1484071" y="2041080"/>
                  </a:lnTo>
                  <a:lnTo>
                    <a:pt x="1482585" y="2046846"/>
                  </a:lnTo>
                  <a:lnTo>
                    <a:pt x="1482585" y="2056803"/>
                  </a:lnTo>
                  <a:lnTo>
                    <a:pt x="1483004" y="2067255"/>
                  </a:lnTo>
                  <a:lnTo>
                    <a:pt x="1483436" y="2069515"/>
                  </a:lnTo>
                  <a:lnTo>
                    <a:pt x="1482267" y="2120430"/>
                  </a:lnTo>
                  <a:lnTo>
                    <a:pt x="1482509" y="2130577"/>
                  </a:lnTo>
                  <a:lnTo>
                    <a:pt x="1483448" y="2133003"/>
                  </a:lnTo>
                  <a:lnTo>
                    <a:pt x="1487944" y="2136114"/>
                  </a:lnTo>
                  <a:lnTo>
                    <a:pt x="1487487" y="2137676"/>
                  </a:lnTo>
                  <a:lnTo>
                    <a:pt x="1482153" y="2141524"/>
                  </a:lnTo>
                  <a:lnTo>
                    <a:pt x="1480451" y="2145004"/>
                  </a:lnTo>
                  <a:lnTo>
                    <a:pt x="1479880" y="2170925"/>
                  </a:lnTo>
                  <a:lnTo>
                    <a:pt x="1480007" y="2184933"/>
                  </a:lnTo>
                  <a:lnTo>
                    <a:pt x="1479854" y="2191753"/>
                  </a:lnTo>
                  <a:lnTo>
                    <a:pt x="1479359" y="2198547"/>
                  </a:lnTo>
                  <a:lnTo>
                    <a:pt x="1478394" y="2205304"/>
                  </a:lnTo>
                  <a:lnTo>
                    <a:pt x="1477543" y="2209863"/>
                  </a:lnTo>
                  <a:lnTo>
                    <a:pt x="1477378" y="2214283"/>
                  </a:lnTo>
                  <a:lnTo>
                    <a:pt x="1479296" y="2224709"/>
                  </a:lnTo>
                  <a:lnTo>
                    <a:pt x="1479384" y="2230539"/>
                  </a:lnTo>
                  <a:lnTo>
                    <a:pt x="1476717" y="2238908"/>
                  </a:lnTo>
                  <a:lnTo>
                    <a:pt x="1476425" y="2241880"/>
                  </a:lnTo>
                  <a:lnTo>
                    <a:pt x="1477822" y="2249995"/>
                  </a:lnTo>
                  <a:lnTo>
                    <a:pt x="1476781" y="2255367"/>
                  </a:lnTo>
                  <a:lnTo>
                    <a:pt x="1476019" y="2270823"/>
                  </a:lnTo>
                  <a:lnTo>
                    <a:pt x="1476425" y="2309063"/>
                  </a:lnTo>
                  <a:lnTo>
                    <a:pt x="1477149" y="2315197"/>
                  </a:lnTo>
                  <a:lnTo>
                    <a:pt x="1479969" y="2317483"/>
                  </a:lnTo>
                  <a:lnTo>
                    <a:pt x="1485379" y="2317648"/>
                  </a:lnTo>
                  <a:lnTo>
                    <a:pt x="1488249" y="2315514"/>
                  </a:lnTo>
                  <a:lnTo>
                    <a:pt x="1490510" y="2304910"/>
                  </a:lnTo>
                  <a:lnTo>
                    <a:pt x="1488630" y="2296795"/>
                  </a:lnTo>
                  <a:lnTo>
                    <a:pt x="1487525" y="2285517"/>
                  </a:lnTo>
                  <a:lnTo>
                    <a:pt x="1486814" y="2282533"/>
                  </a:lnTo>
                  <a:lnTo>
                    <a:pt x="1487766" y="2279358"/>
                  </a:lnTo>
                  <a:lnTo>
                    <a:pt x="1489227" y="2272017"/>
                  </a:lnTo>
                  <a:lnTo>
                    <a:pt x="1490332" y="2257044"/>
                  </a:lnTo>
                  <a:lnTo>
                    <a:pt x="1491576" y="2249614"/>
                  </a:lnTo>
                  <a:lnTo>
                    <a:pt x="1492542" y="2245918"/>
                  </a:lnTo>
                  <a:lnTo>
                    <a:pt x="1490675" y="2241562"/>
                  </a:lnTo>
                  <a:lnTo>
                    <a:pt x="1490408" y="2234336"/>
                  </a:lnTo>
                  <a:lnTo>
                    <a:pt x="1490929" y="2231148"/>
                  </a:lnTo>
                  <a:lnTo>
                    <a:pt x="1491488" y="2225256"/>
                  </a:lnTo>
                  <a:lnTo>
                    <a:pt x="1492059" y="2222550"/>
                  </a:lnTo>
                  <a:lnTo>
                    <a:pt x="1492173" y="2216645"/>
                  </a:lnTo>
                  <a:lnTo>
                    <a:pt x="1491703" y="2213533"/>
                  </a:lnTo>
                  <a:lnTo>
                    <a:pt x="1487627" y="2209254"/>
                  </a:lnTo>
                  <a:lnTo>
                    <a:pt x="1487220" y="2207171"/>
                  </a:lnTo>
                  <a:lnTo>
                    <a:pt x="1489075" y="2201761"/>
                  </a:lnTo>
                  <a:lnTo>
                    <a:pt x="1489532" y="2198586"/>
                  </a:lnTo>
                  <a:lnTo>
                    <a:pt x="1492554" y="2188680"/>
                  </a:lnTo>
                  <a:lnTo>
                    <a:pt x="1493697" y="2181695"/>
                  </a:lnTo>
                  <a:lnTo>
                    <a:pt x="1493799" y="2174621"/>
                  </a:lnTo>
                  <a:lnTo>
                    <a:pt x="1492707" y="2167458"/>
                  </a:lnTo>
                  <a:lnTo>
                    <a:pt x="1491208" y="2161260"/>
                  </a:lnTo>
                  <a:lnTo>
                    <a:pt x="1489532" y="2149119"/>
                  </a:lnTo>
                  <a:lnTo>
                    <a:pt x="1489316" y="2140229"/>
                  </a:lnTo>
                  <a:lnTo>
                    <a:pt x="1492719" y="2136025"/>
                  </a:lnTo>
                  <a:lnTo>
                    <a:pt x="1489456" y="2130691"/>
                  </a:lnTo>
                  <a:lnTo>
                    <a:pt x="1492123" y="2126183"/>
                  </a:lnTo>
                  <a:lnTo>
                    <a:pt x="1493583" y="2124938"/>
                  </a:lnTo>
                  <a:lnTo>
                    <a:pt x="1495640" y="2120823"/>
                  </a:lnTo>
                  <a:lnTo>
                    <a:pt x="1496187" y="2118004"/>
                  </a:lnTo>
                  <a:lnTo>
                    <a:pt x="1492123" y="2113165"/>
                  </a:lnTo>
                  <a:lnTo>
                    <a:pt x="1492084" y="2110994"/>
                  </a:lnTo>
                  <a:lnTo>
                    <a:pt x="1495196" y="2105876"/>
                  </a:lnTo>
                  <a:lnTo>
                    <a:pt x="1495425" y="2103081"/>
                  </a:lnTo>
                  <a:lnTo>
                    <a:pt x="1493151" y="2098852"/>
                  </a:lnTo>
                  <a:lnTo>
                    <a:pt x="1491957" y="2097430"/>
                  </a:lnTo>
                  <a:lnTo>
                    <a:pt x="1489989" y="2093036"/>
                  </a:lnTo>
                  <a:lnTo>
                    <a:pt x="1493405" y="2092121"/>
                  </a:lnTo>
                  <a:lnTo>
                    <a:pt x="1494205" y="2087422"/>
                  </a:lnTo>
                  <a:lnTo>
                    <a:pt x="1493735" y="2084603"/>
                  </a:lnTo>
                  <a:lnTo>
                    <a:pt x="1495145" y="2078202"/>
                  </a:lnTo>
                  <a:lnTo>
                    <a:pt x="1495069" y="2074964"/>
                  </a:lnTo>
                  <a:lnTo>
                    <a:pt x="1488909" y="2067547"/>
                  </a:lnTo>
                  <a:lnTo>
                    <a:pt x="1489100" y="2062492"/>
                  </a:lnTo>
                  <a:lnTo>
                    <a:pt x="1491043" y="2055342"/>
                  </a:lnTo>
                  <a:lnTo>
                    <a:pt x="1492148" y="2053310"/>
                  </a:lnTo>
                  <a:lnTo>
                    <a:pt x="1496263" y="2044522"/>
                  </a:lnTo>
                  <a:lnTo>
                    <a:pt x="1497533" y="2037549"/>
                  </a:lnTo>
                  <a:lnTo>
                    <a:pt x="1495818" y="2017242"/>
                  </a:lnTo>
                  <a:lnTo>
                    <a:pt x="1497279" y="2004491"/>
                  </a:lnTo>
                  <a:lnTo>
                    <a:pt x="1496910" y="1998243"/>
                  </a:lnTo>
                  <a:lnTo>
                    <a:pt x="1494980" y="1987931"/>
                  </a:lnTo>
                  <a:lnTo>
                    <a:pt x="1493774" y="1983994"/>
                  </a:lnTo>
                  <a:lnTo>
                    <a:pt x="1495044" y="1979866"/>
                  </a:lnTo>
                  <a:lnTo>
                    <a:pt x="1493164" y="1975065"/>
                  </a:lnTo>
                  <a:lnTo>
                    <a:pt x="1496415" y="1960600"/>
                  </a:lnTo>
                  <a:lnTo>
                    <a:pt x="1496949" y="1954593"/>
                  </a:lnTo>
                  <a:lnTo>
                    <a:pt x="1491919" y="1946490"/>
                  </a:lnTo>
                  <a:lnTo>
                    <a:pt x="1492135" y="1944027"/>
                  </a:lnTo>
                  <a:lnTo>
                    <a:pt x="1494447" y="1940026"/>
                  </a:lnTo>
                  <a:lnTo>
                    <a:pt x="1494409" y="1938070"/>
                  </a:lnTo>
                  <a:lnTo>
                    <a:pt x="1491703" y="1933727"/>
                  </a:lnTo>
                  <a:lnTo>
                    <a:pt x="1492580" y="1923046"/>
                  </a:lnTo>
                  <a:lnTo>
                    <a:pt x="1492669" y="1919008"/>
                  </a:lnTo>
                  <a:lnTo>
                    <a:pt x="1489633" y="1912277"/>
                  </a:lnTo>
                  <a:lnTo>
                    <a:pt x="1488935" y="1909457"/>
                  </a:lnTo>
                  <a:lnTo>
                    <a:pt x="1491970" y="1904022"/>
                  </a:lnTo>
                  <a:lnTo>
                    <a:pt x="1491183" y="1903069"/>
                  </a:lnTo>
                  <a:lnTo>
                    <a:pt x="1492694" y="1892300"/>
                  </a:lnTo>
                  <a:lnTo>
                    <a:pt x="1495856" y="1892300"/>
                  </a:lnTo>
                  <a:lnTo>
                    <a:pt x="1495704" y="1879600"/>
                  </a:lnTo>
                  <a:lnTo>
                    <a:pt x="1486090" y="1879600"/>
                  </a:lnTo>
                  <a:lnTo>
                    <a:pt x="1494282" y="1866900"/>
                  </a:lnTo>
                  <a:lnTo>
                    <a:pt x="1494980" y="1866900"/>
                  </a:lnTo>
                  <a:lnTo>
                    <a:pt x="1494256" y="1854200"/>
                  </a:lnTo>
                  <a:lnTo>
                    <a:pt x="1493583" y="1854200"/>
                  </a:lnTo>
                  <a:lnTo>
                    <a:pt x="1493100" y="1841500"/>
                  </a:lnTo>
                  <a:lnTo>
                    <a:pt x="1492707" y="1828800"/>
                  </a:lnTo>
                  <a:lnTo>
                    <a:pt x="1492110" y="1828800"/>
                  </a:lnTo>
                  <a:lnTo>
                    <a:pt x="1492732" y="1816100"/>
                  </a:lnTo>
                  <a:lnTo>
                    <a:pt x="1488427" y="1816100"/>
                  </a:lnTo>
                  <a:lnTo>
                    <a:pt x="1489849" y="1803400"/>
                  </a:lnTo>
                  <a:lnTo>
                    <a:pt x="1484147" y="1803400"/>
                  </a:lnTo>
                  <a:lnTo>
                    <a:pt x="1488960" y="1790700"/>
                  </a:lnTo>
                  <a:lnTo>
                    <a:pt x="1489443" y="1790700"/>
                  </a:lnTo>
                  <a:lnTo>
                    <a:pt x="1489036" y="1778000"/>
                  </a:lnTo>
                  <a:lnTo>
                    <a:pt x="1489798" y="1778000"/>
                  </a:lnTo>
                  <a:lnTo>
                    <a:pt x="1485696" y="1765300"/>
                  </a:lnTo>
                  <a:lnTo>
                    <a:pt x="1489595" y="1765300"/>
                  </a:lnTo>
                  <a:lnTo>
                    <a:pt x="1489113" y="1752600"/>
                  </a:lnTo>
                  <a:lnTo>
                    <a:pt x="1486128" y="1752600"/>
                  </a:lnTo>
                  <a:lnTo>
                    <a:pt x="1488897" y="1739900"/>
                  </a:lnTo>
                  <a:lnTo>
                    <a:pt x="1485366" y="1739900"/>
                  </a:lnTo>
                  <a:lnTo>
                    <a:pt x="1482598" y="1727200"/>
                  </a:lnTo>
                  <a:lnTo>
                    <a:pt x="1474762" y="1727200"/>
                  </a:lnTo>
                  <a:lnTo>
                    <a:pt x="1474304" y="1739900"/>
                  </a:lnTo>
                  <a:lnTo>
                    <a:pt x="1467167" y="1739900"/>
                  </a:lnTo>
                  <a:lnTo>
                    <a:pt x="1466773" y="1727200"/>
                  </a:lnTo>
                  <a:lnTo>
                    <a:pt x="1466634" y="1727200"/>
                  </a:lnTo>
                  <a:lnTo>
                    <a:pt x="1467104" y="1701800"/>
                  </a:lnTo>
                  <a:lnTo>
                    <a:pt x="1465757" y="1701800"/>
                  </a:lnTo>
                  <a:lnTo>
                    <a:pt x="1460550" y="1689100"/>
                  </a:lnTo>
                  <a:lnTo>
                    <a:pt x="1463459" y="1689100"/>
                  </a:lnTo>
                  <a:lnTo>
                    <a:pt x="1463382" y="1676400"/>
                  </a:lnTo>
                  <a:lnTo>
                    <a:pt x="1466176" y="1676400"/>
                  </a:lnTo>
                  <a:lnTo>
                    <a:pt x="1464932" y="1663700"/>
                  </a:lnTo>
                  <a:lnTo>
                    <a:pt x="1463992" y="1663700"/>
                  </a:lnTo>
                  <a:lnTo>
                    <a:pt x="1464157" y="1651000"/>
                  </a:lnTo>
                  <a:lnTo>
                    <a:pt x="1464614" y="1638300"/>
                  </a:lnTo>
                  <a:lnTo>
                    <a:pt x="1464106" y="1625600"/>
                  </a:lnTo>
                  <a:lnTo>
                    <a:pt x="1465961" y="1612900"/>
                  </a:lnTo>
                  <a:lnTo>
                    <a:pt x="1460449" y="1612900"/>
                  </a:lnTo>
                  <a:lnTo>
                    <a:pt x="1460639" y="1600200"/>
                  </a:lnTo>
                  <a:lnTo>
                    <a:pt x="1461554" y="1600200"/>
                  </a:lnTo>
                  <a:lnTo>
                    <a:pt x="1455750" y="1587500"/>
                  </a:lnTo>
                  <a:lnTo>
                    <a:pt x="1457464" y="1587500"/>
                  </a:lnTo>
                  <a:lnTo>
                    <a:pt x="1459826" y="1574800"/>
                  </a:lnTo>
                  <a:lnTo>
                    <a:pt x="1461109" y="1574800"/>
                  </a:lnTo>
                  <a:lnTo>
                    <a:pt x="1461020" y="1549400"/>
                  </a:lnTo>
                  <a:lnTo>
                    <a:pt x="1460944" y="1536700"/>
                  </a:lnTo>
                  <a:lnTo>
                    <a:pt x="1461820" y="1536700"/>
                  </a:lnTo>
                  <a:lnTo>
                    <a:pt x="1454531" y="1524000"/>
                  </a:lnTo>
                  <a:lnTo>
                    <a:pt x="1461300" y="1524000"/>
                  </a:lnTo>
                  <a:lnTo>
                    <a:pt x="1461058" y="1511300"/>
                  </a:lnTo>
                  <a:lnTo>
                    <a:pt x="1461516" y="1511300"/>
                  </a:lnTo>
                  <a:lnTo>
                    <a:pt x="1459903" y="1498600"/>
                  </a:lnTo>
                  <a:lnTo>
                    <a:pt x="1460588" y="1498600"/>
                  </a:lnTo>
                  <a:lnTo>
                    <a:pt x="1461122" y="1485900"/>
                  </a:lnTo>
                  <a:lnTo>
                    <a:pt x="1461376" y="1485900"/>
                  </a:lnTo>
                  <a:lnTo>
                    <a:pt x="1461211" y="1473200"/>
                  </a:lnTo>
                  <a:lnTo>
                    <a:pt x="1461389" y="1473200"/>
                  </a:lnTo>
                  <a:lnTo>
                    <a:pt x="1462709" y="1460500"/>
                  </a:lnTo>
                  <a:lnTo>
                    <a:pt x="1461401" y="1447800"/>
                  </a:lnTo>
                  <a:lnTo>
                    <a:pt x="1462963" y="1447800"/>
                  </a:lnTo>
                  <a:lnTo>
                    <a:pt x="1461477" y="1435100"/>
                  </a:lnTo>
                  <a:lnTo>
                    <a:pt x="1461020" y="1435100"/>
                  </a:lnTo>
                  <a:lnTo>
                    <a:pt x="1460957" y="1422400"/>
                  </a:lnTo>
                  <a:lnTo>
                    <a:pt x="1462963" y="1422400"/>
                  </a:lnTo>
                  <a:lnTo>
                    <a:pt x="1464221" y="1409700"/>
                  </a:lnTo>
                  <a:lnTo>
                    <a:pt x="1466469" y="1409700"/>
                  </a:lnTo>
                  <a:lnTo>
                    <a:pt x="1466926" y="1422400"/>
                  </a:lnTo>
                  <a:lnTo>
                    <a:pt x="1467104" y="1435100"/>
                  </a:lnTo>
                  <a:lnTo>
                    <a:pt x="1467154" y="1460500"/>
                  </a:lnTo>
                  <a:lnTo>
                    <a:pt x="1466964" y="1473200"/>
                  </a:lnTo>
                  <a:lnTo>
                    <a:pt x="1477759" y="1473200"/>
                  </a:lnTo>
                  <a:lnTo>
                    <a:pt x="1478114" y="1460500"/>
                  </a:lnTo>
                  <a:lnTo>
                    <a:pt x="1477098" y="1460500"/>
                  </a:lnTo>
                  <a:lnTo>
                    <a:pt x="1478038" y="1447800"/>
                  </a:lnTo>
                  <a:lnTo>
                    <a:pt x="1483144" y="1435100"/>
                  </a:lnTo>
                  <a:lnTo>
                    <a:pt x="1484007" y="1435100"/>
                  </a:lnTo>
                  <a:lnTo>
                    <a:pt x="1480007" y="1422400"/>
                  </a:lnTo>
                  <a:lnTo>
                    <a:pt x="1477264" y="1422400"/>
                  </a:lnTo>
                  <a:lnTo>
                    <a:pt x="1477937" y="1409700"/>
                  </a:lnTo>
                  <a:lnTo>
                    <a:pt x="1481721" y="1409700"/>
                  </a:lnTo>
                  <a:lnTo>
                    <a:pt x="1481975" y="1397000"/>
                  </a:lnTo>
                  <a:lnTo>
                    <a:pt x="1475613" y="1397000"/>
                  </a:lnTo>
                  <a:lnTo>
                    <a:pt x="1475549" y="1384300"/>
                  </a:lnTo>
                  <a:lnTo>
                    <a:pt x="1480540" y="1384300"/>
                  </a:lnTo>
                  <a:lnTo>
                    <a:pt x="1481594" y="1371600"/>
                  </a:lnTo>
                  <a:lnTo>
                    <a:pt x="1480159" y="1358900"/>
                  </a:lnTo>
                  <a:lnTo>
                    <a:pt x="1476222" y="1358900"/>
                  </a:lnTo>
                  <a:lnTo>
                    <a:pt x="1476400" y="1346200"/>
                  </a:lnTo>
                  <a:lnTo>
                    <a:pt x="1481620" y="1346200"/>
                  </a:lnTo>
                  <a:lnTo>
                    <a:pt x="1478889" y="1333500"/>
                  </a:lnTo>
                  <a:lnTo>
                    <a:pt x="1478889" y="1320800"/>
                  </a:lnTo>
                  <a:lnTo>
                    <a:pt x="1473758" y="1320800"/>
                  </a:lnTo>
                  <a:lnTo>
                    <a:pt x="1476502" y="1308100"/>
                  </a:lnTo>
                  <a:lnTo>
                    <a:pt x="1474939" y="1308100"/>
                  </a:lnTo>
                  <a:lnTo>
                    <a:pt x="1475003" y="1295400"/>
                  </a:lnTo>
                  <a:lnTo>
                    <a:pt x="1478749" y="1295400"/>
                  </a:lnTo>
                  <a:lnTo>
                    <a:pt x="1478330" y="1282700"/>
                  </a:lnTo>
                  <a:lnTo>
                    <a:pt x="1473873" y="1282700"/>
                  </a:lnTo>
                  <a:lnTo>
                    <a:pt x="1472869" y="1270000"/>
                  </a:lnTo>
                  <a:lnTo>
                    <a:pt x="1474076" y="1270000"/>
                  </a:lnTo>
                  <a:lnTo>
                    <a:pt x="1475359" y="1257300"/>
                  </a:lnTo>
                  <a:lnTo>
                    <a:pt x="1474330" y="1257300"/>
                  </a:lnTo>
                  <a:lnTo>
                    <a:pt x="1480248" y="1244600"/>
                  </a:lnTo>
                  <a:lnTo>
                    <a:pt x="1477797" y="1244600"/>
                  </a:lnTo>
                  <a:lnTo>
                    <a:pt x="1477975" y="1231900"/>
                  </a:lnTo>
                  <a:lnTo>
                    <a:pt x="1477429" y="1231900"/>
                  </a:lnTo>
                  <a:lnTo>
                    <a:pt x="1472311" y="1219200"/>
                  </a:lnTo>
                  <a:lnTo>
                    <a:pt x="1473873" y="1219200"/>
                  </a:lnTo>
                  <a:lnTo>
                    <a:pt x="1475181" y="1206500"/>
                  </a:lnTo>
                  <a:lnTo>
                    <a:pt x="1471549" y="1206500"/>
                  </a:lnTo>
                  <a:lnTo>
                    <a:pt x="1477010" y="1193800"/>
                  </a:lnTo>
                  <a:lnTo>
                    <a:pt x="1478381" y="1193800"/>
                  </a:lnTo>
                  <a:lnTo>
                    <a:pt x="1477924" y="1181100"/>
                  </a:lnTo>
                  <a:lnTo>
                    <a:pt x="1478445" y="1181100"/>
                  </a:lnTo>
                  <a:lnTo>
                    <a:pt x="1474139" y="1168400"/>
                  </a:lnTo>
                  <a:lnTo>
                    <a:pt x="1478610" y="1168400"/>
                  </a:lnTo>
                  <a:lnTo>
                    <a:pt x="1477060" y="1155700"/>
                  </a:lnTo>
                  <a:lnTo>
                    <a:pt x="1476286" y="1155700"/>
                  </a:lnTo>
                  <a:lnTo>
                    <a:pt x="1472628" y="1143000"/>
                  </a:lnTo>
                  <a:lnTo>
                    <a:pt x="1474177" y="1143000"/>
                  </a:lnTo>
                  <a:lnTo>
                    <a:pt x="1476552" y="1130300"/>
                  </a:lnTo>
                  <a:lnTo>
                    <a:pt x="1477759" y="1130300"/>
                  </a:lnTo>
                  <a:lnTo>
                    <a:pt x="1478114" y="1117600"/>
                  </a:lnTo>
                  <a:lnTo>
                    <a:pt x="1477860" y="1117600"/>
                  </a:lnTo>
                  <a:lnTo>
                    <a:pt x="1477683" y="1104900"/>
                  </a:lnTo>
                  <a:lnTo>
                    <a:pt x="1473593" y="1104900"/>
                  </a:lnTo>
                  <a:lnTo>
                    <a:pt x="1475257" y="1092200"/>
                  </a:lnTo>
                  <a:lnTo>
                    <a:pt x="1477822" y="1092200"/>
                  </a:lnTo>
                  <a:lnTo>
                    <a:pt x="1477695" y="1079500"/>
                  </a:lnTo>
                  <a:lnTo>
                    <a:pt x="1477937" y="1079500"/>
                  </a:lnTo>
                  <a:lnTo>
                    <a:pt x="1478305" y="1054100"/>
                  </a:lnTo>
                  <a:lnTo>
                    <a:pt x="1473530" y="1054100"/>
                  </a:lnTo>
                  <a:lnTo>
                    <a:pt x="1476971" y="1041400"/>
                  </a:lnTo>
                  <a:lnTo>
                    <a:pt x="1478076" y="1028700"/>
                  </a:lnTo>
                  <a:lnTo>
                    <a:pt x="1477822" y="1028700"/>
                  </a:lnTo>
                  <a:lnTo>
                    <a:pt x="1477619" y="1016000"/>
                  </a:lnTo>
                  <a:lnTo>
                    <a:pt x="1477975" y="1016000"/>
                  </a:lnTo>
                  <a:lnTo>
                    <a:pt x="1477632" y="1003300"/>
                  </a:lnTo>
                  <a:lnTo>
                    <a:pt x="1480731" y="990600"/>
                  </a:lnTo>
                  <a:lnTo>
                    <a:pt x="1480654" y="977900"/>
                  </a:lnTo>
                  <a:lnTo>
                    <a:pt x="1480312" y="965200"/>
                  </a:lnTo>
                  <a:lnTo>
                    <a:pt x="1480070" y="965200"/>
                  </a:lnTo>
                  <a:lnTo>
                    <a:pt x="1478394" y="952500"/>
                  </a:lnTo>
                  <a:lnTo>
                    <a:pt x="1479092" y="952500"/>
                  </a:lnTo>
                  <a:lnTo>
                    <a:pt x="1480515" y="939800"/>
                  </a:lnTo>
                  <a:lnTo>
                    <a:pt x="1481048" y="939800"/>
                  </a:lnTo>
                  <a:lnTo>
                    <a:pt x="1480667" y="927100"/>
                  </a:lnTo>
                  <a:lnTo>
                    <a:pt x="1480680" y="914400"/>
                  </a:lnTo>
                  <a:lnTo>
                    <a:pt x="1480858" y="914400"/>
                  </a:lnTo>
                  <a:lnTo>
                    <a:pt x="1480972" y="901700"/>
                  </a:lnTo>
                  <a:lnTo>
                    <a:pt x="1480934" y="889000"/>
                  </a:lnTo>
                  <a:lnTo>
                    <a:pt x="1480896" y="876300"/>
                  </a:lnTo>
                  <a:lnTo>
                    <a:pt x="1480870" y="863600"/>
                  </a:lnTo>
                  <a:lnTo>
                    <a:pt x="1480832" y="850900"/>
                  </a:lnTo>
                  <a:lnTo>
                    <a:pt x="1480845" y="838200"/>
                  </a:lnTo>
                  <a:lnTo>
                    <a:pt x="1480299" y="838200"/>
                  </a:lnTo>
                  <a:lnTo>
                    <a:pt x="1483791" y="825500"/>
                  </a:lnTo>
                  <a:lnTo>
                    <a:pt x="1483487" y="825500"/>
                  </a:lnTo>
                  <a:lnTo>
                    <a:pt x="1483575" y="812800"/>
                  </a:lnTo>
                  <a:lnTo>
                    <a:pt x="1483842" y="800100"/>
                  </a:lnTo>
                  <a:lnTo>
                    <a:pt x="1500136" y="800100"/>
                  </a:lnTo>
                  <a:lnTo>
                    <a:pt x="1508252" y="812800"/>
                  </a:lnTo>
                  <a:lnTo>
                    <a:pt x="1516608" y="812800"/>
                  </a:lnTo>
                  <a:lnTo>
                    <a:pt x="1525193" y="825500"/>
                  </a:lnTo>
                  <a:lnTo>
                    <a:pt x="1534020" y="838200"/>
                  </a:lnTo>
                  <a:lnTo>
                    <a:pt x="1540535" y="838200"/>
                  </a:lnTo>
                  <a:lnTo>
                    <a:pt x="1546898" y="850900"/>
                  </a:lnTo>
                  <a:lnTo>
                    <a:pt x="1553057" y="850900"/>
                  </a:lnTo>
                  <a:lnTo>
                    <a:pt x="1558925" y="863600"/>
                  </a:lnTo>
                  <a:lnTo>
                    <a:pt x="1570672" y="863600"/>
                  </a:lnTo>
                  <a:lnTo>
                    <a:pt x="1576565" y="876300"/>
                  </a:lnTo>
                  <a:lnTo>
                    <a:pt x="1581302" y="876300"/>
                  </a:lnTo>
                  <a:lnTo>
                    <a:pt x="1586090" y="889000"/>
                  </a:lnTo>
                  <a:lnTo>
                    <a:pt x="1590865" y="889000"/>
                  </a:lnTo>
                  <a:lnTo>
                    <a:pt x="1603082" y="901700"/>
                  </a:lnTo>
                  <a:lnTo>
                    <a:pt x="1610804" y="901700"/>
                  </a:lnTo>
                  <a:lnTo>
                    <a:pt x="1618411" y="914400"/>
                  </a:lnTo>
                  <a:lnTo>
                    <a:pt x="1625625" y="927100"/>
                  </a:lnTo>
                  <a:lnTo>
                    <a:pt x="1637601" y="927100"/>
                  </a:lnTo>
                  <a:lnTo>
                    <a:pt x="1648980" y="939800"/>
                  </a:lnTo>
                  <a:lnTo>
                    <a:pt x="1660042" y="952500"/>
                  </a:lnTo>
                  <a:lnTo>
                    <a:pt x="1678012" y="977900"/>
                  </a:lnTo>
                  <a:lnTo>
                    <a:pt x="1684896" y="977900"/>
                  </a:lnTo>
                  <a:lnTo>
                    <a:pt x="1698574" y="990600"/>
                  </a:lnTo>
                  <a:lnTo>
                    <a:pt x="1703933" y="1003300"/>
                  </a:lnTo>
                  <a:lnTo>
                    <a:pt x="1709242" y="1003300"/>
                  </a:lnTo>
                  <a:lnTo>
                    <a:pt x="1714588" y="1016000"/>
                  </a:lnTo>
                  <a:lnTo>
                    <a:pt x="1720062" y="1016000"/>
                  </a:lnTo>
                  <a:lnTo>
                    <a:pt x="1732635" y="1028700"/>
                  </a:lnTo>
                  <a:lnTo>
                    <a:pt x="1744802" y="1041400"/>
                  </a:lnTo>
                  <a:lnTo>
                    <a:pt x="1756816" y="1054100"/>
                  </a:lnTo>
                  <a:lnTo>
                    <a:pt x="1768957" y="1066800"/>
                  </a:lnTo>
                  <a:lnTo>
                    <a:pt x="1772043" y="1079500"/>
                  </a:lnTo>
                  <a:lnTo>
                    <a:pt x="1777898" y="1079500"/>
                  </a:lnTo>
                  <a:lnTo>
                    <a:pt x="1783321" y="1092200"/>
                  </a:lnTo>
                  <a:lnTo>
                    <a:pt x="1793125" y="1092200"/>
                  </a:lnTo>
                  <a:lnTo>
                    <a:pt x="1798370" y="1104900"/>
                  </a:lnTo>
                  <a:lnTo>
                    <a:pt x="1801698" y="1104900"/>
                  </a:lnTo>
                  <a:lnTo>
                    <a:pt x="1807959" y="1117600"/>
                  </a:lnTo>
                  <a:lnTo>
                    <a:pt x="1816900" y="1130300"/>
                  </a:lnTo>
                  <a:lnTo>
                    <a:pt x="1822538" y="1130300"/>
                  </a:lnTo>
                  <a:lnTo>
                    <a:pt x="1828126" y="1143000"/>
                  </a:lnTo>
                  <a:lnTo>
                    <a:pt x="1829358" y="1143000"/>
                  </a:lnTo>
                  <a:lnTo>
                    <a:pt x="1854415" y="1168400"/>
                  </a:lnTo>
                  <a:lnTo>
                    <a:pt x="1858276" y="1181100"/>
                  </a:lnTo>
                  <a:lnTo>
                    <a:pt x="1862378" y="1181100"/>
                  </a:lnTo>
                  <a:lnTo>
                    <a:pt x="1867928" y="1193800"/>
                  </a:lnTo>
                  <a:lnTo>
                    <a:pt x="1879092" y="1206500"/>
                  </a:lnTo>
                  <a:lnTo>
                    <a:pt x="1884629" y="1206500"/>
                  </a:lnTo>
                  <a:lnTo>
                    <a:pt x="1890928" y="1219200"/>
                  </a:lnTo>
                  <a:lnTo>
                    <a:pt x="1897164" y="1219200"/>
                  </a:lnTo>
                  <a:lnTo>
                    <a:pt x="1903463" y="1231900"/>
                  </a:lnTo>
                  <a:lnTo>
                    <a:pt x="1918246" y="1244600"/>
                  </a:lnTo>
                  <a:lnTo>
                    <a:pt x="1926424" y="1257300"/>
                  </a:lnTo>
                  <a:lnTo>
                    <a:pt x="1934819" y="1270000"/>
                  </a:lnTo>
                  <a:lnTo>
                    <a:pt x="1943747" y="1270000"/>
                  </a:lnTo>
                  <a:lnTo>
                    <a:pt x="1945068" y="1282700"/>
                  </a:lnTo>
                  <a:lnTo>
                    <a:pt x="1954987" y="1282700"/>
                  </a:lnTo>
                  <a:lnTo>
                    <a:pt x="1958962" y="1295400"/>
                  </a:lnTo>
                  <a:lnTo>
                    <a:pt x="1966087" y="1295400"/>
                  </a:lnTo>
                  <a:lnTo>
                    <a:pt x="1973338" y="1308100"/>
                  </a:lnTo>
                  <a:lnTo>
                    <a:pt x="1980247" y="1320800"/>
                  </a:lnTo>
                  <a:lnTo>
                    <a:pt x="1988121" y="1320800"/>
                  </a:lnTo>
                  <a:lnTo>
                    <a:pt x="1996490" y="1333500"/>
                  </a:lnTo>
                  <a:lnTo>
                    <a:pt x="2003920" y="1346200"/>
                  </a:lnTo>
                  <a:lnTo>
                    <a:pt x="2011184" y="1346200"/>
                  </a:lnTo>
                  <a:lnTo>
                    <a:pt x="2022259" y="1358900"/>
                  </a:lnTo>
                  <a:lnTo>
                    <a:pt x="2026729" y="1371600"/>
                  </a:lnTo>
                  <a:lnTo>
                    <a:pt x="2035911" y="1371600"/>
                  </a:lnTo>
                  <a:lnTo>
                    <a:pt x="2040483" y="1384300"/>
                  </a:lnTo>
                  <a:lnTo>
                    <a:pt x="2049678" y="1384300"/>
                  </a:lnTo>
                  <a:lnTo>
                    <a:pt x="2059089" y="1397000"/>
                  </a:lnTo>
                  <a:lnTo>
                    <a:pt x="2064448" y="1409700"/>
                  </a:lnTo>
                  <a:lnTo>
                    <a:pt x="2075230" y="1409700"/>
                  </a:lnTo>
                  <a:lnTo>
                    <a:pt x="2079053" y="1422400"/>
                  </a:lnTo>
                  <a:lnTo>
                    <a:pt x="2089340" y="1435100"/>
                  </a:lnTo>
                  <a:lnTo>
                    <a:pt x="2100707" y="1435100"/>
                  </a:lnTo>
                  <a:lnTo>
                    <a:pt x="2106396" y="1447800"/>
                  </a:lnTo>
                  <a:lnTo>
                    <a:pt x="2118360" y="1447800"/>
                  </a:lnTo>
                  <a:lnTo>
                    <a:pt x="2124418" y="1460500"/>
                  </a:lnTo>
                  <a:lnTo>
                    <a:pt x="2147430" y="1460500"/>
                  </a:lnTo>
                  <a:lnTo>
                    <a:pt x="2153894" y="1447800"/>
                  </a:lnTo>
                  <a:lnTo>
                    <a:pt x="2160371" y="1422400"/>
                  </a:lnTo>
                  <a:lnTo>
                    <a:pt x="2166836" y="1422400"/>
                  </a:lnTo>
                  <a:lnTo>
                    <a:pt x="2168868" y="1409700"/>
                  </a:lnTo>
                  <a:lnTo>
                    <a:pt x="2181123" y="1409700"/>
                  </a:lnTo>
                  <a:lnTo>
                    <a:pt x="2186711" y="1397000"/>
                  </a:lnTo>
                  <a:lnTo>
                    <a:pt x="2191651" y="1397000"/>
                  </a:lnTo>
                  <a:lnTo>
                    <a:pt x="2194014" y="1384300"/>
                  </a:lnTo>
                  <a:lnTo>
                    <a:pt x="2206688" y="1384300"/>
                  </a:lnTo>
                  <a:lnTo>
                    <a:pt x="2212810" y="1371600"/>
                  </a:lnTo>
                  <a:lnTo>
                    <a:pt x="2218639" y="1371600"/>
                  </a:lnTo>
                  <a:lnTo>
                    <a:pt x="2224138" y="1358900"/>
                  </a:lnTo>
                  <a:lnTo>
                    <a:pt x="2231517" y="1358900"/>
                  </a:lnTo>
                  <a:lnTo>
                    <a:pt x="2242032" y="1346200"/>
                  </a:lnTo>
                  <a:lnTo>
                    <a:pt x="2246376" y="1346200"/>
                  </a:lnTo>
                  <a:lnTo>
                    <a:pt x="2250897" y="1333500"/>
                  </a:lnTo>
                  <a:lnTo>
                    <a:pt x="2260181" y="1333500"/>
                  </a:lnTo>
                  <a:lnTo>
                    <a:pt x="2266658" y="1320800"/>
                  </a:lnTo>
                  <a:lnTo>
                    <a:pt x="2276411" y="1320800"/>
                  </a:lnTo>
                  <a:lnTo>
                    <a:pt x="2278469" y="1308100"/>
                  </a:lnTo>
                  <a:lnTo>
                    <a:pt x="2289060" y="1308100"/>
                  </a:lnTo>
                  <a:lnTo>
                    <a:pt x="2291499" y="1295400"/>
                  </a:lnTo>
                  <a:lnTo>
                    <a:pt x="2302256" y="1295400"/>
                  </a:lnTo>
                  <a:lnTo>
                    <a:pt x="2304453" y="1282700"/>
                  </a:lnTo>
                  <a:lnTo>
                    <a:pt x="2316937" y="1282700"/>
                  </a:lnTo>
                  <a:lnTo>
                    <a:pt x="2320645" y="1270000"/>
                  </a:lnTo>
                  <a:lnTo>
                    <a:pt x="2323452" y="1270000"/>
                  </a:lnTo>
                  <a:lnTo>
                    <a:pt x="2330653" y="1257300"/>
                  </a:lnTo>
                  <a:lnTo>
                    <a:pt x="2339670" y="1257300"/>
                  </a:lnTo>
                  <a:lnTo>
                    <a:pt x="2343721" y="1244600"/>
                  </a:lnTo>
                  <a:lnTo>
                    <a:pt x="2352687" y="1244600"/>
                  </a:lnTo>
                  <a:lnTo>
                    <a:pt x="2355494" y="1231900"/>
                  </a:lnTo>
                  <a:lnTo>
                    <a:pt x="2367889" y="1231900"/>
                  </a:lnTo>
                  <a:lnTo>
                    <a:pt x="2375154" y="1219200"/>
                  </a:lnTo>
                  <a:lnTo>
                    <a:pt x="2378113" y="1219200"/>
                  </a:lnTo>
                  <a:lnTo>
                    <a:pt x="2388425" y="1206500"/>
                  </a:lnTo>
                  <a:lnTo>
                    <a:pt x="2393632" y="1206500"/>
                  </a:lnTo>
                  <a:lnTo>
                    <a:pt x="2401392" y="1193800"/>
                  </a:lnTo>
                  <a:lnTo>
                    <a:pt x="2407805" y="1193800"/>
                  </a:lnTo>
                  <a:lnTo>
                    <a:pt x="2412390" y="1181100"/>
                  </a:lnTo>
                  <a:lnTo>
                    <a:pt x="2425725" y="1181100"/>
                  </a:lnTo>
                  <a:lnTo>
                    <a:pt x="2431846" y="1168400"/>
                  </a:lnTo>
                  <a:lnTo>
                    <a:pt x="2431478" y="1168400"/>
                  </a:lnTo>
                  <a:lnTo>
                    <a:pt x="2426830" y="1155700"/>
                  </a:lnTo>
                  <a:lnTo>
                    <a:pt x="2432532" y="115570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4" name="object 7">
              <a:extLst>
                <a:ext uri="{FF2B5EF4-FFF2-40B4-BE49-F238E27FC236}">
                  <a16:creationId xmlns:a16="http://schemas.microsoft.com/office/drawing/2014/main" id="{04DA2AD8-A689-B606-8ED8-8869C4F9BAC1}"/>
                </a:ext>
              </a:extLst>
            </p:cNvPr>
            <p:cNvSpPr>
              <a:spLocks/>
            </p:cNvSpPr>
            <p:nvPr/>
          </p:nvSpPr>
          <p:spPr bwMode="auto">
            <a:xfrm>
              <a:off x="9189186" y="7782045"/>
              <a:ext cx="1139190" cy="3393440"/>
            </a:xfrm>
            <a:custGeom>
              <a:avLst/>
              <a:gdLst>
                <a:gd name="T0" fmla="*/ 45631 w 1139190"/>
                <a:gd name="T1" fmla="*/ 759637 h 3393440"/>
                <a:gd name="T2" fmla="*/ 59334 w 1139190"/>
                <a:gd name="T3" fmla="*/ 748715 h 3393440"/>
                <a:gd name="T4" fmla="*/ 107530 w 1139190"/>
                <a:gd name="T5" fmla="*/ 703313 h 3393440"/>
                <a:gd name="T6" fmla="*/ 119545 w 1139190"/>
                <a:gd name="T7" fmla="*/ 689483 h 3393440"/>
                <a:gd name="T8" fmla="*/ 132105 w 1139190"/>
                <a:gd name="T9" fmla="*/ 677684 h 3393440"/>
                <a:gd name="T10" fmla="*/ 186397 w 1139190"/>
                <a:gd name="T11" fmla="*/ 630936 h 3393440"/>
                <a:gd name="T12" fmla="*/ 324840 w 1139190"/>
                <a:gd name="T13" fmla="*/ 499592 h 3393440"/>
                <a:gd name="T14" fmla="*/ 328574 w 1139190"/>
                <a:gd name="T15" fmla="*/ 498830 h 3393440"/>
                <a:gd name="T16" fmla="*/ 388569 w 1139190"/>
                <a:gd name="T17" fmla="*/ 440105 h 3393440"/>
                <a:gd name="T18" fmla="*/ 494423 w 1139190"/>
                <a:gd name="T19" fmla="*/ 344779 h 3393440"/>
                <a:gd name="T20" fmla="*/ 544855 w 1139190"/>
                <a:gd name="T21" fmla="*/ 301294 h 3393440"/>
                <a:gd name="T22" fmla="*/ 552386 w 1139190"/>
                <a:gd name="T23" fmla="*/ 293928 h 3393440"/>
                <a:gd name="T24" fmla="*/ 555256 w 1139190"/>
                <a:gd name="T25" fmla="*/ 291299 h 3393440"/>
                <a:gd name="T26" fmla="*/ 573862 w 1139190"/>
                <a:gd name="T27" fmla="*/ 2994126 h 3393440"/>
                <a:gd name="T28" fmla="*/ 574395 w 1139190"/>
                <a:gd name="T29" fmla="*/ 3195053 h 3393440"/>
                <a:gd name="T30" fmla="*/ 573747 w 1139190"/>
                <a:gd name="T31" fmla="*/ 3197949 h 3393440"/>
                <a:gd name="T32" fmla="*/ 573468 w 1139190"/>
                <a:gd name="T33" fmla="*/ 3216224 h 3393440"/>
                <a:gd name="T34" fmla="*/ 575437 w 1139190"/>
                <a:gd name="T35" fmla="*/ 2926804 h 3393440"/>
                <a:gd name="T36" fmla="*/ 577989 w 1139190"/>
                <a:gd name="T37" fmla="*/ 3247936 h 3393440"/>
                <a:gd name="T38" fmla="*/ 579107 w 1139190"/>
                <a:gd name="T39" fmla="*/ 3391611 h 3393440"/>
                <a:gd name="T40" fmla="*/ 580085 w 1139190"/>
                <a:gd name="T41" fmla="*/ 2640482 h 3393440"/>
                <a:gd name="T42" fmla="*/ 581482 w 1139190"/>
                <a:gd name="T43" fmla="*/ 2905201 h 3393440"/>
                <a:gd name="T44" fmla="*/ 582371 w 1139190"/>
                <a:gd name="T45" fmla="*/ 3017278 h 3393440"/>
                <a:gd name="T46" fmla="*/ 585343 w 1139190"/>
                <a:gd name="T47" fmla="*/ 2813316 h 3393440"/>
                <a:gd name="T48" fmla="*/ 594347 w 1139190"/>
                <a:gd name="T49" fmla="*/ 2399500 h 3393440"/>
                <a:gd name="T50" fmla="*/ 601154 w 1139190"/>
                <a:gd name="T51" fmla="*/ 981113 h 3393440"/>
                <a:gd name="T52" fmla="*/ 601421 w 1139190"/>
                <a:gd name="T53" fmla="*/ 1061110 h 3393440"/>
                <a:gd name="T54" fmla="*/ 601853 w 1139190"/>
                <a:gd name="T55" fmla="*/ 2389124 h 3393440"/>
                <a:gd name="T56" fmla="*/ 602576 w 1139190"/>
                <a:gd name="T57" fmla="*/ 1222743 h 3393440"/>
                <a:gd name="T58" fmla="*/ 606145 w 1139190"/>
                <a:gd name="T59" fmla="*/ 2264206 h 3393440"/>
                <a:gd name="T60" fmla="*/ 644436 w 1139190"/>
                <a:gd name="T61" fmla="*/ 2454668 h 3393440"/>
                <a:gd name="T62" fmla="*/ 644791 w 1139190"/>
                <a:gd name="T63" fmla="*/ 2495981 h 3393440"/>
                <a:gd name="T64" fmla="*/ 642569 w 1139190"/>
                <a:gd name="T65" fmla="*/ 2408339 h 3393440"/>
                <a:gd name="T66" fmla="*/ 649909 w 1139190"/>
                <a:gd name="T67" fmla="*/ 2348661 h 3393440"/>
                <a:gd name="T68" fmla="*/ 648614 w 1139190"/>
                <a:gd name="T69" fmla="*/ 2358885 h 3393440"/>
                <a:gd name="T70" fmla="*/ 655751 w 1139190"/>
                <a:gd name="T71" fmla="*/ 2232533 h 3393440"/>
                <a:gd name="T72" fmla="*/ 785241 w 1139190"/>
                <a:gd name="T73" fmla="*/ 1680679 h 3393440"/>
                <a:gd name="T74" fmla="*/ 785888 w 1139190"/>
                <a:gd name="T75" fmla="*/ 1796199 h 3393440"/>
                <a:gd name="T76" fmla="*/ 786130 w 1139190"/>
                <a:gd name="T77" fmla="*/ 1798205 h 3393440"/>
                <a:gd name="T78" fmla="*/ 823633 w 1139190"/>
                <a:gd name="T79" fmla="*/ 17691 h 3393440"/>
                <a:gd name="T80" fmla="*/ 826223 w 1139190"/>
                <a:gd name="T81" fmla="*/ 14859 h 3393440"/>
                <a:gd name="T82" fmla="*/ 831659 w 1139190"/>
                <a:gd name="T83" fmla="*/ 9499 h 3393440"/>
                <a:gd name="T84" fmla="*/ 839647 w 1139190"/>
                <a:gd name="T85" fmla="*/ 4089 h 3393440"/>
                <a:gd name="T86" fmla="*/ 842721 w 1139190"/>
                <a:gd name="T87" fmla="*/ 1371 h 3393440"/>
                <a:gd name="T88" fmla="*/ 923213 w 1139190"/>
                <a:gd name="T89" fmla="*/ 2953372 h 3393440"/>
                <a:gd name="T90" fmla="*/ 988542 w 1139190"/>
                <a:gd name="T91" fmla="*/ 3119780 h 3393440"/>
                <a:gd name="T92" fmla="*/ 1086916 w 1139190"/>
                <a:gd name="T93" fmla="*/ 2889008 h 3393440"/>
                <a:gd name="T94" fmla="*/ 1086878 w 1139190"/>
                <a:gd name="T95" fmla="*/ 2906306 h 3393440"/>
                <a:gd name="T96" fmla="*/ 1087031 w 1139190"/>
                <a:gd name="T97" fmla="*/ 2880245 h 3393440"/>
                <a:gd name="T98" fmla="*/ 1116761 w 1139190"/>
                <a:gd name="T99" fmla="*/ 1938185 h 3393440"/>
                <a:gd name="T100" fmla="*/ 1117676 w 1139190"/>
                <a:gd name="T101" fmla="*/ 1874481 h 3393440"/>
                <a:gd name="T102" fmla="*/ 1131544 w 1139190"/>
                <a:gd name="T103" fmla="*/ 1178712 h 3393440"/>
                <a:gd name="T104" fmla="*/ 1130846 w 1139190"/>
                <a:gd name="T105" fmla="*/ 1155954 h 3393440"/>
                <a:gd name="T106" fmla="*/ 1133271 w 1139190"/>
                <a:gd name="T107" fmla="*/ 1089494 h 3393440"/>
                <a:gd name="T108" fmla="*/ 1133830 w 1139190"/>
                <a:gd name="T109" fmla="*/ 1253553 h 3393440"/>
                <a:gd name="T110" fmla="*/ 1132382 w 1139190"/>
                <a:gd name="T111" fmla="*/ 977226 h 3393440"/>
                <a:gd name="T112" fmla="*/ 1133284 w 1139190"/>
                <a:gd name="T113" fmla="*/ 916406 h 3393440"/>
                <a:gd name="T114" fmla="*/ 1136916 w 1139190"/>
                <a:gd name="T115" fmla="*/ 834390 h 3393440"/>
                <a:gd name="T116" fmla="*/ 1134808 w 1139190"/>
                <a:gd name="T117" fmla="*/ 857669 h 33934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39190" h="3393440">
                  <a:moveTo>
                    <a:pt x="5715" y="802906"/>
                  </a:moveTo>
                  <a:lnTo>
                    <a:pt x="5016" y="800798"/>
                  </a:lnTo>
                  <a:lnTo>
                    <a:pt x="4013" y="800138"/>
                  </a:lnTo>
                  <a:lnTo>
                    <a:pt x="1676" y="799973"/>
                  </a:lnTo>
                  <a:lnTo>
                    <a:pt x="0" y="802043"/>
                  </a:lnTo>
                  <a:lnTo>
                    <a:pt x="736" y="804189"/>
                  </a:lnTo>
                  <a:lnTo>
                    <a:pt x="1739" y="804532"/>
                  </a:lnTo>
                  <a:lnTo>
                    <a:pt x="2387" y="804989"/>
                  </a:lnTo>
                  <a:lnTo>
                    <a:pt x="3949" y="804964"/>
                  </a:lnTo>
                  <a:lnTo>
                    <a:pt x="5715" y="802906"/>
                  </a:lnTo>
                  <a:close/>
                </a:path>
                <a:path w="1139190" h="3393440">
                  <a:moveTo>
                    <a:pt x="46888" y="761047"/>
                  </a:moveTo>
                  <a:lnTo>
                    <a:pt x="45631" y="759637"/>
                  </a:lnTo>
                  <a:lnTo>
                    <a:pt x="44284" y="759752"/>
                  </a:lnTo>
                  <a:lnTo>
                    <a:pt x="42265" y="759917"/>
                  </a:lnTo>
                  <a:lnTo>
                    <a:pt x="41325" y="760945"/>
                  </a:lnTo>
                  <a:lnTo>
                    <a:pt x="41275" y="763028"/>
                  </a:lnTo>
                  <a:lnTo>
                    <a:pt x="41249" y="764349"/>
                  </a:lnTo>
                  <a:lnTo>
                    <a:pt x="42799" y="765467"/>
                  </a:lnTo>
                  <a:lnTo>
                    <a:pt x="43815" y="764705"/>
                  </a:lnTo>
                  <a:lnTo>
                    <a:pt x="44767" y="764019"/>
                  </a:lnTo>
                  <a:lnTo>
                    <a:pt x="45669" y="763130"/>
                  </a:lnTo>
                  <a:lnTo>
                    <a:pt x="46888" y="761047"/>
                  </a:lnTo>
                  <a:close/>
                </a:path>
                <a:path w="1139190" h="3393440">
                  <a:moveTo>
                    <a:pt x="59753" y="749287"/>
                  </a:moveTo>
                  <a:lnTo>
                    <a:pt x="59334" y="748715"/>
                  </a:lnTo>
                  <a:lnTo>
                    <a:pt x="59105" y="748449"/>
                  </a:lnTo>
                  <a:lnTo>
                    <a:pt x="58839" y="748665"/>
                  </a:lnTo>
                  <a:lnTo>
                    <a:pt x="58381" y="748868"/>
                  </a:lnTo>
                  <a:lnTo>
                    <a:pt x="58343" y="749109"/>
                  </a:lnTo>
                  <a:lnTo>
                    <a:pt x="58318" y="749363"/>
                  </a:lnTo>
                  <a:lnTo>
                    <a:pt x="58724" y="749668"/>
                  </a:lnTo>
                  <a:lnTo>
                    <a:pt x="58928" y="749947"/>
                  </a:lnTo>
                  <a:lnTo>
                    <a:pt x="59207" y="749719"/>
                  </a:lnTo>
                  <a:lnTo>
                    <a:pt x="59753" y="749287"/>
                  </a:lnTo>
                  <a:close/>
                </a:path>
                <a:path w="1139190" h="3393440">
                  <a:moveTo>
                    <a:pt x="109105" y="705586"/>
                  </a:moveTo>
                  <a:lnTo>
                    <a:pt x="108229" y="703948"/>
                  </a:lnTo>
                  <a:lnTo>
                    <a:pt x="107530" y="703313"/>
                  </a:lnTo>
                  <a:lnTo>
                    <a:pt x="105613" y="702945"/>
                  </a:lnTo>
                  <a:lnTo>
                    <a:pt x="104228" y="704392"/>
                  </a:lnTo>
                  <a:lnTo>
                    <a:pt x="104965" y="706018"/>
                  </a:lnTo>
                  <a:lnTo>
                    <a:pt x="105816" y="706310"/>
                  </a:lnTo>
                  <a:lnTo>
                    <a:pt x="106400" y="706729"/>
                  </a:lnTo>
                  <a:lnTo>
                    <a:pt x="107861" y="706780"/>
                  </a:lnTo>
                  <a:lnTo>
                    <a:pt x="109105" y="705586"/>
                  </a:lnTo>
                  <a:close/>
                </a:path>
                <a:path w="1139190" h="3393440">
                  <a:moveTo>
                    <a:pt x="121259" y="692556"/>
                  </a:moveTo>
                  <a:lnTo>
                    <a:pt x="120954" y="691299"/>
                  </a:lnTo>
                  <a:lnTo>
                    <a:pt x="120802" y="690626"/>
                  </a:lnTo>
                  <a:lnTo>
                    <a:pt x="120040" y="690092"/>
                  </a:lnTo>
                  <a:lnTo>
                    <a:pt x="119545" y="689483"/>
                  </a:lnTo>
                  <a:lnTo>
                    <a:pt x="118922" y="689927"/>
                  </a:lnTo>
                  <a:lnTo>
                    <a:pt x="117957" y="690257"/>
                  </a:lnTo>
                  <a:lnTo>
                    <a:pt x="117614" y="691451"/>
                  </a:lnTo>
                  <a:lnTo>
                    <a:pt x="117970" y="692619"/>
                  </a:lnTo>
                  <a:lnTo>
                    <a:pt x="118491" y="692975"/>
                  </a:lnTo>
                  <a:lnTo>
                    <a:pt x="119583" y="693699"/>
                  </a:lnTo>
                  <a:lnTo>
                    <a:pt x="121259" y="692556"/>
                  </a:lnTo>
                  <a:close/>
                </a:path>
                <a:path w="1139190" h="3393440">
                  <a:moveTo>
                    <a:pt x="135674" y="678535"/>
                  </a:moveTo>
                  <a:lnTo>
                    <a:pt x="135001" y="677443"/>
                  </a:lnTo>
                  <a:lnTo>
                    <a:pt x="133807" y="676973"/>
                  </a:lnTo>
                  <a:lnTo>
                    <a:pt x="132892" y="677494"/>
                  </a:lnTo>
                  <a:lnTo>
                    <a:pt x="132105" y="677684"/>
                  </a:lnTo>
                  <a:lnTo>
                    <a:pt x="132499" y="678662"/>
                  </a:lnTo>
                  <a:lnTo>
                    <a:pt x="133299" y="680745"/>
                  </a:lnTo>
                  <a:lnTo>
                    <a:pt x="134391" y="680021"/>
                  </a:lnTo>
                  <a:lnTo>
                    <a:pt x="135458" y="679665"/>
                  </a:lnTo>
                  <a:lnTo>
                    <a:pt x="135674" y="678535"/>
                  </a:lnTo>
                  <a:close/>
                </a:path>
                <a:path w="1139190" h="3393440">
                  <a:moveTo>
                    <a:pt x="190258" y="626821"/>
                  </a:moveTo>
                  <a:lnTo>
                    <a:pt x="188201" y="624967"/>
                  </a:lnTo>
                  <a:lnTo>
                    <a:pt x="184619" y="625424"/>
                  </a:lnTo>
                  <a:lnTo>
                    <a:pt x="183642" y="626579"/>
                  </a:lnTo>
                  <a:lnTo>
                    <a:pt x="184188" y="628992"/>
                  </a:lnTo>
                  <a:lnTo>
                    <a:pt x="185407" y="629780"/>
                  </a:lnTo>
                  <a:lnTo>
                    <a:pt x="186397" y="630936"/>
                  </a:lnTo>
                  <a:lnTo>
                    <a:pt x="187693" y="629894"/>
                  </a:lnTo>
                  <a:lnTo>
                    <a:pt x="189014" y="629310"/>
                  </a:lnTo>
                  <a:lnTo>
                    <a:pt x="190258" y="626821"/>
                  </a:lnTo>
                  <a:close/>
                </a:path>
                <a:path w="1139190" h="3393440">
                  <a:moveTo>
                    <a:pt x="290969" y="535254"/>
                  </a:moveTo>
                  <a:lnTo>
                    <a:pt x="290118" y="534974"/>
                  </a:lnTo>
                  <a:lnTo>
                    <a:pt x="290626" y="535216"/>
                  </a:lnTo>
                  <a:lnTo>
                    <a:pt x="290969" y="535254"/>
                  </a:lnTo>
                  <a:close/>
                </a:path>
                <a:path w="1139190" h="3393440">
                  <a:moveTo>
                    <a:pt x="327977" y="499198"/>
                  </a:moveTo>
                  <a:lnTo>
                    <a:pt x="327545" y="499224"/>
                  </a:lnTo>
                  <a:lnTo>
                    <a:pt x="326631" y="499237"/>
                  </a:lnTo>
                  <a:lnTo>
                    <a:pt x="325323" y="499402"/>
                  </a:lnTo>
                  <a:lnTo>
                    <a:pt x="324840" y="499592"/>
                  </a:lnTo>
                  <a:lnTo>
                    <a:pt x="324358" y="499973"/>
                  </a:lnTo>
                  <a:lnTo>
                    <a:pt x="324383" y="500722"/>
                  </a:lnTo>
                  <a:lnTo>
                    <a:pt x="325132" y="500799"/>
                  </a:lnTo>
                  <a:lnTo>
                    <a:pt x="326047" y="501192"/>
                  </a:lnTo>
                  <a:lnTo>
                    <a:pt x="327291" y="500532"/>
                  </a:lnTo>
                  <a:lnTo>
                    <a:pt x="327698" y="499579"/>
                  </a:lnTo>
                  <a:lnTo>
                    <a:pt x="327977" y="499198"/>
                  </a:lnTo>
                  <a:close/>
                </a:path>
                <a:path w="1139190" h="3393440">
                  <a:moveTo>
                    <a:pt x="328574" y="498830"/>
                  </a:moveTo>
                  <a:lnTo>
                    <a:pt x="328193" y="498919"/>
                  </a:lnTo>
                  <a:lnTo>
                    <a:pt x="327977" y="499198"/>
                  </a:lnTo>
                  <a:lnTo>
                    <a:pt x="328422" y="499186"/>
                  </a:lnTo>
                  <a:lnTo>
                    <a:pt x="328574" y="498830"/>
                  </a:lnTo>
                  <a:close/>
                </a:path>
                <a:path w="1139190" h="3393440">
                  <a:moveTo>
                    <a:pt x="330250" y="498449"/>
                  </a:moveTo>
                  <a:lnTo>
                    <a:pt x="329260" y="497179"/>
                  </a:lnTo>
                  <a:lnTo>
                    <a:pt x="328574" y="498830"/>
                  </a:lnTo>
                  <a:lnTo>
                    <a:pt x="330250" y="498449"/>
                  </a:lnTo>
                  <a:close/>
                </a:path>
                <a:path w="1139190" h="3393440">
                  <a:moveTo>
                    <a:pt x="348170" y="482904"/>
                  </a:moveTo>
                  <a:lnTo>
                    <a:pt x="347865" y="482904"/>
                  </a:lnTo>
                  <a:lnTo>
                    <a:pt x="347370" y="483044"/>
                  </a:lnTo>
                  <a:lnTo>
                    <a:pt x="348170" y="482904"/>
                  </a:lnTo>
                  <a:close/>
                </a:path>
                <a:path w="1139190" h="3393440">
                  <a:moveTo>
                    <a:pt x="392303" y="440309"/>
                  </a:moveTo>
                  <a:lnTo>
                    <a:pt x="391261" y="439420"/>
                  </a:lnTo>
                  <a:lnTo>
                    <a:pt x="389178" y="439064"/>
                  </a:lnTo>
                  <a:lnTo>
                    <a:pt x="388569" y="440105"/>
                  </a:lnTo>
                  <a:lnTo>
                    <a:pt x="388874" y="441947"/>
                  </a:lnTo>
                  <a:lnTo>
                    <a:pt x="389102" y="443217"/>
                  </a:lnTo>
                  <a:lnTo>
                    <a:pt x="389864" y="443636"/>
                  </a:lnTo>
                  <a:lnTo>
                    <a:pt x="391502" y="442328"/>
                  </a:lnTo>
                  <a:lnTo>
                    <a:pt x="392137" y="441490"/>
                  </a:lnTo>
                  <a:lnTo>
                    <a:pt x="392303" y="440309"/>
                  </a:lnTo>
                  <a:close/>
                </a:path>
                <a:path w="1139190" h="3393440">
                  <a:moveTo>
                    <a:pt x="499021" y="344208"/>
                  </a:moveTo>
                  <a:lnTo>
                    <a:pt x="498335" y="343776"/>
                  </a:lnTo>
                  <a:lnTo>
                    <a:pt x="497535" y="342887"/>
                  </a:lnTo>
                  <a:lnTo>
                    <a:pt x="496062" y="343281"/>
                  </a:lnTo>
                  <a:lnTo>
                    <a:pt x="495274" y="344157"/>
                  </a:lnTo>
                  <a:lnTo>
                    <a:pt x="494423" y="344779"/>
                  </a:lnTo>
                  <a:lnTo>
                    <a:pt x="495782" y="345617"/>
                  </a:lnTo>
                  <a:lnTo>
                    <a:pt x="496747" y="346227"/>
                  </a:lnTo>
                  <a:lnTo>
                    <a:pt x="498246" y="344906"/>
                  </a:lnTo>
                  <a:lnTo>
                    <a:pt x="499021" y="344208"/>
                  </a:lnTo>
                  <a:close/>
                </a:path>
                <a:path w="1139190" h="3393440">
                  <a:moveTo>
                    <a:pt x="549808" y="301993"/>
                  </a:moveTo>
                  <a:lnTo>
                    <a:pt x="549783" y="296722"/>
                  </a:lnTo>
                  <a:lnTo>
                    <a:pt x="549173" y="296545"/>
                  </a:lnTo>
                  <a:lnTo>
                    <a:pt x="548347" y="296176"/>
                  </a:lnTo>
                  <a:lnTo>
                    <a:pt x="545680" y="295871"/>
                  </a:lnTo>
                  <a:lnTo>
                    <a:pt x="544042" y="296456"/>
                  </a:lnTo>
                  <a:lnTo>
                    <a:pt x="542556" y="299453"/>
                  </a:lnTo>
                  <a:lnTo>
                    <a:pt x="544855" y="301294"/>
                  </a:lnTo>
                  <a:lnTo>
                    <a:pt x="548424" y="301853"/>
                  </a:lnTo>
                  <a:lnTo>
                    <a:pt x="549808" y="301993"/>
                  </a:lnTo>
                  <a:close/>
                </a:path>
                <a:path w="1139190" h="3393440">
                  <a:moveTo>
                    <a:pt x="549986" y="296557"/>
                  </a:moveTo>
                  <a:lnTo>
                    <a:pt x="549783" y="296583"/>
                  </a:lnTo>
                  <a:lnTo>
                    <a:pt x="549783" y="296722"/>
                  </a:lnTo>
                  <a:lnTo>
                    <a:pt x="549973" y="296786"/>
                  </a:lnTo>
                  <a:lnTo>
                    <a:pt x="549986" y="296557"/>
                  </a:lnTo>
                  <a:close/>
                </a:path>
                <a:path w="1139190" h="3393440">
                  <a:moveTo>
                    <a:pt x="550151" y="302031"/>
                  </a:moveTo>
                  <a:lnTo>
                    <a:pt x="549808" y="301993"/>
                  </a:lnTo>
                  <a:lnTo>
                    <a:pt x="549808" y="302374"/>
                  </a:lnTo>
                  <a:lnTo>
                    <a:pt x="550151" y="302031"/>
                  </a:lnTo>
                  <a:close/>
                </a:path>
                <a:path w="1139190" h="3393440">
                  <a:moveTo>
                    <a:pt x="552386" y="293928"/>
                  </a:moveTo>
                  <a:lnTo>
                    <a:pt x="551230" y="294309"/>
                  </a:lnTo>
                  <a:lnTo>
                    <a:pt x="549986" y="294982"/>
                  </a:lnTo>
                  <a:lnTo>
                    <a:pt x="549986" y="296557"/>
                  </a:lnTo>
                  <a:lnTo>
                    <a:pt x="551586" y="296367"/>
                  </a:lnTo>
                  <a:lnTo>
                    <a:pt x="552361" y="295275"/>
                  </a:lnTo>
                  <a:lnTo>
                    <a:pt x="552386" y="293928"/>
                  </a:lnTo>
                  <a:close/>
                </a:path>
                <a:path w="1139190" h="3393440">
                  <a:moveTo>
                    <a:pt x="552742" y="293573"/>
                  </a:moveTo>
                  <a:lnTo>
                    <a:pt x="552399" y="293547"/>
                  </a:lnTo>
                  <a:lnTo>
                    <a:pt x="552386" y="293928"/>
                  </a:lnTo>
                  <a:lnTo>
                    <a:pt x="552691" y="293839"/>
                  </a:lnTo>
                  <a:lnTo>
                    <a:pt x="552742" y="293573"/>
                  </a:lnTo>
                  <a:close/>
                </a:path>
                <a:path w="1139190" h="3393440">
                  <a:moveTo>
                    <a:pt x="555256" y="291299"/>
                  </a:moveTo>
                  <a:lnTo>
                    <a:pt x="553897" y="291414"/>
                  </a:lnTo>
                  <a:lnTo>
                    <a:pt x="552983" y="292290"/>
                  </a:lnTo>
                  <a:lnTo>
                    <a:pt x="552742" y="293573"/>
                  </a:lnTo>
                  <a:lnTo>
                    <a:pt x="554215" y="293700"/>
                  </a:lnTo>
                  <a:lnTo>
                    <a:pt x="555218" y="292912"/>
                  </a:lnTo>
                  <a:lnTo>
                    <a:pt x="555256" y="291299"/>
                  </a:lnTo>
                  <a:close/>
                </a:path>
                <a:path w="1139190" h="3393440">
                  <a:moveTo>
                    <a:pt x="555498" y="291274"/>
                  </a:moveTo>
                  <a:lnTo>
                    <a:pt x="555269" y="291058"/>
                  </a:lnTo>
                  <a:lnTo>
                    <a:pt x="555256" y="291299"/>
                  </a:lnTo>
                  <a:lnTo>
                    <a:pt x="555498" y="291274"/>
                  </a:lnTo>
                  <a:close/>
                </a:path>
                <a:path w="1139190" h="3393440">
                  <a:moveTo>
                    <a:pt x="573900" y="2994456"/>
                  </a:moveTo>
                  <a:lnTo>
                    <a:pt x="573862" y="2994126"/>
                  </a:lnTo>
                  <a:lnTo>
                    <a:pt x="573824" y="2993948"/>
                  </a:lnTo>
                  <a:lnTo>
                    <a:pt x="573303" y="2993847"/>
                  </a:lnTo>
                  <a:lnTo>
                    <a:pt x="572998" y="2993694"/>
                  </a:lnTo>
                  <a:lnTo>
                    <a:pt x="572871" y="2994063"/>
                  </a:lnTo>
                  <a:lnTo>
                    <a:pt x="572617" y="2994431"/>
                  </a:lnTo>
                  <a:lnTo>
                    <a:pt x="572643" y="2994774"/>
                  </a:lnTo>
                  <a:lnTo>
                    <a:pt x="572655" y="2994939"/>
                  </a:lnTo>
                  <a:lnTo>
                    <a:pt x="573227" y="2995053"/>
                  </a:lnTo>
                  <a:lnTo>
                    <a:pt x="573532" y="2995180"/>
                  </a:lnTo>
                  <a:lnTo>
                    <a:pt x="573659" y="2994825"/>
                  </a:lnTo>
                  <a:lnTo>
                    <a:pt x="573900" y="2994456"/>
                  </a:lnTo>
                  <a:close/>
                </a:path>
                <a:path w="1139190" h="3393440">
                  <a:moveTo>
                    <a:pt x="574395" y="3195053"/>
                  </a:moveTo>
                  <a:lnTo>
                    <a:pt x="574332" y="3194608"/>
                  </a:lnTo>
                  <a:lnTo>
                    <a:pt x="574382" y="3194100"/>
                  </a:lnTo>
                  <a:lnTo>
                    <a:pt x="573760" y="3193123"/>
                  </a:lnTo>
                  <a:lnTo>
                    <a:pt x="573214" y="3192132"/>
                  </a:lnTo>
                  <a:lnTo>
                    <a:pt x="571969" y="3192056"/>
                  </a:lnTo>
                  <a:lnTo>
                    <a:pt x="570953" y="3192615"/>
                  </a:lnTo>
                  <a:lnTo>
                    <a:pt x="569493" y="3194735"/>
                  </a:lnTo>
                  <a:lnTo>
                    <a:pt x="569099" y="3196488"/>
                  </a:lnTo>
                  <a:lnTo>
                    <a:pt x="571284" y="3198380"/>
                  </a:lnTo>
                  <a:lnTo>
                    <a:pt x="572274" y="3198469"/>
                  </a:lnTo>
                  <a:lnTo>
                    <a:pt x="573328" y="3198571"/>
                  </a:lnTo>
                  <a:lnTo>
                    <a:pt x="573747" y="3197949"/>
                  </a:lnTo>
                  <a:lnTo>
                    <a:pt x="574116" y="3196767"/>
                  </a:lnTo>
                  <a:lnTo>
                    <a:pt x="574230" y="3195891"/>
                  </a:lnTo>
                  <a:lnTo>
                    <a:pt x="574395" y="3195053"/>
                  </a:lnTo>
                  <a:close/>
                </a:path>
                <a:path w="1139190" h="3393440">
                  <a:moveTo>
                    <a:pt x="574484" y="3213951"/>
                  </a:moveTo>
                  <a:lnTo>
                    <a:pt x="574090" y="3212439"/>
                  </a:lnTo>
                  <a:lnTo>
                    <a:pt x="571271" y="3211169"/>
                  </a:lnTo>
                  <a:lnTo>
                    <a:pt x="570014" y="3211639"/>
                  </a:lnTo>
                  <a:lnTo>
                    <a:pt x="568401" y="3214700"/>
                  </a:lnTo>
                  <a:lnTo>
                    <a:pt x="569264" y="3216795"/>
                  </a:lnTo>
                  <a:lnTo>
                    <a:pt x="571538" y="3217507"/>
                  </a:lnTo>
                  <a:lnTo>
                    <a:pt x="572236" y="3216872"/>
                  </a:lnTo>
                  <a:lnTo>
                    <a:pt x="573468" y="3216224"/>
                  </a:lnTo>
                  <a:lnTo>
                    <a:pt x="574484" y="3213951"/>
                  </a:lnTo>
                  <a:close/>
                </a:path>
                <a:path w="1139190" h="3393440">
                  <a:moveTo>
                    <a:pt x="575437" y="2926804"/>
                  </a:moveTo>
                  <a:lnTo>
                    <a:pt x="574890" y="2925826"/>
                  </a:lnTo>
                  <a:lnTo>
                    <a:pt x="574687" y="2925178"/>
                  </a:lnTo>
                  <a:lnTo>
                    <a:pt x="573976" y="2925419"/>
                  </a:lnTo>
                  <a:lnTo>
                    <a:pt x="572960" y="2925457"/>
                  </a:lnTo>
                  <a:lnTo>
                    <a:pt x="572363" y="2926384"/>
                  </a:lnTo>
                  <a:lnTo>
                    <a:pt x="572884" y="2927324"/>
                  </a:lnTo>
                  <a:lnTo>
                    <a:pt x="573062" y="2928035"/>
                  </a:lnTo>
                  <a:lnTo>
                    <a:pt x="573811" y="2927731"/>
                  </a:lnTo>
                  <a:lnTo>
                    <a:pt x="574700" y="2927553"/>
                  </a:lnTo>
                  <a:lnTo>
                    <a:pt x="575437" y="2926804"/>
                  </a:lnTo>
                  <a:close/>
                </a:path>
                <a:path w="1139190" h="3393440">
                  <a:moveTo>
                    <a:pt x="578980" y="2892996"/>
                  </a:moveTo>
                  <a:lnTo>
                    <a:pt x="578739" y="2892145"/>
                  </a:lnTo>
                  <a:lnTo>
                    <a:pt x="578370" y="2892945"/>
                  </a:lnTo>
                  <a:lnTo>
                    <a:pt x="578980" y="2892996"/>
                  </a:lnTo>
                  <a:close/>
                </a:path>
                <a:path w="1139190" h="3393440">
                  <a:moveTo>
                    <a:pt x="579081" y="3247466"/>
                  </a:moveTo>
                  <a:lnTo>
                    <a:pt x="579069" y="3247123"/>
                  </a:lnTo>
                  <a:lnTo>
                    <a:pt x="579069" y="3246983"/>
                  </a:lnTo>
                  <a:lnTo>
                    <a:pt x="578561" y="3246869"/>
                  </a:lnTo>
                  <a:lnTo>
                    <a:pt x="578281" y="3246742"/>
                  </a:lnTo>
                  <a:lnTo>
                    <a:pt x="578167" y="3247085"/>
                  </a:lnTo>
                  <a:lnTo>
                    <a:pt x="577951" y="3247440"/>
                  </a:lnTo>
                  <a:lnTo>
                    <a:pt x="577989" y="3247936"/>
                  </a:lnTo>
                  <a:lnTo>
                    <a:pt x="578485" y="3248050"/>
                  </a:lnTo>
                  <a:lnTo>
                    <a:pt x="578739" y="3248177"/>
                  </a:lnTo>
                  <a:lnTo>
                    <a:pt x="578866" y="3247821"/>
                  </a:lnTo>
                  <a:lnTo>
                    <a:pt x="579081" y="3247466"/>
                  </a:lnTo>
                  <a:close/>
                </a:path>
                <a:path w="1139190" h="3393440">
                  <a:moveTo>
                    <a:pt x="579107" y="3391611"/>
                  </a:moveTo>
                  <a:lnTo>
                    <a:pt x="578662" y="3391293"/>
                  </a:lnTo>
                  <a:lnTo>
                    <a:pt x="577875" y="3392043"/>
                  </a:lnTo>
                  <a:lnTo>
                    <a:pt x="577735" y="3392170"/>
                  </a:lnTo>
                  <a:lnTo>
                    <a:pt x="578053" y="3392792"/>
                  </a:lnTo>
                  <a:lnTo>
                    <a:pt x="578167" y="3393173"/>
                  </a:lnTo>
                  <a:lnTo>
                    <a:pt x="579069" y="3392868"/>
                  </a:lnTo>
                  <a:lnTo>
                    <a:pt x="579107" y="3391611"/>
                  </a:lnTo>
                  <a:close/>
                </a:path>
                <a:path w="1139190" h="3393440">
                  <a:moveTo>
                    <a:pt x="579145" y="3287230"/>
                  </a:moveTo>
                  <a:lnTo>
                    <a:pt x="578408" y="3287395"/>
                  </a:lnTo>
                  <a:lnTo>
                    <a:pt x="579005" y="3287865"/>
                  </a:lnTo>
                  <a:lnTo>
                    <a:pt x="579145" y="3287230"/>
                  </a:lnTo>
                  <a:close/>
                </a:path>
                <a:path w="1139190" h="3393440">
                  <a:moveTo>
                    <a:pt x="581647" y="2638983"/>
                  </a:moveTo>
                  <a:lnTo>
                    <a:pt x="581152" y="2638196"/>
                  </a:lnTo>
                  <a:lnTo>
                    <a:pt x="579501" y="2637625"/>
                  </a:lnTo>
                  <a:lnTo>
                    <a:pt x="578053" y="2638653"/>
                  </a:lnTo>
                  <a:lnTo>
                    <a:pt x="578307" y="2640228"/>
                  </a:lnTo>
                  <a:lnTo>
                    <a:pt x="578764" y="2640558"/>
                  </a:lnTo>
                  <a:lnTo>
                    <a:pt x="579285" y="2641219"/>
                  </a:lnTo>
                  <a:lnTo>
                    <a:pt x="580085" y="2640482"/>
                  </a:lnTo>
                  <a:lnTo>
                    <a:pt x="580885" y="2639784"/>
                  </a:lnTo>
                  <a:lnTo>
                    <a:pt x="581609" y="2639009"/>
                  </a:lnTo>
                  <a:lnTo>
                    <a:pt x="581647" y="2638983"/>
                  </a:lnTo>
                  <a:close/>
                </a:path>
                <a:path w="1139190" h="3393440">
                  <a:moveTo>
                    <a:pt x="581774" y="2902648"/>
                  </a:moveTo>
                  <a:lnTo>
                    <a:pt x="581202" y="2901594"/>
                  </a:lnTo>
                  <a:lnTo>
                    <a:pt x="579107" y="2900553"/>
                  </a:lnTo>
                  <a:lnTo>
                    <a:pt x="577342" y="2901734"/>
                  </a:lnTo>
                  <a:lnTo>
                    <a:pt x="576859" y="2904375"/>
                  </a:lnTo>
                  <a:lnTo>
                    <a:pt x="577596" y="2905112"/>
                  </a:lnTo>
                  <a:lnTo>
                    <a:pt x="577951" y="2905760"/>
                  </a:lnTo>
                  <a:lnTo>
                    <a:pt x="579729" y="2906242"/>
                  </a:lnTo>
                  <a:lnTo>
                    <a:pt x="581482" y="2905201"/>
                  </a:lnTo>
                  <a:lnTo>
                    <a:pt x="581774" y="2902648"/>
                  </a:lnTo>
                  <a:close/>
                </a:path>
                <a:path w="1139190" h="3393440">
                  <a:moveTo>
                    <a:pt x="582371" y="3017278"/>
                  </a:moveTo>
                  <a:lnTo>
                    <a:pt x="582307" y="3015729"/>
                  </a:lnTo>
                  <a:lnTo>
                    <a:pt x="581317" y="3015310"/>
                  </a:lnTo>
                  <a:lnTo>
                    <a:pt x="580758" y="3014878"/>
                  </a:lnTo>
                  <a:lnTo>
                    <a:pt x="580326" y="3015538"/>
                  </a:lnTo>
                  <a:lnTo>
                    <a:pt x="579450" y="3016262"/>
                  </a:lnTo>
                  <a:lnTo>
                    <a:pt x="579691" y="3017812"/>
                  </a:lnTo>
                  <a:lnTo>
                    <a:pt x="580466" y="3018688"/>
                  </a:lnTo>
                  <a:lnTo>
                    <a:pt x="581520" y="3020555"/>
                  </a:lnTo>
                  <a:lnTo>
                    <a:pt x="581952" y="3018396"/>
                  </a:lnTo>
                  <a:lnTo>
                    <a:pt x="582371" y="3017278"/>
                  </a:lnTo>
                  <a:close/>
                </a:path>
                <a:path w="1139190" h="3393440">
                  <a:moveTo>
                    <a:pt x="585520" y="2809468"/>
                  </a:moveTo>
                  <a:lnTo>
                    <a:pt x="584123" y="2807716"/>
                  </a:lnTo>
                  <a:lnTo>
                    <a:pt x="582396" y="2807830"/>
                  </a:lnTo>
                  <a:lnTo>
                    <a:pt x="581647" y="2807893"/>
                  </a:lnTo>
                  <a:lnTo>
                    <a:pt x="580694" y="2808351"/>
                  </a:lnTo>
                  <a:lnTo>
                    <a:pt x="579081" y="2810510"/>
                  </a:lnTo>
                  <a:lnTo>
                    <a:pt x="579183" y="2812313"/>
                  </a:lnTo>
                  <a:lnTo>
                    <a:pt x="580707" y="2814472"/>
                  </a:lnTo>
                  <a:lnTo>
                    <a:pt x="581647" y="2814688"/>
                  </a:lnTo>
                  <a:lnTo>
                    <a:pt x="582345" y="2815082"/>
                  </a:lnTo>
                  <a:lnTo>
                    <a:pt x="583984" y="2814955"/>
                  </a:lnTo>
                  <a:lnTo>
                    <a:pt x="585343" y="2813316"/>
                  </a:lnTo>
                  <a:lnTo>
                    <a:pt x="585520" y="2809468"/>
                  </a:lnTo>
                  <a:close/>
                </a:path>
                <a:path w="1139190" h="3393440">
                  <a:moveTo>
                    <a:pt x="594347" y="2399500"/>
                  </a:moveTo>
                  <a:lnTo>
                    <a:pt x="594144" y="2395550"/>
                  </a:lnTo>
                  <a:lnTo>
                    <a:pt x="594004" y="2391600"/>
                  </a:lnTo>
                  <a:lnTo>
                    <a:pt x="593636" y="2387155"/>
                  </a:lnTo>
                  <a:lnTo>
                    <a:pt x="592645" y="2386685"/>
                  </a:lnTo>
                  <a:lnTo>
                    <a:pt x="591921" y="2386253"/>
                  </a:lnTo>
                  <a:lnTo>
                    <a:pt x="591223" y="2386838"/>
                  </a:lnTo>
                  <a:lnTo>
                    <a:pt x="590232" y="2391930"/>
                  </a:lnTo>
                  <a:lnTo>
                    <a:pt x="589165" y="2396680"/>
                  </a:lnTo>
                  <a:lnTo>
                    <a:pt x="592810" y="2400858"/>
                  </a:lnTo>
                  <a:lnTo>
                    <a:pt x="594347" y="2399500"/>
                  </a:lnTo>
                  <a:close/>
                </a:path>
                <a:path w="1139190" h="3393440">
                  <a:moveTo>
                    <a:pt x="601014" y="1116774"/>
                  </a:moveTo>
                  <a:lnTo>
                    <a:pt x="600875" y="1116457"/>
                  </a:lnTo>
                  <a:lnTo>
                    <a:pt x="600786" y="1116139"/>
                  </a:lnTo>
                  <a:lnTo>
                    <a:pt x="600544" y="1116228"/>
                  </a:lnTo>
                  <a:lnTo>
                    <a:pt x="600113" y="1116317"/>
                  </a:lnTo>
                  <a:lnTo>
                    <a:pt x="600100" y="1116723"/>
                  </a:lnTo>
                  <a:lnTo>
                    <a:pt x="600240" y="1117041"/>
                  </a:lnTo>
                  <a:lnTo>
                    <a:pt x="600341" y="1117346"/>
                  </a:lnTo>
                  <a:lnTo>
                    <a:pt x="600570" y="1117257"/>
                  </a:lnTo>
                  <a:lnTo>
                    <a:pt x="600989" y="1117180"/>
                  </a:lnTo>
                  <a:lnTo>
                    <a:pt x="601014" y="1116774"/>
                  </a:lnTo>
                  <a:close/>
                </a:path>
                <a:path w="1139190" h="3393440">
                  <a:moveTo>
                    <a:pt x="601154" y="981113"/>
                  </a:moveTo>
                  <a:lnTo>
                    <a:pt x="600849" y="979906"/>
                  </a:lnTo>
                  <a:lnTo>
                    <a:pt x="600557" y="980020"/>
                  </a:lnTo>
                  <a:lnTo>
                    <a:pt x="600049" y="980122"/>
                  </a:lnTo>
                  <a:lnTo>
                    <a:pt x="600036" y="980249"/>
                  </a:lnTo>
                  <a:lnTo>
                    <a:pt x="600024" y="980643"/>
                  </a:lnTo>
                  <a:lnTo>
                    <a:pt x="600189" y="981036"/>
                  </a:lnTo>
                  <a:lnTo>
                    <a:pt x="600278" y="981443"/>
                  </a:lnTo>
                  <a:lnTo>
                    <a:pt x="600570" y="981329"/>
                  </a:lnTo>
                  <a:lnTo>
                    <a:pt x="600862" y="981214"/>
                  </a:lnTo>
                  <a:lnTo>
                    <a:pt x="601154" y="981113"/>
                  </a:lnTo>
                  <a:close/>
                </a:path>
                <a:path w="1139190" h="3393440">
                  <a:moveTo>
                    <a:pt x="601459" y="1061707"/>
                  </a:moveTo>
                  <a:lnTo>
                    <a:pt x="601421" y="1061110"/>
                  </a:lnTo>
                  <a:lnTo>
                    <a:pt x="601218" y="1060945"/>
                  </a:lnTo>
                  <a:lnTo>
                    <a:pt x="600417" y="1060361"/>
                  </a:lnTo>
                  <a:lnTo>
                    <a:pt x="599846" y="1060678"/>
                  </a:lnTo>
                  <a:lnTo>
                    <a:pt x="599859" y="1061707"/>
                  </a:lnTo>
                  <a:lnTo>
                    <a:pt x="599859" y="1062012"/>
                  </a:lnTo>
                  <a:lnTo>
                    <a:pt x="600278" y="1062304"/>
                  </a:lnTo>
                  <a:lnTo>
                    <a:pt x="600506" y="1062609"/>
                  </a:lnTo>
                  <a:lnTo>
                    <a:pt x="600811" y="1062418"/>
                  </a:lnTo>
                  <a:lnTo>
                    <a:pt x="601243" y="1062278"/>
                  </a:lnTo>
                  <a:lnTo>
                    <a:pt x="601345" y="1062012"/>
                  </a:lnTo>
                  <a:lnTo>
                    <a:pt x="601459" y="1061707"/>
                  </a:lnTo>
                  <a:close/>
                </a:path>
                <a:path w="1139190" h="3393440">
                  <a:moveTo>
                    <a:pt x="601853" y="2389124"/>
                  </a:moveTo>
                  <a:lnTo>
                    <a:pt x="601522" y="2388031"/>
                  </a:lnTo>
                  <a:lnTo>
                    <a:pt x="600735" y="2387181"/>
                  </a:lnTo>
                  <a:lnTo>
                    <a:pt x="598970" y="2387638"/>
                  </a:lnTo>
                  <a:lnTo>
                    <a:pt x="598957" y="2388857"/>
                  </a:lnTo>
                  <a:lnTo>
                    <a:pt x="599198" y="2389962"/>
                  </a:lnTo>
                  <a:lnTo>
                    <a:pt x="599389" y="2391245"/>
                  </a:lnTo>
                  <a:lnTo>
                    <a:pt x="600468" y="2390635"/>
                  </a:lnTo>
                  <a:lnTo>
                    <a:pt x="601560" y="2390356"/>
                  </a:lnTo>
                  <a:lnTo>
                    <a:pt x="601853" y="2389124"/>
                  </a:lnTo>
                  <a:close/>
                </a:path>
                <a:path w="1139190" h="3393440">
                  <a:moveTo>
                    <a:pt x="603453" y="1222819"/>
                  </a:moveTo>
                  <a:lnTo>
                    <a:pt x="603084" y="1221943"/>
                  </a:lnTo>
                  <a:lnTo>
                    <a:pt x="602576" y="1222743"/>
                  </a:lnTo>
                  <a:lnTo>
                    <a:pt x="603453" y="1222819"/>
                  </a:lnTo>
                  <a:close/>
                </a:path>
                <a:path w="1139190" h="3393440">
                  <a:moveTo>
                    <a:pt x="606425" y="2264118"/>
                  </a:moveTo>
                  <a:lnTo>
                    <a:pt x="606323" y="2263775"/>
                  </a:lnTo>
                  <a:lnTo>
                    <a:pt x="606221" y="2263419"/>
                  </a:lnTo>
                  <a:lnTo>
                    <a:pt x="606132" y="2263089"/>
                  </a:lnTo>
                  <a:lnTo>
                    <a:pt x="605866" y="2263190"/>
                  </a:lnTo>
                  <a:lnTo>
                    <a:pt x="605409" y="2263267"/>
                  </a:lnTo>
                  <a:lnTo>
                    <a:pt x="605370" y="2263724"/>
                  </a:lnTo>
                  <a:lnTo>
                    <a:pt x="605536" y="2264067"/>
                  </a:lnTo>
                  <a:lnTo>
                    <a:pt x="605624" y="2264410"/>
                  </a:lnTo>
                  <a:lnTo>
                    <a:pt x="605891" y="2264308"/>
                  </a:lnTo>
                  <a:lnTo>
                    <a:pt x="606145" y="2264206"/>
                  </a:lnTo>
                  <a:lnTo>
                    <a:pt x="606425" y="2264118"/>
                  </a:lnTo>
                  <a:close/>
                </a:path>
                <a:path w="1139190" h="3393440">
                  <a:moveTo>
                    <a:pt x="642772" y="2522728"/>
                  </a:moveTo>
                  <a:lnTo>
                    <a:pt x="642175" y="2522131"/>
                  </a:lnTo>
                  <a:lnTo>
                    <a:pt x="641565" y="2521013"/>
                  </a:lnTo>
                  <a:lnTo>
                    <a:pt x="639241" y="2520188"/>
                  </a:lnTo>
                  <a:lnTo>
                    <a:pt x="638314" y="2521242"/>
                  </a:lnTo>
                  <a:lnTo>
                    <a:pt x="637667" y="2524137"/>
                  </a:lnTo>
                  <a:lnTo>
                    <a:pt x="638683" y="2524899"/>
                  </a:lnTo>
                  <a:lnTo>
                    <a:pt x="641667" y="2525738"/>
                  </a:lnTo>
                  <a:lnTo>
                    <a:pt x="642112" y="2524468"/>
                  </a:lnTo>
                  <a:lnTo>
                    <a:pt x="642772" y="2522728"/>
                  </a:lnTo>
                  <a:close/>
                </a:path>
                <a:path w="1139190" h="3393440">
                  <a:moveTo>
                    <a:pt x="644436" y="2454668"/>
                  </a:moveTo>
                  <a:lnTo>
                    <a:pt x="643750" y="2454516"/>
                  </a:lnTo>
                  <a:lnTo>
                    <a:pt x="643966" y="2455405"/>
                  </a:lnTo>
                  <a:lnTo>
                    <a:pt x="644436" y="2454668"/>
                  </a:lnTo>
                  <a:close/>
                </a:path>
                <a:path w="1139190" h="3393440">
                  <a:moveTo>
                    <a:pt x="646226" y="2494292"/>
                  </a:moveTo>
                  <a:lnTo>
                    <a:pt x="646163" y="2492337"/>
                  </a:lnTo>
                  <a:lnTo>
                    <a:pt x="646112" y="2490355"/>
                  </a:lnTo>
                  <a:lnTo>
                    <a:pt x="644664" y="2488539"/>
                  </a:lnTo>
                  <a:lnTo>
                    <a:pt x="641565" y="2488755"/>
                  </a:lnTo>
                  <a:lnTo>
                    <a:pt x="640181" y="2490419"/>
                  </a:lnTo>
                  <a:lnTo>
                    <a:pt x="639914" y="2494318"/>
                  </a:lnTo>
                  <a:lnTo>
                    <a:pt x="641324" y="2495943"/>
                  </a:lnTo>
                  <a:lnTo>
                    <a:pt x="644791" y="2495981"/>
                  </a:lnTo>
                  <a:lnTo>
                    <a:pt x="646226" y="2494292"/>
                  </a:lnTo>
                  <a:close/>
                </a:path>
                <a:path w="1139190" h="3393440">
                  <a:moveTo>
                    <a:pt x="647636" y="1227874"/>
                  </a:moveTo>
                  <a:lnTo>
                    <a:pt x="646899" y="1227416"/>
                  </a:lnTo>
                  <a:lnTo>
                    <a:pt x="646849" y="1228204"/>
                  </a:lnTo>
                  <a:lnTo>
                    <a:pt x="647636" y="1227874"/>
                  </a:lnTo>
                  <a:close/>
                </a:path>
                <a:path w="1139190" h="3393440">
                  <a:moveTo>
                    <a:pt x="648639" y="2404707"/>
                  </a:moveTo>
                  <a:lnTo>
                    <a:pt x="647725" y="2403284"/>
                  </a:lnTo>
                  <a:lnTo>
                    <a:pt x="646188" y="2403462"/>
                  </a:lnTo>
                  <a:lnTo>
                    <a:pt x="644613" y="2403805"/>
                  </a:lnTo>
                  <a:lnTo>
                    <a:pt x="643051" y="2406015"/>
                  </a:lnTo>
                  <a:lnTo>
                    <a:pt x="642747" y="2407831"/>
                  </a:lnTo>
                  <a:lnTo>
                    <a:pt x="642569" y="2408339"/>
                  </a:lnTo>
                  <a:lnTo>
                    <a:pt x="642569" y="2410904"/>
                  </a:lnTo>
                  <a:lnTo>
                    <a:pt x="642505" y="2412238"/>
                  </a:lnTo>
                  <a:lnTo>
                    <a:pt x="642658" y="2414435"/>
                  </a:lnTo>
                  <a:lnTo>
                    <a:pt x="642785" y="2415387"/>
                  </a:lnTo>
                  <a:lnTo>
                    <a:pt x="643559" y="2416835"/>
                  </a:lnTo>
                  <a:lnTo>
                    <a:pt x="644271" y="2417381"/>
                  </a:lnTo>
                  <a:lnTo>
                    <a:pt x="645756" y="2418486"/>
                  </a:lnTo>
                  <a:lnTo>
                    <a:pt x="647725" y="2417241"/>
                  </a:lnTo>
                  <a:lnTo>
                    <a:pt x="648487" y="2408961"/>
                  </a:lnTo>
                  <a:lnTo>
                    <a:pt x="648639" y="2404707"/>
                  </a:lnTo>
                  <a:close/>
                </a:path>
                <a:path w="1139190" h="3393440">
                  <a:moveTo>
                    <a:pt x="650849" y="2349195"/>
                  </a:moveTo>
                  <a:lnTo>
                    <a:pt x="649909" y="2348661"/>
                  </a:lnTo>
                  <a:lnTo>
                    <a:pt x="649224" y="2349068"/>
                  </a:lnTo>
                  <a:lnTo>
                    <a:pt x="649185" y="2349322"/>
                  </a:lnTo>
                  <a:lnTo>
                    <a:pt x="649173" y="2349550"/>
                  </a:lnTo>
                  <a:lnTo>
                    <a:pt x="649566" y="2349855"/>
                  </a:lnTo>
                  <a:lnTo>
                    <a:pt x="649782" y="2350122"/>
                  </a:lnTo>
                  <a:lnTo>
                    <a:pt x="650786" y="2349728"/>
                  </a:lnTo>
                  <a:lnTo>
                    <a:pt x="650849" y="2349195"/>
                  </a:lnTo>
                  <a:close/>
                </a:path>
                <a:path w="1139190" h="3393440">
                  <a:moveTo>
                    <a:pt x="652119" y="2362974"/>
                  </a:moveTo>
                  <a:lnTo>
                    <a:pt x="650849" y="2361057"/>
                  </a:lnTo>
                  <a:lnTo>
                    <a:pt x="649693" y="2358898"/>
                  </a:lnTo>
                  <a:lnTo>
                    <a:pt x="649033" y="2358961"/>
                  </a:lnTo>
                  <a:lnTo>
                    <a:pt x="648614" y="2358885"/>
                  </a:lnTo>
                  <a:lnTo>
                    <a:pt x="648373" y="2359253"/>
                  </a:lnTo>
                  <a:lnTo>
                    <a:pt x="647903" y="2359647"/>
                  </a:lnTo>
                  <a:lnTo>
                    <a:pt x="648220" y="2363584"/>
                  </a:lnTo>
                  <a:lnTo>
                    <a:pt x="648817" y="2365794"/>
                  </a:lnTo>
                  <a:lnTo>
                    <a:pt x="649922" y="2366099"/>
                  </a:lnTo>
                  <a:lnTo>
                    <a:pt x="650786" y="2366391"/>
                  </a:lnTo>
                  <a:lnTo>
                    <a:pt x="651306" y="2365730"/>
                  </a:lnTo>
                  <a:lnTo>
                    <a:pt x="652119" y="2362974"/>
                  </a:lnTo>
                  <a:close/>
                </a:path>
                <a:path w="1139190" h="3393440">
                  <a:moveTo>
                    <a:pt x="655751" y="2232533"/>
                  </a:moveTo>
                  <a:lnTo>
                    <a:pt x="654977" y="2232507"/>
                  </a:lnTo>
                  <a:lnTo>
                    <a:pt x="655345" y="2233485"/>
                  </a:lnTo>
                  <a:lnTo>
                    <a:pt x="655751" y="2232533"/>
                  </a:lnTo>
                  <a:close/>
                </a:path>
                <a:path w="1139190" h="3393440">
                  <a:moveTo>
                    <a:pt x="781761" y="1612849"/>
                  </a:moveTo>
                  <a:lnTo>
                    <a:pt x="780923" y="1611718"/>
                  </a:lnTo>
                  <a:lnTo>
                    <a:pt x="780338" y="1611490"/>
                  </a:lnTo>
                  <a:lnTo>
                    <a:pt x="779221" y="1611045"/>
                  </a:lnTo>
                  <a:lnTo>
                    <a:pt x="777582" y="1612341"/>
                  </a:lnTo>
                  <a:lnTo>
                    <a:pt x="777951" y="1614043"/>
                  </a:lnTo>
                  <a:lnTo>
                    <a:pt x="778725" y="1614474"/>
                  </a:lnTo>
                  <a:lnTo>
                    <a:pt x="779564" y="1615351"/>
                  </a:lnTo>
                  <a:lnTo>
                    <a:pt x="780288" y="1614601"/>
                  </a:lnTo>
                  <a:lnTo>
                    <a:pt x="781138" y="1613941"/>
                  </a:lnTo>
                  <a:lnTo>
                    <a:pt x="781761" y="1612849"/>
                  </a:lnTo>
                  <a:close/>
                </a:path>
                <a:path w="1139190" h="3393440">
                  <a:moveTo>
                    <a:pt x="785241" y="1680679"/>
                  </a:moveTo>
                  <a:lnTo>
                    <a:pt x="784529" y="1678266"/>
                  </a:lnTo>
                  <a:lnTo>
                    <a:pt x="783336" y="1677085"/>
                  </a:lnTo>
                  <a:lnTo>
                    <a:pt x="781545" y="1676730"/>
                  </a:lnTo>
                  <a:lnTo>
                    <a:pt x="780465" y="1677835"/>
                  </a:lnTo>
                  <a:lnTo>
                    <a:pt x="779157" y="1678571"/>
                  </a:lnTo>
                  <a:lnTo>
                    <a:pt x="780046" y="1679956"/>
                  </a:lnTo>
                  <a:lnTo>
                    <a:pt x="780465" y="1681276"/>
                  </a:lnTo>
                  <a:lnTo>
                    <a:pt x="782612" y="1682661"/>
                  </a:lnTo>
                  <a:lnTo>
                    <a:pt x="785241" y="1680679"/>
                  </a:lnTo>
                  <a:close/>
                </a:path>
                <a:path w="1139190" h="3393440">
                  <a:moveTo>
                    <a:pt x="786587" y="1796999"/>
                  </a:moveTo>
                  <a:lnTo>
                    <a:pt x="786333" y="1796719"/>
                  </a:lnTo>
                  <a:lnTo>
                    <a:pt x="785888" y="1796199"/>
                  </a:lnTo>
                  <a:lnTo>
                    <a:pt x="784872" y="1795818"/>
                  </a:lnTo>
                  <a:lnTo>
                    <a:pt x="784186" y="1795945"/>
                  </a:lnTo>
                  <a:lnTo>
                    <a:pt x="783628" y="1796046"/>
                  </a:lnTo>
                  <a:lnTo>
                    <a:pt x="782599" y="1797786"/>
                  </a:lnTo>
                  <a:lnTo>
                    <a:pt x="782828" y="1798294"/>
                  </a:lnTo>
                  <a:lnTo>
                    <a:pt x="782878" y="1798688"/>
                  </a:lnTo>
                  <a:lnTo>
                    <a:pt x="783107" y="1799043"/>
                  </a:lnTo>
                  <a:lnTo>
                    <a:pt x="783424" y="1799729"/>
                  </a:lnTo>
                  <a:lnTo>
                    <a:pt x="784275" y="1799463"/>
                  </a:lnTo>
                  <a:lnTo>
                    <a:pt x="785139" y="1799221"/>
                  </a:lnTo>
                  <a:lnTo>
                    <a:pt x="785672" y="1798688"/>
                  </a:lnTo>
                  <a:lnTo>
                    <a:pt x="786130" y="1798205"/>
                  </a:lnTo>
                  <a:lnTo>
                    <a:pt x="786587" y="1796999"/>
                  </a:lnTo>
                  <a:close/>
                </a:path>
                <a:path w="1139190" h="3393440">
                  <a:moveTo>
                    <a:pt x="800315" y="37769"/>
                  </a:moveTo>
                  <a:lnTo>
                    <a:pt x="799477" y="38074"/>
                  </a:lnTo>
                  <a:lnTo>
                    <a:pt x="800227" y="38569"/>
                  </a:lnTo>
                  <a:lnTo>
                    <a:pt x="800315" y="37769"/>
                  </a:lnTo>
                  <a:close/>
                </a:path>
                <a:path w="1139190" h="3393440">
                  <a:moveTo>
                    <a:pt x="823633" y="17691"/>
                  </a:moveTo>
                  <a:lnTo>
                    <a:pt x="823341" y="17411"/>
                  </a:lnTo>
                  <a:lnTo>
                    <a:pt x="823201" y="17792"/>
                  </a:lnTo>
                  <a:lnTo>
                    <a:pt x="823048" y="18173"/>
                  </a:lnTo>
                  <a:lnTo>
                    <a:pt x="822909" y="18554"/>
                  </a:lnTo>
                  <a:lnTo>
                    <a:pt x="823150" y="18262"/>
                  </a:lnTo>
                  <a:lnTo>
                    <a:pt x="823633" y="17691"/>
                  </a:lnTo>
                  <a:close/>
                </a:path>
                <a:path w="1139190" h="3393440">
                  <a:moveTo>
                    <a:pt x="823645" y="17399"/>
                  </a:moveTo>
                  <a:lnTo>
                    <a:pt x="823353" y="17411"/>
                  </a:lnTo>
                  <a:lnTo>
                    <a:pt x="823633" y="17691"/>
                  </a:lnTo>
                  <a:lnTo>
                    <a:pt x="823645" y="17399"/>
                  </a:lnTo>
                  <a:close/>
                </a:path>
                <a:path w="1139190" h="3393440">
                  <a:moveTo>
                    <a:pt x="826122" y="16713"/>
                  </a:moveTo>
                  <a:lnTo>
                    <a:pt x="826084" y="14986"/>
                  </a:lnTo>
                  <a:lnTo>
                    <a:pt x="824585" y="15163"/>
                  </a:lnTo>
                  <a:lnTo>
                    <a:pt x="823683" y="16027"/>
                  </a:lnTo>
                  <a:lnTo>
                    <a:pt x="823645" y="17399"/>
                  </a:lnTo>
                  <a:lnTo>
                    <a:pt x="825017" y="17360"/>
                  </a:lnTo>
                  <a:lnTo>
                    <a:pt x="826122" y="16713"/>
                  </a:lnTo>
                  <a:close/>
                </a:path>
                <a:path w="1139190" h="3393440">
                  <a:moveTo>
                    <a:pt x="826223" y="14859"/>
                  </a:moveTo>
                  <a:lnTo>
                    <a:pt x="826084" y="14846"/>
                  </a:lnTo>
                  <a:lnTo>
                    <a:pt x="826211" y="14973"/>
                  </a:lnTo>
                  <a:lnTo>
                    <a:pt x="826223" y="14859"/>
                  </a:lnTo>
                  <a:close/>
                </a:path>
                <a:path w="1139190" h="3393440">
                  <a:moveTo>
                    <a:pt x="831545" y="9525"/>
                  </a:moveTo>
                  <a:lnTo>
                    <a:pt x="827062" y="10528"/>
                  </a:lnTo>
                  <a:lnTo>
                    <a:pt x="826223" y="14859"/>
                  </a:lnTo>
                  <a:lnTo>
                    <a:pt x="831215" y="14973"/>
                  </a:lnTo>
                  <a:lnTo>
                    <a:pt x="831342" y="14846"/>
                  </a:lnTo>
                  <a:lnTo>
                    <a:pt x="831545" y="9525"/>
                  </a:lnTo>
                  <a:close/>
                </a:path>
                <a:path w="1139190" h="3393440">
                  <a:moveTo>
                    <a:pt x="831710" y="9372"/>
                  </a:moveTo>
                  <a:lnTo>
                    <a:pt x="831545" y="9359"/>
                  </a:lnTo>
                  <a:lnTo>
                    <a:pt x="831659" y="9499"/>
                  </a:lnTo>
                  <a:lnTo>
                    <a:pt x="831710" y="9372"/>
                  </a:lnTo>
                  <a:close/>
                </a:path>
                <a:path w="1139190" h="3393440">
                  <a:moveTo>
                    <a:pt x="839647" y="4089"/>
                  </a:moveTo>
                  <a:lnTo>
                    <a:pt x="834212" y="3632"/>
                  </a:lnTo>
                  <a:lnTo>
                    <a:pt x="833399" y="4165"/>
                  </a:lnTo>
                  <a:lnTo>
                    <a:pt x="831710" y="9372"/>
                  </a:lnTo>
                  <a:lnTo>
                    <a:pt x="837387" y="9766"/>
                  </a:lnTo>
                  <a:lnTo>
                    <a:pt x="838187" y="9220"/>
                  </a:lnTo>
                  <a:lnTo>
                    <a:pt x="839647" y="4089"/>
                  </a:lnTo>
                  <a:close/>
                </a:path>
                <a:path w="1139190" h="3393440">
                  <a:moveTo>
                    <a:pt x="839939" y="4114"/>
                  </a:moveTo>
                  <a:lnTo>
                    <a:pt x="839927" y="3873"/>
                  </a:lnTo>
                  <a:lnTo>
                    <a:pt x="839711" y="3898"/>
                  </a:lnTo>
                  <a:lnTo>
                    <a:pt x="839647" y="4089"/>
                  </a:lnTo>
                  <a:lnTo>
                    <a:pt x="839939" y="4114"/>
                  </a:lnTo>
                  <a:close/>
                </a:path>
                <a:path w="1139190" h="3393440">
                  <a:moveTo>
                    <a:pt x="842441" y="1384"/>
                  </a:moveTo>
                  <a:lnTo>
                    <a:pt x="840968" y="1435"/>
                  </a:lnTo>
                  <a:lnTo>
                    <a:pt x="839889" y="2209"/>
                  </a:lnTo>
                  <a:lnTo>
                    <a:pt x="839927" y="3873"/>
                  </a:lnTo>
                  <a:lnTo>
                    <a:pt x="841413" y="3733"/>
                  </a:lnTo>
                  <a:lnTo>
                    <a:pt x="842391" y="2870"/>
                  </a:lnTo>
                  <a:lnTo>
                    <a:pt x="842441" y="1384"/>
                  </a:lnTo>
                  <a:close/>
                </a:path>
                <a:path w="1139190" h="3393440">
                  <a:moveTo>
                    <a:pt x="842721" y="1371"/>
                  </a:moveTo>
                  <a:lnTo>
                    <a:pt x="842454" y="1079"/>
                  </a:lnTo>
                  <a:lnTo>
                    <a:pt x="842441" y="1384"/>
                  </a:lnTo>
                  <a:lnTo>
                    <a:pt x="842721" y="1371"/>
                  </a:lnTo>
                  <a:close/>
                </a:path>
                <a:path w="1139190" h="3393440">
                  <a:moveTo>
                    <a:pt x="843026" y="990"/>
                  </a:moveTo>
                  <a:lnTo>
                    <a:pt x="842835" y="990"/>
                  </a:lnTo>
                  <a:lnTo>
                    <a:pt x="842454" y="1079"/>
                  </a:lnTo>
                  <a:lnTo>
                    <a:pt x="842721" y="1358"/>
                  </a:lnTo>
                  <a:lnTo>
                    <a:pt x="843026" y="990"/>
                  </a:lnTo>
                  <a:close/>
                </a:path>
                <a:path w="1139190" h="3393440">
                  <a:moveTo>
                    <a:pt x="843800" y="0"/>
                  </a:moveTo>
                  <a:lnTo>
                    <a:pt x="843026" y="990"/>
                  </a:lnTo>
                  <a:lnTo>
                    <a:pt x="843254" y="977"/>
                  </a:lnTo>
                  <a:lnTo>
                    <a:pt x="843737" y="685"/>
                  </a:lnTo>
                  <a:lnTo>
                    <a:pt x="843800" y="0"/>
                  </a:lnTo>
                  <a:close/>
                </a:path>
                <a:path w="1139190" h="3393440">
                  <a:moveTo>
                    <a:pt x="924128" y="2953880"/>
                  </a:moveTo>
                  <a:lnTo>
                    <a:pt x="923213" y="2953372"/>
                  </a:lnTo>
                  <a:lnTo>
                    <a:pt x="923175" y="2954261"/>
                  </a:lnTo>
                  <a:lnTo>
                    <a:pt x="924128" y="2953880"/>
                  </a:lnTo>
                  <a:close/>
                </a:path>
                <a:path w="1139190" h="3393440">
                  <a:moveTo>
                    <a:pt x="987564" y="3119666"/>
                  </a:moveTo>
                  <a:lnTo>
                    <a:pt x="987539" y="3119386"/>
                  </a:lnTo>
                  <a:lnTo>
                    <a:pt x="987285" y="3119628"/>
                  </a:lnTo>
                  <a:lnTo>
                    <a:pt x="987564" y="3119666"/>
                  </a:lnTo>
                  <a:close/>
                </a:path>
                <a:path w="1139190" h="3393440">
                  <a:moveTo>
                    <a:pt x="992657" y="3123768"/>
                  </a:moveTo>
                  <a:lnTo>
                    <a:pt x="992327" y="3122168"/>
                  </a:lnTo>
                  <a:lnTo>
                    <a:pt x="991882" y="3120771"/>
                  </a:lnTo>
                  <a:lnTo>
                    <a:pt x="990384" y="3119780"/>
                  </a:lnTo>
                  <a:lnTo>
                    <a:pt x="990066" y="3119577"/>
                  </a:lnTo>
                  <a:lnTo>
                    <a:pt x="988542" y="3119780"/>
                  </a:lnTo>
                  <a:lnTo>
                    <a:pt x="987564" y="3119666"/>
                  </a:lnTo>
                  <a:lnTo>
                    <a:pt x="987640" y="3120771"/>
                  </a:lnTo>
                  <a:lnTo>
                    <a:pt x="987412" y="3122168"/>
                  </a:lnTo>
                  <a:lnTo>
                    <a:pt x="988517" y="3124047"/>
                  </a:lnTo>
                  <a:lnTo>
                    <a:pt x="989914" y="3124581"/>
                  </a:lnTo>
                  <a:lnTo>
                    <a:pt x="991425" y="3124962"/>
                  </a:lnTo>
                  <a:lnTo>
                    <a:pt x="992657" y="3123768"/>
                  </a:lnTo>
                  <a:close/>
                </a:path>
                <a:path w="1139190" h="3393440">
                  <a:moveTo>
                    <a:pt x="1088136" y="2888284"/>
                  </a:moveTo>
                  <a:lnTo>
                    <a:pt x="1087615" y="2887103"/>
                  </a:lnTo>
                  <a:lnTo>
                    <a:pt x="1086993" y="2887040"/>
                  </a:lnTo>
                  <a:lnTo>
                    <a:pt x="1086358" y="2888335"/>
                  </a:lnTo>
                  <a:lnTo>
                    <a:pt x="1086916" y="2889008"/>
                  </a:lnTo>
                  <a:lnTo>
                    <a:pt x="1087208" y="2889034"/>
                  </a:lnTo>
                  <a:lnTo>
                    <a:pt x="1087501" y="2889046"/>
                  </a:lnTo>
                  <a:lnTo>
                    <a:pt x="1087831" y="2888551"/>
                  </a:lnTo>
                  <a:lnTo>
                    <a:pt x="1088136" y="2888284"/>
                  </a:lnTo>
                  <a:close/>
                </a:path>
                <a:path w="1139190" h="3393440">
                  <a:moveTo>
                    <a:pt x="1088580" y="2904960"/>
                  </a:moveTo>
                  <a:lnTo>
                    <a:pt x="1088275" y="2904274"/>
                  </a:lnTo>
                  <a:lnTo>
                    <a:pt x="1086840" y="2904261"/>
                  </a:lnTo>
                  <a:lnTo>
                    <a:pt x="1086421" y="2904845"/>
                  </a:lnTo>
                  <a:lnTo>
                    <a:pt x="1086396" y="2905188"/>
                  </a:lnTo>
                  <a:lnTo>
                    <a:pt x="1086370" y="2905544"/>
                  </a:lnTo>
                  <a:lnTo>
                    <a:pt x="1086700" y="2905925"/>
                  </a:lnTo>
                  <a:lnTo>
                    <a:pt x="1086878" y="2906306"/>
                  </a:lnTo>
                  <a:lnTo>
                    <a:pt x="1087221" y="2906217"/>
                  </a:lnTo>
                  <a:lnTo>
                    <a:pt x="1087704" y="2906217"/>
                  </a:lnTo>
                  <a:lnTo>
                    <a:pt x="1087869" y="2906001"/>
                  </a:lnTo>
                  <a:lnTo>
                    <a:pt x="1088580" y="2904960"/>
                  </a:lnTo>
                  <a:close/>
                </a:path>
                <a:path w="1139190" h="3393440">
                  <a:moveTo>
                    <a:pt x="1090764" y="2879547"/>
                  </a:moveTo>
                  <a:lnTo>
                    <a:pt x="1090383" y="2878124"/>
                  </a:lnTo>
                  <a:lnTo>
                    <a:pt x="1090256" y="2877629"/>
                  </a:lnTo>
                  <a:lnTo>
                    <a:pt x="1089050" y="2877401"/>
                  </a:lnTo>
                  <a:lnTo>
                    <a:pt x="1087983" y="2876854"/>
                  </a:lnTo>
                  <a:lnTo>
                    <a:pt x="1087424" y="2877883"/>
                  </a:lnTo>
                  <a:lnTo>
                    <a:pt x="1086307" y="2879915"/>
                  </a:lnTo>
                  <a:lnTo>
                    <a:pt x="1087031" y="2880245"/>
                  </a:lnTo>
                  <a:lnTo>
                    <a:pt x="1087793" y="2880918"/>
                  </a:lnTo>
                  <a:lnTo>
                    <a:pt x="1089863" y="2880639"/>
                  </a:lnTo>
                  <a:lnTo>
                    <a:pt x="1090764" y="2879547"/>
                  </a:lnTo>
                  <a:close/>
                </a:path>
                <a:path w="1139190" h="3393440">
                  <a:moveTo>
                    <a:pt x="1116799" y="1938807"/>
                  </a:moveTo>
                  <a:lnTo>
                    <a:pt x="1116761" y="1938185"/>
                  </a:lnTo>
                  <a:lnTo>
                    <a:pt x="1116660" y="1938502"/>
                  </a:lnTo>
                  <a:lnTo>
                    <a:pt x="1116799" y="1938807"/>
                  </a:lnTo>
                  <a:close/>
                </a:path>
                <a:path w="1139190" h="3393440">
                  <a:moveTo>
                    <a:pt x="1118031" y="1934933"/>
                  </a:moveTo>
                  <a:lnTo>
                    <a:pt x="1117790" y="1934514"/>
                  </a:lnTo>
                  <a:lnTo>
                    <a:pt x="1116482" y="1935111"/>
                  </a:lnTo>
                  <a:lnTo>
                    <a:pt x="1116634" y="1935848"/>
                  </a:lnTo>
                  <a:lnTo>
                    <a:pt x="1116761" y="1938185"/>
                  </a:lnTo>
                  <a:lnTo>
                    <a:pt x="1116914" y="1937727"/>
                  </a:lnTo>
                  <a:lnTo>
                    <a:pt x="1117092" y="1936927"/>
                  </a:lnTo>
                  <a:lnTo>
                    <a:pt x="1118031" y="1934933"/>
                  </a:lnTo>
                  <a:close/>
                </a:path>
                <a:path w="1139190" h="3393440">
                  <a:moveTo>
                    <a:pt x="1118425" y="1872500"/>
                  </a:moveTo>
                  <a:lnTo>
                    <a:pt x="1116418" y="1871052"/>
                  </a:lnTo>
                  <a:lnTo>
                    <a:pt x="1113586" y="1871370"/>
                  </a:lnTo>
                  <a:lnTo>
                    <a:pt x="1112647" y="1873491"/>
                  </a:lnTo>
                  <a:lnTo>
                    <a:pt x="1114005" y="1875726"/>
                  </a:lnTo>
                  <a:lnTo>
                    <a:pt x="1115047" y="1875828"/>
                  </a:lnTo>
                  <a:lnTo>
                    <a:pt x="1116088" y="1876272"/>
                  </a:lnTo>
                  <a:lnTo>
                    <a:pt x="1116749" y="1875358"/>
                  </a:lnTo>
                  <a:lnTo>
                    <a:pt x="1117676" y="1874481"/>
                  </a:lnTo>
                  <a:lnTo>
                    <a:pt x="1118425" y="1872500"/>
                  </a:lnTo>
                  <a:close/>
                </a:path>
                <a:path w="1139190" h="3393440">
                  <a:moveTo>
                    <a:pt x="1123124" y="1927872"/>
                  </a:moveTo>
                  <a:lnTo>
                    <a:pt x="1122197" y="1928266"/>
                  </a:lnTo>
                  <a:lnTo>
                    <a:pt x="1123048" y="1928799"/>
                  </a:lnTo>
                  <a:lnTo>
                    <a:pt x="1123124" y="1927872"/>
                  </a:lnTo>
                  <a:close/>
                </a:path>
                <a:path w="1139190" h="3393440">
                  <a:moveTo>
                    <a:pt x="1131798" y="1178064"/>
                  </a:moveTo>
                  <a:lnTo>
                    <a:pt x="1131608" y="1177772"/>
                  </a:lnTo>
                  <a:lnTo>
                    <a:pt x="1131404" y="1177467"/>
                  </a:lnTo>
                  <a:lnTo>
                    <a:pt x="1131201" y="1177175"/>
                  </a:lnTo>
                  <a:lnTo>
                    <a:pt x="1130452" y="1177734"/>
                  </a:lnTo>
                  <a:lnTo>
                    <a:pt x="1131430" y="1179017"/>
                  </a:lnTo>
                  <a:lnTo>
                    <a:pt x="1131544" y="1178712"/>
                  </a:lnTo>
                  <a:lnTo>
                    <a:pt x="1131671" y="1178382"/>
                  </a:lnTo>
                  <a:lnTo>
                    <a:pt x="1131798" y="1178064"/>
                  </a:lnTo>
                  <a:close/>
                </a:path>
                <a:path w="1139190" h="3393440">
                  <a:moveTo>
                    <a:pt x="1132039" y="1154404"/>
                  </a:moveTo>
                  <a:lnTo>
                    <a:pt x="1131722" y="1153972"/>
                  </a:lnTo>
                  <a:lnTo>
                    <a:pt x="1131608" y="1153617"/>
                  </a:lnTo>
                  <a:lnTo>
                    <a:pt x="1131239" y="1153655"/>
                  </a:lnTo>
                  <a:lnTo>
                    <a:pt x="1130719" y="1153553"/>
                  </a:lnTo>
                  <a:lnTo>
                    <a:pt x="1130554" y="1153756"/>
                  </a:lnTo>
                  <a:lnTo>
                    <a:pt x="1130312" y="1154036"/>
                  </a:lnTo>
                  <a:lnTo>
                    <a:pt x="1130160" y="1154633"/>
                  </a:lnTo>
                  <a:lnTo>
                    <a:pt x="1130300" y="1154912"/>
                  </a:lnTo>
                  <a:lnTo>
                    <a:pt x="1130846" y="1155954"/>
                  </a:lnTo>
                  <a:lnTo>
                    <a:pt x="1131506" y="1155877"/>
                  </a:lnTo>
                  <a:lnTo>
                    <a:pt x="1132039" y="1154404"/>
                  </a:lnTo>
                  <a:close/>
                </a:path>
                <a:path w="1139190" h="3393440">
                  <a:moveTo>
                    <a:pt x="1133271" y="1089494"/>
                  </a:moveTo>
                  <a:lnTo>
                    <a:pt x="1131316" y="1088136"/>
                  </a:lnTo>
                  <a:lnTo>
                    <a:pt x="1129931" y="1088771"/>
                  </a:lnTo>
                  <a:lnTo>
                    <a:pt x="1129614" y="1090409"/>
                  </a:lnTo>
                  <a:lnTo>
                    <a:pt x="1129601" y="1091755"/>
                  </a:lnTo>
                  <a:lnTo>
                    <a:pt x="1129906" y="1093470"/>
                  </a:lnTo>
                  <a:lnTo>
                    <a:pt x="1130909" y="1093749"/>
                  </a:lnTo>
                  <a:lnTo>
                    <a:pt x="1131468" y="1094092"/>
                  </a:lnTo>
                  <a:lnTo>
                    <a:pt x="1133170" y="1092949"/>
                  </a:lnTo>
                  <a:lnTo>
                    <a:pt x="1133271" y="1089494"/>
                  </a:lnTo>
                  <a:close/>
                </a:path>
                <a:path w="1139190" h="3393440">
                  <a:moveTo>
                    <a:pt x="1134338" y="891692"/>
                  </a:moveTo>
                  <a:lnTo>
                    <a:pt x="1133970" y="890714"/>
                  </a:lnTo>
                  <a:lnTo>
                    <a:pt x="1133436" y="891603"/>
                  </a:lnTo>
                  <a:lnTo>
                    <a:pt x="1134338" y="891692"/>
                  </a:lnTo>
                  <a:close/>
                </a:path>
                <a:path w="1139190" h="3393440">
                  <a:moveTo>
                    <a:pt x="1134643" y="1252804"/>
                  </a:moveTo>
                  <a:lnTo>
                    <a:pt x="1133919" y="1251953"/>
                  </a:lnTo>
                  <a:lnTo>
                    <a:pt x="1133652" y="1252207"/>
                  </a:lnTo>
                  <a:lnTo>
                    <a:pt x="1133170" y="1252448"/>
                  </a:lnTo>
                  <a:lnTo>
                    <a:pt x="1133170" y="1252715"/>
                  </a:lnTo>
                  <a:lnTo>
                    <a:pt x="1133144" y="1252982"/>
                  </a:lnTo>
                  <a:lnTo>
                    <a:pt x="1133589" y="1253274"/>
                  </a:lnTo>
                  <a:lnTo>
                    <a:pt x="1133830" y="1253553"/>
                  </a:lnTo>
                  <a:lnTo>
                    <a:pt x="1134643" y="1252804"/>
                  </a:lnTo>
                  <a:close/>
                </a:path>
                <a:path w="1139190" h="3393440">
                  <a:moveTo>
                    <a:pt x="1135240" y="973924"/>
                  </a:moveTo>
                  <a:lnTo>
                    <a:pt x="1135214" y="972718"/>
                  </a:lnTo>
                  <a:lnTo>
                    <a:pt x="1135176" y="971981"/>
                  </a:lnTo>
                  <a:lnTo>
                    <a:pt x="1134605" y="970851"/>
                  </a:lnTo>
                  <a:lnTo>
                    <a:pt x="1133398" y="970394"/>
                  </a:lnTo>
                  <a:lnTo>
                    <a:pt x="1132382" y="970978"/>
                  </a:lnTo>
                  <a:lnTo>
                    <a:pt x="1129931" y="972464"/>
                  </a:lnTo>
                  <a:lnTo>
                    <a:pt x="1129804" y="974229"/>
                  </a:lnTo>
                  <a:lnTo>
                    <a:pt x="1130579" y="976515"/>
                  </a:lnTo>
                  <a:lnTo>
                    <a:pt x="1131684" y="976795"/>
                  </a:lnTo>
                  <a:lnTo>
                    <a:pt x="1132382" y="977226"/>
                  </a:lnTo>
                  <a:lnTo>
                    <a:pt x="1133119" y="976934"/>
                  </a:lnTo>
                  <a:lnTo>
                    <a:pt x="1134262" y="976833"/>
                  </a:lnTo>
                  <a:lnTo>
                    <a:pt x="1135011" y="975233"/>
                  </a:lnTo>
                  <a:lnTo>
                    <a:pt x="1135240" y="973924"/>
                  </a:lnTo>
                  <a:close/>
                </a:path>
                <a:path w="1139190" h="3393440">
                  <a:moveTo>
                    <a:pt x="1135735" y="920559"/>
                  </a:moveTo>
                  <a:lnTo>
                    <a:pt x="1135557" y="919264"/>
                  </a:lnTo>
                  <a:lnTo>
                    <a:pt x="1135494" y="918387"/>
                  </a:lnTo>
                  <a:lnTo>
                    <a:pt x="1135202" y="917155"/>
                  </a:lnTo>
                  <a:lnTo>
                    <a:pt x="1134872" y="916787"/>
                  </a:lnTo>
                  <a:lnTo>
                    <a:pt x="1134338" y="916317"/>
                  </a:lnTo>
                  <a:lnTo>
                    <a:pt x="1133881" y="916127"/>
                  </a:lnTo>
                  <a:lnTo>
                    <a:pt x="1133284" y="916406"/>
                  </a:lnTo>
                  <a:lnTo>
                    <a:pt x="1132852" y="916762"/>
                  </a:lnTo>
                  <a:lnTo>
                    <a:pt x="1132497" y="917956"/>
                  </a:lnTo>
                  <a:lnTo>
                    <a:pt x="1132179" y="918908"/>
                  </a:lnTo>
                  <a:lnTo>
                    <a:pt x="1132624" y="920864"/>
                  </a:lnTo>
                  <a:lnTo>
                    <a:pt x="1133309" y="921943"/>
                  </a:lnTo>
                  <a:lnTo>
                    <a:pt x="1133805" y="923061"/>
                  </a:lnTo>
                  <a:lnTo>
                    <a:pt x="1134516" y="922147"/>
                  </a:lnTo>
                  <a:lnTo>
                    <a:pt x="1135735" y="920559"/>
                  </a:lnTo>
                  <a:close/>
                </a:path>
                <a:path w="1139190" h="3393440">
                  <a:moveTo>
                    <a:pt x="1137564" y="837552"/>
                  </a:moveTo>
                  <a:lnTo>
                    <a:pt x="1137539" y="836447"/>
                  </a:lnTo>
                  <a:lnTo>
                    <a:pt x="1137513" y="835406"/>
                  </a:lnTo>
                  <a:lnTo>
                    <a:pt x="1136916" y="834390"/>
                  </a:lnTo>
                  <a:lnTo>
                    <a:pt x="1136586" y="833361"/>
                  </a:lnTo>
                  <a:lnTo>
                    <a:pt x="1135862" y="833640"/>
                  </a:lnTo>
                  <a:lnTo>
                    <a:pt x="1134503" y="833970"/>
                  </a:lnTo>
                  <a:lnTo>
                    <a:pt x="1134618" y="835253"/>
                  </a:lnTo>
                  <a:lnTo>
                    <a:pt x="1135075" y="836295"/>
                  </a:lnTo>
                  <a:lnTo>
                    <a:pt x="1135291" y="837006"/>
                  </a:lnTo>
                  <a:lnTo>
                    <a:pt x="1136700" y="837831"/>
                  </a:lnTo>
                  <a:lnTo>
                    <a:pt x="1137564" y="837552"/>
                  </a:lnTo>
                  <a:close/>
                </a:path>
                <a:path w="1139190" h="3393440">
                  <a:moveTo>
                    <a:pt x="1138809" y="860018"/>
                  </a:moveTo>
                  <a:lnTo>
                    <a:pt x="1137780" y="859155"/>
                  </a:lnTo>
                  <a:lnTo>
                    <a:pt x="1137005" y="857961"/>
                  </a:lnTo>
                  <a:lnTo>
                    <a:pt x="1134808" y="857669"/>
                  </a:lnTo>
                  <a:lnTo>
                    <a:pt x="1133627" y="858545"/>
                  </a:lnTo>
                  <a:lnTo>
                    <a:pt x="1133424" y="861860"/>
                  </a:lnTo>
                  <a:lnTo>
                    <a:pt x="1135456" y="864019"/>
                  </a:lnTo>
                  <a:lnTo>
                    <a:pt x="1137500" y="862672"/>
                  </a:lnTo>
                  <a:lnTo>
                    <a:pt x="1137932" y="861364"/>
                  </a:lnTo>
                  <a:lnTo>
                    <a:pt x="1138809" y="860018"/>
                  </a:lnTo>
                  <a:close/>
                </a:path>
                <a:path w="1139190" h="3393440">
                  <a:moveTo>
                    <a:pt x="1139012" y="801954"/>
                  </a:moveTo>
                  <a:lnTo>
                    <a:pt x="1137869" y="802195"/>
                  </a:lnTo>
                  <a:lnTo>
                    <a:pt x="1138809" y="802805"/>
                  </a:lnTo>
                  <a:lnTo>
                    <a:pt x="1139012" y="801954"/>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5" name="object 8">
              <a:extLst>
                <a:ext uri="{FF2B5EF4-FFF2-40B4-BE49-F238E27FC236}">
                  <a16:creationId xmlns:a16="http://schemas.microsoft.com/office/drawing/2014/main" id="{D4E697C2-55F1-04E9-8DCA-9570FF6C5B72}"/>
                </a:ext>
              </a:extLst>
            </p:cNvPr>
            <p:cNvSpPr>
              <a:spLocks/>
            </p:cNvSpPr>
            <p:nvPr/>
          </p:nvSpPr>
          <p:spPr bwMode="auto">
            <a:xfrm>
              <a:off x="9949370" y="9345085"/>
              <a:ext cx="27940" cy="1130300"/>
            </a:xfrm>
            <a:custGeom>
              <a:avLst/>
              <a:gdLst>
                <a:gd name="T0" fmla="*/ 2654 w 27940"/>
                <a:gd name="T1" fmla="*/ 1129195 h 1130300"/>
                <a:gd name="T2" fmla="*/ 647 w 27940"/>
                <a:gd name="T3" fmla="*/ 1127417 h 1130300"/>
                <a:gd name="T4" fmla="*/ 12 w 27940"/>
                <a:gd name="T5" fmla="*/ 1128953 h 1130300"/>
                <a:gd name="T6" fmla="*/ 1879 w 27940"/>
                <a:gd name="T7" fmla="*/ 1129309 h 1130300"/>
                <a:gd name="T8" fmla="*/ 3454 w 27940"/>
                <a:gd name="T9" fmla="*/ 1129499 h 1130300"/>
                <a:gd name="T10" fmla="*/ 3187 w 27940"/>
                <a:gd name="T11" fmla="*/ 1129792 h 1130300"/>
                <a:gd name="T12" fmla="*/ 7962 w 27940"/>
                <a:gd name="T13" fmla="*/ 964869 h 1130300"/>
                <a:gd name="T14" fmla="*/ 7747 w 27940"/>
                <a:gd name="T15" fmla="*/ 965555 h 1130300"/>
                <a:gd name="T16" fmla="*/ 7416 w 27940"/>
                <a:gd name="T17" fmla="*/ 967562 h 1130300"/>
                <a:gd name="T18" fmla="*/ 7962 w 27940"/>
                <a:gd name="T19" fmla="*/ 964869 h 1130300"/>
                <a:gd name="T20" fmla="*/ 9639 w 27940"/>
                <a:gd name="T21" fmla="*/ 882154 h 1130300"/>
                <a:gd name="T22" fmla="*/ 10337 w 27940"/>
                <a:gd name="T23" fmla="*/ 882218 h 1130300"/>
                <a:gd name="T24" fmla="*/ 12890 w 27940"/>
                <a:gd name="T25" fmla="*/ 832485 h 1130300"/>
                <a:gd name="T26" fmla="*/ 13195 w 27940"/>
                <a:gd name="T27" fmla="*/ 833513 h 1130300"/>
                <a:gd name="T28" fmla="*/ 18427 w 27940"/>
                <a:gd name="T29" fmla="*/ 355 h 1130300"/>
                <a:gd name="T30" fmla="*/ 18059 w 27940"/>
                <a:gd name="T31" fmla="*/ 101 h 1130300"/>
                <a:gd name="T32" fmla="*/ 17513 w 27940"/>
                <a:gd name="T33" fmla="*/ 622 h 1130300"/>
                <a:gd name="T34" fmla="*/ 17741 w 27940"/>
                <a:gd name="T35" fmla="*/ 1333 h 1130300"/>
                <a:gd name="T36" fmla="*/ 18580 w 27940"/>
                <a:gd name="T37" fmla="*/ 1168 h 1130300"/>
                <a:gd name="T38" fmla="*/ 18669 w 27940"/>
                <a:gd name="T39" fmla="*/ 31737 h 1130300"/>
                <a:gd name="T40" fmla="*/ 17716 w 27940"/>
                <a:gd name="T41" fmla="*/ 32067 h 1130300"/>
                <a:gd name="T42" fmla="*/ 18719 w 27940"/>
                <a:gd name="T43" fmla="*/ 9258 h 1130300"/>
                <a:gd name="T44" fmla="*/ 18084 w 27940"/>
                <a:gd name="T45" fmla="*/ 8699 h 1130300"/>
                <a:gd name="T46" fmla="*/ 17386 w 27940"/>
                <a:gd name="T47" fmla="*/ 9156 h 1130300"/>
                <a:gd name="T48" fmla="*/ 17754 w 27940"/>
                <a:gd name="T49" fmla="*/ 9931 h 1130300"/>
                <a:gd name="T50" fmla="*/ 18237 w 27940"/>
                <a:gd name="T51" fmla="*/ 9969 h 1130300"/>
                <a:gd name="T52" fmla="*/ 18719 w 27940"/>
                <a:gd name="T53" fmla="*/ 9258 h 1130300"/>
                <a:gd name="T54" fmla="*/ 20739 w 27940"/>
                <a:gd name="T55" fmla="*/ 48679 h 1130300"/>
                <a:gd name="T56" fmla="*/ 19037 w 27940"/>
                <a:gd name="T57" fmla="*/ 48006 h 1130300"/>
                <a:gd name="T58" fmla="*/ 17767 w 27940"/>
                <a:gd name="T59" fmla="*/ 51003 h 1130300"/>
                <a:gd name="T60" fmla="*/ 19380 w 27940"/>
                <a:gd name="T61" fmla="*/ 52311 h 1130300"/>
                <a:gd name="T62" fmla="*/ 20955 w 27940"/>
                <a:gd name="T63" fmla="*/ 50901 h 1130300"/>
                <a:gd name="T64" fmla="*/ 22275 w 27940"/>
                <a:gd name="T65" fmla="*/ 697738 h 1130300"/>
                <a:gd name="T66" fmla="*/ 21348 w 27940"/>
                <a:gd name="T67" fmla="*/ 690143 h 1130300"/>
                <a:gd name="T68" fmla="*/ 19469 w 27940"/>
                <a:gd name="T69" fmla="*/ 691197 h 1130300"/>
                <a:gd name="T70" fmla="*/ 18351 w 27940"/>
                <a:gd name="T71" fmla="*/ 694778 h 1130300"/>
                <a:gd name="T72" fmla="*/ 18224 w 27940"/>
                <a:gd name="T73" fmla="*/ 697776 h 1130300"/>
                <a:gd name="T74" fmla="*/ 19037 w 27940"/>
                <a:gd name="T75" fmla="*/ 700963 h 1130300"/>
                <a:gd name="T76" fmla="*/ 21463 w 27940"/>
                <a:gd name="T77" fmla="*/ 702398 h 1130300"/>
                <a:gd name="T78" fmla="*/ 22275 w 27940"/>
                <a:gd name="T79" fmla="*/ 697738 h 1130300"/>
                <a:gd name="T80" fmla="*/ 23939 w 27940"/>
                <a:gd name="T81" fmla="*/ 194322 h 1130300"/>
                <a:gd name="T82" fmla="*/ 23545 w 27940"/>
                <a:gd name="T83" fmla="*/ 194068 h 1130300"/>
                <a:gd name="T84" fmla="*/ 23050 w 27940"/>
                <a:gd name="T85" fmla="*/ 194246 h 1130300"/>
                <a:gd name="T86" fmla="*/ 22669 w 27940"/>
                <a:gd name="T87" fmla="*/ 195097 h 1130300"/>
                <a:gd name="T88" fmla="*/ 23393 w 27940"/>
                <a:gd name="T89" fmla="*/ 196202 h 1130300"/>
                <a:gd name="T90" fmla="*/ 24180 w 27940"/>
                <a:gd name="T91" fmla="*/ 194995 h 1130300"/>
                <a:gd name="T92" fmla="*/ 25869 w 27940"/>
                <a:gd name="T93" fmla="*/ 613359 h 1130300"/>
                <a:gd name="T94" fmla="*/ 25717 w 27940"/>
                <a:gd name="T95" fmla="*/ 607390 h 1130300"/>
                <a:gd name="T96" fmla="*/ 24790 w 27940"/>
                <a:gd name="T97" fmla="*/ 603681 h 1130300"/>
                <a:gd name="T98" fmla="*/ 23456 w 27940"/>
                <a:gd name="T99" fmla="*/ 603262 h 1130300"/>
                <a:gd name="T100" fmla="*/ 21183 w 27940"/>
                <a:gd name="T101" fmla="*/ 605053 h 1130300"/>
                <a:gd name="T102" fmla="*/ 18859 w 27940"/>
                <a:gd name="T103" fmla="*/ 610450 h 1130300"/>
                <a:gd name="T104" fmla="*/ 21653 w 27940"/>
                <a:gd name="T105" fmla="*/ 614756 h 1130300"/>
                <a:gd name="T106" fmla="*/ 27838 w 27940"/>
                <a:gd name="T107" fmla="*/ 367411 h 1130300"/>
                <a:gd name="T108" fmla="*/ 25920 w 27940"/>
                <a:gd name="T109" fmla="*/ 364909 h 1130300"/>
                <a:gd name="T110" fmla="*/ 25120 w 27940"/>
                <a:gd name="T111" fmla="*/ 365544 h 1130300"/>
                <a:gd name="T112" fmla="*/ 25615 w 27940"/>
                <a:gd name="T113" fmla="*/ 368973 h 1130300"/>
                <a:gd name="T114" fmla="*/ 27254 w 27940"/>
                <a:gd name="T115" fmla="*/ 368020 h 11303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940" h="1130300">
                  <a:moveTo>
                    <a:pt x="2857" y="1129423"/>
                  </a:moveTo>
                  <a:lnTo>
                    <a:pt x="2654" y="1129195"/>
                  </a:lnTo>
                  <a:lnTo>
                    <a:pt x="2209" y="1128483"/>
                  </a:lnTo>
                  <a:lnTo>
                    <a:pt x="647" y="1127417"/>
                  </a:lnTo>
                  <a:lnTo>
                    <a:pt x="0" y="1127785"/>
                  </a:lnTo>
                  <a:lnTo>
                    <a:pt x="12" y="1128953"/>
                  </a:lnTo>
                  <a:lnTo>
                    <a:pt x="711" y="1129106"/>
                  </a:lnTo>
                  <a:lnTo>
                    <a:pt x="1879" y="1129309"/>
                  </a:lnTo>
                  <a:lnTo>
                    <a:pt x="2857" y="1129423"/>
                  </a:lnTo>
                  <a:close/>
                </a:path>
                <a:path w="27940" h="1130300">
                  <a:moveTo>
                    <a:pt x="3454" y="1129499"/>
                  </a:moveTo>
                  <a:lnTo>
                    <a:pt x="2857" y="1129423"/>
                  </a:lnTo>
                  <a:lnTo>
                    <a:pt x="3187" y="1129792"/>
                  </a:lnTo>
                  <a:lnTo>
                    <a:pt x="3454" y="1129499"/>
                  </a:lnTo>
                  <a:close/>
                </a:path>
                <a:path w="27940" h="1130300">
                  <a:moveTo>
                    <a:pt x="7962" y="964869"/>
                  </a:moveTo>
                  <a:lnTo>
                    <a:pt x="7912" y="964565"/>
                  </a:lnTo>
                  <a:lnTo>
                    <a:pt x="7747" y="965555"/>
                  </a:lnTo>
                  <a:lnTo>
                    <a:pt x="7581" y="966558"/>
                  </a:lnTo>
                  <a:lnTo>
                    <a:pt x="7416" y="967562"/>
                  </a:lnTo>
                  <a:lnTo>
                    <a:pt x="7607" y="966660"/>
                  </a:lnTo>
                  <a:lnTo>
                    <a:pt x="7962" y="964869"/>
                  </a:lnTo>
                  <a:close/>
                </a:path>
                <a:path w="27940" h="1130300">
                  <a:moveTo>
                    <a:pt x="10337" y="882218"/>
                  </a:moveTo>
                  <a:lnTo>
                    <a:pt x="9639" y="882154"/>
                  </a:lnTo>
                  <a:lnTo>
                    <a:pt x="9918" y="882916"/>
                  </a:lnTo>
                  <a:lnTo>
                    <a:pt x="10337" y="882218"/>
                  </a:lnTo>
                  <a:close/>
                </a:path>
                <a:path w="27940" h="1130300">
                  <a:moveTo>
                    <a:pt x="13195" y="833513"/>
                  </a:moveTo>
                  <a:lnTo>
                    <a:pt x="12890" y="832485"/>
                  </a:lnTo>
                  <a:lnTo>
                    <a:pt x="12280" y="833361"/>
                  </a:lnTo>
                  <a:lnTo>
                    <a:pt x="13195" y="833513"/>
                  </a:lnTo>
                  <a:close/>
                </a:path>
                <a:path w="27940" h="1130300">
                  <a:moveTo>
                    <a:pt x="18580" y="723"/>
                  </a:moveTo>
                  <a:lnTo>
                    <a:pt x="18427" y="355"/>
                  </a:lnTo>
                  <a:lnTo>
                    <a:pt x="18326" y="0"/>
                  </a:lnTo>
                  <a:lnTo>
                    <a:pt x="18059" y="101"/>
                  </a:lnTo>
                  <a:lnTo>
                    <a:pt x="17589" y="165"/>
                  </a:lnTo>
                  <a:lnTo>
                    <a:pt x="17513" y="622"/>
                  </a:lnTo>
                  <a:lnTo>
                    <a:pt x="17665" y="977"/>
                  </a:lnTo>
                  <a:lnTo>
                    <a:pt x="17741" y="1333"/>
                  </a:lnTo>
                  <a:lnTo>
                    <a:pt x="18034" y="1244"/>
                  </a:lnTo>
                  <a:lnTo>
                    <a:pt x="18580" y="1168"/>
                  </a:lnTo>
                  <a:lnTo>
                    <a:pt x="18580" y="723"/>
                  </a:lnTo>
                  <a:close/>
                </a:path>
                <a:path w="27940" h="1130300">
                  <a:moveTo>
                    <a:pt x="18669" y="31737"/>
                  </a:moveTo>
                  <a:lnTo>
                    <a:pt x="17843" y="31153"/>
                  </a:lnTo>
                  <a:lnTo>
                    <a:pt x="17716" y="32067"/>
                  </a:lnTo>
                  <a:lnTo>
                    <a:pt x="18669" y="31737"/>
                  </a:lnTo>
                  <a:close/>
                </a:path>
                <a:path w="27940" h="1130300">
                  <a:moveTo>
                    <a:pt x="18719" y="9258"/>
                  </a:moveTo>
                  <a:lnTo>
                    <a:pt x="18313" y="8978"/>
                  </a:lnTo>
                  <a:lnTo>
                    <a:pt x="18084" y="8699"/>
                  </a:lnTo>
                  <a:lnTo>
                    <a:pt x="17830" y="8928"/>
                  </a:lnTo>
                  <a:lnTo>
                    <a:pt x="17386" y="9156"/>
                  </a:lnTo>
                  <a:lnTo>
                    <a:pt x="17348" y="9652"/>
                  </a:lnTo>
                  <a:lnTo>
                    <a:pt x="17754" y="9931"/>
                  </a:lnTo>
                  <a:lnTo>
                    <a:pt x="17970" y="10198"/>
                  </a:lnTo>
                  <a:lnTo>
                    <a:pt x="18237" y="9969"/>
                  </a:lnTo>
                  <a:lnTo>
                    <a:pt x="18669" y="9753"/>
                  </a:lnTo>
                  <a:lnTo>
                    <a:pt x="18719" y="9258"/>
                  </a:lnTo>
                  <a:close/>
                </a:path>
                <a:path w="27940" h="1130300">
                  <a:moveTo>
                    <a:pt x="21577" y="49809"/>
                  </a:moveTo>
                  <a:lnTo>
                    <a:pt x="20739" y="48679"/>
                  </a:lnTo>
                  <a:lnTo>
                    <a:pt x="20154" y="48450"/>
                  </a:lnTo>
                  <a:lnTo>
                    <a:pt x="19037" y="48006"/>
                  </a:lnTo>
                  <a:lnTo>
                    <a:pt x="17399" y="49301"/>
                  </a:lnTo>
                  <a:lnTo>
                    <a:pt x="17767" y="51003"/>
                  </a:lnTo>
                  <a:lnTo>
                    <a:pt x="18542" y="51435"/>
                  </a:lnTo>
                  <a:lnTo>
                    <a:pt x="19380" y="52311"/>
                  </a:lnTo>
                  <a:lnTo>
                    <a:pt x="20104" y="51562"/>
                  </a:lnTo>
                  <a:lnTo>
                    <a:pt x="20955" y="50901"/>
                  </a:lnTo>
                  <a:lnTo>
                    <a:pt x="21577" y="49809"/>
                  </a:lnTo>
                  <a:close/>
                </a:path>
                <a:path w="27940" h="1130300">
                  <a:moveTo>
                    <a:pt x="22275" y="697738"/>
                  </a:moveTo>
                  <a:lnTo>
                    <a:pt x="22021" y="690486"/>
                  </a:lnTo>
                  <a:lnTo>
                    <a:pt x="21348" y="690143"/>
                  </a:lnTo>
                  <a:lnTo>
                    <a:pt x="19951" y="690981"/>
                  </a:lnTo>
                  <a:lnTo>
                    <a:pt x="19469" y="691197"/>
                  </a:lnTo>
                  <a:lnTo>
                    <a:pt x="18808" y="693115"/>
                  </a:lnTo>
                  <a:lnTo>
                    <a:pt x="18351" y="694778"/>
                  </a:lnTo>
                  <a:lnTo>
                    <a:pt x="17919" y="696226"/>
                  </a:lnTo>
                  <a:lnTo>
                    <a:pt x="18224" y="697776"/>
                  </a:lnTo>
                  <a:lnTo>
                    <a:pt x="18326" y="699109"/>
                  </a:lnTo>
                  <a:lnTo>
                    <a:pt x="19037" y="700963"/>
                  </a:lnTo>
                  <a:lnTo>
                    <a:pt x="19799" y="701560"/>
                  </a:lnTo>
                  <a:lnTo>
                    <a:pt x="21463" y="702398"/>
                  </a:lnTo>
                  <a:lnTo>
                    <a:pt x="22263" y="701878"/>
                  </a:lnTo>
                  <a:lnTo>
                    <a:pt x="22275" y="697738"/>
                  </a:lnTo>
                  <a:close/>
                </a:path>
                <a:path w="27940" h="1130300">
                  <a:moveTo>
                    <a:pt x="24244" y="194703"/>
                  </a:moveTo>
                  <a:lnTo>
                    <a:pt x="23939" y="194322"/>
                  </a:lnTo>
                  <a:lnTo>
                    <a:pt x="23812" y="193992"/>
                  </a:lnTo>
                  <a:lnTo>
                    <a:pt x="23545" y="194068"/>
                  </a:lnTo>
                  <a:lnTo>
                    <a:pt x="23152" y="194081"/>
                  </a:lnTo>
                  <a:lnTo>
                    <a:pt x="23050" y="194246"/>
                  </a:lnTo>
                  <a:lnTo>
                    <a:pt x="22860" y="194564"/>
                  </a:lnTo>
                  <a:lnTo>
                    <a:pt x="22669" y="195097"/>
                  </a:lnTo>
                  <a:lnTo>
                    <a:pt x="22809" y="195313"/>
                  </a:lnTo>
                  <a:lnTo>
                    <a:pt x="23393" y="196202"/>
                  </a:lnTo>
                  <a:lnTo>
                    <a:pt x="23977" y="196075"/>
                  </a:lnTo>
                  <a:lnTo>
                    <a:pt x="24180" y="194995"/>
                  </a:lnTo>
                  <a:lnTo>
                    <a:pt x="24244" y="194703"/>
                  </a:lnTo>
                  <a:close/>
                </a:path>
                <a:path w="27940" h="1130300">
                  <a:moveTo>
                    <a:pt x="25869" y="613359"/>
                  </a:moveTo>
                  <a:lnTo>
                    <a:pt x="25679" y="610590"/>
                  </a:lnTo>
                  <a:lnTo>
                    <a:pt x="25717" y="607390"/>
                  </a:lnTo>
                  <a:lnTo>
                    <a:pt x="25260" y="605345"/>
                  </a:lnTo>
                  <a:lnTo>
                    <a:pt x="24790" y="603681"/>
                  </a:lnTo>
                  <a:lnTo>
                    <a:pt x="24358" y="602996"/>
                  </a:lnTo>
                  <a:lnTo>
                    <a:pt x="23456" y="603262"/>
                  </a:lnTo>
                  <a:lnTo>
                    <a:pt x="22479" y="603465"/>
                  </a:lnTo>
                  <a:lnTo>
                    <a:pt x="21183" y="605053"/>
                  </a:lnTo>
                  <a:lnTo>
                    <a:pt x="20548" y="606247"/>
                  </a:lnTo>
                  <a:lnTo>
                    <a:pt x="18859" y="610450"/>
                  </a:lnTo>
                  <a:lnTo>
                    <a:pt x="19494" y="613930"/>
                  </a:lnTo>
                  <a:lnTo>
                    <a:pt x="21653" y="614756"/>
                  </a:lnTo>
                  <a:lnTo>
                    <a:pt x="25869" y="613359"/>
                  </a:lnTo>
                  <a:close/>
                </a:path>
                <a:path w="27940" h="1130300">
                  <a:moveTo>
                    <a:pt x="27838" y="367411"/>
                  </a:moveTo>
                  <a:lnTo>
                    <a:pt x="27216" y="366610"/>
                  </a:lnTo>
                  <a:lnTo>
                    <a:pt x="25920" y="364909"/>
                  </a:lnTo>
                  <a:lnTo>
                    <a:pt x="25615" y="365252"/>
                  </a:lnTo>
                  <a:lnTo>
                    <a:pt x="25120" y="365544"/>
                  </a:lnTo>
                  <a:lnTo>
                    <a:pt x="24676" y="367423"/>
                  </a:lnTo>
                  <a:lnTo>
                    <a:pt x="25615" y="368973"/>
                  </a:lnTo>
                  <a:lnTo>
                    <a:pt x="27000" y="368503"/>
                  </a:lnTo>
                  <a:lnTo>
                    <a:pt x="27254" y="368020"/>
                  </a:lnTo>
                  <a:lnTo>
                    <a:pt x="27838" y="367411"/>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7" name="Text Placeholder 2"/>
          <p:cNvSpPr>
            <a:spLocks noGrp="1"/>
          </p:cNvSpPr>
          <p:nvPr>
            <p:ph type="body" sz="quarter" idx="10"/>
          </p:nvPr>
        </p:nvSpPr>
        <p:spPr>
          <a:xfrm>
            <a:off x="3572050" y="2403771"/>
            <a:ext cx="12960000" cy="1882752"/>
          </a:xfrm>
        </p:spPr>
        <p:txBody>
          <a:bodyPr lIns="0" tIns="0" rIns="0" bIns="0">
            <a:noAutofit/>
          </a:bodyPr>
          <a:lstStyle>
            <a:lvl1pPr marL="0" indent="0" algn="l">
              <a:lnSpc>
                <a:spcPts val="8000"/>
              </a:lnSpc>
              <a:buNone/>
              <a:defRPr sz="7200" b="1" i="0">
                <a:solidFill>
                  <a:schemeClr val="tx1"/>
                </a:solidFill>
                <a:latin typeface="Barlow SemiBold" panose="00000700000000000000" pitchFamily="2" charset="0"/>
              </a:defRPr>
            </a:lvl1pPr>
            <a:lvl2pPr marL="1143000" indent="-685800" algn="l">
              <a:lnSpc>
                <a:spcPts val="5400"/>
              </a:lnSpc>
              <a:buFontTx/>
              <a:buBlip>
                <a:blip r:embed="rId2"/>
              </a:buBlip>
              <a:defRPr sz="5400" b="1" i="0">
                <a:solidFill>
                  <a:schemeClr val="tx1"/>
                </a:solidFill>
                <a:latin typeface="Barlow SemiBold" panose="00000700000000000000" pitchFamily="2" charset="0"/>
              </a:defRPr>
            </a:lvl2pPr>
            <a:lvl3pPr algn="ctr">
              <a:lnSpc>
                <a:spcPts val="14000"/>
              </a:lnSpc>
              <a:defRPr sz="16450" b="1" i="0">
                <a:solidFill>
                  <a:schemeClr val="tx1"/>
                </a:solidFill>
                <a:latin typeface="+mj-lt"/>
              </a:defRPr>
            </a:lvl3pPr>
            <a:lvl4pPr algn="ctr">
              <a:lnSpc>
                <a:spcPts val="14000"/>
              </a:lnSpc>
              <a:defRPr sz="16450" b="1" i="0">
                <a:solidFill>
                  <a:schemeClr val="tx1"/>
                </a:solidFill>
                <a:latin typeface="+mj-lt"/>
              </a:defRPr>
            </a:lvl4pPr>
            <a:lvl5pPr algn="ctr">
              <a:lnSpc>
                <a:spcPts val="14000"/>
              </a:lnSpc>
              <a:defRPr sz="16450" b="1" i="0">
                <a:solidFill>
                  <a:schemeClr val="tx1"/>
                </a:solidFill>
                <a:latin typeface="+mj-lt"/>
              </a:defRPr>
            </a:lvl5pPr>
          </a:lstStyle>
          <a:p>
            <a:pPr lvl="0"/>
            <a:r>
              <a:rPr lang="en-US"/>
              <a:t>Click to edit Master text styles</a:t>
            </a:r>
          </a:p>
          <a:p>
            <a:pPr lvl="1"/>
            <a:r>
              <a:rPr lang="en-US"/>
              <a:t>Second level</a:t>
            </a:r>
          </a:p>
        </p:txBody>
      </p:sp>
      <p:sp>
        <p:nvSpPr>
          <p:cNvPr id="6" name="Slide Number Placeholder 8">
            <a:extLst>
              <a:ext uri="{FF2B5EF4-FFF2-40B4-BE49-F238E27FC236}">
                <a16:creationId xmlns:a16="http://schemas.microsoft.com/office/drawing/2014/main" id="{959CD4A5-42AB-07DB-9623-239CCF205A17}"/>
              </a:ext>
            </a:extLst>
          </p:cNvPr>
          <p:cNvSpPr>
            <a:spLocks noGrp="1"/>
          </p:cNvSpPr>
          <p:nvPr>
            <p:ph type="sldNum" sz="quarter" idx="11"/>
          </p:nvPr>
        </p:nvSpPr>
        <p:spPr/>
        <p:txBody>
          <a:bodyPr/>
          <a:lstStyle>
            <a:lvl1pPr>
              <a:defRPr>
                <a:solidFill>
                  <a:schemeClr val="tx1"/>
                </a:solidFill>
              </a:defRPr>
            </a:lvl1pPr>
          </a:lstStyle>
          <a:p>
            <a:pPr>
              <a:defRPr/>
            </a:pPr>
            <a:fld id="{D5B07451-1B2B-4A32-97CC-9CC1A0487C28}" type="slidenum">
              <a:rPr lang="en-GB"/>
              <a:pPr>
                <a:defRPr/>
              </a:pPr>
              <a:t>‹#›</a:t>
            </a:fld>
            <a:endParaRPr lang="en-GB"/>
          </a:p>
        </p:txBody>
      </p:sp>
    </p:spTree>
    <p:extLst>
      <p:ext uri="{BB962C8B-B14F-4D97-AF65-F5344CB8AC3E}">
        <p14:creationId xmlns:p14="http://schemas.microsoft.com/office/powerpoint/2010/main" val="89862505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mp; UP ARROW WHITE">
    <p:spTree>
      <p:nvGrpSpPr>
        <p:cNvPr id="1" name=""/>
        <p:cNvGrpSpPr/>
        <p:nvPr/>
      </p:nvGrpSpPr>
      <p:grpSpPr>
        <a:xfrm>
          <a:off x="0" y="0"/>
          <a:ext cx="0" cy="0"/>
          <a:chOff x="0" y="0"/>
          <a:chExt cx="0" cy="0"/>
        </a:xfrm>
      </p:grpSpPr>
      <p:grpSp>
        <p:nvGrpSpPr>
          <p:cNvPr id="2" name="object 5">
            <a:extLst>
              <a:ext uri="{FF2B5EF4-FFF2-40B4-BE49-F238E27FC236}">
                <a16:creationId xmlns:a16="http://schemas.microsoft.com/office/drawing/2014/main" id="{8C580C7A-5F77-5DAE-B517-042E72416B5C}"/>
              </a:ext>
            </a:extLst>
          </p:cNvPr>
          <p:cNvGrpSpPr>
            <a:grpSpLocks/>
          </p:cNvGrpSpPr>
          <p:nvPr userDrawn="1"/>
        </p:nvGrpSpPr>
        <p:grpSpPr bwMode="auto">
          <a:xfrm>
            <a:off x="8839200" y="7764463"/>
            <a:ext cx="2432050" cy="3543300"/>
            <a:chOff x="8835831" y="7765256"/>
            <a:chExt cx="2432685" cy="3543300"/>
          </a:xfrm>
        </p:grpSpPr>
        <p:sp>
          <p:nvSpPr>
            <p:cNvPr id="3" name="object 6">
              <a:extLst>
                <a:ext uri="{FF2B5EF4-FFF2-40B4-BE49-F238E27FC236}">
                  <a16:creationId xmlns:a16="http://schemas.microsoft.com/office/drawing/2014/main" id="{B2D25603-E2C6-FADB-1491-1C260A976221}"/>
                </a:ext>
              </a:extLst>
            </p:cNvPr>
            <p:cNvSpPr>
              <a:spLocks/>
            </p:cNvSpPr>
            <p:nvPr/>
          </p:nvSpPr>
          <p:spPr bwMode="auto">
            <a:xfrm>
              <a:off x="8835821" y="7765268"/>
              <a:ext cx="2432685" cy="3543300"/>
            </a:xfrm>
            <a:custGeom>
              <a:avLst/>
              <a:gdLst>
                <a:gd name="T0" fmla="*/ 523455 w 2432684"/>
                <a:gd name="T1" fmla="*/ 663917 h 3543300"/>
                <a:gd name="T2" fmla="*/ 725004 w 2432684"/>
                <a:gd name="T3" fmla="*/ 471246 h 3543300"/>
                <a:gd name="T4" fmla="*/ 925601 w 2432684"/>
                <a:gd name="T5" fmla="*/ 3233648 h 3543300"/>
                <a:gd name="T6" fmla="*/ 935482 w 2432684"/>
                <a:gd name="T7" fmla="*/ 3064662 h 3543300"/>
                <a:gd name="T8" fmla="*/ 927950 w 2432684"/>
                <a:gd name="T9" fmla="*/ 2752483 h 3543300"/>
                <a:gd name="T10" fmla="*/ 935075 w 2432684"/>
                <a:gd name="T11" fmla="*/ 275932 h 3543300"/>
                <a:gd name="T12" fmla="*/ 955040 w 2432684"/>
                <a:gd name="T13" fmla="*/ 2266975 h 3543300"/>
                <a:gd name="T14" fmla="*/ 979538 w 2432684"/>
                <a:gd name="T15" fmla="*/ 245656 h 3543300"/>
                <a:gd name="T16" fmla="*/ 1463677 w 2432684"/>
                <a:gd name="T17" fmla="*/ 3225800 h 3543300"/>
                <a:gd name="T18" fmla="*/ 1463829 w 2432684"/>
                <a:gd name="T19" fmla="*/ 3041129 h 3543300"/>
                <a:gd name="T20" fmla="*/ 1463816 w 2432684"/>
                <a:gd name="T21" fmla="*/ 2555532 h 3543300"/>
                <a:gd name="T22" fmla="*/ 1486029 w 2432684"/>
                <a:gd name="T23" fmla="*/ 2330005 h 3543300"/>
                <a:gd name="T24" fmla="*/ 1488099 w 2432684"/>
                <a:gd name="T25" fmla="*/ 900239 h 3543300"/>
                <a:gd name="T26" fmla="*/ 1595858 w 2432684"/>
                <a:gd name="T27" fmla="*/ 319455 h 3543300"/>
                <a:gd name="T28" fmla="*/ 2251496 w 2432684"/>
                <a:gd name="T29" fmla="*/ 990600 h 3543300"/>
                <a:gd name="T30" fmla="*/ 2093444 w 2432684"/>
                <a:gd name="T31" fmla="*/ 800100 h 3543300"/>
                <a:gd name="T32" fmla="*/ 1992505 w 2432684"/>
                <a:gd name="T33" fmla="*/ 876300 h 3543300"/>
                <a:gd name="T34" fmla="*/ 1901268 w 2432684"/>
                <a:gd name="T35" fmla="*/ 774700 h 3543300"/>
                <a:gd name="T36" fmla="*/ 1783844 w 2432684"/>
                <a:gd name="T37" fmla="*/ 660400 h 3543300"/>
                <a:gd name="T38" fmla="*/ 1695655 w 2432684"/>
                <a:gd name="T39" fmla="*/ 419100 h 3543300"/>
                <a:gd name="T40" fmla="*/ 1620585 w 2432684"/>
                <a:gd name="T41" fmla="*/ 355600 h 3543300"/>
                <a:gd name="T42" fmla="*/ 1459828 w 2432684"/>
                <a:gd name="T43" fmla="*/ 1295400 h 3543300"/>
                <a:gd name="T44" fmla="*/ 1433324 w 2432684"/>
                <a:gd name="T45" fmla="*/ 2413000 h 3543300"/>
                <a:gd name="T46" fmla="*/ 1430110 w 2432684"/>
                <a:gd name="T47" fmla="*/ 2463800 h 3543300"/>
                <a:gd name="T48" fmla="*/ 1436753 w 2432684"/>
                <a:gd name="T49" fmla="*/ 190500 h 3543300"/>
                <a:gd name="T50" fmla="*/ 1363131 w 2432684"/>
                <a:gd name="T51" fmla="*/ 127000 h 3543300"/>
                <a:gd name="T52" fmla="*/ 1306768 w 2432684"/>
                <a:gd name="T53" fmla="*/ 2286000 h 3543300"/>
                <a:gd name="T54" fmla="*/ 1278130 w 2432684"/>
                <a:gd name="T55" fmla="*/ 3314700 h 3543300"/>
                <a:gd name="T56" fmla="*/ 1275437 w 2432684"/>
                <a:gd name="T57" fmla="*/ 2895600 h 3543300"/>
                <a:gd name="T58" fmla="*/ 1305892 w 2432684"/>
                <a:gd name="T59" fmla="*/ 2108200 h 3543300"/>
                <a:gd name="T60" fmla="*/ 1306489 w 2432684"/>
                <a:gd name="T61" fmla="*/ 1790700 h 3543300"/>
                <a:gd name="T62" fmla="*/ 1289687 w 2432684"/>
                <a:gd name="T63" fmla="*/ 1130300 h 3543300"/>
                <a:gd name="T64" fmla="*/ 1108113 w 2432684"/>
                <a:gd name="T65" fmla="*/ 3263900 h 3543300"/>
                <a:gd name="T66" fmla="*/ 1116863 w 2432684"/>
                <a:gd name="T67" fmla="*/ 2476500 h 3543300"/>
                <a:gd name="T68" fmla="*/ 1134313 w 2432684"/>
                <a:gd name="T69" fmla="*/ 1841500 h 3543300"/>
                <a:gd name="T70" fmla="*/ 1129792 w 2432684"/>
                <a:gd name="T71" fmla="*/ 92316 h 3543300"/>
                <a:gd name="T72" fmla="*/ 1105293 w 2432684"/>
                <a:gd name="T73" fmla="*/ 127660 h 3543300"/>
                <a:gd name="T74" fmla="*/ 1077391 w 2432684"/>
                <a:gd name="T75" fmla="*/ 2984500 h 3543300"/>
                <a:gd name="T76" fmla="*/ 1104417 w 2432684"/>
                <a:gd name="T77" fmla="*/ 2298700 h 3543300"/>
                <a:gd name="T78" fmla="*/ 1078306 w 2432684"/>
                <a:gd name="T79" fmla="*/ 165100 h 3543300"/>
                <a:gd name="T80" fmla="*/ 980490 w 2432684"/>
                <a:gd name="T81" fmla="*/ 3429000 h 3543300"/>
                <a:gd name="T82" fmla="*/ 990587 w 2432684"/>
                <a:gd name="T83" fmla="*/ 2590800 h 3543300"/>
                <a:gd name="T84" fmla="*/ 1000747 w 2432684"/>
                <a:gd name="T85" fmla="*/ 1574800 h 3543300"/>
                <a:gd name="T86" fmla="*/ 1009815 w 2432684"/>
                <a:gd name="T87" fmla="*/ 1524000 h 3543300"/>
                <a:gd name="T88" fmla="*/ 979449 w 2432684"/>
                <a:gd name="T89" fmla="*/ 1117600 h 3543300"/>
                <a:gd name="T90" fmla="*/ 879462 w 2432684"/>
                <a:gd name="T91" fmla="*/ 355600 h 3543300"/>
                <a:gd name="T92" fmla="*/ 667893 w 2432684"/>
                <a:gd name="T93" fmla="*/ 685800 h 3543300"/>
                <a:gd name="T94" fmla="*/ 332447 w 2432684"/>
                <a:gd name="T95" fmla="*/ 850900 h 3543300"/>
                <a:gd name="T96" fmla="*/ 165887 w 2432684"/>
                <a:gd name="T97" fmla="*/ 1358900 h 3543300"/>
                <a:gd name="T98" fmla="*/ 952373 w 2432684"/>
                <a:gd name="T99" fmla="*/ 1104900 h 3543300"/>
                <a:gd name="T100" fmla="*/ 971550 w 2432684"/>
                <a:gd name="T101" fmla="*/ 2120900 h 3543300"/>
                <a:gd name="T102" fmla="*/ 938834 w 2432684"/>
                <a:gd name="T103" fmla="*/ 3200400 h 3543300"/>
                <a:gd name="T104" fmla="*/ 1336994 w 2432684"/>
                <a:gd name="T105" fmla="*/ 3149600 h 3543300"/>
                <a:gd name="T106" fmla="*/ 1379564 w 2432684"/>
                <a:gd name="T107" fmla="*/ 2171700 h 3543300"/>
                <a:gd name="T108" fmla="*/ 1367969 w 2432684"/>
                <a:gd name="T109" fmla="*/ 1270000 h 3543300"/>
                <a:gd name="T110" fmla="*/ 1384175 w 2432684"/>
                <a:gd name="T111" fmla="*/ 2209800 h 3543300"/>
                <a:gd name="T112" fmla="*/ 1358343 w 2432684"/>
                <a:gd name="T113" fmla="*/ 2997200 h 3543300"/>
                <a:gd name="T114" fmla="*/ 1434517 w 2432684"/>
                <a:gd name="T115" fmla="*/ 3263900 h 3543300"/>
                <a:gd name="T116" fmla="*/ 1465937 w 2432684"/>
                <a:gd name="T117" fmla="*/ 2362200 h 3543300"/>
                <a:gd name="T118" fmla="*/ 1482777 w 2432684"/>
                <a:gd name="T119" fmla="*/ 1934540 h 3543300"/>
                <a:gd name="T120" fmla="*/ 1494411 w 2432684"/>
                <a:gd name="T121" fmla="*/ 1938070 h 3543300"/>
                <a:gd name="T122" fmla="*/ 1478751 w 2432684"/>
                <a:gd name="T123" fmla="*/ 1295400 h 3543300"/>
                <a:gd name="T124" fmla="*/ 1858278 w 2432684"/>
                <a:gd name="T125" fmla="*/ 1181100 h 3543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32684" h="3543300">
                  <a:moveTo>
                    <a:pt x="230949" y="949121"/>
                  </a:moveTo>
                  <a:lnTo>
                    <a:pt x="230543" y="947089"/>
                  </a:lnTo>
                  <a:lnTo>
                    <a:pt x="229120" y="945756"/>
                  </a:lnTo>
                  <a:lnTo>
                    <a:pt x="226999" y="945489"/>
                  </a:lnTo>
                  <a:lnTo>
                    <a:pt x="222415" y="949566"/>
                  </a:lnTo>
                  <a:lnTo>
                    <a:pt x="213626" y="958380"/>
                  </a:lnTo>
                  <a:lnTo>
                    <a:pt x="213550" y="961567"/>
                  </a:lnTo>
                  <a:lnTo>
                    <a:pt x="215950" y="965200"/>
                  </a:lnTo>
                  <a:lnTo>
                    <a:pt x="217906" y="964222"/>
                  </a:lnTo>
                  <a:lnTo>
                    <a:pt x="219583" y="964260"/>
                  </a:lnTo>
                  <a:lnTo>
                    <a:pt x="222034" y="961783"/>
                  </a:lnTo>
                  <a:lnTo>
                    <a:pt x="222338" y="961478"/>
                  </a:lnTo>
                  <a:lnTo>
                    <a:pt x="221932" y="961783"/>
                  </a:lnTo>
                  <a:lnTo>
                    <a:pt x="224802" y="957834"/>
                  </a:lnTo>
                  <a:lnTo>
                    <a:pt x="227799" y="953960"/>
                  </a:lnTo>
                  <a:lnTo>
                    <a:pt x="230949" y="949121"/>
                  </a:lnTo>
                  <a:close/>
                </a:path>
                <a:path w="2432684" h="3543300">
                  <a:moveTo>
                    <a:pt x="260578" y="920419"/>
                  </a:moveTo>
                  <a:lnTo>
                    <a:pt x="260337" y="920610"/>
                  </a:lnTo>
                  <a:lnTo>
                    <a:pt x="260273" y="920813"/>
                  </a:lnTo>
                  <a:lnTo>
                    <a:pt x="260578" y="920419"/>
                  </a:lnTo>
                  <a:close/>
                </a:path>
                <a:path w="2432684" h="3543300">
                  <a:moveTo>
                    <a:pt x="263372" y="917702"/>
                  </a:moveTo>
                  <a:lnTo>
                    <a:pt x="263093" y="917778"/>
                  </a:lnTo>
                  <a:lnTo>
                    <a:pt x="263017" y="918070"/>
                  </a:lnTo>
                  <a:lnTo>
                    <a:pt x="263372" y="917702"/>
                  </a:lnTo>
                  <a:close/>
                </a:path>
                <a:path w="2432684" h="3543300">
                  <a:moveTo>
                    <a:pt x="265125" y="909561"/>
                  </a:moveTo>
                  <a:lnTo>
                    <a:pt x="264718" y="908710"/>
                  </a:lnTo>
                  <a:lnTo>
                    <a:pt x="264553" y="907923"/>
                  </a:lnTo>
                  <a:lnTo>
                    <a:pt x="264210" y="907986"/>
                  </a:lnTo>
                  <a:lnTo>
                    <a:pt x="251637" y="917778"/>
                  </a:lnTo>
                  <a:lnTo>
                    <a:pt x="249796" y="920610"/>
                  </a:lnTo>
                  <a:lnTo>
                    <a:pt x="248462" y="922578"/>
                  </a:lnTo>
                  <a:lnTo>
                    <a:pt x="246037" y="926363"/>
                  </a:lnTo>
                  <a:lnTo>
                    <a:pt x="246176" y="928255"/>
                  </a:lnTo>
                  <a:lnTo>
                    <a:pt x="248539" y="928268"/>
                  </a:lnTo>
                  <a:lnTo>
                    <a:pt x="250101" y="928408"/>
                  </a:lnTo>
                  <a:lnTo>
                    <a:pt x="254342" y="925474"/>
                  </a:lnTo>
                  <a:lnTo>
                    <a:pt x="257416" y="922896"/>
                  </a:lnTo>
                  <a:lnTo>
                    <a:pt x="260337" y="920610"/>
                  </a:lnTo>
                  <a:lnTo>
                    <a:pt x="260769" y="919238"/>
                  </a:lnTo>
                  <a:lnTo>
                    <a:pt x="261708" y="918121"/>
                  </a:lnTo>
                  <a:lnTo>
                    <a:pt x="263093" y="917778"/>
                  </a:lnTo>
                  <a:lnTo>
                    <a:pt x="263677" y="915492"/>
                  </a:lnTo>
                  <a:lnTo>
                    <a:pt x="264414" y="912914"/>
                  </a:lnTo>
                  <a:lnTo>
                    <a:pt x="265125" y="909561"/>
                  </a:lnTo>
                  <a:close/>
                </a:path>
                <a:path w="2432684" h="3543300">
                  <a:moveTo>
                    <a:pt x="291414" y="883907"/>
                  </a:moveTo>
                  <a:lnTo>
                    <a:pt x="290626" y="882853"/>
                  </a:lnTo>
                  <a:lnTo>
                    <a:pt x="289941" y="881875"/>
                  </a:lnTo>
                  <a:lnTo>
                    <a:pt x="289331" y="881697"/>
                  </a:lnTo>
                  <a:lnTo>
                    <a:pt x="288074" y="881875"/>
                  </a:lnTo>
                  <a:lnTo>
                    <a:pt x="286994" y="881888"/>
                  </a:lnTo>
                  <a:lnTo>
                    <a:pt x="281635" y="886536"/>
                  </a:lnTo>
                  <a:lnTo>
                    <a:pt x="276936" y="890739"/>
                  </a:lnTo>
                  <a:lnTo>
                    <a:pt x="271805" y="895515"/>
                  </a:lnTo>
                  <a:lnTo>
                    <a:pt x="271932" y="896708"/>
                  </a:lnTo>
                  <a:lnTo>
                    <a:pt x="271754" y="897572"/>
                  </a:lnTo>
                  <a:lnTo>
                    <a:pt x="272148" y="898347"/>
                  </a:lnTo>
                  <a:lnTo>
                    <a:pt x="272351" y="899363"/>
                  </a:lnTo>
                  <a:lnTo>
                    <a:pt x="273558" y="900315"/>
                  </a:lnTo>
                  <a:lnTo>
                    <a:pt x="274904" y="900709"/>
                  </a:lnTo>
                  <a:lnTo>
                    <a:pt x="283895" y="893813"/>
                  </a:lnTo>
                  <a:lnTo>
                    <a:pt x="289420" y="888733"/>
                  </a:lnTo>
                  <a:lnTo>
                    <a:pt x="290283" y="886434"/>
                  </a:lnTo>
                  <a:lnTo>
                    <a:pt x="291414" y="883907"/>
                  </a:lnTo>
                  <a:close/>
                </a:path>
                <a:path w="2432684" h="3543300">
                  <a:moveTo>
                    <a:pt x="312547" y="863841"/>
                  </a:moveTo>
                  <a:lnTo>
                    <a:pt x="312280" y="860894"/>
                  </a:lnTo>
                  <a:lnTo>
                    <a:pt x="311492" y="859663"/>
                  </a:lnTo>
                  <a:lnTo>
                    <a:pt x="310451" y="858443"/>
                  </a:lnTo>
                  <a:lnTo>
                    <a:pt x="308838" y="858812"/>
                  </a:lnTo>
                  <a:lnTo>
                    <a:pt x="307594" y="860285"/>
                  </a:lnTo>
                  <a:lnTo>
                    <a:pt x="307200" y="861555"/>
                  </a:lnTo>
                  <a:lnTo>
                    <a:pt x="306489" y="863041"/>
                  </a:lnTo>
                  <a:lnTo>
                    <a:pt x="307428" y="863942"/>
                  </a:lnTo>
                  <a:lnTo>
                    <a:pt x="308127" y="865187"/>
                  </a:lnTo>
                  <a:lnTo>
                    <a:pt x="309105" y="865428"/>
                  </a:lnTo>
                  <a:lnTo>
                    <a:pt x="310553" y="865835"/>
                  </a:lnTo>
                  <a:lnTo>
                    <a:pt x="312547" y="863841"/>
                  </a:lnTo>
                  <a:close/>
                </a:path>
                <a:path w="2432684" h="3543300">
                  <a:moveTo>
                    <a:pt x="344716" y="834478"/>
                  </a:moveTo>
                  <a:lnTo>
                    <a:pt x="344335" y="832104"/>
                  </a:lnTo>
                  <a:lnTo>
                    <a:pt x="343687" y="831659"/>
                  </a:lnTo>
                  <a:lnTo>
                    <a:pt x="343039" y="830808"/>
                  </a:lnTo>
                  <a:lnTo>
                    <a:pt x="340144" y="830834"/>
                  </a:lnTo>
                  <a:lnTo>
                    <a:pt x="338302" y="832751"/>
                  </a:lnTo>
                  <a:lnTo>
                    <a:pt x="338213" y="835240"/>
                  </a:lnTo>
                  <a:lnTo>
                    <a:pt x="338543" y="835761"/>
                  </a:lnTo>
                  <a:lnTo>
                    <a:pt x="341312" y="836841"/>
                  </a:lnTo>
                  <a:lnTo>
                    <a:pt x="344716" y="834478"/>
                  </a:lnTo>
                  <a:close/>
                </a:path>
                <a:path w="2432684" h="3543300">
                  <a:moveTo>
                    <a:pt x="452145" y="727646"/>
                  </a:moveTo>
                  <a:lnTo>
                    <a:pt x="449884" y="726795"/>
                  </a:lnTo>
                  <a:lnTo>
                    <a:pt x="448144" y="726681"/>
                  </a:lnTo>
                  <a:lnTo>
                    <a:pt x="443839" y="730021"/>
                  </a:lnTo>
                  <a:lnTo>
                    <a:pt x="440537" y="732955"/>
                  </a:lnTo>
                  <a:lnTo>
                    <a:pt x="434822" y="736193"/>
                  </a:lnTo>
                  <a:lnTo>
                    <a:pt x="433717" y="738517"/>
                  </a:lnTo>
                  <a:lnTo>
                    <a:pt x="432168" y="741006"/>
                  </a:lnTo>
                  <a:lnTo>
                    <a:pt x="432485" y="742099"/>
                  </a:lnTo>
                  <a:lnTo>
                    <a:pt x="432485" y="743318"/>
                  </a:lnTo>
                  <a:lnTo>
                    <a:pt x="432600" y="744131"/>
                  </a:lnTo>
                  <a:lnTo>
                    <a:pt x="434378" y="745451"/>
                  </a:lnTo>
                  <a:lnTo>
                    <a:pt x="435749" y="745007"/>
                  </a:lnTo>
                  <a:lnTo>
                    <a:pt x="436219" y="745058"/>
                  </a:lnTo>
                  <a:lnTo>
                    <a:pt x="439597" y="743496"/>
                  </a:lnTo>
                  <a:lnTo>
                    <a:pt x="442201" y="741286"/>
                  </a:lnTo>
                  <a:lnTo>
                    <a:pt x="444538" y="734021"/>
                  </a:lnTo>
                  <a:lnTo>
                    <a:pt x="449643" y="735482"/>
                  </a:lnTo>
                  <a:lnTo>
                    <a:pt x="452056" y="730897"/>
                  </a:lnTo>
                  <a:lnTo>
                    <a:pt x="452145" y="727646"/>
                  </a:lnTo>
                  <a:close/>
                </a:path>
                <a:path w="2432684" h="3543300">
                  <a:moveTo>
                    <a:pt x="523608" y="665835"/>
                  </a:moveTo>
                  <a:lnTo>
                    <a:pt x="523379" y="664794"/>
                  </a:lnTo>
                  <a:lnTo>
                    <a:pt x="523455" y="663917"/>
                  </a:lnTo>
                  <a:lnTo>
                    <a:pt x="523265" y="662165"/>
                  </a:lnTo>
                  <a:lnTo>
                    <a:pt x="520928" y="660628"/>
                  </a:lnTo>
                  <a:lnTo>
                    <a:pt x="515200" y="663752"/>
                  </a:lnTo>
                  <a:lnTo>
                    <a:pt x="511581" y="667029"/>
                  </a:lnTo>
                  <a:lnTo>
                    <a:pt x="508241" y="671398"/>
                  </a:lnTo>
                  <a:lnTo>
                    <a:pt x="508647" y="672757"/>
                  </a:lnTo>
                  <a:lnTo>
                    <a:pt x="509612" y="673963"/>
                  </a:lnTo>
                  <a:lnTo>
                    <a:pt x="510730" y="674636"/>
                  </a:lnTo>
                  <a:lnTo>
                    <a:pt x="516178" y="673163"/>
                  </a:lnTo>
                  <a:lnTo>
                    <a:pt x="520395" y="670788"/>
                  </a:lnTo>
                  <a:lnTo>
                    <a:pt x="523608" y="665835"/>
                  </a:lnTo>
                  <a:close/>
                </a:path>
                <a:path w="2432684" h="3543300">
                  <a:moveTo>
                    <a:pt x="536702" y="654304"/>
                  </a:moveTo>
                  <a:lnTo>
                    <a:pt x="535584" y="651281"/>
                  </a:lnTo>
                  <a:lnTo>
                    <a:pt x="533260" y="649439"/>
                  </a:lnTo>
                  <a:lnTo>
                    <a:pt x="531507" y="649554"/>
                  </a:lnTo>
                  <a:lnTo>
                    <a:pt x="528066" y="651802"/>
                  </a:lnTo>
                  <a:lnTo>
                    <a:pt x="527329" y="654735"/>
                  </a:lnTo>
                  <a:lnTo>
                    <a:pt x="528802" y="657098"/>
                  </a:lnTo>
                  <a:lnTo>
                    <a:pt x="529780" y="657364"/>
                  </a:lnTo>
                  <a:lnTo>
                    <a:pt x="530491" y="657809"/>
                  </a:lnTo>
                  <a:lnTo>
                    <a:pt x="533654" y="657847"/>
                  </a:lnTo>
                  <a:lnTo>
                    <a:pt x="536702" y="654304"/>
                  </a:lnTo>
                  <a:close/>
                </a:path>
                <a:path w="2432684" h="3543300">
                  <a:moveTo>
                    <a:pt x="564400" y="624116"/>
                  </a:moveTo>
                  <a:lnTo>
                    <a:pt x="563575" y="623493"/>
                  </a:lnTo>
                  <a:lnTo>
                    <a:pt x="562864" y="622503"/>
                  </a:lnTo>
                  <a:lnTo>
                    <a:pt x="561022" y="622757"/>
                  </a:lnTo>
                  <a:lnTo>
                    <a:pt x="559714" y="623277"/>
                  </a:lnTo>
                  <a:lnTo>
                    <a:pt x="554215" y="626757"/>
                  </a:lnTo>
                  <a:lnTo>
                    <a:pt x="552945" y="631901"/>
                  </a:lnTo>
                  <a:lnTo>
                    <a:pt x="549757" y="636092"/>
                  </a:lnTo>
                  <a:lnTo>
                    <a:pt x="550443" y="637209"/>
                  </a:lnTo>
                  <a:lnTo>
                    <a:pt x="550989" y="638009"/>
                  </a:lnTo>
                  <a:lnTo>
                    <a:pt x="551865" y="637946"/>
                  </a:lnTo>
                  <a:lnTo>
                    <a:pt x="555866" y="634441"/>
                  </a:lnTo>
                  <a:lnTo>
                    <a:pt x="559625" y="631215"/>
                  </a:lnTo>
                  <a:lnTo>
                    <a:pt x="563994" y="626960"/>
                  </a:lnTo>
                  <a:lnTo>
                    <a:pt x="564019" y="625309"/>
                  </a:lnTo>
                  <a:lnTo>
                    <a:pt x="564400" y="624116"/>
                  </a:lnTo>
                  <a:close/>
                </a:path>
                <a:path w="2432684" h="3543300">
                  <a:moveTo>
                    <a:pt x="575081" y="619455"/>
                  </a:moveTo>
                  <a:lnTo>
                    <a:pt x="574763" y="619772"/>
                  </a:lnTo>
                  <a:lnTo>
                    <a:pt x="575081" y="619455"/>
                  </a:lnTo>
                  <a:close/>
                </a:path>
                <a:path w="2432684" h="3543300">
                  <a:moveTo>
                    <a:pt x="583565" y="609676"/>
                  </a:moveTo>
                  <a:lnTo>
                    <a:pt x="583488" y="607364"/>
                  </a:lnTo>
                  <a:lnTo>
                    <a:pt x="581367" y="606844"/>
                  </a:lnTo>
                  <a:lnTo>
                    <a:pt x="579780" y="606729"/>
                  </a:lnTo>
                  <a:lnTo>
                    <a:pt x="574484" y="610412"/>
                  </a:lnTo>
                  <a:lnTo>
                    <a:pt x="570433" y="613981"/>
                  </a:lnTo>
                  <a:lnTo>
                    <a:pt x="567474" y="619391"/>
                  </a:lnTo>
                  <a:lnTo>
                    <a:pt x="567778" y="620649"/>
                  </a:lnTo>
                  <a:lnTo>
                    <a:pt x="568731" y="621804"/>
                  </a:lnTo>
                  <a:lnTo>
                    <a:pt x="569950" y="622414"/>
                  </a:lnTo>
                  <a:lnTo>
                    <a:pt x="572122" y="621487"/>
                  </a:lnTo>
                  <a:lnTo>
                    <a:pt x="573557" y="620395"/>
                  </a:lnTo>
                  <a:lnTo>
                    <a:pt x="574992" y="619506"/>
                  </a:lnTo>
                  <a:lnTo>
                    <a:pt x="580085" y="613714"/>
                  </a:lnTo>
                  <a:lnTo>
                    <a:pt x="583565" y="609676"/>
                  </a:lnTo>
                  <a:close/>
                </a:path>
                <a:path w="2432684" h="3543300">
                  <a:moveTo>
                    <a:pt x="622693" y="572592"/>
                  </a:moveTo>
                  <a:lnTo>
                    <a:pt x="622325" y="570103"/>
                  </a:lnTo>
                  <a:lnTo>
                    <a:pt x="619925" y="567766"/>
                  </a:lnTo>
                  <a:lnTo>
                    <a:pt x="617118" y="567385"/>
                  </a:lnTo>
                  <a:lnTo>
                    <a:pt x="612965" y="572249"/>
                  </a:lnTo>
                  <a:lnTo>
                    <a:pt x="609854" y="576072"/>
                  </a:lnTo>
                  <a:lnTo>
                    <a:pt x="606552" y="580390"/>
                  </a:lnTo>
                  <a:lnTo>
                    <a:pt x="607034" y="581736"/>
                  </a:lnTo>
                  <a:lnTo>
                    <a:pt x="608012" y="583018"/>
                  </a:lnTo>
                  <a:lnTo>
                    <a:pt x="608952" y="583311"/>
                  </a:lnTo>
                  <a:lnTo>
                    <a:pt x="609688" y="583755"/>
                  </a:lnTo>
                  <a:lnTo>
                    <a:pt x="610146" y="583730"/>
                  </a:lnTo>
                  <a:lnTo>
                    <a:pt x="610616" y="583806"/>
                  </a:lnTo>
                  <a:lnTo>
                    <a:pt x="615835" y="581774"/>
                  </a:lnTo>
                  <a:lnTo>
                    <a:pt x="619290" y="578358"/>
                  </a:lnTo>
                  <a:lnTo>
                    <a:pt x="622693" y="572592"/>
                  </a:lnTo>
                  <a:close/>
                </a:path>
                <a:path w="2432684" h="3543300">
                  <a:moveTo>
                    <a:pt x="644321" y="552030"/>
                  </a:moveTo>
                  <a:lnTo>
                    <a:pt x="644245" y="551764"/>
                  </a:lnTo>
                  <a:lnTo>
                    <a:pt x="643991" y="551992"/>
                  </a:lnTo>
                  <a:lnTo>
                    <a:pt x="644321" y="552030"/>
                  </a:lnTo>
                  <a:close/>
                </a:path>
                <a:path w="2432684" h="3543300">
                  <a:moveTo>
                    <a:pt x="650963" y="544283"/>
                  </a:moveTo>
                  <a:lnTo>
                    <a:pt x="649008" y="542963"/>
                  </a:lnTo>
                  <a:lnTo>
                    <a:pt x="647280" y="542848"/>
                  </a:lnTo>
                  <a:lnTo>
                    <a:pt x="643064" y="544804"/>
                  </a:lnTo>
                  <a:lnTo>
                    <a:pt x="642708" y="546874"/>
                  </a:lnTo>
                  <a:lnTo>
                    <a:pt x="644245" y="551764"/>
                  </a:lnTo>
                  <a:lnTo>
                    <a:pt x="645934" y="550291"/>
                  </a:lnTo>
                  <a:lnTo>
                    <a:pt x="647941" y="548640"/>
                  </a:lnTo>
                  <a:lnTo>
                    <a:pt x="650811" y="545871"/>
                  </a:lnTo>
                  <a:lnTo>
                    <a:pt x="650963" y="544283"/>
                  </a:lnTo>
                  <a:close/>
                </a:path>
                <a:path w="2432684" h="3543300">
                  <a:moveTo>
                    <a:pt x="701535" y="499681"/>
                  </a:moveTo>
                  <a:lnTo>
                    <a:pt x="701230" y="499681"/>
                  </a:lnTo>
                  <a:lnTo>
                    <a:pt x="701535" y="499681"/>
                  </a:lnTo>
                  <a:close/>
                </a:path>
                <a:path w="2432684" h="3543300">
                  <a:moveTo>
                    <a:pt x="708444" y="492988"/>
                  </a:moveTo>
                  <a:lnTo>
                    <a:pt x="708367" y="491744"/>
                  </a:lnTo>
                  <a:lnTo>
                    <a:pt x="707478" y="490651"/>
                  </a:lnTo>
                  <a:lnTo>
                    <a:pt x="706374" y="490359"/>
                  </a:lnTo>
                  <a:lnTo>
                    <a:pt x="703656" y="490474"/>
                  </a:lnTo>
                  <a:lnTo>
                    <a:pt x="702233" y="491591"/>
                  </a:lnTo>
                  <a:lnTo>
                    <a:pt x="700430" y="495401"/>
                  </a:lnTo>
                  <a:lnTo>
                    <a:pt x="700290" y="497573"/>
                  </a:lnTo>
                  <a:lnTo>
                    <a:pt x="701471" y="499579"/>
                  </a:lnTo>
                  <a:lnTo>
                    <a:pt x="704215" y="498436"/>
                  </a:lnTo>
                  <a:lnTo>
                    <a:pt x="706666" y="496531"/>
                  </a:lnTo>
                  <a:lnTo>
                    <a:pt x="708444" y="492988"/>
                  </a:lnTo>
                  <a:close/>
                </a:path>
                <a:path w="2432684" h="3543300">
                  <a:moveTo>
                    <a:pt x="733132" y="470001"/>
                  </a:moveTo>
                  <a:lnTo>
                    <a:pt x="732840" y="469430"/>
                  </a:lnTo>
                  <a:lnTo>
                    <a:pt x="732751" y="468998"/>
                  </a:lnTo>
                  <a:lnTo>
                    <a:pt x="732116" y="468426"/>
                  </a:lnTo>
                  <a:lnTo>
                    <a:pt x="731570" y="467588"/>
                  </a:lnTo>
                  <a:lnTo>
                    <a:pt x="730097" y="467144"/>
                  </a:lnTo>
                  <a:lnTo>
                    <a:pt x="728865" y="467220"/>
                  </a:lnTo>
                  <a:lnTo>
                    <a:pt x="725004" y="471246"/>
                  </a:lnTo>
                  <a:lnTo>
                    <a:pt x="721258" y="474306"/>
                  </a:lnTo>
                  <a:lnTo>
                    <a:pt x="715213" y="478015"/>
                  </a:lnTo>
                  <a:lnTo>
                    <a:pt x="713867" y="479983"/>
                  </a:lnTo>
                  <a:lnTo>
                    <a:pt x="711847" y="482320"/>
                  </a:lnTo>
                  <a:lnTo>
                    <a:pt x="711441" y="483247"/>
                  </a:lnTo>
                  <a:lnTo>
                    <a:pt x="711238" y="484898"/>
                  </a:lnTo>
                  <a:lnTo>
                    <a:pt x="711352" y="486143"/>
                  </a:lnTo>
                  <a:lnTo>
                    <a:pt x="712812" y="487260"/>
                  </a:lnTo>
                  <a:lnTo>
                    <a:pt x="714502" y="488226"/>
                  </a:lnTo>
                  <a:lnTo>
                    <a:pt x="722896" y="483819"/>
                  </a:lnTo>
                  <a:lnTo>
                    <a:pt x="728789" y="477888"/>
                  </a:lnTo>
                  <a:lnTo>
                    <a:pt x="733132" y="470001"/>
                  </a:lnTo>
                  <a:close/>
                </a:path>
                <a:path w="2432684" h="3543300">
                  <a:moveTo>
                    <a:pt x="767816" y="436727"/>
                  </a:moveTo>
                  <a:lnTo>
                    <a:pt x="765289" y="434378"/>
                  </a:lnTo>
                  <a:lnTo>
                    <a:pt x="762787" y="435470"/>
                  </a:lnTo>
                  <a:lnTo>
                    <a:pt x="761263" y="435838"/>
                  </a:lnTo>
                  <a:lnTo>
                    <a:pt x="757034" y="440855"/>
                  </a:lnTo>
                  <a:lnTo>
                    <a:pt x="753770" y="445071"/>
                  </a:lnTo>
                  <a:lnTo>
                    <a:pt x="750316" y="449694"/>
                  </a:lnTo>
                  <a:lnTo>
                    <a:pt x="751078" y="450913"/>
                  </a:lnTo>
                  <a:lnTo>
                    <a:pt x="751662" y="451967"/>
                  </a:lnTo>
                  <a:lnTo>
                    <a:pt x="752195" y="452081"/>
                  </a:lnTo>
                  <a:lnTo>
                    <a:pt x="752563" y="452297"/>
                  </a:lnTo>
                  <a:lnTo>
                    <a:pt x="753008" y="452323"/>
                  </a:lnTo>
                  <a:lnTo>
                    <a:pt x="753757" y="452539"/>
                  </a:lnTo>
                  <a:lnTo>
                    <a:pt x="756920" y="447700"/>
                  </a:lnTo>
                  <a:lnTo>
                    <a:pt x="762063" y="445477"/>
                  </a:lnTo>
                  <a:lnTo>
                    <a:pt x="766876" y="441083"/>
                  </a:lnTo>
                  <a:lnTo>
                    <a:pt x="767156" y="439496"/>
                  </a:lnTo>
                  <a:lnTo>
                    <a:pt x="767816" y="436727"/>
                  </a:lnTo>
                  <a:close/>
                </a:path>
                <a:path w="2432684" h="3543300">
                  <a:moveTo>
                    <a:pt x="808939" y="401066"/>
                  </a:moveTo>
                  <a:lnTo>
                    <a:pt x="807935" y="400418"/>
                  </a:lnTo>
                  <a:lnTo>
                    <a:pt x="807161" y="399529"/>
                  </a:lnTo>
                  <a:lnTo>
                    <a:pt x="804443" y="400151"/>
                  </a:lnTo>
                  <a:lnTo>
                    <a:pt x="801852" y="400405"/>
                  </a:lnTo>
                  <a:lnTo>
                    <a:pt x="800290" y="401764"/>
                  </a:lnTo>
                  <a:lnTo>
                    <a:pt x="789254" y="410743"/>
                  </a:lnTo>
                  <a:lnTo>
                    <a:pt x="784059" y="415582"/>
                  </a:lnTo>
                  <a:lnTo>
                    <a:pt x="779602" y="421182"/>
                  </a:lnTo>
                  <a:lnTo>
                    <a:pt x="777405" y="424599"/>
                  </a:lnTo>
                  <a:lnTo>
                    <a:pt x="775169" y="427913"/>
                  </a:lnTo>
                  <a:lnTo>
                    <a:pt x="771283" y="430593"/>
                  </a:lnTo>
                  <a:lnTo>
                    <a:pt x="771105" y="432054"/>
                  </a:lnTo>
                  <a:lnTo>
                    <a:pt x="771817" y="433146"/>
                  </a:lnTo>
                  <a:lnTo>
                    <a:pt x="773239" y="433781"/>
                  </a:lnTo>
                  <a:lnTo>
                    <a:pt x="778192" y="430631"/>
                  </a:lnTo>
                  <a:lnTo>
                    <a:pt x="783056" y="428282"/>
                  </a:lnTo>
                  <a:lnTo>
                    <a:pt x="787006" y="424383"/>
                  </a:lnTo>
                  <a:lnTo>
                    <a:pt x="791883" y="419671"/>
                  </a:lnTo>
                  <a:lnTo>
                    <a:pt x="801852" y="410464"/>
                  </a:lnTo>
                  <a:lnTo>
                    <a:pt x="807948" y="404660"/>
                  </a:lnTo>
                  <a:lnTo>
                    <a:pt x="808266" y="402628"/>
                  </a:lnTo>
                  <a:lnTo>
                    <a:pt x="808939" y="401066"/>
                  </a:lnTo>
                  <a:close/>
                </a:path>
                <a:path w="2432684" h="3543300">
                  <a:moveTo>
                    <a:pt x="825411" y="387299"/>
                  </a:moveTo>
                  <a:lnTo>
                    <a:pt x="823087" y="385318"/>
                  </a:lnTo>
                  <a:lnTo>
                    <a:pt x="818896" y="385203"/>
                  </a:lnTo>
                  <a:lnTo>
                    <a:pt x="816343" y="387743"/>
                  </a:lnTo>
                  <a:lnTo>
                    <a:pt x="816356" y="390359"/>
                  </a:lnTo>
                  <a:lnTo>
                    <a:pt x="816838" y="391033"/>
                  </a:lnTo>
                  <a:lnTo>
                    <a:pt x="817295" y="392252"/>
                  </a:lnTo>
                  <a:lnTo>
                    <a:pt x="819569" y="392404"/>
                  </a:lnTo>
                  <a:lnTo>
                    <a:pt x="821474" y="392455"/>
                  </a:lnTo>
                  <a:lnTo>
                    <a:pt x="824001" y="391426"/>
                  </a:lnTo>
                  <a:lnTo>
                    <a:pt x="824763" y="389826"/>
                  </a:lnTo>
                  <a:lnTo>
                    <a:pt x="825411" y="387299"/>
                  </a:lnTo>
                  <a:close/>
                </a:path>
                <a:path w="2432684" h="3543300">
                  <a:moveTo>
                    <a:pt x="895451" y="323469"/>
                  </a:moveTo>
                  <a:lnTo>
                    <a:pt x="894765" y="320332"/>
                  </a:lnTo>
                  <a:lnTo>
                    <a:pt x="892187" y="319493"/>
                  </a:lnTo>
                  <a:lnTo>
                    <a:pt x="890397" y="319341"/>
                  </a:lnTo>
                  <a:lnTo>
                    <a:pt x="887222" y="321957"/>
                  </a:lnTo>
                  <a:lnTo>
                    <a:pt x="885494" y="324827"/>
                  </a:lnTo>
                  <a:lnTo>
                    <a:pt x="875969" y="331050"/>
                  </a:lnTo>
                  <a:lnTo>
                    <a:pt x="871893" y="338099"/>
                  </a:lnTo>
                  <a:lnTo>
                    <a:pt x="866597" y="344487"/>
                  </a:lnTo>
                  <a:lnTo>
                    <a:pt x="866762" y="344995"/>
                  </a:lnTo>
                  <a:lnTo>
                    <a:pt x="866762" y="345351"/>
                  </a:lnTo>
                  <a:lnTo>
                    <a:pt x="867130" y="345668"/>
                  </a:lnTo>
                  <a:lnTo>
                    <a:pt x="867422" y="346075"/>
                  </a:lnTo>
                  <a:lnTo>
                    <a:pt x="868210" y="346367"/>
                  </a:lnTo>
                  <a:lnTo>
                    <a:pt x="868832" y="346443"/>
                  </a:lnTo>
                  <a:lnTo>
                    <a:pt x="873861" y="342900"/>
                  </a:lnTo>
                  <a:lnTo>
                    <a:pt x="878789" y="339801"/>
                  </a:lnTo>
                  <a:lnTo>
                    <a:pt x="887247" y="332613"/>
                  </a:lnTo>
                  <a:lnTo>
                    <a:pt x="890752" y="328485"/>
                  </a:lnTo>
                  <a:lnTo>
                    <a:pt x="895451" y="323469"/>
                  </a:lnTo>
                  <a:close/>
                </a:path>
                <a:path w="2432684" h="3543300">
                  <a:moveTo>
                    <a:pt x="908862" y="307835"/>
                  </a:moveTo>
                  <a:lnTo>
                    <a:pt x="908634" y="307835"/>
                  </a:lnTo>
                  <a:lnTo>
                    <a:pt x="908862" y="308051"/>
                  </a:lnTo>
                  <a:lnTo>
                    <a:pt x="908862" y="307835"/>
                  </a:lnTo>
                  <a:close/>
                </a:path>
                <a:path w="2432684" h="3543300">
                  <a:moveTo>
                    <a:pt x="917143" y="299694"/>
                  </a:moveTo>
                  <a:lnTo>
                    <a:pt x="916025" y="298246"/>
                  </a:lnTo>
                  <a:lnTo>
                    <a:pt x="914717" y="296951"/>
                  </a:lnTo>
                  <a:lnTo>
                    <a:pt x="913180" y="297014"/>
                  </a:lnTo>
                  <a:lnTo>
                    <a:pt x="911275" y="298564"/>
                  </a:lnTo>
                  <a:lnTo>
                    <a:pt x="909650" y="299834"/>
                  </a:lnTo>
                  <a:lnTo>
                    <a:pt x="908558" y="303441"/>
                  </a:lnTo>
                  <a:lnTo>
                    <a:pt x="908824" y="305193"/>
                  </a:lnTo>
                  <a:lnTo>
                    <a:pt x="908862" y="307835"/>
                  </a:lnTo>
                  <a:lnTo>
                    <a:pt x="913549" y="307936"/>
                  </a:lnTo>
                  <a:lnTo>
                    <a:pt x="916165" y="305193"/>
                  </a:lnTo>
                  <a:lnTo>
                    <a:pt x="917143" y="299694"/>
                  </a:lnTo>
                  <a:close/>
                </a:path>
                <a:path w="2432684" h="3543300">
                  <a:moveTo>
                    <a:pt x="927849" y="3230727"/>
                  </a:moveTo>
                  <a:lnTo>
                    <a:pt x="927455" y="3229216"/>
                  </a:lnTo>
                  <a:lnTo>
                    <a:pt x="924636" y="3227946"/>
                  </a:lnTo>
                  <a:lnTo>
                    <a:pt x="923378" y="3228416"/>
                  </a:lnTo>
                  <a:lnTo>
                    <a:pt x="921766" y="3231477"/>
                  </a:lnTo>
                  <a:lnTo>
                    <a:pt x="922629" y="3233572"/>
                  </a:lnTo>
                  <a:lnTo>
                    <a:pt x="924902" y="3234283"/>
                  </a:lnTo>
                  <a:lnTo>
                    <a:pt x="925601" y="3233648"/>
                  </a:lnTo>
                  <a:lnTo>
                    <a:pt x="926833" y="3233001"/>
                  </a:lnTo>
                  <a:lnTo>
                    <a:pt x="927849" y="3230727"/>
                  </a:lnTo>
                  <a:close/>
                </a:path>
                <a:path w="2432684" h="3543300">
                  <a:moveTo>
                    <a:pt x="927912" y="3261893"/>
                  </a:moveTo>
                  <a:lnTo>
                    <a:pt x="927722" y="3261055"/>
                  </a:lnTo>
                  <a:lnTo>
                    <a:pt x="927582" y="3259658"/>
                  </a:lnTo>
                  <a:lnTo>
                    <a:pt x="926719" y="3257829"/>
                  </a:lnTo>
                  <a:lnTo>
                    <a:pt x="925703" y="3257258"/>
                  </a:lnTo>
                  <a:lnTo>
                    <a:pt x="923505" y="3256915"/>
                  </a:lnTo>
                  <a:lnTo>
                    <a:pt x="921575" y="3258883"/>
                  </a:lnTo>
                  <a:lnTo>
                    <a:pt x="921054" y="3262884"/>
                  </a:lnTo>
                  <a:lnTo>
                    <a:pt x="922604" y="3265474"/>
                  </a:lnTo>
                  <a:lnTo>
                    <a:pt x="926071" y="3266109"/>
                  </a:lnTo>
                  <a:lnTo>
                    <a:pt x="927849" y="3264293"/>
                  </a:lnTo>
                  <a:lnTo>
                    <a:pt x="927912" y="3261893"/>
                  </a:lnTo>
                  <a:close/>
                </a:path>
                <a:path w="2432684" h="3543300">
                  <a:moveTo>
                    <a:pt x="928420" y="3151606"/>
                  </a:moveTo>
                  <a:lnTo>
                    <a:pt x="928255" y="3148609"/>
                  </a:lnTo>
                  <a:lnTo>
                    <a:pt x="926528" y="3144710"/>
                  </a:lnTo>
                  <a:lnTo>
                    <a:pt x="924458" y="3144253"/>
                  </a:lnTo>
                  <a:lnTo>
                    <a:pt x="920648" y="3146920"/>
                  </a:lnTo>
                  <a:lnTo>
                    <a:pt x="919886" y="3149790"/>
                  </a:lnTo>
                  <a:lnTo>
                    <a:pt x="922083" y="3153968"/>
                  </a:lnTo>
                  <a:lnTo>
                    <a:pt x="922807" y="3155073"/>
                  </a:lnTo>
                  <a:lnTo>
                    <a:pt x="923213" y="3155721"/>
                  </a:lnTo>
                  <a:lnTo>
                    <a:pt x="925169" y="3155023"/>
                  </a:lnTo>
                  <a:lnTo>
                    <a:pt x="926325" y="3154984"/>
                  </a:lnTo>
                  <a:lnTo>
                    <a:pt x="928420" y="3151606"/>
                  </a:lnTo>
                  <a:close/>
                </a:path>
                <a:path w="2432684" h="3543300">
                  <a:moveTo>
                    <a:pt x="933513" y="292100"/>
                  </a:moveTo>
                  <a:lnTo>
                    <a:pt x="933145" y="292100"/>
                  </a:lnTo>
                  <a:lnTo>
                    <a:pt x="933424" y="292569"/>
                  </a:lnTo>
                  <a:lnTo>
                    <a:pt x="933513" y="292100"/>
                  </a:lnTo>
                  <a:close/>
                </a:path>
                <a:path w="2432684" h="3543300">
                  <a:moveTo>
                    <a:pt x="933513" y="291312"/>
                  </a:moveTo>
                  <a:lnTo>
                    <a:pt x="933259" y="291350"/>
                  </a:lnTo>
                  <a:lnTo>
                    <a:pt x="933145" y="291680"/>
                  </a:lnTo>
                  <a:lnTo>
                    <a:pt x="933513" y="291312"/>
                  </a:lnTo>
                  <a:close/>
                </a:path>
                <a:path w="2432684" h="3543300">
                  <a:moveTo>
                    <a:pt x="933627" y="2846679"/>
                  </a:moveTo>
                  <a:lnTo>
                    <a:pt x="933488" y="2843746"/>
                  </a:lnTo>
                  <a:lnTo>
                    <a:pt x="933526" y="2841028"/>
                  </a:lnTo>
                  <a:lnTo>
                    <a:pt x="932942" y="2837180"/>
                  </a:lnTo>
                  <a:lnTo>
                    <a:pt x="932002" y="2835999"/>
                  </a:lnTo>
                  <a:lnTo>
                    <a:pt x="930681" y="2834424"/>
                  </a:lnTo>
                  <a:lnTo>
                    <a:pt x="929652" y="2833890"/>
                  </a:lnTo>
                  <a:lnTo>
                    <a:pt x="928230" y="2834132"/>
                  </a:lnTo>
                  <a:lnTo>
                    <a:pt x="927557" y="2834970"/>
                  </a:lnTo>
                  <a:lnTo>
                    <a:pt x="926604" y="2835859"/>
                  </a:lnTo>
                  <a:lnTo>
                    <a:pt x="926299" y="2836278"/>
                  </a:lnTo>
                  <a:lnTo>
                    <a:pt x="925055" y="2841561"/>
                  </a:lnTo>
                  <a:lnTo>
                    <a:pt x="925042" y="2846463"/>
                  </a:lnTo>
                  <a:lnTo>
                    <a:pt x="926312" y="2852166"/>
                  </a:lnTo>
                  <a:lnTo>
                    <a:pt x="926820" y="2853029"/>
                  </a:lnTo>
                  <a:lnTo>
                    <a:pt x="928319" y="2854617"/>
                  </a:lnTo>
                  <a:lnTo>
                    <a:pt x="929424" y="2855569"/>
                  </a:lnTo>
                  <a:lnTo>
                    <a:pt x="931646" y="2854312"/>
                  </a:lnTo>
                  <a:lnTo>
                    <a:pt x="932738" y="2853766"/>
                  </a:lnTo>
                  <a:lnTo>
                    <a:pt x="933335" y="2850921"/>
                  </a:lnTo>
                  <a:lnTo>
                    <a:pt x="933424" y="2848673"/>
                  </a:lnTo>
                  <a:lnTo>
                    <a:pt x="933627" y="2846679"/>
                  </a:lnTo>
                  <a:close/>
                </a:path>
                <a:path w="2432684" h="3543300">
                  <a:moveTo>
                    <a:pt x="933704" y="3172866"/>
                  </a:moveTo>
                  <a:lnTo>
                    <a:pt x="932307" y="3169970"/>
                  </a:lnTo>
                  <a:lnTo>
                    <a:pt x="929335" y="3169234"/>
                  </a:lnTo>
                  <a:lnTo>
                    <a:pt x="927684" y="3168967"/>
                  </a:lnTo>
                  <a:lnTo>
                    <a:pt x="924026" y="3168472"/>
                  </a:lnTo>
                  <a:lnTo>
                    <a:pt x="922629" y="3169805"/>
                  </a:lnTo>
                  <a:lnTo>
                    <a:pt x="921346" y="3178975"/>
                  </a:lnTo>
                  <a:lnTo>
                    <a:pt x="922286" y="3184969"/>
                  </a:lnTo>
                  <a:lnTo>
                    <a:pt x="919924" y="3191421"/>
                  </a:lnTo>
                  <a:lnTo>
                    <a:pt x="920292" y="3192424"/>
                  </a:lnTo>
                  <a:lnTo>
                    <a:pt x="920483" y="3194862"/>
                  </a:lnTo>
                  <a:lnTo>
                    <a:pt x="922451" y="3196831"/>
                  </a:lnTo>
                  <a:lnTo>
                    <a:pt x="925550" y="3197110"/>
                  </a:lnTo>
                  <a:lnTo>
                    <a:pt x="927519" y="3195409"/>
                  </a:lnTo>
                  <a:lnTo>
                    <a:pt x="927811" y="3190532"/>
                  </a:lnTo>
                  <a:lnTo>
                    <a:pt x="928255" y="3187331"/>
                  </a:lnTo>
                  <a:lnTo>
                    <a:pt x="927684" y="3179826"/>
                  </a:lnTo>
                  <a:lnTo>
                    <a:pt x="931837" y="3178175"/>
                  </a:lnTo>
                  <a:lnTo>
                    <a:pt x="933704" y="3172866"/>
                  </a:lnTo>
                  <a:close/>
                </a:path>
                <a:path w="2432684" h="3543300">
                  <a:moveTo>
                    <a:pt x="933894" y="3123806"/>
                  </a:moveTo>
                  <a:lnTo>
                    <a:pt x="933767" y="3121482"/>
                  </a:lnTo>
                  <a:lnTo>
                    <a:pt x="932472" y="3118713"/>
                  </a:lnTo>
                  <a:lnTo>
                    <a:pt x="930427" y="3117926"/>
                  </a:lnTo>
                  <a:lnTo>
                    <a:pt x="928090" y="3119031"/>
                  </a:lnTo>
                  <a:lnTo>
                    <a:pt x="927265" y="3120733"/>
                  </a:lnTo>
                  <a:lnTo>
                    <a:pt x="927671" y="3124504"/>
                  </a:lnTo>
                  <a:lnTo>
                    <a:pt x="928306" y="3126054"/>
                  </a:lnTo>
                  <a:lnTo>
                    <a:pt x="930338" y="3126613"/>
                  </a:lnTo>
                  <a:lnTo>
                    <a:pt x="931037" y="3126333"/>
                  </a:lnTo>
                  <a:lnTo>
                    <a:pt x="932078" y="3126282"/>
                  </a:lnTo>
                  <a:lnTo>
                    <a:pt x="933894" y="3123806"/>
                  </a:lnTo>
                  <a:close/>
                </a:path>
                <a:path w="2432684" h="3543300">
                  <a:moveTo>
                    <a:pt x="935609" y="3001937"/>
                  </a:moveTo>
                  <a:lnTo>
                    <a:pt x="934491" y="2997987"/>
                  </a:lnTo>
                  <a:lnTo>
                    <a:pt x="932865" y="2997225"/>
                  </a:lnTo>
                  <a:lnTo>
                    <a:pt x="929284" y="2996806"/>
                  </a:lnTo>
                  <a:lnTo>
                    <a:pt x="927417" y="2998622"/>
                  </a:lnTo>
                  <a:lnTo>
                    <a:pt x="927506" y="3002000"/>
                  </a:lnTo>
                  <a:lnTo>
                    <a:pt x="929259" y="3003918"/>
                  </a:lnTo>
                  <a:lnTo>
                    <a:pt x="930808" y="3003969"/>
                  </a:lnTo>
                  <a:lnTo>
                    <a:pt x="933297" y="3004058"/>
                  </a:lnTo>
                  <a:lnTo>
                    <a:pt x="935609" y="3001937"/>
                  </a:lnTo>
                  <a:close/>
                </a:path>
                <a:path w="2432684" h="3543300">
                  <a:moveTo>
                    <a:pt x="935786" y="3051822"/>
                  </a:moveTo>
                  <a:lnTo>
                    <a:pt x="934567" y="3051137"/>
                  </a:lnTo>
                  <a:lnTo>
                    <a:pt x="932040" y="3050260"/>
                  </a:lnTo>
                  <a:lnTo>
                    <a:pt x="930567" y="3051352"/>
                  </a:lnTo>
                  <a:lnTo>
                    <a:pt x="930389" y="3055924"/>
                  </a:lnTo>
                  <a:lnTo>
                    <a:pt x="930236" y="3059087"/>
                  </a:lnTo>
                  <a:lnTo>
                    <a:pt x="930287" y="3063036"/>
                  </a:lnTo>
                  <a:lnTo>
                    <a:pt x="930770" y="3064002"/>
                  </a:lnTo>
                  <a:lnTo>
                    <a:pt x="931938" y="3065157"/>
                  </a:lnTo>
                  <a:lnTo>
                    <a:pt x="932929" y="3065640"/>
                  </a:lnTo>
                  <a:lnTo>
                    <a:pt x="934364" y="3065488"/>
                  </a:lnTo>
                  <a:lnTo>
                    <a:pt x="935482" y="3064662"/>
                  </a:lnTo>
                  <a:lnTo>
                    <a:pt x="935659" y="3062325"/>
                  </a:lnTo>
                  <a:lnTo>
                    <a:pt x="935367" y="3060509"/>
                  </a:lnTo>
                  <a:lnTo>
                    <a:pt x="935304" y="3059455"/>
                  </a:lnTo>
                  <a:lnTo>
                    <a:pt x="935520" y="3056940"/>
                  </a:lnTo>
                  <a:lnTo>
                    <a:pt x="935786" y="3055162"/>
                  </a:lnTo>
                  <a:lnTo>
                    <a:pt x="935786" y="3051822"/>
                  </a:lnTo>
                  <a:close/>
                </a:path>
                <a:path w="2432684" h="3543300">
                  <a:moveTo>
                    <a:pt x="935977" y="3354590"/>
                  </a:moveTo>
                  <a:lnTo>
                    <a:pt x="935126" y="3350895"/>
                  </a:lnTo>
                  <a:lnTo>
                    <a:pt x="933678" y="3349536"/>
                  </a:lnTo>
                  <a:lnTo>
                    <a:pt x="932459" y="3347859"/>
                  </a:lnTo>
                  <a:lnTo>
                    <a:pt x="931951" y="3347682"/>
                  </a:lnTo>
                  <a:lnTo>
                    <a:pt x="931202" y="3347770"/>
                  </a:lnTo>
                  <a:lnTo>
                    <a:pt x="930656" y="3347986"/>
                  </a:lnTo>
                  <a:lnTo>
                    <a:pt x="927125" y="3353765"/>
                  </a:lnTo>
                  <a:lnTo>
                    <a:pt x="927620" y="3359251"/>
                  </a:lnTo>
                  <a:lnTo>
                    <a:pt x="930897" y="3365182"/>
                  </a:lnTo>
                  <a:lnTo>
                    <a:pt x="932154" y="3365500"/>
                  </a:lnTo>
                  <a:lnTo>
                    <a:pt x="933665" y="3365373"/>
                  </a:lnTo>
                  <a:lnTo>
                    <a:pt x="934783" y="3364814"/>
                  </a:lnTo>
                  <a:lnTo>
                    <a:pt x="935558" y="3362604"/>
                  </a:lnTo>
                  <a:lnTo>
                    <a:pt x="935736" y="3360864"/>
                  </a:lnTo>
                  <a:lnTo>
                    <a:pt x="935621" y="3361448"/>
                  </a:lnTo>
                  <a:lnTo>
                    <a:pt x="935621" y="3356889"/>
                  </a:lnTo>
                  <a:lnTo>
                    <a:pt x="935977" y="3354590"/>
                  </a:lnTo>
                  <a:close/>
                </a:path>
                <a:path w="2432684" h="3543300">
                  <a:moveTo>
                    <a:pt x="936040" y="3090837"/>
                  </a:moveTo>
                  <a:lnTo>
                    <a:pt x="934173" y="3088817"/>
                  </a:lnTo>
                  <a:lnTo>
                    <a:pt x="932078" y="3086887"/>
                  </a:lnTo>
                  <a:lnTo>
                    <a:pt x="931265" y="3087116"/>
                  </a:lnTo>
                  <a:lnTo>
                    <a:pt x="930363" y="3088360"/>
                  </a:lnTo>
                  <a:lnTo>
                    <a:pt x="929347" y="3089402"/>
                  </a:lnTo>
                  <a:lnTo>
                    <a:pt x="929119" y="3093008"/>
                  </a:lnTo>
                  <a:lnTo>
                    <a:pt x="930579" y="3095040"/>
                  </a:lnTo>
                  <a:lnTo>
                    <a:pt x="932713" y="3095663"/>
                  </a:lnTo>
                  <a:lnTo>
                    <a:pt x="933538" y="3095091"/>
                  </a:lnTo>
                  <a:lnTo>
                    <a:pt x="935228" y="3094532"/>
                  </a:lnTo>
                  <a:lnTo>
                    <a:pt x="936040" y="3090837"/>
                  </a:lnTo>
                  <a:close/>
                </a:path>
                <a:path w="2432684" h="3543300">
                  <a:moveTo>
                    <a:pt x="936053" y="2873006"/>
                  </a:moveTo>
                  <a:lnTo>
                    <a:pt x="934834" y="2872181"/>
                  </a:lnTo>
                  <a:lnTo>
                    <a:pt x="932091" y="2871889"/>
                  </a:lnTo>
                  <a:lnTo>
                    <a:pt x="930656" y="2871533"/>
                  </a:lnTo>
                  <a:lnTo>
                    <a:pt x="928370" y="2872232"/>
                  </a:lnTo>
                  <a:lnTo>
                    <a:pt x="927074" y="2873210"/>
                  </a:lnTo>
                  <a:lnTo>
                    <a:pt x="925969" y="2875813"/>
                  </a:lnTo>
                  <a:lnTo>
                    <a:pt x="925944" y="2877680"/>
                  </a:lnTo>
                  <a:lnTo>
                    <a:pt x="925461" y="2880550"/>
                  </a:lnTo>
                  <a:lnTo>
                    <a:pt x="926287" y="2884373"/>
                  </a:lnTo>
                  <a:lnTo>
                    <a:pt x="927252" y="2889173"/>
                  </a:lnTo>
                  <a:lnTo>
                    <a:pt x="928560" y="2894457"/>
                  </a:lnTo>
                  <a:lnTo>
                    <a:pt x="929754" y="2895092"/>
                  </a:lnTo>
                  <a:lnTo>
                    <a:pt x="931075" y="2895015"/>
                  </a:lnTo>
                  <a:lnTo>
                    <a:pt x="932319" y="2894088"/>
                  </a:lnTo>
                  <a:lnTo>
                    <a:pt x="931481" y="2889478"/>
                  </a:lnTo>
                  <a:lnTo>
                    <a:pt x="933450" y="2886011"/>
                  </a:lnTo>
                  <a:lnTo>
                    <a:pt x="935926" y="2879928"/>
                  </a:lnTo>
                  <a:lnTo>
                    <a:pt x="935888" y="2877083"/>
                  </a:lnTo>
                  <a:lnTo>
                    <a:pt x="936053" y="2873006"/>
                  </a:lnTo>
                  <a:close/>
                </a:path>
                <a:path w="2432684" h="3543300">
                  <a:moveTo>
                    <a:pt x="936282" y="3395370"/>
                  </a:moveTo>
                  <a:lnTo>
                    <a:pt x="935723" y="3392309"/>
                  </a:lnTo>
                  <a:lnTo>
                    <a:pt x="934961" y="3391128"/>
                  </a:lnTo>
                  <a:lnTo>
                    <a:pt x="933653" y="3389807"/>
                  </a:lnTo>
                  <a:lnTo>
                    <a:pt x="932307" y="3389592"/>
                  </a:lnTo>
                  <a:lnTo>
                    <a:pt x="930097" y="3390887"/>
                  </a:lnTo>
                  <a:lnTo>
                    <a:pt x="929525" y="3392690"/>
                  </a:lnTo>
                  <a:lnTo>
                    <a:pt x="930173" y="3395611"/>
                  </a:lnTo>
                  <a:lnTo>
                    <a:pt x="931189" y="3396615"/>
                  </a:lnTo>
                  <a:lnTo>
                    <a:pt x="931824" y="3397593"/>
                  </a:lnTo>
                  <a:lnTo>
                    <a:pt x="932472" y="3397516"/>
                  </a:lnTo>
                  <a:lnTo>
                    <a:pt x="932942" y="3397529"/>
                  </a:lnTo>
                  <a:lnTo>
                    <a:pt x="935164" y="3396729"/>
                  </a:lnTo>
                  <a:lnTo>
                    <a:pt x="936282" y="3395370"/>
                  </a:lnTo>
                  <a:close/>
                </a:path>
                <a:path w="2432684" h="3543300">
                  <a:moveTo>
                    <a:pt x="936840" y="3322142"/>
                  </a:moveTo>
                  <a:lnTo>
                    <a:pt x="936218" y="3318281"/>
                  </a:lnTo>
                  <a:lnTo>
                    <a:pt x="932878" y="3314928"/>
                  </a:lnTo>
                  <a:lnTo>
                    <a:pt x="931506" y="3314458"/>
                  </a:lnTo>
                  <a:lnTo>
                    <a:pt x="928560" y="3316770"/>
                  </a:lnTo>
                  <a:lnTo>
                    <a:pt x="922921" y="3322155"/>
                  </a:lnTo>
                  <a:lnTo>
                    <a:pt x="921816" y="3324987"/>
                  </a:lnTo>
                  <a:lnTo>
                    <a:pt x="921893" y="3328378"/>
                  </a:lnTo>
                  <a:lnTo>
                    <a:pt x="922489" y="3331883"/>
                  </a:lnTo>
                  <a:lnTo>
                    <a:pt x="922985" y="3335401"/>
                  </a:lnTo>
                  <a:lnTo>
                    <a:pt x="923874" y="3339465"/>
                  </a:lnTo>
                  <a:lnTo>
                    <a:pt x="925029" y="3340176"/>
                  </a:lnTo>
                  <a:lnTo>
                    <a:pt x="926388" y="3340290"/>
                  </a:lnTo>
                  <a:lnTo>
                    <a:pt x="927277" y="3339630"/>
                  </a:lnTo>
                  <a:lnTo>
                    <a:pt x="928217" y="3338360"/>
                  </a:lnTo>
                  <a:lnTo>
                    <a:pt x="928662" y="3337356"/>
                  </a:lnTo>
                  <a:lnTo>
                    <a:pt x="928027" y="3332010"/>
                  </a:lnTo>
                  <a:lnTo>
                    <a:pt x="929830" y="3328822"/>
                  </a:lnTo>
                  <a:lnTo>
                    <a:pt x="934427" y="3326155"/>
                  </a:lnTo>
                  <a:lnTo>
                    <a:pt x="934859" y="3325203"/>
                  </a:lnTo>
                  <a:lnTo>
                    <a:pt x="936840" y="3322142"/>
                  </a:lnTo>
                  <a:close/>
                </a:path>
                <a:path w="2432684" h="3543300">
                  <a:moveTo>
                    <a:pt x="936891" y="3286010"/>
                  </a:moveTo>
                  <a:lnTo>
                    <a:pt x="936739" y="3282264"/>
                  </a:lnTo>
                  <a:lnTo>
                    <a:pt x="933843" y="3279508"/>
                  </a:lnTo>
                  <a:lnTo>
                    <a:pt x="931621" y="3279571"/>
                  </a:lnTo>
                  <a:lnTo>
                    <a:pt x="928344" y="3282683"/>
                  </a:lnTo>
                  <a:lnTo>
                    <a:pt x="928293" y="3285896"/>
                  </a:lnTo>
                  <a:lnTo>
                    <a:pt x="931049" y="3289185"/>
                  </a:lnTo>
                  <a:lnTo>
                    <a:pt x="932040" y="3289401"/>
                  </a:lnTo>
                  <a:lnTo>
                    <a:pt x="932802" y="3289795"/>
                  </a:lnTo>
                  <a:lnTo>
                    <a:pt x="933577" y="3289439"/>
                  </a:lnTo>
                  <a:lnTo>
                    <a:pt x="934656" y="3289287"/>
                  </a:lnTo>
                  <a:lnTo>
                    <a:pt x="936891" y="3286010"/>
                  </a:lnTo>
                  <a:close/>
                </a:path>
                <a:path w="2432684" h="3543300">
                  <a:moveTo>
                    <a:pt x="937018" y="2760091"/>
                  </a:moveTo>
                  <a:lnTo>
                    <a:pt x="934961" y="2755557"/>
                  </a:lnTo>
                  <a:lnTo>
                    <a:pt x="932078" y="2750718"/>
                  </a:lnTo>
                  <a:lnTo>
                    <a:pt x="930795" y="2750426"/>
                  </a:lnTo>
                  <a:lnTo>
                    <a:pt x="929373" y="2750769"/>
                  </a:lnTo>
                  <a:lnTo>
                    <a:pt x="927950" y="2752483"/>
                  </a:lnTo>
                  <a:lnTo>
                    <a:pt x="927862" y="2753118"/>
                  </a:lnTo>
                  <a:lnTo>
                    <a:pt x="929906" y="2758605"/>
                  </a:lnTo>
                  <a:lnTo>
                    <a:pt x="929665" y="2764028"/>
                  </a:lnTo>
                  <a:lnTo>
                    <a:pt x="930541" y="2770009"/>
                  </a:lnTo>
                  <a:lnTo>
                    <a:pt x="931722" y="2771165"/>
                  </a:lnTo>
                  <a:lnTo>
                    <a:pt x="933373" y="2770797"/>
                  </a:lnTo>
                  <a:lnTo>
                    <a:pt x="934847" y="2770225"/>
                  </a:lnTo>
                  <a:lnTo>
                    <a:pt x="936218" y="2768269"/>
                  </a:lnTo>
                  <a:lnTo>
                    <a:pt x="936129" y="2766707"/>
                  </a:lnTo>
                  <a:lnTo>
                    <a:pt x="936396" y="2765374"/>
                  </a:lnTo>
                  <a:lnTo>
                    <a:pt x="937018" y="2760091"/>
                  </a:lnTo>
                  <a:close/>
                </a:path>
                <a:path w="2432684" h="3543300">
                  <a:moveTo>
                    <a:pt x="937247" y="3203283"/>
                  </a:moveTo>
                  <a:lnTo>
                    <a:pt x="937082" y="3197809"/>
                  </a:lnTo>
                  <a:lnTo>
                    <a:pt x="932903" y="3195040"/>
                  </a:lnTo>
                  <a:lnTo>
                    <a:pt x="930744" y="3195828"/>
                  </a:lnTo>
                  <a:lnTo>
                    <a:pt x="930427" y="3197707"/>
                  </a:lnTo>
                  <a:lnTo>
                    <a:pt x="930097" y="3200146"/>
                  </a:lnTo>
                  <a:lnTo>
                    <a:pt x="930516" y="3201581"/>
                  </a:lnTo>
                  <a:lnTo>
                    <a:pt x="931011" y="3203689"/>
                  </a:lnTo>
                  <a:lnTo>
                    <a:pt x="931926" y="3206000"/>
                  </a:lnTo>
                  <a:lnTo>
                    <a:pt x="933564" y="3206216"/>
                  </a:lnTo>
                  <a:lnTo>
                    <a:pt x="937247" y="3203283"/>
                  </a:lnTo>
                  <a:close/>
                </a:path>
                <a:path w="2432684" h="3543300">
                  <a:moveTo>
                    <a:pt x="938847" y="3376549"/>
                  </a:moveTo>
                  <a:lnTo>
                    <a:pt x="938491" y="3375025"/>
                  </a:lnTo>
                  <a:lnTo>
                    <a:pt x="936282" y="3372599"/>
                  </a:lnTo>
                  <a:lnTo>
                    <a:pt x="934478" y="3371304"/>
                  </a:lnTo>
                  <a:lnTo>
                    <a:pt x="932230" y="3369856"/>
                  </a:lnTo>
                  <a:lnTo>
                    <a:pt x="930973" y="3370351"/>
                  </a:lnTo>
                  <a:lnTo>
                    <a:pt x="928700" y="3372472"/>
                  </a:lnTo>
                  <a:lnTo>
                    <a:pt x="928230" y="3374542"/>
                  </a:lnTo>
                  <a:lnTo>
                    <a:pt x="929678" y="3379165"/>
                  </a:lnTo>
                  <a:lnTo>
                    <a:pt x="931506" y="3380752"/>
                  </a:lnTo>
                  <a:lnTo>
                    <a:pt x="933602" y="3380930"/>
                  </a:lnTo>
                  <a:lnTo>
                    <a:pt x="935545" y="3381083"/>
                  </a:lnTo>
                  <a:lnTo>
                    <a:pt x="938784" y="3379305"/>
                  </a:lnTo>
                  <a:lnTo>
                    <a:pt x="938847" y="3376549"/>
                  </a:lnTo>
                  <a:close/>
                </a:path>
                <a:path w="2432684" h="3543300">
                  <a:moveTo>
                    <a:pt x="941743" y="2689631"/>
                  </a:moveTo>
                  <a:lnTo>
                    <a:pt x="940066" y="2685326"/>
                  </a:lnTo>
                  <a:lnTo>
                    <a:pt x="939495" y="2683103"/>
                  </a:lnTo>
                  <a:lnTo>
                    <a:pt x="937780" y="2680309"/>
                  </a:lnTo>
                  <a:lnTo>
                    <a:pt x="936167" y="2679827"/>
                  </a:lnTo>
                  <a:lnTo>
                    <a:pt x="934402" y="2679535"/>
                  </a:lnTo>
                  <a:lnTo>
                    <a:pt x="933208" y="2680512"/>
                  </a:lnTo>
                  <a:lnTo>
                    <a:pt x="932180" y="2685072"/>
                  </a:lnTo>
                  <a:lnTo>
                    <a:pt x="931227" y="2690533"/>
                  </a:lnTo>
                  <a:lnTo>
                    <a:pt x="931227" y="2695232"/>
                  </a:lnTo>
                  <a:lnTo>
                    <a:pt x="931113" y="2697467"/>
                  </a:lnTo>
                  <a:lnTo>
                    <a:pt x="931354" y="2700185"/>
                  </a:lnTo>
                  <a:lnTo>
                    <a:pt x="932459" y="2700693"/>
                  </a:lnTo>
                  <a:lnTo>
                    <a:pt x="933475" y="2701201"/>
                  </a:lnTo>
                  <a:lnTo>
                    <a:pt x="934161" y="2701163"/>
                  </a:lnTo>
                  <a:lnTo>
                    <a:pt x="938453" y="2696286"/>
                  </a:lnTo>
                  <a:lnTo>
                    <a:pt x="941730" y="2691879"/>
                  </a:lnTo>
                  <a:lnTo>
                    <a:pt x="941743" y="2689631"/>
                  </a:lnTo>
                  <a:close/>
                </a:path>
                <a:path w="2432684" h="3543300">
                  <a:moveTo>
                    <a:pt x="941933" y="2797403"/>
                  </a:moveTo>
                  <a:lnTo>
                    <a:pt x="940460" y="2793987"/>
                  </a:lnTo>
                  <a:lnTo>
                    <a:pt x="939698" y="2792869"/>
                  </a:lnTo>
                  <a:lnTo>
                    <a:pt x="937983" y="2790482"/>
                  </a:lnTo>
                  <a:lnTo>
                    <a:pt x="936523" y="2790545"/>
                  </a:lnTo>
                  <a:lnTo>
                    <a:pt x="933310" y="2793555"/>
                  </a:lnTo>
                  <a:lnTo>
                    <a:pt x="931227" y="2795854"/>
                  </a:lnTo>
                  <a:lnTo>
                    <a:pt x="928979" y="2798521"/>
                  </a:lnTo>
                  <a:lnTo>
                    <a:pt x="929462" y="2799969"/>
                  </a:lnTo>
                  <a:lnTo>
                    <a:pt x="931049" y="2801048"/>
                  </a:lnTo>
                  <a:lnTo>
                    <a:pt x="932370" y="2801366"/>
                  </a:lnTo>
                  <a:lnTo>
                    <a:pt x="933970" y="2802013"/>
                  </a:lnTo>
                  <a:lnTo>
                    <a:pt x="935431" y="2801620"/>
                  </a:lnTo>
                  <a:lnTo>
                    <a:pt x="937158" y="2801289"/>
                  </a:lnTo>
                  <a:lnTo>
                    <a:pt x="940968" y="2799842"/>
                  </a:lnTo>
                  <a:lnTo>
                    <a:pt x="941933" y="2797403"/>
                  </a:lnTo>
                  <a:close/>
                </a:path>
                <a:path w="2432684" h="3543300">
                  <a:moveTo>
                    <a:pt x="944448" y="280416"/>
                  </a:moveTo>
                  <a:lnTo>
                    <a:pt x="944194" y="280466"/>
                  </a:lnTo>
                  <a:lnTo>
                    <a:pt x="944067" y="280771"/>
                  </a:lnTo>
                  <a:lnTo>
                    <a:pt x="944448" y="280416"/>
                  </a:lnTo>
                  <a:close/>
                </a:path>
                <a:path w="2432684" h="3543300">
                  <a:moveTo>
                    <a:pt x="944854" y="2734221"/>
                  </a:moveTo>
                  <a:lnTo>
                    <a:pt x="944410" y="2731109"/>
                  </a:lnTo>
                  <a:lnTo>
                    <a:pt x="943787" y="2729293"/>
                  </a:lnTo>
                  <a:lnTo>
                    <a:pt x="944537" y="2722410"/>
                  </a:lnTo>
                  <a:lnTo>
                    <a:pt x="941857" y="2717965"/>
                  </a:lnTo>
                  <a:lnTo>
                    <a:pt x="940892" y="2711208"/>
                  </a:lnTo>
                  <a:lnTo>
                    <a:pt x="937374" y="2710408"/>
                  </a:lnTo>
                  <a:lnTo>
                    <a:pt x="934364" y="2712415"/>
                  </a:lnTo>
                  <a:lnTo>
                    <a:pt x="933297" y="2713266"/>
                  </a:lnTo>
                  <a:lnTo>
                    <a:pt x="930490" y="2716060"/>
                  </a:lnTo>
                  <a:lnTo>
                    <a:pt x="930338" y="2717698"/>
                  </a:lnTo>
                  <a:lnTo>
                    <a:pt x="933919" y="2721457"/>
                  </a:lnTo>
                  <a:lnTo>
                    <a:pt x="935278" y="2722257"/>
                  </a:lnTo>
                  <a:lnTo>
                    <a:pt x="929690" y="2723781"/>
                  </a:lnTo>
                  <a:lnTo>
                    <a:pt x="928585" y="2725775"/>
                  </a:lnTo>
                  <a:lnTo>
                    <a:pt x="928611" y="2730246"/>
                  </a:lnTo>
                  <a:lnTo>
                    <a:pt x="929246" y="2732455"/>
                  </a:lnTo>
                  <a:lnTo>
                    <a:pt x="930668" y="2736799"/>
                  </a:lnTo>
                  <a:lnTo>
                    <a:pt x="933234" y="2737193"/>
                  </a:lnTo>
                  <a:lnTo>
                    <a:pt x="936091" y="2734957"/>
                  </a:lnTo>
                  <a:lnTo>
                    <a:pt x="936371" y="2733954"/>
                  </a:lnTo>
                  <a:lnTo>
                    <a:pt x="937641" y="2732697"/>
                  </a:lnTo>
                  <a:lnTo>
                    <a:pt x="937882" y="2733179"/>
                  </a:lnTo>
                  <a:lnTo>
                    <a:pt x="937641" y="2738196"/>
                  </a:lnTo>
                  <a:lnTo>
                    <a:pt x="938174" y="2741180"/>
                  </a:lnTo>
                  <a:lnTo>
                    <a:pt x="938911" y="2742400"/>
                  </a:lnTo>
                  <a:lnTo>
                    <a:pt x="940231" y="2744254"/>
                  </a:lnTo>
                  <a:lnTo>
                    <a:pt x="942835" y="2742590"/>
                  </a:lnTo>
                  <a:lnTo>
                    <a:pt x="944156" y="2738183"/>
                  </a:lnTo>
                  <a:lnTo>
                    <a:pt x="944562" y="2735554"/>
                  </a:lnTo>
                  <a:lnTo>
                    <a:pt x="944854" y="2734221"/>
                  </a:lnTo>
                  <a:close/>
                </a:path>
                <a:path w="2432684" h="3543300">
                  <a:moveTo>
                    <a:pt x="947242" y="273862"/>
                  </a:moveTo>
                  <a:lnTo>
                    <a:pt x="945807" y="270586"/>
                  </a:lnTo>
                  <a:lnTo>
                    <a:pt x="942657" y="270624"/>
                  </a:lnTo>
                  <a:lnTo>
                    <a:pt x="935075" y="275932"/>
                  </a:lnTo>
                  <a:lnTo>
                    <a:pt x="930148" y="279933"/>
                  </a:lnTo>
                  <a:lnTo>
                    <a:pt x="925880" y="287286"/>
                  </a:lnTo>
                  <a:lnTo>
                    <a:pt x="925804" y="289610"/>
                  </a:lnTo>
                  <a:lnTo>
                    <a:pt x="928141" y="291249"/>
                  </a:lnTo>
                  <a:lnTo>
                    <a:pt x="931684" y="291744"/>
                  </a:lnTo>
                  <a:lnTo>
                    <a:pt x="932611" y="291439"/>
                  </a:lnTo>
                  <a:lnTo>
                    <a:pt x="933259" y="291350"/>
                  </a:lnTo>
                  <a:lnTo>
                    <a:pt x="935139" y="286131"/>
                  </a:lnTo>
                  <a:lnTo>
                    <a:pt x="938225" y="281698"/>
                  </a:lnTo>
                  <a:lnTo>
                    <a:pt x="944194" y="280466"/>
                  </a:lnTo>
                  <a:lnTo>
                    <a:pt x="944600" y="279539"/>
                  </a:lnTo>
                  <a:lnTo>
                    <a:pt x="945019" y="278231"/>
                  </a:lnTo>
                  <a:lnTo>
                    <a:pt x="946721" y="275475"/>
                  </a:lnTo>
                  <a:lnTo>
                    <a:pt x="947242" y="273862"/>
                  </a:lnTo>
                  <a:close/>
                </a:path>
                <a:path w="2432684" h="3543300">
                  <a:moveTo>
                    <a:pt x="948258" y="2607830"/>
                  </a:moveTo>
                  <a:lnTo>
                    <a:pt x="947801" y="2604312"/>
                  </a:lnTo>
                  <a:lnTo>
                    <a:pt x="947508" y="2600744"/>
                  </a:lnTo>
                  <a:lnTo>
                    <a:pt x="946556" y="2596413"/>
                  </a:lnTo>
                  <a:lnTo>
                    <a:pt x="944880" y="2595651"/>
                  </a:lnTo>
                  <a:lnTo>
                    <a:pt x="943254" y="2595181"/>
                  </a:lnTo>
                  <a:lnTo>
                    <a:pt x="942022" y="2596121"/>
                  </a:lnTo>
                  <a:lnTo>
                    <a:pt x="939571" y="2602674"/>
                  </a:lnTo>
                  <a:lnTo>
                    <a:pt x="937463" y="2608567"/>
                  </a:lnTo>
                  <a:lnTo>
                    <a:pt x="934567" y="2617063"/>
                  </a:lnTo>
                  <a:lnTo>
                    <a:pt x="934440" y="2619730"/>
                  </a:lnTo>
                  <a:lnTo>
                    <a:pt x="935697" y="2623464"/>
                  </a:lnTo>
                  <a:lnTo>
                    <a:pt x="937450" y="2624798"/>
                  </a:lnTo>
                  <a:lnTo>
                    <a:pt x="939927" y="2623616"/>
                  </a:lnTo>
                  <a:lnTo>
                    <a:pt x="941476" y="2622677"/>
                  </a:lnTo>
                  <a:lnTo>
                    <a:pt x="945934" y="2620899"/>
                  </a:lnTo>
                  <a:lnTo>
                    <a:pt x="947470" y="2618867"/>
                  </a:lnTo>
                  <a:lnTo>
                    <a:pt x="947801" y="2613266"/>
                  </a:lnTo>
                  <a:lnTo>
                    <a:pt x="947686" y="2610574"/>
                  </a:lnTo>
                  <a:lnTo>
                    <a:pt x="947686" y="2607881"/>
                  </a:lnTo>
                  <a:lnTo>
                    <a:pt x="948258" y="2607830"/>
                  </a:lnTo>
                  <a:close/>
                </a:path>
                <a:path w="2432684" h="3543300">
                  <a:moveTo>
                    <a:pt x="950645" y="2533218"/>
                  </a:moveTo>
                  <a:lnTo>
                    <a:pt x="950341" y="2530310"/>
                  </a:lnTo>
                  <a:lnTo>
                    <a:pt x="950125" y="2527135"/>
                  </a:lnTo>
                  <a:lnTo>
                    <a:pt x="949388" y="2522778"/>
                  </a:lnTo>
                  <a:lnTo>
                    <a:pt x="948486" y="2521699"/>
                  </a:lnTo>
                  <a:lnTo>
                    <a:pt x="945730" y="2521267"/>
                  </a:lnTo>
                  <a:lnTo>
                    <a:pt x="944194" y="2522182"/>
                  </a:lnTo>
                  <a:lnTo>
                    <a:pt x="944079" y="2528582"/>
                  </a:lnTo>
                  <a:lnTo>
                    <a:pt x="944130" y="2538971"/>
                  </a:lnTo>
                  <a:lnTo>
                    <a:pt x="944346" y="2539415"/>
                  </a:lnTo>
                  <a:lnTo>
                    <a:pt x="944651" y="2540965"/>
                  </a:lnTo>
                  <a:lnTo>
                    <a:pt x="946658" y="2542286"/>
                  </a:lnTo>
                  <a:lnTo>
                    <a:pt x="948258" y="2541333"/>
                  </a:lnTo>
                  <a:lnTo>
                    <a:pt x="949236" y="2540812"/>
                  </a:lnTo>
                  <a:lnTo>
                    <a:pt x="949985" y="2537993"/>
                  </a:lnTo>
                  <a:lnTo>
                    <a:pt x="950226" y="2535732"/>
                  </a:lnTo>
                  <a:lnTo>
                    <a:pt x="950645" y="2533218"/>
                  </a:lnTo>
                  <a:close/>
                </a:path>
                <a:path w="2432684" h="3543300">
                  <a:moveTo>
                    <a:pt x="950963" y="2565603"/>
                  </a:moveTo>
                  <a:lnTo>
                    <a:pt x="949198" y="2559354"/>
                  </a:lnTo>
                  <a:lnTo>
                    <a:pt x="946505" y="2552357"/>
                  </a:lnTo>
                  <a:lnTo>
                    <a:pt x="945426" y="2551938"/>
                  </a:lnTo>
                  <a:lnTo>
                    <a:pt x="943470" y="2551366"/>
                  </a:lnTo>
                  <a:lnTo>
                    <a:pt x="941908" y="2552738"/>
                  </a:lnTo>
                  <a:lnTo>
                    <a:pt x="941793" y="2554452"/>
                  </a:lnTo>
                  <a:lnTo>
                    <a:pt x="941489" y="2554922"/>
                  </a:lnTo>
                  <a:lnTo>
                    <a:pt x="942860" y="2559799"/>
                  </a:lnTo>
                  <a:lnTo>
                    <a:pt x="942327" y="2564219"/>
                  </a:lnTo>
                  <a:lnTo>
                    <a:pt x="940930" y="2570886"/>
                  </a:lnTo>
                  <a:lnTo>
                    <a:pt x="941006" y="2573197"/>
                  </a:lnTo>
                  <a:lnTo>
                    <a:pt x="945616" y="2590177"/>
                  </a:lnTo>
                  <a:lnTo>
                    <a:pt x="946797" y="2589415"/>
                  </a:lnTo>
                  <a:lnTo>
                    <a:pt x="947496" y="2583535"/>
                  </a:lnTo>
                  <a:lnTo>
                    <a:pt x="947102" y="2577846"/>
                  </a:lnTo>
                  <a:lnTo>
                    <a:pt x="950963" y="2565603"/>
                  </a:lnTo>
                  <a:close/>
                </a:path>
                <a:path w="2432684" h="3543300">
                  <a:moveTo>
                    <a:pt x="957021" y="2430538"/>
                  </a:moveTo>
                  <a:lnTo>
                    <a:pt x="955751" y="2424011"/>
                  </a:lnTo>
                  <a:lnTo>
                    <a:pt x="951725" y="2415857"/>
                  </a:lnTo>
                  <a:lnTo>
                    <a:pt x="949515" y="2416213"/>
                  </a:lnTo>
                  <a:lnTo>
                    <a:pt x="947699" y="2416276"/>
                  </a:lnTo>
                  <a:lnTo>
                    <a:pt x="946162" y="2417635"/>
                  </a:lnTo>
                  <a:lnTo>
                    <a:pt x="946531" y="2420340"/>
                  </a:lnTo>
                  <a:lnTo>
                    <a:pt x="946785" y="2423071"/>
                  </a:lnTo>
                  <a:lnTo>
                    <a:pt x="948042" y="2429751"/>
                  </a:lnTo>
                  <a:lnTo>
                    <a:pt x="948905" y="2433739"/>
                  </a:lnTo>
                  <a:lnTo>
                    <a:pt x="950023" y="2438235"/>
                  </a:lnTo>
                  <a:lnTo>
                    <a:pt x="952055" y="2439022"/>
                  </a:lnTo>
                  <a:lnTo>
                    <a:pt x="953300" y="2438057"/>
                  </a:lnTo>
                  <a:lnTo>
                    <a:pt x="953604" y="2437676"/>
                  </a:lnTo>
                  <a:lnTo>
                    <a:pt x="957021" y="2430538"/>
                  </a:lnTo>
                  <a:close/>
                </a:path>
                <a:path w="2432684" h="3543300">
                  <a:moveTo>
                    <a:pt x="957491" y="2346883"/>
                  </a:moveTo>
                  <a:lnTo>
                    <a:pt x="957440" y="2343035"/>
                  </a:lnTo>
                  <a:lnTo>
                    <a:pt x="956945" y="2342553"/>
                  </a:lnTo>
                  <a:lnTo>
                    <a:pt x="956360" y="2342692"/>
                  </a:lnTo>
                  <a:lnTo>
                    <a:pt x="955878" y="2342934"/>
                  </a:lnTo>
                  <a:lnTo>
                    <a:pt x="954024" y="2345448"/>
                  </a:lnTo>
                  <a:lnTo>
                    <a:pt x="952207" y="2347506"/>
                  </a:lnTo>
                  <a:lnTo>
                    <a:pt x="952461" y="2355024"/>
                  </a:lnTo>
                  <a:lnTo>
                    <a:pt x="952474" y="2359571"/>
                  </a:lnTo>
                  <a:lnTo>
                    <a:pt x="952715" y="2364549"/>
                  </a:lnTo>
                  <a:lnTo>
                    <a:pt x="953960" y="2365413"/>
                  </a:lnTo>
                  <a:lnTo>
                    <a:pt x="954951" y="2364917"/>
                  </a:lnTo>
                  <a:lnTo>
                    <a:pt x="955814" y="2364194"/>
                  </a:lnTo>
                  <a:lnTo>
                    <a:pt x="956589" y="2360384"/>
                  </a:lnTo>
                  <a:lnTo>
                    <a:pt x="956957" y="2357247"/>
                  </a:lnTo>
                  <a:lnTo>
                    <a:pt x="957478" y="2353805"/>
                  </a:lnTo>
                  <a:lnTo>
                    <a:pt x="957491" y="2346883"/>
                  </a:lnTo>
                  <a:close/>
                </a:path>
                <a:path w="2432684" h="3543300">
                  <a:moveTo>
                    <a:pt x="964361" y="2259038"/>
                  </a:moveTo>
                  <a:lnTo>
                    <a:pt x="963764" y="2252002"/>
                  </a:lnTo>
                  <a:lnTo>
                    <a:pt x="962723" y="2250744"/>
                  </a:lnTo>
                  <a:lnTo>
                    <a:pt x="961377" y="2249424"/>
                  </a:lnTo>
                  <a:lnTo>
                    <a:pt x="959739" y="2249436"/>
                  </a:lnTo>
                  <a:lnTo>
                    <a:pt x="957783" y="2252243"/>
                  </a:lnTo>
                  <a:lnTo>
                    <a:pt x="955116" y="2262835"/>
                  </a:lnTo>
                  <a:lnTo>
                    <a:pt x="955040" y="2266975"/>
                  </a:lnTo>
                  <a:lnTo>
                    <a:pt x="955167" y="2267826"/>
                  </a:lnTo>
                  <a:lnTo>
                    <a:pt x="955040" y="2269363"/>
                  </a:lnTo>
                  <a:lnTo>
                    <a:pt x="956310" y="2271433"/>
                  </a:lnTo>
                  <a:lnTo>
                    <a:pt x="957757" y="2272461"/>
                  </a:lnTo>
                  <a:lnTo>
                    <a:pt x="959929" y="2272461"/>
                  </a:lnTo>
                  <a:lnTo>
                    <a:pt x="961682" y="2271445"/>
                  </a:lnTo>
                  <a:lnTo>
                    <a:pt x="963841" y="2264880"/>
                  </a:lnTo>
                  <a:lnTo>
                    <a:pt x="964361" y="2259038"/>
                  </a:lnTo>
                  <a:close/>
                </a:path>
                <a:path w="2432684" h="3543300">
                  <a:moveTo>
                    <a:pt x="966851" y="2174951"/>
                  </a:moveTo>
                  <a:lnTo>
                    <a:pt x="965708" y="2167839"/>
                  </a:lnTo>
                  <a:lnTo>
                    <a:pt x="964336" y="2166086"/>
                  </a:lnTo>
                  <a:lnTo>
                    <a:pt x="963739" y="2166124"/>
                  </a:lnTo>
                  <a:lnTo>
                    <a:pt x="962215" y="2165451"/>
                  </a:lnTo>
                  <a:lnTo>
                    <a:pt x="961529" y="2165781"/>
                  </a:lnTo>
                  <a:lnTo>
                    <a:pt x="960297" y="2175687"/>
                  </a:lnTo>
                  <a:lnTo>
                    <a:pt x="960615" y="2179980"/>
                  </a:lnTo>
                  <a:lnTo>
                    <a:pt x="960805" y="2183587"/>
                  </a:lnTo>
                  <a:lnTo>
                    <a:pt x="961263" y="2187714"/>
                  </a:lnTo>
                  <a:lnTo>
                    <a:pt x="962266" y="2188553"/>
                  </a:lnTo>
                  <a:lnTo>
                    <a:pt x="963536" y="2188553"/>
                  </a:lnTo>
                  <a:lnTo>
                    <a:pt x="964692" y="2187943"/>
                  </a:lnTo>
                  <a:lnTo>
                    <a:pt x="966647" y="2181212"/>
                  </a:lnTo>
                  <a:lnTo>
                    <a:pt x="966851" y="2174951"/>
                  </a:lnTo>
                  <a:close/>
                </a:path>
                <a:path w="2432684" h="3543300">
                  <a:moveTo>
                    <a:pt x="968730" y="1694840"/>
                  </a:moveTo>
                  <a:lnTo>
                    <a:pt x="966406" y="1692592"/>
                  </a:lnTo>
                  <a:lnTo>
                    <a:pt x="964412" y="1692973"/>
                  </a:lnTo>
                  <a:lnTo>
                    <a:pt x="963904" y="1694916"/>
                  </a:lnTo>
                  <a:lnTo>
                    <a:pt x="963866" y="1695780"/>
                  </a:lnTo>
                  <a:lnTo>
                    <a:pt x="963739" y="1696618"/>
                  </a:lnTo>
                  <a:lnTo>
                    <a:pt x="963803" y="1697050"/>
                  </a:lnTo>
                  <a:lnTo>
                    <a:pt x="963714" y="1697609"/>
                  </a:lnTo>
                  <a:lnTo>
                    <a:pt x="964476" y="1698447"/>
                  </a:lnTo>
                  <a:lnTo>
                    <a:pt x="965149" y="1699209"/>
                  </a:lnTo>
                  <a:lnTo>
                    <a:pt x="966482" y="1699285"/>
                  </a:lnTo>
                  <a:lnTo>
                    <a:pt x="967562" y="1698726"/>
                  </a:lnTo>
                  <a:lnTo>
                    <a:pt x="968590" y="1696542"/>
                  </a:lnTo>
                  <a:lnTo>
                    <a:pt x="968730" y="1694840"/>
                  </a:lnTo>
                  <a:close/>
                </a:path>
                <a:path w="2432684" h="3543300">
                  <a:moveTo>
                    <a:pt x="971334" y="1968665"/>
                  </a:moveTo>
                  <a:lnTo>
                    <a:pt x="971042" y="1968487"/>
                  </a:lnTo>
                  <a:lnTo>
                    <a:pt x="971016" y="1968982"/>
                  </a:lnTo>
                  <a:lnTo>
                    <a:pt x="971334" y="1968665"/>
                  </a:lnTo>
                  <a:close/>
                </a:path>
                <a:path w="2432684" h="3543300">
                  <a:moveTo>
                    <a:pt x="971359" y="1960003"/>
                  </a:moveTo>
                  <a:lnTo>
                    <a:pt x="970381" y="1958047"/>
                  </a:lnTo>
                  <a:lnTo>
                    <a:pt x="969759" y="1957806"/>
                  </a:lnTo>
                  <a:lnTo>
                    <a:pt x="968629" y="1958073"/>
                  </a:lnTo>
                  <a:lnTo>
                    <a:pt x="967486" y="1958251"/>
                  </a:lnTo>
                  <a:lnTo>
                    <a:pt x="964857" y="1963585"/>
                  </a:lnTo>
                  <a:lnTo>
                    <a:pt x="967638" y="1966328"/>
                  </a:lnTo>
                  <a:lnTo>
                    <a:pt x="971042" y="1968487"/>
                  </a:lnTo>
                  <a:lnTo>
                    <a:pt x="971156" y="1966264"/>
                  </a:lnTo>
                  <a:lnTo>
                    <a:pt x="971359" y="1963585"/>
                  </a:lnTo>
                  <a:lnTo>
                    <a:pt x="971359" y="1960003"/>
                  </a:lnTo>
                  <a:close/>
                </a:path>
                <a:path w="2432684" h="3543300">
                  <a:moveTo>
                    <a:pt x="971816" y="255905"/>
                  </a:moveTo>
                  <a:lnTo>
                    <a:pt x="971511" y="255892"/>
                  </a:lnTo>
                  <a:lnTo>
                    <a:pt x="971499" y="256197"/>
                  </a:lnTo>
                  <a:lnTo>
                    <a:pt x="971816" y="255905"/>
                  </a:lnTo>
                  <a:close/>
                </a:path>
                <a:path w="2432684" h="3543300">
                  <a:moveTo>
                    <a:pt x="974547" y="253123"/>
                  </a:moveTo>
                  <a:lnTo>
                    <a:pt x="974280" y="253161"/>
                  </a:lnTo>
                  <a:lnTo>
                    <a:pt x="974242" y="253441"/>
                  </a:lnTo>
                  <a:lnTo>
                    <a:pt x="974547" y="253123"/>
                  </a:lnTo>
                  <a:close/>
                </a:path>
                <a:path w="2432684" h="3543300">
                  <a:moveTo>
                    <a:pt x="977290" y="250380"/>
                  </a:moveTo>
                  <a:lnTo>
                    <a:pt x="977011" y="250431"/>
                  </a:lnTo>
                  <a:lnTo>
                    <a:pt x="976972" y="250698"/>
                  </a:lnTo>
                  <a:lnTo>
                    <a:pt x="977290" y="250380"/>
                  </a:lnTo>
                  <a:close/>
                </a:path>
                <a:path w="2432684" h="3543300">
                  <a:moveTo>
                    <a:pt x="980046" y="247637"/>
                  </a:moveTo>
                  <a:lnTo>
                    <a:pt x="979678" y="247650"/>
                  </a:lnTo>
                  <a:lnTo>
                    <a:pt x="979703" y="247992"/>
                  </a:lnTo>
                  <a:lnTo>
                    <a:pt x="980046" y="247637"/>
                  </a:lnTo>
                  <a:close/>
                </a:path>
                <a:path w="2432684" h="3543300">
                  <a:moveTo>
                    <a:pt x="993597" y="163868"/>
                  </a:moveTo>
                  <a:lnTo>
                    <a:pt x="993190" y="159905"/>
                  </a:lnTo>
                  <a:lnTo>
                    <a:pt x="991222" y="157759"/>
                  </a:lnTo>
                  <a:lnTo>
                    <a:pt x="986434" y="156654"/>
                  </a:lnTo>
                  <a:lnTo>
                    <a:pt x="983869" y="157213"/>
                  </a:lnTo>
                  <a:lnTo>
                    <a:pt x="980859" y="159918"/>
                  </a:lnTo>
                  <a:lnTo>
                    <a:pt x="980186" y="161175"/>
                  </a:lnTo>
                  <a:lnTo>
                    <a:pt x="979297" y="163918"/>
                  </a:lnTo>
                  <a:lnTo>
                    <a:pt x="980503" y="165455"/>
                  </a:lnTo>
                  <a:lnTo>
                    <a:pt x="984758" y="166916"/>
                  </a:lnTo>
                  <a:lnTo>
                    <a:pt x="986904" y="167474"/>
                  </a:lnTo>
                  <a:lnTo>
                    <a:pt x="988783" y="168046"/>
                  </a:lnTo>
                  <a:lnTo>
                    <a:pt x="989876" y="167474"/>
                  </a:lnTo>
                  <a:lnTo>
                    <a:pt x="990714" y="167144"/>
                  </a:lnTo>
                  <a:lnTo>
                    <a:pt x="993000" y="165506"/>
                  </a:lnTo>
                  <a:lnTo>
                    <a:pt x="993597" y="163868"/>
                  </a:lnTo>
                  <a:close/>
                </a:path>
                <a:path w="2432684" h="3543300">
                  <a:moveTo>
                    <a:pt x="996289" y="220459"/>
                  </a:moveTo>
                  <a:lnTo>
                    <a:pt x="996200" y="220332"/>
                  </a:lnTo>
                  <a:lnTo>
                    <a:pt x="996162" y="220472"/>
                  </a:lnTo>
                  <a:lnTo>
                    <a:pt x="996289" y="220459"/>
                  </a:lnTo>
                  <a:close/>
                </a:path>
                <a:path w="2432684" h="3543300">
                  <a:moveTo>
                    <a:pt x="997940" y="227380"/>
                  </a:moveTo>
                  <a:lnTo>
                    <a:pt x="996162" y="220472"/>
                  </a:lnTo>
                  <a:lnTo>
                    <a:pt x="992835" y="220738"/>
                  </a:lnTo>
                  <a:lnTo>
                    <a:pt x="990727" y="223215"/>
                  </a:lnTo>
                  <a:lnTo>
                    <a:pt x="983500" y="230403"/>
                  </a:lnTo>
                  <a:lnTo>
                    <a:pt x="963942" y="253123"/>
                  </a:lnTo>
                  <a:lnTo>
                    <a:pt x="964107" y="254127"/>
                  </a:lnTo>
                  <a:lnTo>
                    <a:pt x="964704" y="255333"/>
                  </a:lnTo>
                  <a:lnTo>
                    <a:pt x="967384" y="255778"/>
                  </a:lnTo>
                  <a:lnTo>
                    <a:pt x="969619" y="255778"/>
                  </a:lnTo>
                  <a:lnTo>
                    <a:pt x="971511" y="255892"/>
                  </a:lnTo>
                  <a:lnTo>
                    <a:pt x="971626" y="254266"/>
                  </a:lnTo>
                  <a:lnTo>
                    <a:pt x="972807" y="253415"/>
                  </a:lnTo>
                  <a:lnTo>
                    <a:pt x="974280" y="253161"/>
                  </a:lnTo>
                  <a:lnTo>
                    <a:pt x="974509" y="251675"/>
                  </a:lnTo>
                  <a:lnTo>
                    <a:pt x="975563" y="250685"/>
                  </a:lnTo>
                  <a:lnTo>
                    <a:pt x="977011" y="250431"/>
                  </a:lnTo>
                  <a:lnTo>
                    <a:pt x="977239" y="248932"/>
                  </a:lnTo>
                  <a:lnTo>
                    <a:pt x="978115" y="247738"/>
                  </a:lnTo>
                  <a:lnTo>
                    <a:pt x="979678" y="247650"/>
                  </a:lnTo>
                  <a:lnTo>
                    <a:pt x="979538" y="245656"/>
                  </a:lnTo>
                  <a:lnTo>
                    <a:pt x="980249" y="243700"/>
                  </a:lnTo>
                  <a:lnTo>
                    <a:pt x="984605" y="240347"/>
                  </a:lnTo>
                  <a:lnTo>
                    <a:pt x="987361" y="238734"/>
                  </a:lnTo>
                  <a:lnTo>
                    <a:pt x="993343" y="231889"/>
                  </a:lnTo>
                  <a:lnTo>
                    <a:pt x="997940" y="227380"/>
                  </a:lnTo>
                  <a:close/>
                </a:path>
                <a:path w="2432684" h="3543300">
                  <a:moveTo>
                    <a:pt x="1007376" y="220256"/>
                  </a:moveTo>
                  <a:lnTo>
                    <a:pt x="1007071" y="220256"/>
                  </a:lnTo>
                  <a:lnTo>
                    <a:pt x="1006970" y="220611"/>
                  </a:lnTo>
                  <a:lnTo>
                    <a:pt x="1007376" y="220256"/>
                  </a:lnTo>
                  <a:close/>
                </a:path>
                <a:path w="2432684" h="3543300">
                  <a:moveTo>
                    <a:pt x="1053338" y="169875"/>
                  </a:moveTo>
                  <a:lnTo>
                    <a:pt x="1050239" y="168211"/>
                  </a:lnTo>
                  <a:lnTo>
                    <a:pt x="1048562" y="168605"/>
                  </a:lnTo>
                  <a:lnTo>
                    <a:pt x="1044663" y="170980"/>
                  </a:lnTo>
                  <a:lnTo>
                    <a:pt x="1042149" y="172212"/>
                  </a:lnTo>
                  <a:lnTo>
                    <a:pt x="1034580" y="179260"/>
                  </a:lnTo>
                  <a:lnTo>
                    <a:pt x="1029169" y="184823"/>
                  </a:lnTo>
                  <a:lnTo>
                    <a:pt x="1023493" y="194894"/>
                  </a:lnTo>
                  <a:lnTo>
                    <a:pt x="1021181" y="196964"/>
                  </a:lnTo>
                  <a:lnTo>
                    <a:pt x="996442" y="220459"/>
                  </a:lnTo>
                  <a:lnTo>
                    <a:pt x="999883" y="222224"/>
                  </a:lnTo>
                  <a:lnTo>
                    <a:pt x="1003617" y="220332"/>
                  </a:lnTo>
                  <a:lnTo>
                    <a:pt x="1007071" y="220256"/>
                  </a:lnTo>
                  <a:lnTo>
                    <a:pt x="1007097" y="219608"/>
                  </a:lnTo>
                  <a:lnTo>
                    <a:pt x="1015238" y="210934"/>
                  </a:lnTo>
                  <a:lnTo>
                    <a:pt x="1023023" y="202476"/>
                  </a:lnTo>
                  <a:lnTo>
                    <a:pt x="1031113" y="194310"/>
                  </a:lnTo>
                  <a:lnTo>
                    <a:pt x="1039863" y="186791"/>
                  </a:lnTo>
                  <a:lnTo>
                    <a:pt x="1044536" y="183210"/>
                  </a:lnTo>
                  <a:lnTo>
                    <a:pt x="1048512" y="178854"/>
                  </a:lnTo>
                  <a:lnTo>
                    <a:pt x="1053223" y="171691"/>
                  </a:lnTo>
                  <a:lnTo>
                    <a:pt x="1053338" y="169875"/>
                  </a:lnTo>
                  <a:close/>
                </a:path>
                <a:path w="2432684" h="3543300">
                  <a:moveTo>
                    <a:pt x="1067549" y="157759"/>
                  </a:moveTo>
                  <a:lnTo>
                    <a:pt x="1067295" y="153187"/>
                  </a:lnTo>
                  <a:lnTo>
                    <a:pt x="1066711" y="152196"/>
                  </a:lnTo>
                  <a:lnTo>
                    <a:pt x="1065453" y="151485"/>
                  </a:lnTo>
                  <a:lnTo>
                    <a:pt x="1064336" y="151536"/>
                  </a:lnTo>
                  <a:lnTo>
                    <a:pt x="1059980" y="153657"/>
                  </a:lnTo>
                  <a:lnTo>
                    <a:pt x="1059129" y="157035"/>
                  </a:lnTo>
                  <a:lnTo>
                    <a:pt x="1058900" y="160451"/>
                  </a:lnTo>
                  <a:lnTo>
                    <a:pt x="1058900" y="161163"/>
                  </a:lnTo>
                  <a:lnTo>
                    <a:pt x="1058799" y="161632"/>
                  </a:lnTo>
                  <a:lnTo>
                    <a:pt x="1059180" y="162852"/>
                  </a:lnTo>
                  <a:lnTo>
                    <a:pt x="1059561" y="164312"/>
                  </a:lnTo>
                  <a:lnTo>
                    <a:pt x="1060983" y="164287"/>
                  </a:lnTo>
                  <a:lnTo>
                    <a:pt x="1062596" y="164122"/>
                  </a:lnTo>
                  <a:lnTo>
                    <a:pt x="1065212" y="160578"/>
                  </a:lnTo>
                  <a:lnTo>
                    <a:pt x="1067549" y="157759"/>
                  </a:lnTo>
                  <a:close/>
                </a:path>
                <a:path w="2432684" h="3543300">
                  <a:moveTo>
                    <a:pt x="1099502" y="127000"/>
                  </a:moveTo>
                  <a:lnTo>
                    <a:pt x="1089113" y="127000"/>
                  </a:lnTo>
                  <a:lnTo>
                    <a:pt x="1083310" y="139700"/>
                  </a:lnTo>
                  <a:lnTo>
                    <a:pt x="1079792" y="139700"/>
                  </a:lnTo>
                  <a:lnTo>
                    <a:pt x="1073492" y="152400"/>
                  </a:lnTo>
                  <a:lnTo>
                    <a:pt x="1080211" y="152400"/>
                  </a:lnTo>
                  <a:lnTo>
                    <a:pt x="1086396" y="139700"/>
                  </a:lnTo>
                  <a:lnTo>
                    <a:pt x="1097521" y="139700"/>
                  </a:lnTo>
                  <a:lnTo>
                    <a:pt x="1099502" y="127000"/>
                  </a:lnTo>
                  <a:close/>
                </a:path>
                <a:path w="2432684" h="3543300">
                  <a:moveTo>
                    <a:pt x="1287614" y="39065"/>
                  </a:moveTo>
                  <a:lnTo>
                    <a:pt x="1287538" y="38100"/>
                  </a:lnTo>
                  <a:lnTo>
                    <a:pt x="1286395" y="38100"/>
                  </a:lnTo>
                  <a:lnTo>
                    <a:pt x="1287614" y="39065"/>
                  </a:lnTo>
                  <a:close/>
                </a:path>
                <a:path w="2432684" h="3543300">
                  <a:moveTo>
                    <a:pt x="1436751" y="184873"/>
                  </a:moveTo>
                  <a:lnTo>
                    <a:pt x="1436420" y="184746"/>
                  </a:lnTo>
                  <a:lnTo>
                    <a:pt x="1436751" y="185077"/>
                  </a:lnTo>
                  <a:lnTo>
                    <a:pt x="1436751" y="184873"/>
                  </a:lnTo>
                  <a:close/>
                </a:path>
                <a:path w="2432684" h="3543300">
                  <a:moveTo>
                    <a:pt x="1436789" y="176555"/>
                  </a:moveTo>
                  <a:lnTo>
                    <a:pt x="1436547" y="176784"/>
                  </a:lnTo>
                  <a:lnTo>
                    <a:pt x="1436789" y="176809"/>
                  </a:lnTo>
                  <a:lnTo>
                    <a:pt x="1436789" y="176555"/>
                  </a:lnTo>
                  <a:close/>
                </a:path>
                <a:path w="2432684" h="3543300">
                  <a:moveTo>
                    <a:pt x="1443177" y="3043199"/>
                  </a:moveTo>
                  <a:lnTo>
                    <a:pt x="1440954" y="3039199"/>
                  </a:lnTo>
                  <a:lnTo>
                    <a:pt x="1439824" y="3038792"/>
                  </a:lnTo>
                  <a:lnTo>
                    <a:pt x="1438338" y="3038830"/>
                  </a:lnTo>
                  <a:lnTo>
                    <a:pt x="1437246" y="3039300"/>
                  </a:lnTo>
                  <a:lnTo>
                    <a:pt x="1436230" y="3041434"/>
                  </a:lnTo>
                  <a:lnTo>
                    <a:pt x="1435862" y="3043148"/>
                  </a:lnTo>
                  <a:lnTo>
                    <a:pt x="1435531" y="3044228"/>
                  </a:lnTo>
                  <a:lnTo>
                    <a:pt x="1435798" y="3046234"/>
                  </a:lnTo>
                  <a:lnTo>
                    <a:pt x="1435811" y="3047606"/>
                  </a:lnTo>
                  <a:lnTo>
                    <a:pt x="1436433" y="3049524"/>
                  </a:lnTo>
                  <a:lnTo>
                    <a:pt x="1437271" y="3050387"/>
                  </a:lnTo>
                  <a:lnTo>
                    <a:pt x="1438630" y="3050552"/>
                  </a:lnTo>
                  <a:lnTo>
                    <a:pt x="1439659" y="3050032"/>
                  </a:lnTo>
                  <a:lnTo>
                    <a:pt x="1442910" y="3046526"/>
                  </a:lnTo>
                  <a:lnTo>
                    <a:pt x="1443177" y="3043199"/>
                  </a:lnTo>
                  <a:close/>
                </a:path>
                <a:path w="2432684" h="3543300">
                  <a:moveTo>
                    <a:pt x="1453222" y="198742"/>
                  </a:moveTo>
                  <a:lnTo>
                    <a:pt x="1453032" y="198374"/>
                  </a:lnTo>
                  <a:lnTo>
                    <a:pt x="1452816" y="198412"/>
                  </a:lnTo>
                  <a:lnTo>
                    <a:pt x="1453222" y="198742"/>
                  </a:lnTo>
                  <a:close/>
                </a:path>
                <a:path w="2432684" h="3543300">
                  <a:moveTo>
                    <a:pt x="1465745" y="3467100"/>
                  </a:moveTo>
                  <a:lnTo>
                    <a:pt x="1462836" y="3454400"/>
                  </a:lnTo>
                  <a:lnTo>
                    <a:pt x="1464348" y="3441700"/>
                  </a:lnTo>
                  <a:lnTo>
                    <a:pt x="1464056" y="3429000"/>
                  </a:lnTo>
                  <a:lnTo>
                    <a:pt x="1462747" y="3429000"/>
                  </a:lnTo>
                  <a:lnTo>
                    <a:pt x="1463116" y="3416300"/>
                  </a:lnTo>
                  <a:lnTo>
                    <a:pt x="1463471" y="3416300"/>
                  </a:lnTo>
                  <a:lnTo>
                    <a:pt x="1464043" y="3403600"/>
                  </a:lnTo>
                  <a:lnTo>
                    <a:pt x="1464017" y="3314700"/>
                  </a:lnTo>
                  <a:lnTo>
                    <a:pt x="1463903" y="3302000"/>
                  </a:lnTo>
                  <a:lnTo>
                    <a:pt x="1464195" y="3289300"/>
                  </a:lnTo>
                  <a:lnTo>
                    <a:pt x="1459585" y="3289300"/>
                  </a:lnTo>
                  <a:lnTo>
                    <a:pt x="1461604" y="3276600"/>
                  </a:lnTo>
                  <a:lnTo>
                    <a:pt x="1457909" y="3276600"/>
                  </a:lnTo>
                  <a:lnTo>
                    <a:pt x="1463624" y="3263900"/>
                  </a:lnTo>
                  <a:lnTo>
                    <a:pt x="1464259" y="3263900"/>
                  </a:lnTo>
                  <a:lnTo>
                    <a:pt x="1463751" y="3251200"/>
                  </a:lnTo>
                  <a:lnTo>
                    <a:pt x="1461770" y="3251200"/>
                  </a:lnTo>
                  <a:lnTo>
                    <a:pt x="1463205" y="3238500"/>
                  </a:lnTo>
                  <a:lnTo>
                    <a:pt x="1464221" y="3238500"/>
                  </a:lnTo>
                  <a:lnTo>
                    <a:pt x="1463675" y="3225800"/>
                  </a:lnTo>
                  <a:lnTo>
                    <a:pt x="1450784" y="3225800"/>
                  </a:lnTo>
                  <a:lnTo>
                    <a:pt x="1450149" y="3238500"/>
                  </a:lnTo>
                  <a:lnTo>
                    <a:pt x="1448739" y="3238500"/>
                  </a:lnTo>
                  <a:lnTo>
                    <a:pt x="1450403" y="3251200"/>
                  </a:lnTo>
                  <a:lnTo>
                    <a:pt x="1450962" y="3251200"/>
                  </a:lnTo>
                  <a:lnTo>
                    <a:pt x="1447368" y="3263900"/>
                  </a:lnTo>
                  <a:lnTo>
                    <a:pt x="1448866" y="3263900"/>
                  </a:lnTo>
                  <a:lnTo>
                    <a:pt x="1449324" y="3276600"/>
                  </a:lnTo>
                  <a:lnTo>
                    <a:pt x="1449946" y="3276600"/>
                  </a:lnTo>
                  <a:lnTo>
                    <a:pt x="1450060" y="3314700"/>
                  </a:lnTo>
                  <a:lnTo>
                    <a:pt x="1449895" y="3314700"/>
                  </a:lnTo>
                  <a:lnTo>
                    <a:pt x="1447850" y="3327400"/>
                  </a:lnTo>
                  <a:lnTo>
                    <a:pt x="1448231" y="3327400"/>
                  </a:lnTo>
                  <a:lnTo>
                    <a:pt x="1449882" y="3340100"/>
                  </a:lnTo>
                  <a:lnTo>
                    <a:pt x="1450136" y="3352800"/>
                  </a:lnTo>
                  <a:lnTo>
                    <a:pt x="1450936" y="3365500"/>
                  </a:lnTo>
                  <a:lnTo>
                    <a:pt x="1450098" y="3378200"/>
                  </a:lnTo>
                  <a:lnTo>
                    <a:pt x="1450086" y="3390900"/>
                  </a:lnTo>
                  <a:lnTo>
                    <a:pt x="1450365" y="3403600"/>
                  </a:lnTo>
                  <a:lnTo>
                    <a:pt x="1450416" y="3429000"/>
                  </a:lnTo>
                  <a:lnTo>
                    <a:pt x="1450149" y="3441700"/>
                  </a:lnTo>
                  <a:lnTo>
                    <a:pt x="1449959" y="3441700"/>
                  </a:lnTo>
                  <a:lnTo>
                    <a:pt x="1449641" y="3454400"/>
                  </a:lnTo>
                  <a:lnTo>
                    <a:pt x="1449374" y="3454400"/>
                  </a:lnTo>
                  <a:lnTo>
                    <a:pt x="1449578" y="3467100"/>
                  </a:lnTo>
                  <a:lnTo>
                    <a:pt x="1450238" y="3492500"/>
                  </a:lnTo>
                  <a:lnTo>
                    <a:pt x="1449590" y="3492500"/>
                  </a:lnTo>
                  <a:lnTo>
                    <a:pt x="1452168" y="3505200"/>
                  </a:lnTo>
                  <a:lnTo>
                    <a:pt x="1449984" y="3505200"/>
                  </a:lnTo>
                  <a:lnTo>
                    <a:pt x="1447965" y="3517900"/>
                  </a:lnTo>
                  <a:lnTo>
                    <a:pt x="1448460" y="3517900"/>
                  </a:lnTo>
                  <a:lnTo>
                    <a:pt x="1450873" y="3530600"/>
                  </a:lnTo>
                  <a:lnTo>
                    <a:pt x="1448523" y="3543287"/>
                  </a:lnTo>
                  <a:lnTo>
                    <a:pt x="1464106" y="3543287"/>
                  </a:lnTo>
                  <a:lnTo>
                    <a:pt x="1464094" y="3530600"/>
                  </a:lnTo>
                  <a:lnTo>
                    <a:pt x="1463954" y="3517900"/>
                  </a:lnTo>
                  <a:lnTo>
                    <a:pt x="1464170" y="3505200"/>
                  </a:lnTo>
                  <a:lnTo>
                    <a:pt x="1464246" y="3492500"/>
                  </a:lnTo>
                  <a:lnTo>
                    <a:pt x="1464119" y="3492500"/>
                  </a:lnTo>
                  <a:lnTo>
                    <a:pt x="1464398" y="3479800"/>
                  </a:lnTo>
                  <a:lnTo>
                    <a:pt x="1465656" y="3479800"/>
                  </a:lnTo>
                  <a:lnTo>
                    <a:pt x="1464221" y="3467100"/>
                  </a:lnTo>
                  <a:lnTo>
                    <a:pt x="1465745" y="3467100"/>
                  </a:lnTo>
                  <a:close/>
                </a:path>
                <a:path w="2432684" h="3543300">
                  <a:moveTo>
                    <a:pt x="1470139" y="2806814"/>
                  </a:moveTo>
                  <a:lnTo>
                    <a:pt x="1467954" y="2803283"/>
                  </a:lnTo>
                  <a:lnTo>
                    <a:pt x="1460715" y="2799892"/>
                  </a:lnTo>
                  <a:lnTo>
                    <a:pt x="1459179" y="2800489"/>
                  </a:lnTo>
                  <a:lnTo>
                    <a:pt x="1455826" y="2809824"/>
                  </a:lnTo>
                  <a:lnTo>
                    <a:pt x="1454886" y="2816466"/>
                  </a:lnTo>
                  <a:lnTo>
                    <a:pt x="1456359" y="2833547"/>
                  </a:lnTo>
                  <a:lnTo>
                    <a:pt x="1454302" y="2844647"/>
                  </a:lnTo>
                  <a:lnTo>
                    <a:pt x="1452905" y="2850578"/>
                  </a:lnTo>
                  <a:lnTo>
                    <a:pt x="1456143" y="2858744"/>
                  </a:lnTo>
                  <a:lnTo>
                    <a:pt x="1455229" y="2861335"/>
                  </a:lnTo>
                  <a:lnTo>
                    <a:pt x="1454365" y="2866225"/>
                  </a:lnTo>
                  <a:lnTo>
                    <a:pt x="1453146" y="2868841"/>
                  </a:lnTo>
                  <a:lnTo>
                    <a:pt x="1452994" y="2920784"/>
                  </a:lnTo>
                  <a:lnTo>
                    <a:pt x="1453807" y="2923311"/>
                  </a:lnTo>
                  <a:lnTo>
                    <a:pt x="1457159" y="2927019"/>
                  </a:lnTo>
                  <a:lnTo>
                    <a:pt x="1457223" y="2928721"/>
                  </a:lnTo>
                  <a:lnTo>
                    <a:pt x="1453070" y="2933166"/>
                  </a:lnTo>
                  <a:lnTo>
                    <a:pt x="1452905" y="2936735"/>
                  </a:lnTo>
                  <a:lnTo>
                    <a:pt x="1452930" y="2987510"/>
                  </a:lnTo>
                  <a:lnTo>
                    <a:pt x="1450098" y="2995752"/>
                  </a:lnTo>
                  <a:lnTo>
                    <a:pt x="1450213" y="3000679"/>
                  </a:lnTo>
                  <a:lnTo>
                    <a:pt x="1449997" y="3109976"/>
                  </a:lnTo>
                  <a:lnTo>
                    <a:pt x="1450987" y="3116757"/>
                  </a:lnTo>
                  <a:lnTo>
                    <a:pt x="1450568" y="3119805"/>
                  </a:lnTo>
                  <a:lnTo>
                    <a:pt x="1449743" y="3143377"/>
                  </a:lnTo>
                  <a:lnTo>
                    <a:pt x="1449946" y="3181553"/>
                  </a:lnTo>
                  <a:lnTo>
                    <a:pt x="1449260" y="3187001"/>
                  </a:lnTo>
                  <a:lnTo>
                    <a:pt x="1449641" y="3198634"/>
                  </a:lnTo>
                  <a:lnTo>
                    <a:pt x="1446657" y="3205403"/>
                  </a:lnTo>
                  <a:lnTo>
                    <a:pt x="1448308" y="3208744"/>
                  </a:lnTo>
                  <a:lnTo>
                    <a:pt x="1451470" y="3214217"/>
                  </a:lnTo>
                  <a:lnTo>
                    <a:pt x="1453464" y="3214916"/>
                  </a:lnTo>
                  <a:lnTo>
                    <a:pt x="1455851" y="3214992"/>
                  </a:lnTo>
                  <a:lnTo>
                    <a:pt x="1459928" y="3215157"/>
                  </a:lnTo>
                  <a:lnTo>
                    <a:pt x="1462455" y="3212427"/>
                  </a:lnTo>
                  <a:lnTo>
                    <a:pt x="1458036" y="3204730"/>
                  </a:lnTo>
                  <a:lnTo>
                    <a:pt x="1458150" y="3200692"/>
                  </a:lnTo>
                  <a:lnTo>
                    <a:pt x="1461173" y="3193732"/>
                  </a:lnTo>
                  <a:lnTo>
                    <a:pt x="1461490" y="3190938"/>
                  </a:lnTo>
                  <a:lnTo>
                    <a:pt x="1463751" y="3185731"/>
                  </a:lnTo>
                  <a:lnTo>
                    <a:pt x="1463484" y="3183267"/>
                  </a:lnTo>
                  <a:lnTo>
                    <a:pt x="1461071" y="3175520"/>
                  </a:lnTo>
                  <a:lnTo>
                    <a:pt x="1458379" y="3170364"/>
                  </a:lnTo>
                  <a:lnTo>
                    <a:pt x="1463802" y="3164992"/>
                  </a:lnTo>
                  <a:lnTo>
                    <a:pt x="1463687" y="3163786"/>
                  </a:lnTo>
                  <a:lnTo>
                    <a:pt x="1464538" y="3157931"/>
                  </a:lnTo>
                  <a:lnTo>
                    <a:pt x="1461579" y="3153245"/>
                  </a:lnTo>
                  <a:lnTo>
                    <a:pt x="1463116" y="3146717"/>
                  </a:lnTo>
                  <a:lnTo>
                    <a:pt x="1461566" y="3144799"/>
                  </a:lnTo>
                  <a:lnTo>
                    <a:pt x="1459865" y="3141357"/>
                  </a:lnTo>
                  <a:lnTo>
                    <a:pt x="1460055" y="3139757"/>
                  </a:lnTo>
                  <a:lnTo>
                    <a:pt x="1463167" y="3135490"/>
                  </a:lnTo>
                  <a:lnTo>
                    <a:pt x="1464106" y="3132531"/>
                  </a:lnTo>
                  <a:lnTo>
                    <a:pt x="1463763" y="3104705"/>
                  </a:lnTo>
                  <a:lnTo>
                    <a:pt x="1463040" y="3096526"/>
                  </a:lnTo>
                  <a:lnTo>
                    <a:pt x="1462265" y="3090888"/>
                  </a:lnTo>
                  <a:lnTo>
                    <a:pt x="1464449" y="3084919"/>
                  </a:lnTo>
                  <a:lnTo>
                    <a:pt x="1461579" y="3078581"/>
                  </a:lnTo>
                  <a:lnTo>
                    <a:pt x="1461985" y="3077400"/>
                  </a:lnTo>
                  <a:lnTo>
                    <a:pt x="1464995" y="3072053"/>
                  </a:lnTo>
                  <a:lnTo>
                    <a:pt x="1462646" y="3066427"/>
                  </a:lnTo>
                  <a:lnTo>
                    <a:pt x="1468183" y="3056725"/>
                  </a:lnTo>
                  <a:lnTo>
                    <a:pt x="1464030" y="3052381"/>
                  </a:lnTo>
                  <a:lnTo>
                    <a:pt x="1464195" y="3044355"/>
                  </a:lnTo>
                  <a:lnTo>
                    <a:pt x="1463827" y="3041129"/>
                  </a:lnTo>
                  <a:lnTo>
                    <a:pt x="1465097" y="3030232"/>
                  </a:lnTo>
                  <a:lnTo>
                    <a:pt x="1463763" y="3022536"/>
                  </a:lnTo>
                  <a:lnTo>
                    <a:pt x="1463992" y="3012617"/>
                  </a:lnTo>
                  <a:lnTo>
                    <a:pt x="1463636" y="3010116"/>
                  </a:lnTo>
                  <a:lnTo>
                    <a:pt x="1460792" y="3005023"/>
                  </a:lnTo>
                  <a:lnTo>
                    <a:pt x="1462087" y="3002483"/>
                  </a:lnTo>
                  <a:lnTo>
                    <a:pt x="1463941" y="2993021"/>
                  </a:lnTo>
                  <a:lnTo>
                    <a:pt x="1464462" y="2986684"/>
                  </a:lnTo>
                  <a:lnTo>
                    <a:pt x="1463789" y="2980385"/>
                  </a:lnTo>
                  <a:lnTo>
                    <a:pt x="1461376" y="2974162"/>
                  </a:lnTo>
                  <a:lnTo>
                    <a:pt x="1460601" y="2972765"/>
                  </a:lnTo>
                  <a:lnTo>
                    <a:pt x="1461071" y="2965818"/>
                  </a:lnTo>
                  <a:lnTo>
                    <a:pt x="1461795" y="2962694"/>
                  </a:lnTo>
                  <a:lnTo>
                    <a:pt x="1462024" y="2957588"/>
                  </a:lnTo>
                  <a:lnTo>
                    <a:pt x="1462557" y="2956052"/>
                  </a:lnTo>
                  <a:lnTo>
                    <a:pt x="1466151" y="2952115"/>
                  </a:lnTo>
                  <a:lnTo>
                    <a:pt x="1467218" y="2949321"/>
                  </a:lnTo>
                  <a:lnTo>
                    <a:pt x="1464513" y="2943822"/>
                  </a:lnTo>
                  <a:lnTo>
                    <a:pt x="1464297" y="2941663"/>
                  </a:lnTo>
                  <a:lnTo>
                    <a:pt x="1467231" y="2935554"/>
                  </a:lnTo>
                  <a:lnTo>
                    <a:pt x="1467167" y="2931325"/>
                  </a:lnTo>
                  <a:lnTo>
                    <a:pt x="1465910" y="2920974"/>
                  </a:lnTo>
                  <a:lnTo>
                    <a:pt x="1466977" y="2905683"/>
                  </a:lnTo>
                  <a:lnTo>
                    <a:pt x="1466684" y="2902928"/>
                  </a:lnTo>
                  <a:lnTo>
                    <a:pt x="1467015" y="2895930"/>
                  </a:lnTo>
                  <a:lnTo>
                    <a:pt x="1466126" y="2892133"/>
                  </a:lnTo>
                  <a:lnTo>
                    <a:pt x="1461503" y="2887611"/>
                  </a:lnTo>
                  <a:lnTo>
                    <a:pt x="1461300" y="2885567"/>
                  </a:lnTo>
                  <a:lnTo>
                    <a:pt x="1464868" y="2880715"/>
                  </a:lnTo>
                  <a:lnTo>
                    <a:pt x="1466088" y="2877972"/>
                  </a:lnTo>
                  <a:lnTo>
                    <a:pt x="1460474" y="2873616"/>
                  </a:lnTo>
                  <a:lnTo>
                    <a:pt x="1461401" y="2870403"/>
                  </a:lnTo>
                  <a:lnTo>
                    <a:pt x="1464792" y="2867825"/>
                  </a:lnTo>
                  <a:lnTo>
                    <a:pt x="1466507" y="2867075"/>
                  </a:lnTo>
                  <a:lnTo>
                    <a:pt x="1466735" y="2853474"/>
                  </a:lnTo>
                  <a:lnTo>
                    <a:pt x="1465783" y="2851988"/>
                  </a:lnTo>
                  <a:lnTo>
                    <a:pt x="1462481" y="2849422"/>
                  </a:lnTo>
                  <a:lnTo>
                    <a:pt x="1462582" y="2847644"/>
                  </a:lnTo>
                  <a:lnTo>
                    <a:pt x="1467027" y="2841879"/>
                  </a:lnTo>
                  <a:lnTo>
                    <a:pt x="1468031" y="2837472"/>
                  </a:lnTo>
                  <a:lnTo>
                    <a:pt x="1466278" y="2826740"/>
                  </a:lnTo>
                  <a:lnTo>
                    <a:pt x="1466227" y="2821165"/>
                  </a:lnTo>
                  <a:lnTo>
                    <a:pt x="1469428" y="2814853"/>
                  </a:lnTo>
                  <a:lnTo>
                    <a:pt x="1469364" y="2813354"/>
                  </a:lnTo>
                  <a:lnTo>
                    <a:pt x="1470139" y="2806814"/>
                  </a:lnTo>
                  <a:close/>
                </a:path>
                <a:path w="2432684" h="3543300">
                  <a:moveTo>
                    <a:pt x="1472387" y="215125"/>
                  </a:moveTo>
                  <a:lnTo>
                    <a:pt x="1472234" y="214795"/>
                  </a:lnTo>
                  <a:lnTo>
                    <a:pt x="1472006" y="214782"/>
                  </a:lnTo>
                  <a:lnTo>
                    <a:pt x="1472387" y="215125"/>
                  </a:lnTo>
                  <a:close/>
                </a:path>
                <a:path w="2432684" h="3543300">
                  <a:moveTo>
                    <a:pt x="1475079" y="217551"/>
                  </a:moveTo>
                  <a:lnTo>
                    <a:pt x="1474724" y="217563"/>
                  </a:lnTo>
                  <a:lnTo>
                    <a:pt x="1475079" y="217893"/>
                  </a:lnTo>
                  <a:lnTo>
                    <a:pt x="1475079" y="217551"/>
                  </a:lnTo>
                  <a:close/>
                </a:path>
                <a:path w="2432684" h="3543300">
                  <a:moveTo>
                    <a:pt x="1475422" y="2632646"/>
                  </a:moveTo>
                  <a:lnTo>
                    <a:pt x="1474914" y="2626779"/>
                  </a:lnTo>
                  <a:lnTo>
                    <a:pt x="1475181" y="2621457"/>
                  </a:lnTo>
                  <a:lnTo>
                    <a:pt x="1475257" y="2615450"/>
                  </a:lnTo>
                  <a:lnTo>
                    <a:pt x="1475041" y="2608669"/>
                  </a:lnTo>
                  <a:lnTo>
                    <a:pt x="1474089" y="2607564"/>
                  </a:lnTo>
                  <a:lnTo>
                    <a:pt x="1467942" y="2605367"/>
                  </a:lnTo>
                  <a:lnTo>
                    <a:pt x="1465592" y="2606027"/>
                  </a:lnTo>
                  <a:lnTo>
                    <a:pt x="1463789" y="2611361"/>
                  </a:lnTo>
                  <a:lnTo>
                    <a:pt x="1461719" y="2615222"/>
                  </a:lnTo>
                  <a:lnTo>
                    <a:pt x="1461046" y="2634094"/>
                  </a:lnTo>
                  <a:lnTo>
                    <a:pt x="1461287" y="2641587"/>
                  </a:lnTo>
                  <a:lnTo>
                    <a:pt x="1462354" y="2649042"/>
                  </a:lnTo>
                  <a:lnTo>
                    <a:pt x="1463078" y="2651976"/>
                  </a:lnTo>
                  <a:lnTo>
                    <a:pt x="1459064" y="2659723"/>
                  </a:lnTo>
                  <a:lnTo>
                    <a:pt x="1462328" y="2667431"/>
                  </a:lnTo>
                  <a:lnTo>
                    <a:pt x="1457629" y="2677541"/>
                  </a:lnTo>
                  <a:lnTo>
                    <a:pt x="1458849" y="2681440"/>
                  </a:lnTo>
                  <a:lnTo>
                    <a:pt x="1462265" y="2688171"/>
                  </a:lnTo>
                  <a:lnTo>
                    <a:pt x="1461985" y="2697251"/>
                  </a:lnTo>
                  <a:lnTo>
                    <a:pt x="1458061" y="2706141"/>
                  </a:lnTo>
                  <a:lnTo>
                    <a:pt x="1458544" y="2711970"/>
                  </a:lnTo>
                  <a:lnTo>
                    <a:pt x="1458582" y="2725115"/>
                  </a:lnTo>
                  <a:lnTo>
                    <a:pt x="1457744" y="2732608"/>
                  </a:lnTo>
                  <a:lnTo>
                    <a:pt x="1460855" y="2747213"/>
                  </a:lnTo>
                  <a:lnTo>
                    <a:pt x="1456791" y="2753677"/>
                  </a:lnTo>
                  <a:lnTo>
                    <a:pt x="1457261" y="2763545"/>
                  </a:lnTo>
                  <a:lnTo>
                    <a:pt x="1456702" y="2766110"/>
                  </a:lnTo>
                  <a:lnTo>
                    <a:pt x="1455991" y="2774162"/>
                  </a:lnTo>
                  <a:lnTo>
                    <a:pt x="1456550" y="2788183"/>
                  </a:lnTo>
                  <a:lnTo>
                    <a:pt x="1460627" y="2790101"/>
                  </a:lnTo>
                  <a:lnTo>
                    <a:pt x="1466545" y="2787954"/>
                  </a:lnTo>
                  <a:lnTo>
                    <a:pt x="1468437" y="2785935"/>
                  </a:lnTo>
                  <a:lnTo>
                    <a:pt x="1469631" y="2780576"/>
                  </a:lnTo>
                  <a:lnTo>
                    <a:pt x="1469821" y="2734957"/>
                  </a:lnTo>
                  <a:lnTo>
                    <a:pt x="1473174" y="2723464"/>
                  </a:lnTo>
                  <a:lnTo>
                    <a:pt x="1471637" y="2707284"/>
                  </a:lnTo>
                  <a:lnTo>
                    <a:pt x="1468818" y="2702941"/>
                  </a:lnTo>
                  <a:lnTo>
                    <a:pt x="1473314" y="2697403"/>
                  </a:lnTo>
                  <a:lnTo>
                    <a:pt x="1469009" y="2692806"/>
                  </a:lnTo>
                  <a:lnTo>
                    <a:pt x="1469339" y="2691307"/>
                  </a:lnTo>
                  <a:lnTo>
                    <a:pt x="1471599" y="2689009"/>
                  </a:lnTo>
                  <a:lnTo>
                    <a:pt x="1471841" y="2686964"/>
                  </a:lnTo>
                  <a:lnTo>
                    <a:pt x="1472577" y="2644673"/>
                  </a:lnTo>
                  <a:lnTo>
                    <a:pt x="1472031" y="2641193"/>
                  </a:lnTo>
                  <a:lnTo>
                    <a:pt x="1475422" y="2632646"/>
                  </a:lnTo>
                  <a:close/>
                </a:path>
                <a:path w="2432684" h="3543300">
                  <a:moveTo>
                    <a:pt x="1477835" y="2573832"/>
                  </a:moveTo>
                  <a:lnTo>
                    <a:pt x="1477784" y="2530005"/>
                  </a:lnTo>
                  <a:lnTo>
                    <a:pt x="1476019" y="2526741"/>
                  </a:lnTo>
                  <a:lnTo>
                    <a:pt x="1473288" y="2527782"/>
                  </a:lnTo>
                  <a:lnTo>
                    <a:pt x="1469466" y="2531580"/>
                  </a:lnTo>
                  <a:lnTo>
                    <a:pt x="1467650" y="2534069"/>
                  </a:lnTo>
                  <a:lnTo>
                    <a:pt x="1466392" y="2541841"/>
                  </a:lnTo>
                  <a:lnTo>
                    <a:pt x="1465427" y="2546261"/>
                  </a:lnTo>
                  <a:lnTo>
                    <a:pt x="1464437" y="2552941"/>
                  </a:lnTo>
                  <a:lnTo>
                    <a:pt x="1463814" y="2555532"/>
                  </a:lnTo>
                  <a:lnTo>
                    <a:pt x="1466875" y="2562910"/>
                  </a:lnTo>
                  <a:lnTo>
                    <a:pt x="1464881" y="2568067"/>
                  </a:lnTo>
                  <a:lnTo>
                    <a:pt x="1464056" y="2578379"/>
                  </a:lnTo>
                  <a:lnTo>
                    <a:pt x="1463281" y="2583218"/>
                  </a:lnTo>
                  <a:lnTo>
                    <a:pt x="1460957" y="2591663"/>
                  </a:lnTo>
                  <a:lnTo>
                    <a:pt x="1461668" y="2595295"/>
                  </a:lnTo>
                  <a:lnTo>
                    <a:pt x="1464792" y="2598851"/>
                  </a:lnTo>
                  <a:lnTo>
                    <a:pt x="1465745" y="2599080"/>
                  </a:lnTo>
                  <a:lnTo>
                    <a:pt x="1466494" y="2599486"/>
                  </a:lnTo>
                  <a:lnTo>
                    <a:pt x="1470863" y="2598801"/>
                  </a:lnTo>
                  <a:lnTo>
                    <a:pt x="1473682" y="2598051"/>
                  </a:lnTo>
                  <a:lnTo>
                    <a:pt x="1474673" y="2597188"/>
                  </a:lnTo>
                  <a:lnTo>
                    <a:pt x="1474838" y="2593467"/>
                  </a:lnTo>
                  <a:lnTo>
                    <a:pt x="1475193" y="2590203"/>
                  </a:lnTo>
                  <a:lnTo>
                    <a:pt x="1473847" y="2584386"/>
                  </a:lnTo>
                  <a:lnTo>
                    <a:pt x="1473466" y="2581910"/>
                  </a:lnTo>
                  <a:lnTo>
                    <a:pt x="1477391" y="2576893"/>
                  </a:lnTo>
                  <a:lnTo>
                    <a:pt x="1477835" y="2573832"/>
                  </a:lnTo>
                  <a:close/>
                </a:path>
                <a:path w="2432684" h="3543300">
                  <a:moveTo>
                    <a:pt x="1486065" y="1690268"/>
                  </a:moveTo>
                  <a:lnTo>
                    <a:pt x="1485544" y="1687423"/>
                  </a:lnTo>
                  <a:lnTo>
                    <a:pt x="1481480" y="1686128"/>
                  </a:lnTo>
                  <a:lnTo>
                    <a:pt x="1480896" y="1682915"/>
                  </a:lnTo>
                  <a:lnTo>
                    <a:pt x="1478991" y="1679790"/>
                  </a:lnTo>
                  <a:lnTo>
                    <a:pt x="1477772" y="1679448"/>
                  </a:lnTo>
                  <a:lnTo>
                    <a:pt x="1476362" y="1679663"/>
                  </a:lnTo>
                  <a:lnTo>
                    <a:pt x="1475308" y="1680489"/>
                  </a:lnTo>
                  <a:lnTo>
                    <a:pt x="1475117" y="1684172"/>
                  </a:lnTo>
                  <a:lnTo>
                    <a:pt x="1475193" y="1687322"/>
                  </a:lnTo>
                  <a:lnTo>
                    <a:pt x="1475193" y="1690471"/>
                  </a:lnTo>
                  <a:lnTo>
                    <a:pt x="1474825" y="1690471"/>
                  </a:lnTo>
                  <a:lnTo>
                    <a:pt x="1474825" y="1694078"/>
                  </a:lnTo>
                  <a:lnTo>
                    <a:pt x="1474698" y="1697697"/>
                  </a:lnTo>
                  <a:lnTo>
                    <a:pt x="1475003" y="1703590"/>
                  </a:lnTo>
                  <a:lnTo>
                    <a:pt x="1475892" y="1705698"/>
                  </a:lnTo>
                  <a:lnTo>
                    <a:pt x="1477797" y="1707184"/>
                  </a:lnTo>
                  <a:lnTo>
                    <a:pt x="1478559" y="1707845"/>
                  </a:lnTo>
                  <a:lnTo>
                    <a:pt x="1479232" y="1707832"/>
                  </a:lnTo>
                  <a:lnTo>
                    <a:pt x="1479664" y="1707349"/>
                  </a:lnTo>
                  <a:lnTo>
                    <a:pt x="1481455" y="1701533"/>
                  </a:lnTo>
                  <a:lnTo>
                    <a:pt x="1481048" y="1695361"/>
                  </a:lnTo>
                  <a:lnTo>
                    <a:pt x="1486065" y="1690268"/>
                  </a:lnTo>
                  <a:close/>
                </a:path>
                <a:path w="2432684" h="3543300">
                  <a:moveTo>
                    <a:pt x="1486420" y="1585391"/>
                  </a:moveTo>
                  <a:lnTo>
                    <a:pt x="1485595" y="1582750"/>
                  </a:lnTo>
                  <a:lnTo>
                    <a:pt x="1481086" y="1578584"/>
                  </a:lnTo>
                  <a:lnTo>
                    <a:pt x="1478483" y="1576705"/>
                  </a:lnTo>
                  <a:lnTo>
                    <a:pt x="1475714" y="1573657"/>
                  </a:lnTo>
                  <a:lnTo>
                    <a:pt x="1475752" y="1571599"/>
                  </a:lnTo>
                  <a:lnTo>
                    <a:pt x="1477200" y="1569123"/>
                  </a:lnTo>
                  <a:lnTo>
                    <a:pt x="1478635" y="1567789"/>
                  </a:lnTo>
                  <a:lnTo>
                    <a:pt x="1482775" y="1565071"/>
                  </a:lnTo>
                  <a:lnTo>
                    <a:pt x="1483652" y="1562569"/>
                  </a:lnTo>
                  <a:lnTo>
                    <a:pt x="1482305" y="1553959"/>
                  </a:lnTo>
                  <a:lnTo>
                    <a:pt x="1481734" y="1548282"/>
                  </a:lnTo>
                  <a:lnTo>
                    <a:pt x="1483906" y="1540471"/>
                  </a:lnTo>
                  <a:lnTo>
                    <a:pt x="1483106" y="1537855"/>
                  </a:lnTo>
                  <a:lnTo>
                    <a:pt x="1479804" y="1530210"/>
                  </a:lnTo>
                  <a:lnTo>
                    <a:pt x="1479321" y="1524584"/>
                  </a:lnTo>
                  <a:lnTo>
                    <a:pt x="1481315" y="1515389"/>
                  </a:lnTo>
                  <a:lnTo>
                    <a:pt x="1480667" y="1512303"/>
                  </a:lnTo>
                  <a:lnTo>
                    <a:pt x="1475359" y="1509483"/>
                  </a:lnTo>
                  <a:lnTo>
                    <a:pt x="1475143" y="1507363"/>
                  </a:lnTo>
                  <a:lnTo>
                    <a:pt x="1477073" y="1501787"/>
                  </a:lnTo>
                  <a:lnTo>
                    <a:pt x="1478826" y="1498079"/>
                  </a:lnTo>
                  <a:lnTo>
                    <a:pt x="1480896" y="1492491"/>
                  </a:lnTo>
                  <a:lnTo>
                    <a:pt x="1480794" y="1490065"/>
                  </a:lnTo>
                  <a:lnTo>
                    <a:pt x="1475486" y="1486954"/>
                  </a:lnTo>
                  <a:lnTo>
                    <a:pt x="1475117" y="1483588"/>
                  </a:lnTo>
                  <a:lnTo>
                    <a:pt x="1475117" y="1476921"/>
                  </a:lnTo>
                  <a:lnTo>
                    <a:pt x="1473898" y="1474825"/>
                  </a:lnTo>
                  <a:lnTo>
                    <a:pt x="1472450" y="1473695"/>
                  </a:lnTo>
                  <a:lnTo>
                    <a:pt x="1470456" y="1473796"/>
                  </a:lnTo>
                  <a:lnTo>
                    <a:pt x="1467027" y="1510017"/>
                  </a:lnTo>
                  <a:lnTo>
                    <a:pt x="1467497" y="1518831"/>
                  </a:lnTo>
                  <a:lnTo>
                    <a:pt x="1469339" y="1527581"/>
                  </a:lnTo>
                  <a:lnTo>
                    <a:pt x="1469745" y="1528838"/>
                  </a:lnTo>
                  <a:lnTo>
                    <a:pt x="1468983" y="1539113"/>
                  </a:lnTo>
                  <a:lnTo>
                    <a:pt x="1468831" y="1546593"/>
                  </a:lnTo>
                  <a:lnTo>
                    <a:pt x="1469707" y="1580616"/>
                  </a:lnTo>
                  <a:lnTo>
                    <a:pt x="1470304" y="1590141"/>
                  </a:lnTo>
                  <a:lnTo>
                    <a:pt x="1472057" y="1602244"/>
                  </a:lnTo>
                  <a:lnTo>
                    <a:pt x="1471726" y="1605038"/>
                  </a:lnTo>
                  <a:lnTo>
                    <a:pt x="1471460" y="1610017"/>
                  </a:lnTo>
                  <a:lnTo>
                    <a:pt x="1470355" y="1612430"/>
                  </a:lnTo>
                  <a:lnTo>
                    <a:pt x="1472641" y="1621345"/>
                  </a:lnTo>
                  <a:lnTo>
                    <a:pt x="1470431" y="1636115"/>
                  </a:lnTo>
                  <a:lnTo>
                    <a:pt x="1470456" y="1637563"/>
                  </a:lnTo>
                  <a:lnTo>
                    <a:pt x="1472450" y="1645577"/>
                  </a:lnTo>
                  <a:lnTo>
                    <a:pt x="1473504" y="1652270"/>
                  </a:lnTo>
                  <a:lnTo>
                    <a:pt x="1478584" y="1675028"/>
                  </a:lnTo>
                  <a:lnTo>
                    <a:pt x="1479092" y="1674698"/>
                  </a:lnTo>
                  <a:lnTo>
                    <a:pt x="1480273" y="1672793"/>
                  </a:lnTo>
                  <a:lnTo>
                    <a:pt x="1480896" y="1667002"/>
                  </a:lnTo>
                  <a:lnTo>
                    <a:pt x="1480731" y="1661909"/>
                  </a:lnTo>
                  <a:lnTo>
                    <a:pt x="1484960" y="1657261"/>
                  </a:lnTo>
                  <a:lnTo>
                    <a:pt x="1485290" y="1655953"/>
                  </a:lnTo>
                  <a:lnTo>
                    <a:pt x="1482877" y="1650339"/>
                  </a:lnTo>
                  <a:lnTo>
                    <a:pt x="1483423" y="1645640"/>
                  </a:lnTo>
                  <a:lnTo>
                    <a:pt x="1486128" y="1639849"/>
                  </a:lnTo>
                  <a:lnTo>
                    <a:pt x="1485353" y="1638236"/>
                  </a:lnTo>
                  <a:lnTo>
                    <a:pt x="1484655" y="1634248"/>
                  </a:lnTo>
                  <a:lnTo>
                    <a:pt x="1483791" y="1631581"/>
                  </a:lnTo>
                  <a:lnTo>
                    <a:pt x="1483385" y="1608493"/>
                  </a:lnTo>
                  <a:lnTo>
                    <a:pt x="1483969" y="1598320"/>
                  </a:lnTo>
                  <a:lnTo>
                    <a:pt x="1485734" y="1588198"/>
                  </a:lnTo>
                  <a:lnTo>
                    <a:pt x="1486420" y="1585391"/>
                  </a:lnTo>
                  <a:close/>
                </a:path>
                <a:path w="2432684" h="3543300">
                  <a:moveTo>
                    <a:pt x="1487551" y="2353665"/>
                  </a:moveTo>
                  <a:lnTo>
                    <a:pt x="1484960" y="2345702"/>
                  </a:lnTo>
                  <a:lnTo>
                    <a:pt x="1486623" y="2334158"/>
                  </a:lnTo>
                  <a:lnTo>
                    <a:pt x="1486027" y="2330005"/>
                  </a:lnTo>
                  <a:lnTo>
                    <a:pt x="1485709" y="2325357"/>
                  </a:lnTo>
                  <a:lnTo>
                    <a:pt x="1484706" y="2324506"/>
                  </a:lnTo>
                  <a:lnTo>
                    <a:pt x="1483283" y="2324214"/>
                  </a:lnTo>
                  <a:lnTo>
                    <a:pt x="1481582" y="2325027"/>
                  </a:lnTo>
                  <a:lnTo>
                    <a:pt x="1480820" y="2325586"/>
                  </a:lnTo>
                  <a:lnTo>
                    <a:pt x="1478876" y="2332126"/>
                  </a:lnTo>
                  <a:lnTo>
                    <a:pt x="1475740" y="2344585"/>
                  </a:lnTo>
                  <a:lnTo>
                    <a:pt x="1473771" y="2350732"/>
                  </a:lnTo>
                  <a:lnTo>
                    <a:pt x="1472234" y="2354783"/>
                  </a:lnTo>
                  <a:lnTo>
                    <a:pt x="1472869" y="2359723"/>
                  </a:lnTo>
                  <a:lnTo>
                    <a:pt x="1472831" y="2374493"/>
                  </a:lnTo>
                  <a:lnTo>
                    <a:pt x="1472476" y="2384704"/>
                  </a:lnTo>
                  <a:lnTo>
                    <a:pt x="1471726" y="2394889"/>
                  </a:lnTo>
                  <a:lnTo>
                    <a:pt x="1469898" y="2409545"/>
                  </a:lnTo>
                  <a:lnTo>
                    <a:pt x="1469478" y="2414219"/>
                  </a:lnTo>
                  <a:lnTo>
                    <a:pt x="1470698" y="2425090"/>
                  </a:lnTo>
                  <a:lnTo>
                    <a:pt x="1470990" y="2431478"/>
                  </a:lnTo>
                  <a:lnTo>
                    <a:pt x="1470647" y="2437841"/>
                  </a:lnTo>
                  <a:lnTo>
                    <a:pt x="1469072" y="2445461"/>
                  </a:lnTo>
                  <a:lnTo>
                    <a:pt x="1469986" y="2452865"/>
                  </a:lnTo>
                  <a:lnTo>
                    <a:pt x="1469542" y="2457361"/>
                  </a:lnTo>
                  <a:lnTo>
                    <a:pt x="1467269" y="2464422"/>
                  </a:lnTo>
                  <a:lnTo>
                    <a:pt x="1467319" y="2467076"/>
                  </a:lnTo>
                  <a:lnTo>
                    <a:pt x="1469402" y="2474303"/>
                  </a:lnTo>
                  <a:lnTo>
                    <a:pt x="1468653" y="2480995"/>
                  </a:lnTo>
                  <a:lnTo>
                    <a:pt x="1468475" y="2485453"/>
                  </a:lnTo>
                  <a:lnTo>
                    <a:pt x="1469478" y="2491257"/>
                  </a:lnTo>
                  <a:lnTo>
                    <a:pt x="1469047" y="2492667"/>
                  </a:lnTo>
                  <a:lnTo>
                    <a:pt x="1466621" y="2510218"/>
                  </a:lnTo>
                  <a:lnTo>
                    <a:pt x="1470063" y="2525712"/>
                  </a:lnTo>
                  <a:lnTo>
                    <a:pt x="1476311" y="2519832"/>
                  </a:lnTo>
                  <a:lnTo>
                    <a:pt x="1479918" y="2515463"/>
                  </a:lnTo>
                  <a:lnTo>
                    <a:pt x="1480426" y="2513419"/>
                  </a:lnTo>
                  <a:lnTo>
                    <a:pt x="1480743" y="2505786"/>
                  </a:lnTo>
                  <a:lnTo>
                    <a:pt x="1480654" y="2499855"/>
                  </a:lnTo>
                  <a:lnTo>
                    <a:pt x="1480794" y="2491079"/>
                  </a:lnTo>
                  <a:lnTo>
                    <a:pt x="1479867" y="2488666"/>
                  </a:lnTo>
                  <a:lnTo>
                    <a:pt x="1476641" y="2484920"/>
                  </a:lnTo>
                  <a:lnTo>
                    <a:pt x="1476730" y="2483002"/>
                  </a:lnTo>
                  <a:lnTo>
                    <a:pt x="1480375" y="2478532"/>
                  </a:lnTo>
                  <a:lnTo>
                    <a:pt x="1480756" y="2474849"/>
                  </a:lnTo>
                  <a:lnTo>
                    <a:pt x="1482712" y="2469350"/>
                  </a:lnTo>
                  <a:lnTo>
                    <a:pt x="1481658" y="2467864"/>
                  </a:lnTo>
                  <a:lnTo>
                    <a:pt x="1477733" y="2465286"/>
                  </a:lnTo>
                  <a:lnTo>
                    <a:pt x="1477454" y="2463431"/>
                  </a:lnTo>
                  <a:lnTo>
                    <a:pt x="1479435" y="2459939"/>
                  </a:lnTo>
                  <a:lnTo>
                    <a:pt x="1480312" y="2458859"/>
                  </a:lnTo>
                  <a:lnTo>
                    <a:pt x="1482356" y="2454821"/>
                  </a:lnTo>
                  <a:lnTo>
                    <a:pt x="1482178" y="2454135"/>
                  </a:lnTo>
                  <a:lnTo>
                    <a:pt x="1478610" y="2451049"/>
                  </a:lnTo>
                  <a:lnTo>
                    <a:pt x="1477403" y="2450350"/>
                  </a:lnTo>
                  <a:lnTo>
                    <a:pt x="1474927" y="2447810"/>
                  </a:lnTo>
                  <a:lnTo>
                    <a:pt x="1475676" y="2444483"/>
                  </a:lnTo>
                  <a:lnTo>
                    <a:pt x="1481874" y="2443251"/>
                  </a:lnTo>
                  <a:lnTo>
                    <a:pt x="1483156" y="2441295"/>
                  </a:lnTo>
                  <a:lnTo>
                    <a:pt x="1483601" y="2404846"/>
                  </a:lnTo>
                  <a:lnTo>
                    <a:pt x="1483258" y="2401976"/>
                  </a:lnTo>
                  <a:lnTo>
                    <a:pt x="1480629" y="2395766"/>
                  </a:lnTo>
                  <a:lnTo>
                    <a:pt x="1480820" y="2392375"/>
                  </a:lnTo>
                  <a:lnTo>
                    <a:pt x="1486585" y="2384933"/>
                  </a:lnTo>
                  <a:lnTo>
                    <a:pt x="1486712" y="2380043"/>
                  </a:lnTo>
                  <a:lnTo>
                    <a:pt x="1486115" y="2373211"/>
                  </a:lnTo>
                  <a:lnTo>
                    <a:pt x="1485646" y="2371394"/>
                  </a:lnTo>
                  <a:lnTo>
                    <a:pt x="1483893" y="2367013"/>
                  </a:lnTo>
                  <a:lnTo>
                    <a:pt x="1484071" y="2364473"/>
                  </a:lnTo>
                  <a:lnTo>
                    <a:pt x="1486408" y="2357882"/>
                  </a:lnTo>
                  <a:lnTo>
                    <a:pt x="1487551" y="2353665"/>
                  </a:lnTo>
                  <a:close/>
                </a:path>
                <a:path w="2432684" h="3543300">
                  <a:moveTo>
                    <a:pt x="1488757" y="1253934"/>
                  </a:moveTo>
                  <a:lnTo>
                    <a:pt x="1488579" y="1252016"/>
                  </a:lnTo>
                  <a:lnTo>
                    <a:pt x="1488617" y="1250670"/>
                  </a:lnTo>
                  <a:lnTo>
                    <a:pt x="1488071" y="1248664"/>
                  </a:lnTo>
                  <a:lnTo>
                    <a:pt x="1487170" y="1247470"/>
                  </a:lnTo>
                  <a:lnTo>
                    <a:pt x="1485646" y="1247762"/>
                  </a:lnTo>
                  <a:lnTo>
                    <a:pt x="1483995" y="1248257"/>
                  </a:lnTo>
                  <a:lnTo>
                    <a:pt x="1482318" y="1251978"/>
                  </a:lnTo>
                  <a:lnTo>
                    <a:pt x="1482229" y="1255077"/>
                  </a:lnTo>
                  <a:lnTo>
                    <a:pt x="1483614" y="1258658"/>
                  </a:lnTo>
                  <a:lnTo>
                    <a:pt x="1484579" y="1259306"/>
                  </a:lnTo>
                  <a:lnTo>
                    <a:pt x="1485950" y="1259357"/>
                  </a:lnTo>
                  <a:lnTo>
                    <a:pt x="1487081" y="1258862"/>
                  </a:lnTo>
                  <a:lnTo>
                    <a:pt x="1488071" y="1256753"/>
                  </a:lnTo>
                  <a:lnTo>
                    <a:pt x="1488427" y="1255052"/>
                  </a:lnTo>
                  <a:lnTo>
                    <a:pt x="1488757" y="1253934"/>
                  </a:lnTo>
                  <a:close/>
                </a:path>
                <a:path w="2432684" h="3543300">
                  <a:moveTo>
                    <a:pt x="1492161" y="956538"/>
                  </a:moveTo>
                  <a:lnTo>
                    <a:pt x="1488452" y="951420"/>
                  </a:lnTo>
                  <a:lnTo>
                    <a:pt x="1487449" y="951230"/>
                  </a:lnTo>
                  <a:lnTo>
                    <a:pt x="1486522" y="950988"/>
                  </a:lnTo>
                  <a:lnTo>
                    <a:pt x="1486027" y="951674"/>
                  </a:lnTo>
                  <a:lnTo>
                    <a:pt x="1485633" y="953808"/>
                  </a:lnTo>
                  <a:lnTo>
                    <a:pt x="1485417" y="955573"/>
                  </a:lnTo>
                  <a:lnTo>
                    <a:pt x="1485087" y="957719"/>
                  </a:lnTo>
                  <a:lnTo>
                    <a:pt x="1485836" y="962596"/>
                  </a:lnTo>
                  <a:lnTo>
                    <a:pt x="1486344" y="965415"/>
                  </a:lnTo>
                  <a:lnTo>
                    <a:pt x="1486877" y="965644"/>
                  </a:lnTo>
                  <a:lnTo>
                    <a:pt x="1487627" y="965708"/>
                  </a:lnTo>
                  <a:lnTo>
                    <a:pt x="1488274" y="965708"/>
                  </a:lnTo>
                  <a:lnTo>
                    <a:pt x="1492034" y="961072"/>
                  </a:lnTo>
                  <a:lnTo>
                    <a:pt x="1492161" y="956538"/>
                  </a:lnTo>
                  <a:close/>
                </a:path>
                <a:path w="2432684" h="3543300">
                  <a:moveTo>
                    <a:pt x="1492846" y="896493"/>
                  </a:moveTo>
                  <a:lnTo>
                    <a:pt x="1492631" y="892098"/>
                  </a:lnTo>
                  <a:lnTo>
                    <a:pt x="1488490" y="888441"/>
                  </a:lnTo>
                  <a:lnTo>
                    <a:pt x="1486382" y="889165"/>
                  </a:lnTo>
                  <a:lnTo>
                    <a:pt x="1485887" y="891578"/>
                  </a:lnTo>
                  <a:lnTo>
                    <a:pt x="1485328" y="894626"/>
                  </a:lnTo>
                  <a:lnTo>
                    <a:pt x="1485658" y="895946"/>
                  </a:lnTo>
                  <a:lnTo>
                    <a:pt x="1486027" y="897636"/>
                  </a:lnTo>
                  <a:lnTo>
                    <a:pt x="1486598" y="899718"/>
                  </a:lnTo>
                  <a:lnTo>
                    <a:pt x="1487030" y="900366"/>
                  </a:lnTo>
                  <a:lnTo>
                    <a:pt x="1488097" y="900239"/>
                  </a:lnTo>
                  <a:lnTo>
                    <a:pt x="1489176" y="900163"/>
                  </a:lnTo>
                  <a:lnTo>
                    <a:pt x="1492846" y="896493"/>
                  </a:lnTo>
                  <a:close/>
                </a:path>
                <a:path w="2432684" h="3543300">
                  <a:moveTo>
                    <a:pt x="1495996" y="812469"/>
                  </a:moveTo>
                  <a:lnTo>
                    <a:pt x="1495501" y="808888"/>
                  </a:lnTo>
                  <a:lnTo>
                    <a:pt x="1492021" y="806246"/>
                  </a:lnTo>
                  <a:lnTo>
                    <a:pt x="1489964" y="806716"/>
                  </a:lnTo>
                  <a:lnTo>
                    <a:pt x="1489417" y="808532"/>
                  </a:lnTo>
                  <a:lnTo>
                    <a:pt x="1489240" y="809371"/>
                  </a:lnTo>
                  <a:lnTo>
                    <a:pt x="1488960" y="810412"/>
                  </a:lnTo>
                  <a:lnTo>
                    <a:pt x="1489125" y="811491"/>
                  </a:lnTo>
                  <a:lnTo>
                    <a:pt x="1489151" y="812838"/>
                  </a:lnTo>
                  <a:lnTo>
                    <a:pt x="1489887" y="814679"/>
                  </a:lnTo>
                  <a:lnTo>
                    <a:pt x="1490865" y="815276"/>
                  </a:lnTo>
                  <a:lnTo>
                    <a:pt x="1492338" y="815555"/>
                  </a:lnTo>
                  <a:lnTo>
                    <a:pt x="1493443" y="815340"/>
                  </a:lnTo>
                  <a:lnTo>
                    <a:pt x="1495996" y="812469"/>
                  </a:lnTo>
                  <a:close/>
                </a:path>
                <a:path w="2432684" h="3543300">
                  <a:moveTo>
                    <a:pt x="1513344" y="240322"/>
                  </a:moveTo>
                  <a:lnTo>
                    <a:pt x="1513052" y="239788"/>
                  </a:lnTo>
                  <a:lnTo>
                    <a:pt x="1507921" y="234861"/>
                  </a:lnTo>
                  <a:lnTo>
                    <a:pt x="1503133" y="230174"/>
                  </a:lnTo>
                  <a:lnTo>
                    <a:pt x="1494904" y="222605"/>
                  </a:lnTo>
                  <a:lnTo>
                    <a:pt x="1491348" y="219811"/>
                  </a:lnTo>
                  <a:lnTo>
                    <a:pt x="1488630" y="217411"/>
                  </a:lnTo>
                  <a:lnTo>
                    <a:pt x="1485252" y="214452"/>
                  </a:lnTo>
                  <a:lnTo>
                    <a:pt x="1482750" y="211810"/>
                  </a:lnTo>
                  <a:lnTo>
                    <a:pt x="1479943" y="209562"/>
                  </a:lnTo>
                  <a:lnTo>
                    <a:pt x="1448028" y="182511"/>
                  </a:lnTo>
                  <a:lnTo>
                    <a:pt x="1446174" y="180581"/>
                  </a:lnTo>
                  <a:lnTo>
                    <a:pt x="1444040" y="178752"/>
                  </a:lnTo>
                  <a:lnTo>
                    <a:pt x="1440878" y="176974"/>
                  </a:lnTo>
                  <a:lnTo>
                    <a:pt x="1440319" y="176669"/>
                  </a:lnTo>
                  <a:lnTo>
                    <a:pt x="1438300" y="176974"/>
                  </a:lnTo>
                  <a:lnTo>
                    <a:pt x="1436789" y="176809"/>
                  </a:lnTo>
                  <a:lnTo>
                    <a:pt x="1436751" y="184873"/>
                  </a:lnTo>
                  <a:lnTo>
                    <a:pt x="1445996" y="188480"/>
                  </a:lnTo>
                  <a:lnTo>
                    <a:pt x="1448841" y="190830"/>
                  </a:lnTo>
                  <a:lnTo>
                    <a:pt x="1453032" y="198374"/>
                  </a:lnTo>
                  <a:lnTo>
                    <a:pt x="1455191" y="198005"/>
                  </a:lnTo>
                  <a:lnTo>
                    <a:pt x="1457782" y="198221"/>
                  </a:lnTo>
                  <a:lnTo>
                    <a:pt x="1462303" y="204660"/>
                  </a:lnTo>
                  <a:lnTo>
                    <a:pt x="1466862" y="207721"/>
                  </a:lnTo>
                  <a:lnTo>
                    <a:pt x="1471561" y="212458"/>
                  </a:lnTo>
                  <a:lnTo>
                    <a:pt x="1471828" y="213918"/>
                  </a:lnTo>
                  <a:lnTo>
                    <a:pt x="1472234" y="214795"/>
                  </a:lnTo>
                  <a:lnTo>
                    <a:pt x="1473962" y="214909"/>
                  </a:lnTo>
                  <a:lnTo>
                    <a:pt x="1475066" y="215861"/>
                  </a:lnTo>
                  <a:lnTo>
                    <a:pt x="1475079" y="217551"/>
                  </a:lnTo>
                  <a:lnTo>
                    <a:pt x="1477619" y="217411"/>
                  </a:lnTo>
                  <a:lnTo>
                    <a:pt x="1480045" y="218554"/>
                  </a:lnTo>
                  <a:lnTo>
                    <a:pt x="1484503" y="222465"/>
                  </a:lnTo>
                  <a:lnTo>
                    <a:pt x="1486839" y="224612"/>
                  </a:lnTo>
                  <a:lnTo>
                    <a:pt x="1489011" y="226910"/>
                  </a:lnTo>
                  <a:lnTo>
                    <a:pt x="1493951" y="231508"/>
                  </a:lnTo>
                  <a:lnTo>
                    <a:pt x="1499311" y="235572"/>
                  </a:lnTo>
                  <a:lnTo>
                    <a:pt x="1504823" y="239433"/>
                  </a:lnTo>
                  <a:lnTo>
                    <a:pt x="1510245" y="243420"/>
                  </a:lnTo>
                  <a:lnTo>
                    <a:pt x="1510665" y="243776"/>
                  </a:lnTo>
                  <a:lnTo>
                    <a:pt x="1512023" y="243547"/>
                  </a:lnTo>
                  <a:lnTo>
                    <a:pt x="1513014" y="242570"/>
                  </a:lnTo>
                  <a:lnTo>
                    <a:pt x="1513154" y="241528"/>
                  </a:lnTo>
                  <a:lnTo>
                    <a:pt x="1513344" y="240322"/>
                  </a:lnTo>
                  <a:close/>
                </a:path>
                <a:path w="2432684" h="3543300">
                  <a:moveTo>
                    <a:pt x="1575549" y="294665"/>
                  </a:moveTo>
                  <a:lnTo>
                    <a:pt x="1572768" y="289052"/>
                  </a:lnTo>
                  <a:lnTo>
                    <a:pt x="1568526" y="285559"/>
                  </a:lnTo>
                  <a:lnTo>
                    <a:pt x="1556473" y="276199"/>
                  </a:lnTo>
                  <a:lnTo>
                    <a:pt x="1548866" y="269963"/>
                  </a:lnTo>
                  <a:lnTo>
                    <a:pt x="1541411" y="263563"/>
                  </a:lnTo>
                  <a:lnTo>
                    <a:pt x="1529664" y="253022"/>
                  </a:lnTo>
                  <a:lnTo>
                    <a:pt x="1524736" y="249897"/>
                  </a:lnTo>
                  <a:lnTo>
                    <a:pt x="1519034" y="246761"/>
                  </a:lnTo>
                  <a:lnTo>
                    <a:pt x="1517726" y="247180"/>
                  </a:lnTo>
                  <a:lnTo>
                    <a:pt x="1516697" y="248196"/>
                  </a:lnTo>
                  <a:lnTo>
                    <a:pt x="1516329" y="249605"/>
                  </a:lnTo>
                  <a:lnTo>
                    <a:pt x="1518627" y="252476"/>
                  </a:lnTo>
                  <a:lnTo>
                    <a:pt x="1520494" y="255193"/>
                  </a:lnTo>
                  <a:lnTo>
                    <a:pt x="1522996" y="257022"/>
                  </a:lnTo>
                  <a:lnTo>
                    <a:pt x="1532966" y="264668"/>
                  </a:lnTo>
                  <a:lnTo>
                    <a:pt x="1542643" y="272656"/>
                  </a:lnTo>
                  <a:lnTo>
                    <a:pt x="1564665" y="291795"/>
                  </a:lnTo>
                  <a:lnTo>
                    <a:pt x="1571917" y="297053"/>
                  </a:lnTo>
                  <a:lnTo>
                    <a:pt x="1572958" y="296964"/>
                  </a:lnTo>
                  <a:lnTo>
                    <a:pt x="1573834" y="297129"/>
                  </a:lnTo>
                  <a:lnTo>
                    <a:pt x="1574190" y="296913"/>
                  </a:lnTo>
                  <a:lnTo>
                    <a:pt x="1574761" y="296760"/>
                  </a:lnTo>
                  <a:lnTo>
                    <a:pt x="1575549" y="294665"/>
                  </a:lnTo>
                  <a:close/>
                </a:path>
                <a:path w="2432684" h="3543300">
                  <a:moveTo>
                    <a:pt x="1589874" y="307581"/>
                  </a:moveTo>
                  <a:lnTo>
                    <a:pt x="1587258" y="303987"/>
                  </a:lnTo>
                  <a:lnTo>
                    <a:pt x="1584604" y="301091"/>
                  </a:lnTo>
                  <a:lnTo>
                    <a:pt x="1580210" y="300291"/>
                  </a:lnTo>
                  <a:lnTo>
                    <a:pt x="1579740" y="300875"/>
                  </a:lnTo>
                  <a:lnTo>
                    <a:pt x="1579384" y="301612"/>
                  </a:lnTo>
                  <a:lnTo>
                    <a:pt x="1579283" y="302183"/>
                  </a:lnTo>
                  <a:lnTo>
                    <a:pt x="1581200" y="305549"/>
                  </a:lnTo>
                  <a:lnTo>
                    <a:pt x="1584286" y="307365"/>
                  </a:lnTo>
                  <a:lnTo>
                    <a:pt x="1586661" y="310273"/>
                  </a:lnTo>
                  <a:lnTo>
                    <a:pt x="1587334" y="310108"/>
                  </a:lnTo>
                  <a:lnTo>
                    <a:pt x="1587779" y="310134"/>
                  </a:lnTo>
                  <a:lnTo>
                    <a:pt x="1588135" y="309930"/>
                  </a:lnTo>
                  <a:lnTo>
                    <a:pt x="1588681" y="309829"/>
                  </a:lnTo>
                  <a:lnTo>
                    <a:pt x="1589189" y="308775"/>
                  </a:lnTo>
                  <a:lnTo>
                    <a:pt x="1589874" y="307581"/>
                  </a:lnTo>
                  <a:close/>
                </a:path>
                <a:path w="2432684" h="3543300">
                  <a:moveTo>
                    <a:pt x="1601381" y="314820"/>
                  </a:moveTo>
                  <a:lnTo>
                    <a:pt x="1599133" y="312826"/>
                  </a:lnTo>
                  <a:lnTo>
                    <a:pt x="1595475" y="311378"/>
                  </a:lnTo>
                  <a:lnTo>
                    <a:pt x="1594281" y="311912"/>
                  </a:lnTo>
                  <a:lnTo>
                    <a:pt x="1593265" y="313016"/>
                  </a:lnTo>
                  <a:lnTo>
                    <a:pt x="1592897" y="314198"/>
                  </a:lnTo>
                  <a:lnTo>
                    <a:pt x="1594180" y="317385"/>
                  </a:lnTo>
                  <a:lnTo>
                    <a:pt x="1595856" y="319455"/>
                  </a:lnTo>
                  <a:lnTo>
                    <a:pt x="1598980" y="320598"/>
                  </a:lnTo>
                  <a:lnTo>
                    <a:pt x="1599666" y="320814"/>
                  </a:lnTo>
                  <a:lnTo>
                    <a:pt x="1600415" y="320014"/>
                  </a:lnTo>
                  <a:lnTo>
                    <a:pt x="1600822" y="319227"/>
                  </a:lnTo>
                  <a:lnTo>
                    <a:pt x="1601317" y="318477"/>
                  </a:lnTo>
                  <a:lnTo>
                    <a:pt x="1601381" y="314820"/>
                  </a:lnTo>
                  <a:close/>
                </a:path>
                <a:path w="2432684" h="3543300">
                  <a:moveTo>
                    <a:pt x="1620189" y="333336"/>
                  </a:moveTo>
                  <a:lnTo>
                    <a:pt x="1620177" y="332867"/>
                  </a:lnTo>
                  <a:lnTo>
                    <a:pt x="1618424" y="329133"/>
                  </a:lnTo>
                  <a:lnTo>
                    <a:pt x="1615770" y="326783"/>
                  </a:lnTo>
                  <a:lnTo>
                    <a:pt x="1611630" y="325069"/>
                  </a:lnTo>
                  <a:lnTo>
                    <a:pt x="1610309" y="325996"/>
                  </a:lnTo>
                  <a:lnTo>
                    <a:pt x="1609445" y="326263"/>
                  </a:lnTo>
                  <a:lnTo>
                    <a:pt x="1609331" y="327240"/>
                  </a:lnTo>
                  <a:lnTo>
                    <a:pt x="1609102" y="327761"/>
                  </a:lnTo>
                  <a:lnTo>
                    <a:pt x="1611007" y="331863"/>
                  </a:lnTo>
                  <a:lnTo>
                    <a:pt x="1613687" y="334683"/>
                  </a:lnTo>
                  <a:lnTo>
                    <a:pt x="1618284" y="336118"/>
                  </a:lnTo>
                  <a:lnTo>
                    <a:pt x="1620126" y="334797"/>
                  </a:lnTo>
                  <a:lnTo>
                    <a:pt x="1620189" y="333336"/>
                  </a:lnTo>
                  <a:close/>
                </a:path>
                <a:path w="2432684" h="3543300">
                  <a:moveTo>
                    <a:pt x="2432532" y="1155700"/>
                  </a:moveTo>
                  <a:lnTo>
                    <a:pt x="2426563" y="1143000"/>
                  </a:lnTo>
                  <a:lnTo>
                    <a:pt x="2416149" y="1143000"/>
                  </a:lnTo>
                  <a:lnTo>
                    <a:pt x="2416149" y="1155700"/>
                  </a:lnTo>
                  <a:lnTo>
                    <a:pt x="2412695" y="1155700"/>
                  </a:lnTo>
                  <a:lnTo>
                    <a:pt x="2413304" y="1143000"/>
                  </a:lnTo>
                  <a:lnTo>
                    <a:pt x="2414968" y="1143000"/>
                  </a:lnTo>
                  <a:lnTo>
                    <a:pt x="2416149" y="1155700"/>
                  </a:lnTo>
                  <a:lnTo>
                    <a:pt x="2416149" y="1143000"/>
                  </a:lnTo>
                  <a:lnTo>
                    <a:pt x="2415921" y="1143000"/>
                  </a:lnTo>
                  <a:lnTo>
                    <a:pt x="2408390" y="1130300"/>
                  </a:lnTo>
                  <a:lnTo>
                    <a:pt x="2400947" y="1130300"/>
                  </a:lnTo>
                  <a:lnTo>
                    <a:pt x="2395994" y="1121752"/>
                  </a:lnTo>
                  <a:lnTo>
                    <a:pt x="2395994" y="1130300"/>
                  </a:lnTo>
                  <a:lnTo>
                    <a:pt x="2395893" y="1141539"/>
                  </a:lnTo>
                  <a:lnTo>
                    <a:pt x="2393734" y="1130300"/>
                  </a:lnTo>
                  <a:lnTo>
                    <a:pt x="2395994" y="1130300"/>
                  </a:lnTo>
                  <a:lnTo>
                    <a:pt x="2395994" y="1121752"/>
                  </a:lnTo>
                  <a:lnTo>
                    <a:pt x="2393594" y="1117600"/>
                  </a:lnTo>
                  <a:lnTo>
                    <a:pt x="2388578" y="1117600"/>
                  </a:lnTo>
                  <a:lnTo>
                    <a:pt x="2378875" y="1104900"/>
                  </a:lnTo>
                  <a:lnTo>
                    <a:pt x="2367711" y="1104900"/>
                  </a:lnTo>
                  <a:lnTo>
                    <a:pt x="2368613" y="1114577"/>
                  </a:lnTo>
                  <a:lnTo>
                    <a:pt x="2366454" y="1104900"/>
                  </a:lnTo>
                  <a:lnTo>
                    <a:pt x="2365997" y="1104900"/>
                  </a:lnTo>
                  <a:lnTo>
                    <a:pt x="2358453" y="1090168"/>
                  </a:lnTo>
                  <a:lnTo>
                    <a:pt x="2358453" y="1104900"/>
                  </a:lnTo>
                  <a:lnTo>
                    <a:pt x="2351748" y="1104900"/>
                  </a:lnTo>
                  <a:lnTo>
                    <a:pt x="2349360" y="1092200"/>
                  </a:lnTo>
                  <a:lnTo>
                    <a:pt x="2355735" y="1092200"/>
                  </a:lnTo>
                  <a:lnTo>
                    <a:pt x="2358453" y="1104900"/>
                  </a:lnTo>
                  <a:lnTo>
                    <a:pt x="2358453" y="1090168"/>
                  </a:lnTo>
                  <a:lnTo>
                    <a:pt x="2352992" y="1079500"/>
                  </a:lnTo>
                  <a:lnTo>
                    <a:pt x="2334158" y="1066800"/>
                  </a:lnTo>
                  <a:lnTo>
                    <a:pt x="2330970" y="1062532"/>
                  </a:lnTo>
                  <a:lnTo>
                    <a:pt x="2330970" y="1079500"/>
                  </a:lnTo>
                  <a:lnTo>
                    <a:pt x="2328659" y="1079500"/>
                  </a:lnTo>
                  <a:lnTo>
                    <a:pt x="2328405" y="1066800"/>
                  </a:lnTo>
                  <a:lnTo>
                    <a:pt x="2330831" y="1066800"/>
                  </a:lnTo>
                  <a:lnTo>
                    <a:pt x="2330970" y="1079500"/>
                  </a:lnTo>
                  <a:lnTo>
                    <a:pt x="2330970" y="1062532"/>
                  </a:lnTo>
                  <a:lnTo>
                    <a:pt x="2324697" y="1054100"/>
                  </a:lnTo>
                  <a:lnTo>
                    <a:pt x="2322804" y="1054100"/>
                  </a:lnTo>
                  <a:lnTo>
                    <a:pt x="2322804" y="1066800"/>
                  </a:lnTo>
                  <a:lnTo>
                    <a:pt x="2314283" y="1066800"/>
                  </a:lnTo>
                  <a:lnTo>
                    <a:pt x="2309469" y="1054100"/>
                  </a:lnTo>
                  <a:lnTo>
                    <a:pt x="2318562" y="1054100"/>
                  </a:lnTo>
                  <a:lnTo>
                    <a:pt x="2322804" y="1066800"/>
                  </a:lnTo>
                  <a:lnTo>
                    <a:pt x="2322804" y="1054100"/>
                  </a:lnTo>
                  <a:lnTo>
                    <a:pt x="2319515" y="1054100"/>
                  </a:lnTo>
                  <a:lnTo>
                    <a:pt x="2314498" y="1041400"/>
                  </a:lnTo>
                  <a:lnTo>
                    <a:pt x="2304440" y="1041400"/>
                  </a:lnTo>
                  <a:lnTo>
                    <a:pt x="2304440" y="1054100"/>
                  </a:lnTo>
                  <a:lnTo>
                    <a:pt x="2304173" y="1054100"/>
                  </a:lnTo>
                  <a:lnTo>
                    <a:pt x="2304046" y="1047750"/>
                  </a:lnTo>
                  <a:lnTo>
                    <a:pt x="2304440" y="1054100"/>
                  </a:lnTo>
                  <a:lnTo>
                    <a:pt x="2304440" y="1041400"/>
                  </a:lnTo>
                  <a:lnTo>
                    <a:pt x="2303907" y="1041400"/>
                  </a:lnTo>
                  <a:lnTo>
                    <a:pt x="2303716" y="1041400"/>
                  </a:lnTo>
                  <a:lnTo>
                    <a:pt x="2299233" y="1028700"/>
                  </a:lnTo>
                  <a:lnTo>
                    <a:pt x="2293137" y="1028700"/>
                  </a:lnTo>
                  <a:lnTo>
                    <a:pt x="2292654" y="1027633"/>
                  </a:lnTo>
                  <a:lnTo>
                    <a:pt x="2292654" y="1041400"/>
                  </a:lnTo>
                  <a:lnTo>
                    <a:pt x="2290330" y="1041400"/>
                  </a:lnTo>
                  <a:lnTo>
                    <a:pt x="2289975" y="1028700"/>
                  </a:lnTo>
                  <a:lnTo>
                    <a:pt x="2292502" y="1028700"/>
                  </a:lnTo>
                  <a:lnTo>
                    <a:pt x="2292654" y="1041400"/>
                  </a:lnTo>
                  <a:lnTo>
                    <a:pt x="2292654" y="1027633"/>
                  </a:lnTo>
                  <a:lnTo>
                    <a:pt x="2287397" y="1016000"/>
                  </a:lnTo>
                  <a:lnTo>
                    <a:pt x="2279408" y="1016000"/>
                  </a:lnTo>
                  <a:lnTo>
                    <a:pt x="2279027" y="1015403"/>
                  </a:lnTo>
                  <a:lnTo>
                    <a:pt x="2279027" y="1028700"/>
                  </a:lnTo>
                  <a:lnTo>
                    <a:pt x="2277135" y="1028700"/>
                  </a:lnTo>
                  <a:lnTo>
                    <a:pt x="2276729" y="1016000"/>
                  </a:lnTo>
                  <a:lnTo>
                    <a:pt x="2278900" y="1016000"/>
                  </a:lnTo>
                  <a:lnTo>
                    <a:pt x="2279027" y="1028700"/>
                  </a:lnTo>
                  <a:lnTo>
                    <a:pt x="2279027" y="1015403"/>
                  </a:lnTo>
                  <a:lnTo>
                    <a:pt x="2271331" y="1003300"/>
                  </a:lnTo>
                  <a:lnTo>
                    <a:pt x="2267356" y="997000"/>
                  </a:lnTo>
                  <a:lnTo>
                    <a:pt x="2267356" y="1007884"/>
                  </a:lnTo>
                  <a:lnTo>
                    <a:pt x="2265388" y="1003300"/>
                  </a:lnTo>
                  <a:lnTo>
                    <a:pt x="2267089" y="1003300"/>
                  </a:lnTo>
                  <a:lnTo>
                    <a:pt x="2267356" y="1007884"/>
                  </a:lnTo>
                  <a:lnTo>
                    <a:pt x="2267356" y="997000"/>
                  </a:lnTo>
                  <a:lnTo>
                    <a:pt x="2263330" y="990600"/>
                  </a:lnTo>
                  <a:lnTo>
                    <a:pt x="2255532" y="990600"/>
                  </a:lnTo>
                  <a:lnTo>
                    <a:pt x="2254072" y="983881"/>
                  </a:lnTo>
                  <a:lnTo>
                    <a:pt x="2254072" y="1001991"/>
                  </a:lnTo>
                  <a:lnTo>
                    <a:pt x="2251494" y="990600"/>
                  </a:lnTo>
                  <a:lnTo>
                    <a:pt x="2254059" y="990600"/>
                  </a:lnTo>
                  <a:lnTo>
                    <a:pt x="2254072" y="1001991"/>
                  </a:lnTo>
                  <a:lnTo>
                    <a:pt x="2254072" y="983881"/>
                  </a:lnTo>
                  <a:lnTo>
                    <a:pt x="2252776" y="977900"/>
                  </a:lnTo>
                  <a:lnTo>
                    <a:pt x="2242756" y="977900"/>
                  </a:lnTo>
                  <a:lnTo>
                    <a:pt x="2242756" y="990130"/>
                  </a:lnTo>
                  <a:lnTo>
                    <a:pt x="2232406" y="977900"/>
                  </a:lnTo>
                  <a:lnTo>
                    <a:pt x="2241766" y="977900"/>
                  </a:lnTo>
                  <a:lnTo>
                    <a:pt x="2242756" y="990130"/>
                  </a:lnTo>
                  <a:lnTo>
                    <a:pt x="2242756" y="977900"/>
                  </a:lnTo>
                  <a:lnTo>
                    <a:pt x="2242553" y="977900"/>
                  </a:lnTo>
                  <a:lnTo>
                    <a:pt x="2237651" y="965200"/>
                  </a:lnTo>
                  <a:lnTo>
                    <a:pt x="2232241" y="965200"/>
                  </a:lnTo>
                  <a:lnTo>
                    <a:pt x="2226716" y="952627"/>
                  </a:lnTo>
                  <a:lnTo>
                    <a:pt x="2226716" y="977900"/>
                  </a:lnTo>
                  <a:lnTo>
                    <a:pt x="2226614" y="965200"/>
                  </a:lnTo>
                  <a:lnTo>
                    <a:pt x="2226691" y="965530"/>
                  </a:lnTo>
                  <a:lnTo>
                    <a:pt x="2226716" y="977900"/>
                  </a:lnTo>
                  <a:lnTo>
                    <a:pt x="2226716" y="952627"/>
                  </a:lnTo>
                  <a:lnTo>
                    <a:pt x="2226665" y="952500"/>
                  </a:lnTo>
                  <a:lnTo>
                    <a:pt x="2221230" y="952500"/>
                  </a:lnTo>
                  <a:lnTo>
                    <a:pt x="2218512" y="947381"/>
                  </a:lnTo>
                  <a:lnTo>
                    <a:pt x="2218512" y="957897"/>
                  </a:lnTo>
                  <a:lnTo>
                    <a:pt x="2216023" y="952500"/>
                  </a:lnTo>
                  <a:lnTo>
                    <a:pt x="2218398" y="952500"/>
                  </a:lnTo>
                  <a:lnTo>
                    <a:pt x="2218512" y="957897"/>
                  </a:lnTo>
                  <a:lnTo>
                    <a:pt x="2218512" y="947381"/>
                  </a:lnTo>
                  <a:lnTo>
                    <a:pt x="2214499" y="939800"/>
                  </a:lnTo>
                  <a:lnTo>
                    <a:pt x="2208225" y="939800"/>
                  </a:lnTo>
                  <a:lnTo>
                    <a:pt x="2205355" y="927100"/>
                  </a:lnTo>
                  <a:lnTo>
                    <a:pt x="2204872" y="927100"/>
                  </a:lnTo>
                  <a:lnTo>
                    <a:pt x="2204872" y="951141"/>
                  </a:lnTo>
                  <a:lnTo>
                    <a:pt x="2202281" y="939800"/>
                  </a:lnTo>
                  <a:lnTo>
                    <a:pt x="2204555" y="939800"/>
                  </a:lnTo>
                  <a:lnTo>
                    <a:pt x="2204872" y="951141"/>
                  </a:lnTo>
                  <a:lnTo>
                    <a:pt x="2204872" y="927100"/>
                  </a:lnTo>
                  <a:lnTo>
                    <a:pt x="2199741" y="927100"/>
                  </a:lnTo>
                  <a:lnTo>
                    <a:pt x="2196033" y="922502"/>
                  </a:lnTo>
                  <a:lnTo>
                    <a:pt x="2196033" y="934821"/>
                  </a:lnTo>
                  <a:lnTo>
                    <a:pt x="2193988" y="927100"/>
                  </a:lnTo>
                  <a:lnTo>
                    <a:pt x="2195449" y="927100"/>
                  </a:lnTo>
                  <a:lnTo>
                    <a:pt x="2196033" y="934821"/>
                  </a:lnTo>
                  <a:lnTo>
                    <a:pt x="2196033" y="922502"/>
                  </a:lnTo>
                  <a:lnTo>
                    <a:pt x="2189518" y="914400"/>
                  </a:lnTo>
                  <a:lnTo>
                    <a:pt x="2184641" y="914400"/>
                  </a:lnTo>
                  <a:lnTo>
                    <a:pt x="2174875" y="901700"/>
                  </a:lnTo>
                  <a:lnTo>
                    <a:pt x="2169972" y="889000"/>
                  </a:lnTo>
                  <a:lnTo>
                    <a:pt x="2166035" y="889000"/>
                  </a:lnTo>
                  <a:lnTo>
                    <a:pt x="2166035" y="901700"/>
                  </a:lnTo>
                  <a:lnTo>
                    <a:pt x="2162467" y="901700"/>
                  </a:lnTo>
                  <a:lnTo>
                    <a:pt x="2160943" y="889000"/>
                  </a:lnTo>
                  <a:lnTo>
                    <a:pt x="2162200" y="889000"/>
                  </a:lnTo>
                  <a:lnTo>
                    <a:pt x="2166035" y="901700"/>
                  </a:lnTo>
                  <a:lnTo>
                    <a:pt x="2166035" y="889000"/>
                  </a:lnTo>
                  <a:lnTo>
                    <a:pt x="2164384" y="889000"/>
                  </a:lnTo>
                  <a:lnTo>
                    <a:pt x="2160587" y="876300"/>
                  </a:lnTo>
                  <a:lnTo>
                    <a:pt x="2154364" y="876300"/>
                  </a:lnTo>
                  <a:lnTo>
                    <a:pt x="2149271" y="863600"/>
                  </a:lnTo>
                  <a:lnTo>
                    <a:pt x="2146389" y="863600"/>
                  </a:lnTo>
                  <a:lnTo>
                    <a:pt x="2146389" y="876300"/>
                  </a:lnTo>
                  <a:lnTo>
                    <a:pt x="2140724" y="876300"/>
                  </a:lnTo>
                  <a:lnTo>
                    <a:pt x="2137372" y="863600"/>
                  </a:lnTo>
                  <a:lnTo>
                    <a:pt x="2142274" y="863600"/>
                  </a:lnTo>
                  <a:lnTo>
                    <a:pt x="2146389" y="876300"/>
                  </a:lnTo>
                  <a:lnTo>
                    <a:pt x="2146389" y="863600"/>
                  </a:lnTo>
                  <a:lnTo>
                    <a:pt x="2144026" y="863600"/>
                  </a:lnTo>
                  <a:lnTo>
                    <a:pt x="2134412" y="849109"/>
                  </a:lnTo>
                  <a:lnTo>
                    <a:pt x="2134412" y="863600"/>
                  </a:lnTo>
                  <a:lnTo>
                    <a:pt x="2132685" y="863600"/>
                  </a:lnTo>
                  <a:lnTo>
                    <a:pt x="2128850" y="850900"/>
                  </a:lnTo>
                  <a:lnTo>
                    <a:pt x="2132253" y="850900"/>
                  </a:lnTo>
                  <a:lnTo>
                    <a:pt x="2134412" y="863600"/>
                  </a:lnTo>
                  <a:lnTo>
                    <a:pt x="2134412" y="849109"/>
                  </a:lnTo>
                  <a:lnTo>
                    <a:pt x="2125865" y="836218"/>
                  </a:lnTo>
                  <a:lnTo>
                    <a:pt x="2125865" y="876300"/>
                  </a:lnTo>
                  <a:lnTo>
                    <a:pt x="2122652" y="876300"/>
                  </a:lnTo>
                  <a:lnTo>
                    <a:pt x="2121027" y="863600"/>
                  </a:lnTo>
                  <a:lnTo>
                    <a:pt x="2123833" y="863600"/>
                  </a:lnTo>
                  <a:lnTo>
                    <a:pt x="2125865" y="876300"/>
                  </a:lnTo>
                  <a:lnTo>
                    <a:pt x="2125865" y="836218"/>
                  </a:lnTo>
                  <a:lnTo>
                    <a:pt x="2123452" y="832573"/>
                  </a:lnTo>
                  <a:lnTo>
                    <a:pt x="2123452" y="850900"/>
                  </a:lnTo>
                  <a:lnTo>
                    <a:pt x="2120049" y="850900"/>
                  </a:lnTo>
                  <a:lnTo>
                    <a:pt x="2114232" y="838200"/>
                  </a:lnTo>
                  <a:lnTo>
                    <a:pt x="2120900" y="838200"/>
                  </a:lnTo>
                  <a:lnTo>
                    <a:pt x="2123452" y="850900"/>
                  </a:lnTo>
                  <a:lnTo>
                    <a:pt x="2123452" y="832573"/>
                  </a:lnTo>
                  <a:lnTo>
                    <a:pt x="2118766" y="825500"/>
                  </a:lnTo>
                  <a:lnTo>
                    <a:pt x="2112505" y="825500"/>
                  </a:lnTo>
                  <a:lnTo>
                    <a:pt x="2112505" y="838200"/>
                  </a:lnTo>
                  <a:lnTo>
                    <a:pt x="2110511" y="838200"/>
                  </a:lnTo>
                  <a:lnTo>
                    <a:pt x="2110333" y="827227"/>
                  </a:lnTo>
                  <a:lnTo>
                    <a:pt x="2112505" y="838200"/>
                  </a:lnTo>
                  <a:lnTo>
                    <a:pt x="2112505" y="825500"/>
                  </a:lnTo>
                  <a:lnTo>
                    <a:pt x="2110295" y="825500"/>
                  </a:lnTo>
                  <a:lnTo>
                    <a:pt x="2109990" y="825500"/>
                  </a:lnTo>
                  <a:lnTo>
                    <a:pt x="2108809" y="825500"/>
                  </a:lnTo>
                  <a:lnTo>
                    <a:pt x="2101697" y="816660"/>
                  </a:lnTo>
                  <a:lnTo>
                    <a:pt x="2101697" y="825500"/>
                  </a:lnTo>
                  <a:lnTo>
                    <a:pt x="2100364" y="825500"/>
                  </a:lnTo>
                  <a:lnTo>
                    <a:pt x="2099665" y="816610"/>
                  </a:lnTo>
                  <a:lnTo>
                    <a:pt x="2101697" y="825500"/>
                  </a:lnTo>
                  <a:lnTo>
                    <a:pt x="2101697" y="816660"/>
                  </a:lnTo>
                  <a:lnTo>
                    <a:pt x="2099437" y="813841"/>
                  </a:lnTo>
                  <a:lnTo>
                    <a:pt x="2099360" y="812800"/>
                  </a:lnTo>
                  <a:lnTo>
                    <a:pt x="2098776" y="812800"/>
                  </a:lnTo>
                  <a:lnTo>
                    <a:pt x="2098852" y="813117"/>
                  </a:lnTo>
                  <a:lnTo>
                    <a:pt x="2098598" y="812800"/>
                  </a:lnTo>
                  <a:lnTo>
                    <a:pt x="2093442" y="800100"/>
                  </a:lnTo>
                  <a:lnTo>
                    <a:pt x="2088565" y="800100"/>
                  </a:lnTo>
                  <a:lnTo>
                    <a:pt x="2081834" y="787400"/>
                  </a:lnTo>
                  <a:lnTo>
                    <a:pt x="2079104" y="787400"/>
                  </a:lnTo>
                  <a:lnTo>
                    <a:pt x="2080996" y="800100"/>
                  </a:lnTo>
                  <a:lnTo>
                    <a:pt x="2087765" y="800100"/>
                  </a:lnTo>
                  <a:lnTo>
                    <a:pt x="2090305" y="812800"/>
                  </a:lnTo>
                  <a:lnTo>
                    <a:pt x="2087257" y="812800"/>
                  </a:lnTo>
                  <a:lnTo>
                    <a:pt x="2086190" y="810983"/>
                  </a:lnTo>
                  <a:lnTo>
                    <a:pt x="2086190" y="1016000"/>
                  </a:lnTo>
                  <a:lnTo>
                    <a:pt x="2084374" y="1016000"/>
                  </a:lnTo>
                  <a:lnTo>
                    <a:pt x="2083663" y="1005001"/>
                  </a:lnTo>
                  <a:lnTo>
                    <a:pt x="2086190" y="1016000"/>
                  </a:lnTo>
                  <a:lnTo>
                    <a:pt x="2086190" y="810983"/>
                  </a:lnTo>
                  <a:lnTo>
                    <a:pt x="2079815" y="800100"/>
                  </a:lnTo>
                  <a:lnTo>
                    <a:pt x="2076602" y="800100"/>
                  </a:lnTo>
                  <a:lnTo>
                    <a:pt x="2076602" y="1003300"/>
                  </a:lnTo>
                  <a:lnTo>
                    <a:pt x="2072474" y="1003300"/>
                  </a:lnTo>
                  <a:lnTo>
                    <a:pt x="2068995" y="990600"/>
                  </a:lnTo>
                  <a:lnTo>
                    <a:pt x="2071014" y="990600"/>
                  </a:lnTo>
                  <a:lnTo>
                    <a:pt x="2076602" y="1003300"/>
                  </a:lnTo>
                  <a:lnTo>
                    <a:pt x="2076602" y="800100"/>
                  </a:lnTo>
                  <a:lnTo>
                    <a:pt x="2075751" y="800100"/>
                  </a:lnTo>
                  <a:lnTo>
                    <a:pt x="2070836" y="787400"/>
                  </a:lnTo>
                  <a:lnTo>
                    <a:pt x="2079078" y="787400"/>
                  </a:lnTo>
                  <a:lnTo>
                    <a:pt x="2072233" y="774700"/>
                  </a:lnTo>
                  <a:lnTo>
                    <a:pt x="2068779" y="774700"/>
                  </a:lnTo>
                  <a:lnTo>
                    <a:pt x="2068779" y="787400"/>
                  </a:lnTo>
                  <a:lnTo>
                    <a:pt x="2067128" y="787400"/>
                  </a:lnTo>
                  <a:lnTo>
                    <a:pt x="2066290" y="776376"/>
                  </a:lnTo>
                  <a:lnTo>
                    <a:pt x="2068779" y="787400"/>
                  </a:lnTo>
                  <a:lnTo>
                    <a:pt x="2068779" y="774700"/>
                  </a:lnTo>
                  <a:lnTo>
                    <a:pt x="2067052" y="774700"/>
                  </a:lnTo>
                  <a:lnTo>
                    <a:pt x="2063432" y="770242"/>
                  </a:lnTo>
                  <a:lnTo>
                    <a:pt x="2063432" y="977900"/>
                  </a:lnTo>
                  <a:lnTo>
                    <a:pt x="2062962" y="990600"/>
                  </a:lnTo>
                  <a:lnTo>
                    <a:pt x="2062746" y="990600"/>
                  </a:lnTo>
                  <a:lnTo>
                    <a:pt x="2061464" y="977900"/>
                  </a:lnTo>
                  <a:lnTo>
                    <a:pt x="2063432" y="977900"/>
                  </a:lnTo>
                  <a:lnTo>
                    <a:pt x="2063432" y="770242"/>
                  </a:lnTo>
                  <a:lnTo>
                    <a:pt x="2056765" y="762000"/>
                  </a:lnTo>
                  <a:lnTo>
                    <a:pt x="2057234" y="774700"/>
                  </a:lnTo>
                  <a:lnTo>
                    <a:pt x="2054974" y="774700"/>
                  </a:lnTo>
                  <a:lnTo>
                    <a:pt x="2054961" y="772871"/>
                  </a:lnTo>
                  <a:lnTo>
                    <a:pt x="2056752" y="762000"/>
                  </a:lnTo>
                  <a:lnTo>
                    <a:pt x="2055126" y="758367"/>
                  </a:lnTo>
                  <a:lnTo>
                    <a:pt x="2055126" y="762000"/>
                  </a:lnTo>
                  <a:lnTo>
                    <a:pt x="2054923" y="767638"/>
                  </a:lnTo>
                  <a:lnTo>
                    <a:pt x="2054872" y="762000"/>
                  </a:lnTo>
                  <a:lnTo>
                    <a:pt x="2055126" y="762000"/>
                  </a:lnTo>
                  <a:lnTo>
                    <a:pt x="2055126" y="758367"/>
                  </a:lnTo>
                  <a:lnTo>
                    <a:pt x="2051088" y="749300"/>
                  </a:lnTo>
                  <a:lnTo>
                    <a:pt x="2047138" y="749300"/>
                  </a:lnTo>
                  <a:lnTo>
                    <a:pt x="2047138" y="762000"/>
                  </a:lnTo>
                  <a:lnTo>
                    <a:pt x="2045525" y="762000"/>
                  </a:lnTo>
                  <a:lnTo>
                    <a:pt x="2044484" y="751420"/>
                  </a:lnTo>
                  <a:lnTo>
                    <a:pt x="2047138" y="762000"/>
                  </a:lnTo>
                  <a:lnTo>
                    <a:pt x="2047138" y="749300"/>
                  </a:lnTo>
                  <a:lnTo>
                    <a:pt x="2044280" y="749300"/>
                  </a:lnTo>
                  <a:lnTo>
                    <a:pt x="2043950" y="749300"/>
                  </a:lnTo>
                  <a:lnTo>
                    <a:pt x="2043772" y="749300"/>
                  </a:lnTo>
                  <a:lnTo>
                    <a:pt x="2041461" y="736600"/>
                  </a:lnTo>
                  <a:lnTo>
                    <a:pt x="2038769" y="736600"/>
                  </a:lnTo>
                  <a:lnTo>
                    <a:pt x="2038769" y="939634"/>
                  </a:lnTo>
                  <a:lnTo>
                    <a:pt x="2010702" y="914400"/>
                  </a:lnTo>
                  <a:lnTo>
                    <a:pt x="2010625" y="901700"/>
                  </a:lnTo>
                  <a:lnTo>
                    <a:pt x="2010702" y="914323"/>
                  </a:lnTo>
                  <a:lnTo>
                    <a:pt x="2014308" y="901700"/>
                  </a:lnTo>
                  <a:lnTo>
                    <a:pt x="2017344" y="914400"/>
                  </a:lnTo>
                  <a:lnTo>
                    <a:pt x="2022843" y="914400"/>
                  </a:lnTo>
                  <a:lnTo>
                    <a:pt x="2029218" y="927100"/>
                  </a:lnTo>
                  <a:lnTo>
                    <a:pt x="2037511" y="927100"/>
                  </a:lnTo>
                  <a:lnTo>
                    <a:pt x="2038769" y="939634"/>
                  </a:lnTo>
                  <a:lnTo>
                    <a:pt x="2038769" y="736600"/>
                  </a:lnTo>
                  <a:lnTo>
                    <a:pt x="2034133" y="736600"/>
                  </a:lnTo>
                  <a:lnTo>
                    <a:pt x="2032736" y="734733"/>
                  </a:lnTo>
                  <a:lnTo>
                    <a:pt x="2032736" y="748779"/>
                  </a:lnTo>
                  <a:lnTo>
                    <a:pt x="2026894" y="736600"/>
                  </a:lnTo>
                  <a:lnTo>
                    <a:pt x="2032609" y="736600"/>
                  </a:lnTo>
                  <a:lnTo>
                    <a:pt x="2032736" y="748779"/>
                  </a:lnTo>
                  <a:lnTo>
                    <a:pt x="2032736" y="734733"/>
                  </a:lnTo>
                  <a:lnTo>
                    <a:pt x="2024976" y="724293"/>
                  </a:lnTo>
                  <a:lnTo>
                    <a:pt x="2024976" y="736600"/>
                  </a:lnTo>
                  <a:lnTo>
                    <a:pt x="2023008" y="736600"/>
                  </a:lnTo>
                  <a:lnTo>
                    <a:pt x="2019566" y="724662"/>
                  </a:lnTo>
                  <a:lnTo>
                    <a:pt x="2024976" y="736600"/>
                  </a:lnTo>
                  <a:lnTo>
                    <a:pt x="2024976" y="724293"/>
                  </a:lnTo>
                  <a:lnTo>
                    <a:pt x="2010854" y="705319"/>
                  </a:lnTo>
                  <a:lnTo>
                    <a:pt x="2010854" y="723900"/>
                  </a:lnTo>
                  <a:lnTo>
                    <a:pt x="2008682" y="723900"/>
                  </a:lnTo>
                  <a:lnTo>
                    <a:pt x="2008403" y="711200"/>
                  </a:lnTo>
                  <a:lnTo>
                    <a:pt x="2010727" y="711200"/>
                  </a:lnTo>
                  <a:lnTo>
                    <a:pt x="2010854" y="723900"/>
                  </a:lnTo>
                  <a:lnTo>
                    <a:pt x="2010854" y="705319"/>
                  </a:lnTo>
                  <a:lnTo>
                    <a:pt x="2005787" y="698500"/>
                  </a:lnTo>
                  <a:lnTo>
                    <a:pt x="2002764" y="698500"/>
                  </a:lnTo>
                  <a:lnTo>
                    <a:pt x="2002764" y="889000"/>
                  </a:lnTo>
                  <a:lnTo>
                    <a:pt x="2002104" y="901242"/>
                  </a:lnTo>
                  <a:lnTo>
                    <a:pt x="1998179" y="889000"/>
                  </a:lnTo>
                  <a:lnTo>
                    <a:pt x="2002764" y="889000"/>
                  </a:lnTo>
                  <a:lnTo>
                    <a:pt x="2002764" y="698500"/>
                  </a:lnTo>
                  <a:lnTo>
                    <a:pt x="2000351" y="698500"/>
                  </a:lnTo>
                  <a:lnTo>
                    <a:pt x="2000237" y="698360"/>
                  </a:lnTo>
                  <a:lnTo>
                    <a:pt x="2000237" y="711200"/>
                  </a:lnTo>
                  <a:lnTo>
                    <a:pt x="1996846" y="711200"/>
                  </a:lnTo>
                  <a:lnTo>
                    <a:pt x="1994027" y="699503"/>
                  </a:lnTo>
                  <a:lnTo>
                    <a:pt x="1994027" y="889000"/>
                  </a:lnTo>
                  <a:lnTo>
                    <a:pt x="1991652" y="889000"/>
                  </a:lnTo>
                  <a:lnTo>
                    <a:pt x="1986927" y="876300"/>
                  </a:lnTo>
                  <a:lnTo>
                    <a:pt x="1992503" y="876300"/>
                  </a:lnTo>
                  <a:lnTo>
                    <a:pt x="1994027" y="889000"/>
                  </a:lnTo>
                  <a:lnTo>
                    <a:pt x="1994027" y="699503"/>
                  </a:lnTo>
                  <a:lnTo>
                    <a:pt x="1993785" y="698500"/>
                  </a:lnTo>
                  <a:lnTo>
                    <a:pt x="1996325" y="698500"/>
                  </a:lnTo>
                  <a:lnTo>
                    <a:pt x="2000237" y="711200"/>
                  </a:lnTo>
                  <a:lnTo>
                    <a:pt x="2000237" y="698360"/>
                  </a:lnTo>
                  <a:lnTo>
                    <a:pt x="1983600" y="676617"/>
                  </a:lnTo>
                  <a:lnTo>
                    <a:pt x="1983600" y="876300"/>
                  </a:lnTo>
                  <a:lnTo>
                    <a:pt x="1981085" y="876300"/>
                  </a:lnTo>
                  <a:lnTo>
                    <a:pt x="1981200" y="863600"/>
                  </a:lnTo>
                  <a:lnTo>
                    <a:pt x="1982470" y="863600"/>
                  </a:lnTo>
                  <a:lnTo>
                    <a:pt x="1983600" y="876300"/>
                  </a:lnTo>
                  <a:lnTo>
                    <a:pt x="1983600" y="676617"/>
                  </a:lnTo>
                  <a:lnTo>
                    <a:pt x="1980907" y="673100"/>
                  </a:lnTo>
                  <a:lnTo>
                    <a:pt x="1975231" y="667854"/>
                  </a:lnTo>
                  <a:lnTo>
                    <a:pt x="1975231" y="673100"/>
                  </a:lnTo>
                  <a:lnTo>
                    <a:pt x="1975053" y="685800"/>
                  </a:lnTo>
                  <a:lnTo>
                    <a:pt x="1973834" y="685800"/>
                  </a:lnTo>
                  <a:lnTo>
                    <a:pt x="1973059" y="673100"/>
                  </a:lnTo>
                  <a:lnTo>
                    <a:pt x="1975231" y="673100"/>
                  </a:lnTo>
                  <a:lnTo>
                    <a:pt x="1975231" y="667854"/>
                  </a:lnTo>
                  <a:lnTo>
                    <a:pt x="1972106" y="664972"/>
                  </a:lnTo>
                  <a:lnTo>
                    <a:pt x="1972106" y="863600"/>
                  </a:lnTo>
                  <a:lnTo>
                    <a:pt x="1967839" y="863600"/>
                  </a:lnTo>
                  <a:lnTo>
                    <a:pt x="1964156" y="850900"/>
                  </a:lnTo>
                  <a:lnTo>
                    <a:pt x="1971636" y="850900"/>
                  </a:lnTo>
                  <a:lnTo>
                    <a:pt x="1972106" y="863600"/>
                  </a:lnTo>
                  <a:lnTo>
                    <a:pt x="1972106" y="664972"/>
                  </a:lnTo>
                  <a:lnTo>
                    <a:pt x="1962353" y="655942"/>
                  </a:lnTo>
                  <a:lnTo>
                    <a:pt x="1962353" y="850900"/>
                  </a:lnTo>
                  <a:lnTo>
                    <a:pt x="1961502" y="850900"/>
                  </a:lnTo>
                  <a:lnTo>
                    <a:pt x="1953158" y="838200"/>
                  </a:lnTo>
                  <a:lnTo>
                    <a:pt x="1957222" y="838200"/>
                  </a:lnTo>
                  <a:lnTo>
                    <a:pt x="1962353" y="850900"/>
                  </a:lnTo>
                  <a:lnTo>
                    <a:pt x="1962353" y="655942"/>
                  </a:lnTo>
                  <a:lnTo>
                    <a:pt x="1961616" y="655269"/>
                  </a:lnTo>
                  <a:lnTo>
                    <a:pt x="1961616" y="673100"/>
                  </a:lnTo>
                  <a:lnTo>
                    <a:pt x="1958365" y="673100"/>
                  </a:lnTo>
                  <a:lnTo>
                    <a:pt x="1956435" y="660400"/>
                  </a:lnTo>
                  <a:lnTo>
                    <a:pt x="1961299" y="660400"/>
                  </a:lnTo>
                  <a:lnTo>
                    <a:pt x="1961616" y="673100"/>
                  </a:lnTo>
                  <a:lnTo>
                    <a:pt x="1961616" y="655269"/>
                  </a:lnTo>
                  <a:lnTo>
                    <a:pt x="1950618" y="645096"/>
                  </a:lnTo>
                  <a:lnTo>
                    <a:pt x="1950618" y="660400"/>
                  </a:lnTo>
                  <a:lnTo>
                    <a:pt x="1948446" y="660400"/>
                  </a:lnTo>
                  <a:lnTo>
                    <a:pt x="1948395" y="658952"/>
                  </a:lnTo>
                  <a:lnTo>
                    <a:pt x="1948395" y="831253"/>
                  </a:lnTo>
                  <a:lnTo>
                    <a:pt x="1944446" y="825500"/>
                  </a:lnTo>
                  <a:lnTo>
                    <a:pt x="1945665" y="825500"/>
                  </a:lnTo>
                  <a:lnTo>
                    <a:pt x="1948395" y="831253"/>
                  </a:lnTo>
                  <a:lnTo>
                    <a:pt x="1948395" y="658952"/>
                  </a:lnTo>
                  <a:lnTo>
                    <a:pt x="1948002" y="647700"/>
                  </a:lnTo>
                  <a:lnTo>
                    <a:pt x="1949513" y="647700"/>
                  </a:lnTo>
                  <a:lnTo>
                    <a:pt x="1950618" y="660400"/>
                  </a:lnTo>
                  <a:lnTo>
                    <a:pt x="1950618" y="645096"/>
                  </a:lnTo>
                  <a:lnTo>
                    <a:pt x="1939709" y="635000"/>
                  </a:lnTo>
                  <a:lnTo>
                    <a:pt x="1937372" y="630097"/>
                  </a:lnTo>
                  <a:lnTo>
                    <a:pt x="1937372" y="825500"/>
                  </a:lnTo>
                  <a:lnTo>
                    <a:pt x="1937118" y="825500"/>
                  </a:lnTo>
                  <a:lnTo>
                    <a:pt x="1933676" y="812800"/>
                  </a:lnTo>
                  <a:lnTo>
                    <a:pt x="1935149" y="812800"/>
                  </a:lnTo>
                  <a:lnTo>
                    <a:pt x="1937372" y="825500"/>
                  </a:lnTo>
                  <a:lnTo>
                    <a:pt x="1937372" y="630097"/>
                  </a:lnTo>
                  <a:lnTo>
                    <a:pt x="1936927" y="629158"/>
                  </a:lnTo>
                  <a:lnTo>
                    <a:pt x="1936927" y="635000"/>
                  </a:lnTo>
                  <a:lnTo>
                    <a:pt x="1936762" y="647700"/>
                  </a:lnTo>
                  <a:lnTo>
                    <a:pt x="1935543" y="647700"/>
                  </a:lnTo>
                  <a:lnTo>
                    <a:pt x="1934756" y="635000"/>
                  </a:lnTo>
                  <a:lnTo>
                    <a:pt x="1936927" y="635000"/>
                  </a:lnTo>
                  <a:lnTo>
                    <a:pt x="1936927" y="629158"/>
                  </a:lnTo>
                  <a:lnTo>
                    <a:pt x="1933663" y="622300"/>
                  </a:lnTo>
                  <a:lnTo>
                    <a:pt x="1930603" y="620166"/>
                  </a:lnTo>
                  <a:lnTo>
                    <a:pt x="1930603" y="812800"/>
                  </a:lnTo>
                  <a:lnTo>
                    <a:pt x="1925421" y="812800"/>
                  </a:lnTo>
                  <a:lnTo>
                    <a:pt x="1921522" y="800100"/>
                  </a:lnTo>
                  <a:lnTo>
                    <a:pt x="1922729" y="800100"/>
                  </a:lnTo>
                  <a:lnTo>
                    <a:pt x="1930603" y="812800"/>
                  </a:lnTo>
                  <a:lnTo>
                    <a:pt x="1930603" y="620166"/>
                  </a:lnTo>
                  <a:lnTo>
                    <a:pt x="1930133" y="619836"/>
                  </a:lnTo>
                  <a:lnTo>
                    <a:pt x="1930133" y="660400"/>
                  </a:lnTo>
                  <a:lnTo>
                    <a:pt x="1925751" y="660400"/>
                  </a:lnTo>
                  <a:lnTo>
                    <a:pt x="1926399" y="647700"/>
                  </a:lnTo>
                  <a:lnTo>
                    <a:pt x="1930133" y="660400"/>
                  </a:lnTo>
                  <a:lnTo>
                    <a:pt x="1930133" y="619836"/>
                  </a:lnTo>
                  <a:lnTo>
                    <a:pt x="1923211" y="615010"/>
                  </a:lnTo>
                  <a:lnTo>
                    <a:pt x="1923211" y="622300"/>
                  </a:lnTo>
                  <a:lnTo>
                    <a:pt x="1923211" y="632599"/>
                  </a:lnTo>
                  <a:lnTo>
                    <a:pt x="1921903" y="622300"/>
                  </a:lnTo>
                  <a:lnTo>
                    <a:pt x="1923211" y="622300"/>
                  </a:lnTo>
                  <a:lnTo>
                    <a:pt x="1923211" y="615010"/>
                  </a:lnTo>
                  <a:lnTo>
                    <a:pt x="1917954" y="611339"/>
                  </a:lnTo>
                  <a:lnTo>
                    <a:pt x="1917954" y="800100"/>
                  </a:lnTo>
                  <a:lnTo>
                    <a:pt x="1912772" y="800100"/>
                  </a:lnTo>
                  <a:lnTo>
                    <a:pt x="1910029" y="787400"/>
                  </a:lnTo>
                  <a:lnTo>
                    <a:pt x="1915756" y="787400"/>
                  </a:lnTo>
                  <a:lnTo>
                    <a:pt x="1917954" y="800100"/>
                  </a:lnTo>
                  <a:lnTo>
                    <a:pt x="1917954" y="611339"/>
                  </a:lnTo>
                  <a:lnTo>
                    <a:pt x="1915477" y="609600"/>
                  </a:lnTo>
                  <a:lnTo>
                    <a:pt x="1913750" y="607872"/>
                  </a:lnTo>
                  <a:lnTo>
                    <a:pt x="1913750" y="622300"/>
                  </a:lnTo>
                  <a:lnTo>
                    <a:pt x="1909660" y="622300"/>
                  </a:lnTo>
                  <a:lnTo>
                    <a:pt x="1910029" y="610298"/>
                  </a:lnTo>
                  <a:lnTo>
                    <a:pt x="1913750" y="622300"/>
                  </a:lnTo>
                  <a:lnTo>
                    <a:pt x="1913750" y="607872"/>
                  </a:lnTo>
                  <a:lnTo>
                    <a:pt x="1902828" y="596900"/>
                  </a:lnTo>
                  <a:lnTo>
                    <a:pt x="1901405" y="596900"/>
                  </a:lnTo>
                  <a:lnTo>
                    <a:pt x="1901405" y="787400"/>
                  </a:lnTo>
                  <a:lnTo>
                    <a:pt x="1901012" y="774700"/>
                  </a:lnTo>
                  <a:lnTo>
                    <a:pt x="1901266" y="774700"/>
                  </a:lnTo>
                  <a:lnTo>
                    <a:pt x="1901405" y="787400"/>
                  </a:lnTo>
                  <a:lnTo>
                    <a:pt x="1901405" y="596900"/>
                  </a:lnTo>
                  <a:lnTo>
                    <a:pt x="1898700" y="596900"/>
                  </a:lnTo>
                  <a:lnTo>
                    <a:pt x="1898535" y="609600"/>
                  </a:lnTo>
                  <a:lnTo>
                    <a:pt x="1895894" y="609600"/>
                  </a:lnTo>
                  <a:lnTo>
                    <a:pt x="1896287" y="596900"/>
                  </a:lnTo>
                  <a:lnTo>
                    <a:pt x="1896554" y="596900"/>
                  </a:lnTo>
                  <a:lnTo>
                    <a:pt x="1895779" y="595299"/>
                  </a:lnTo>
                  <a:lnTo>
                    <a:pt x="1895779" y="774700"/>
                  </a:lnTo>
                  <a:lnTo>
                    <a:pt x="1888921" y="774700"/>
                  </a:lnTo>
                  <a:lnTo>
                    <a:pt x="1882063" y="762000"/>
                  </a:lnTo>
                  <a:lnTo>
                    <a:pt x="1891703" y="762000"/>
                  </a:lnTo>
                  <a:lnTo>
                    <a:pt x="1895779" y="774700"/>
                  </a:lnTo>
                  <a:lnTo>
                    <a:pt x="1895779" y="595299"/>
                  </a:lnTo>
                  <a:lnTo>
                    <a:pt x="1890420" y="584200"/>
                  </a:lnTo>
                  <a:lnTo>
                    <a:pt x="1886140" y="584200"/>
                  </a:lnTo>
                  <a:lnTo>
                    <a:pt x="1889252" y="596900"/>
                  </a:lnTo>
                  <a:lnTo>
                    <a:pt x="1883702" y="596900"/>
                  </a:lnTo>
                  <a:lnTo>
                    <a:pt x="1881593" y="584200"/>
                  </a:lnTo>
                  <a:lnTo>
                    <a:pt x="1884299" y="584200"/>
                  </a:lnTo>
                  <a:lnTo>
                    <a:pt x="1877847" y="571500"/>
                  </a:lnTo>
                  <a:lnTo>
                    <a:pt x="1871586" y="571500"/>
                  </a:lnTo>
                  <a:lnTo>
                    <a:pt x="1871256" y="570750"/>
                  </a:lnTo>
                  <a:lnTo>
                    <a:pt x="1871256" y="584200"/>
                  </a:lnTo>
                  <a:lnTo>
                    <a:pt x="1869160" y="584200"/>
                  </a:lnTo>
                  <a:lnTo>
                    <a:pt x="1868805" y="571500"/>
                  </a:lnTo>
                  <a:lnTo>
                    <a:pt x="1870163" y="571500"/>
                  </a:lnTo>
                  <a:lnTo>
                    <a:pt x="1871256" y="584200"/>
                  </a:lnTo>
                  <a:lnTo>
                    <a:pt x="1871256" y="570750"/>
                  </a:lnTo>
                  <a:lnTo>
                    <a:pt x="1868004" y="563295"/>
                  </a:lnTo>
                  <a:lnTo>
                    <a:pt x="1868004" y="749300"/>
                  </a:lnTo>
                  <a:lnTo>
                    <a:pt x="1865668" y="749300"/>
                  </a:lnTo>
                  <a:lnTo>
                    <a:pt x="1858683" y="736600"/>
                  </a:lnTo>
                  <a:lnTo>
                    <a:pt x="1864563" y="736600"/>
                  </a:lnTo>
                  <a:lnTo>
                    <a:pt x="1868004" y="749300"/>
                  </a:lnTo>
                  <a:lnTo>
                    <a:pt x="1868004" y="563295"/>
                  </a:lnTo>
                  <a:lnTo>
                    <a:pt x="1866049" y="558800"/>
                  </a:lnTo>
                  <a:lnTo>
                    <a:pt x="1859140" y="558800"/>
                  </a:lnTo>
                  <a:lnTo>
                    <a:pt x="1854301" y="546100"/>
                  </a:lnTo>
                  <a:lnTo>
                    <a:pt x="1844611" y="546100"/>
                  </a:lnTo>
                  <a:lnTo>
                    <a:pt x="1857184" y="558800"/>
                  </a:lnTo>
                  <a:lnTo>
                    <a:pt x="1857387" y="558800"/>
                  </a:lnTo>
                  <a:lnTo>
                    <a:pt x="1857768" y="571500"/>
                  </a:lnTo>
                  <a:lnTo>
                    <a:pt x="1854504" y="571500"/>
                  </a:lnTo>
                  <a:lnTo>
                    <a:pt x="1852066" y="558800"/>
                  </a:lnTo>
                  <a:lnTo>
                    <a:pt x="1851533" y="558800"/>
                  </a:lnTo>
                  <a:lnTo>
                    <a:pt x="1851533" y="812800"/>
                  </a:lnTo>
                  <a:lnTo>
                    <a:pt x="1849450" y="825500"/>
                  </a:lnTo>
                  <a:lnTo>
                    <a:pt x="1849920" y="812800"/>
                  </a:lnTo>
                  <a:lnTo>
                    <a:pt x="1851533" y="812800"/>
                  </a:lnTo>
                  <a:lnTo>
                    <a:pt x="1851533" y="558800"/>
                  </a:lnTo>
                  <a:lnTo>
                    <a:pt x="1842490" y="558800"/>
                  </a:lnTo>
                  <a:lnTo>
                    <a:pt x="1842490" y="571500"/>
                  </a:lnTo>
                  <a:lnTo>
                    <a:pt x="1841385" y="571500"/>
                  </a:lnTo>
                  <a:lnTo>
                    <a:pt x="1841385" y="723900"/>
                  </a:lnTo>
                  <a:lnTo>
                    <a:pt x="1838807" y="723900"/>
                  </a:lnTo>
                  <a:lnTo>
                    <a:pt x="1834375" y="711200"/>
                  </a:lnTo>
                  <a:lnTo>
                    <a:pt x="1828825" y="711200"/>
                  </a:lnTo>
                  <a:lnTo>
                    <a:pt x="1823148" y="698500"/>
                  </a:lnTo>
                  <a:lnTo>
                    <a:pt x="1829511" y="698500"/>
                  </a:lnTo>
                  <a:lnTo>
                    <a:pt x="1835277" y="711200"/>
                  </a:lnTo>
                  <a:lnTo>
                    <a:pt x="1841385" y="723900"/>
                  </a:lnTo>
                  <a:lnTo>
                    <a:pt x="1841385" y="571500"/>
                  </a:lnTo>
                  <a:lnTo>
                    <a:pt x="1838388" y="571500"/>
                  </a:lnTo>
                  <a:lnTo>
                    <a:pt x="1838820" y="558800"/>
                  </a:lnTo>
                  <a:lnTo>
                    <a:pt x="1839417" y="558800"/>
                  </a:lnTo>
                  <a:lnTo>
                    <a:pt x="1842490" y="571500"/>
                  </a:lnTo>
                  <a:lnTo>
                    <a:pt x="1842490" y="558800"/>
                  </a:lnTo>
                  <a:lnTo>
                    <a:pt x="1841538" y="558800"/>
                  </a:lnTo>
                  <a:lnTo>
                    <a:pt x="1833981" y="546100"/>
                  </a:lnTo>
                  <a:lnTo>
                    <a:pt x="1830400" y="546100"/>
                  </a:lnTo>
                  <a:lnTo>
                    <a:pt x="1822234" y="533400"/>
                  </a:lnTo>
                  <a:lnTo>
                    <a:pt x="1829650" y="533400"/>
                  </a:lnTo>
                  <a:lnTo>
                    <a:pt x="1838604" y="546100"/>
                  </a:lnTo>
                  <a:lnTo>
                    <a:pt x="1843163" y="546100"/>
                  </a:lnTo>
                  <a:lnTo>
                    <a:pt x="1830298" y="533400"/>
                  </a:lnTo>
                  <a:lnTo>
                    <a:pt x="1823834" y="520700"/>
                  </a:lnTo>
                  <a:lnTo>
                    <a:pt x="1819414" y="520700"/>
                  </a:lnTo>
                  <a:lnTo>
                    <a:pt x="1819414" y="698500"/>
                  </a:lnTo>
                  <a:lnTo>
                    <a:pt x="1809915" y="698500"/>
                  </a:lnTo>
                  <a:lnTo>
                    <a:pt x="1809102" y="685800"/>
                  </a:lnTo>
                  <a:lnTo>
                    <a:pt x="1817268" y="685800"/>
                  </a:lnTo>
                  <a:lnTo>
                    <a:pt x="1819414" y="698500"/>
                  </a:lnTo>
                  <a:lnTo>
                    <a:pt x="1819414" y="520700"/>
                  </a:lnTo>
                  <a:lnTo>
                    <a:pt x="1816569" y="520700"/>
                  </a:lnTo>
                  <a:lnTo>
                    <a:pt x="1816925" y="533400"/>
                  </a:lnTo>
                  <a:lnTo>
                    <a:pt x="1815109" y="533400"/>
                  </a:lnTo>
                  <a:lnTo>
                    <a:pt x="1814436" y="520700"/>
                  </a:lnTo>
                  <a:lnTo>
                    <a:pt x="1808022" y="513143"/>
                  </a:lnTo>
                  <a:lnTo>
                    <a:pt x="1808022" y="685800"/>
                  </a:lnTo>
                  <a:lnTo>
                    <a:pt x="1800377" y="685800"/>
                  </a:lnTo>
                  <a:lnTo>
                    <a:pt x="1793011" y="673100"/>
                  </a:lnTo>
                  <a:lnTo>
                    <a:pt x="1800098" y="673100"/>
                  </a:lnTo>
                  <a:lnTo>
                    <a:pt x="1808022" y="685800"/>
                  </a:lnTo>
                  <a:lnTo>
                    <a:pt x="1808022" y="513143"/>
                  </a:lnTo>
                  <a:lnTo>
                    <a:pt x="1804504" y="508927"/>
                  </a:lnTo>
                  <a:lnTo>
                    <a:pt x="1804504" y="520700"/>
                  </a:lnTo>
                  <a:lnTo>
                    <a:pt x="1803450" y="520700"/>
                  </a:lnTo>
                  <a:lnTo>
                    <a:pt x="1803425" y="510667"/>
                  </a:lnTo>
                  <a:lnTo>
                    <a:pt x="1804504" y="520700"/>
                  </a:lnTo>
                  <a:lnTo>
                    <a:pt x="1804504" y="508927"/>
                  </a:lnTo>
                  <a:lnTo>
                    <a:pt x="1803742" y="508000"/>
                  </a:lnTo>
                  <a:lnTo>
                    <a:pt x="1798434" y="495300"/>
                  </a:lnTo>
                  <a:lnTo>
                    <a:pt x="1796364" y="495300"/>
                  </a:lnTo>
                  <a:lnTo>
                    <a:pt x="1796364" y="508000"/>
                  </a:lnTo>
                  <a:lnTo>
                    <a:pt x="1789874" y="508000"/>
                  </a:lnTo>
                  <a:lnTo>
                    <a:pt x="1789874" y="673100"/>
                  </a:lnTo>
                  <a:lnTo>
                    <a:pt x="1785924" y="673100"/>
                  </a:lnTo>
                  <a:lnTo>
                    <a:pt x="1783842" y="660400"/>
                  </a:lnTo>
                  <a:lnTo>
                    <a:pt x="1787499" y="660400"/>
                  </a:lnTo>
                  <a:lnTo>
                    <a:pt x="1789874" y="673100"/>
                  </a:lnTo>
                  <a:lnTo>
                    <a:pt x="1789874" y="508000"/>
                  </a:lnTo>
                  <a:lnTo>
                    <a:pt x="1789557" y="508000"/>
                  </a:lnTo>
                  <a:lnTo>
                    <a:pt x="1786801" y="495300"/>
                  </a:lnTo>
                  <a:lnTo>
                    <a:pt x="1790865" y="495300"/>
                  </a:lnTo>
                  <a:lnTo>
                    <a:pt x="1796364" y="508000"/>
                  </a:lnTo>
                  <a:lnTo>
                    <a:pt x="1796364" y="495300"/>
                  </a:lnTo>
                  <a:lnTo>
                    <a:pt x="1791944" y="495300"/>
                  </a:lnTo>
                  <a:lnTo>
                    <a:pt x="1785772" y="482600"/>
                  </a:lnTo>
                  <a:lnTo>
                    <a:pt x="1777796" y="482600"/>
                  </a:lnTo>
                  <a:lnTo>
                    <a:pt x="1777796" y="660400"/>
                  </a:lnTo>
                  <a:lnTo>
                    <a:pt x="1774532" y="660400"/>
                  </a:lnTo>
                  <a:lnTo>
                    <a:pt x="1769325" y="647700"/>
                  </a:lnTo>
                  <a:lnTo>
                    <a:pt x="1772259" y="647700"/>
                  </a:lnTo>
                  <a:lnTo>
                    <a:pt x="1777796" y="660400"/>
                  </a:lnTo>
                  <a:lnTo>
                    <a:pt x="1777796" y="482600"/>
                  </a:lnTo>
                  <a:lnTo>
                    <a:pt x="1775548" y="482600"/>
                  </a:lnTo>
                  <a:lnTo>
                    <a:pt x="1775625" y="495300"/>
                  </a:lnTo>
                  <a:lnTo>
                    <a:pt x="1774075" y="495300"/>
                  </a:lnTo>
                  <a:lnTo>
                    <a:pt x="1773326" y="482600"/>
                  </a:lnTo>
                  <a:lnTo>
                    <a:pt x="1774177" y="482600"/>
                  </a:lnTo>
                  <a:lnTo>
                    <a:pt x="1768716" y="469900"/>
                  </a:lnTo>
                  <a:lnTo>
                    <a:pt x="1765007" y="465861"/>
                  </a:lnTo>
                  <a:lnTo>
                    <a:pt x="1765007" y="482600"/>
                  </a:lnTo>
                  <a:lnTo>
                    <a:pt x="1763509" y="482600"/>
                  </a:lnTo>
                  <a:lnTo>
                    <a:pt x="1763509" y="647700"/>
                  </a:lnTo>
                  <a:lnTo>
                    <a:pt x="1758467" y="647700"/>
                  </a:lnTo>
                  <a:lnTo>
                    <a:pt x="1753628" y="635000"/>
                  </a:lnTo>
                  <a:lnTo>
                    <a:pt x="1759267" y="635000"/>
                  </a:lnTo>
                  <a:lnTo>
                    <a:pt x="1763509" y="647700"/>
                  </a:lnTo>
                  <a:lnTo>
                    <a:pt x="1763509" y="482600"/>
                  </a:lnTo>
                  <a:lnTo>
                    <a:pt x="1762264" y="482600"/>
                  </a:lnTo>
                  <a:lnTo>
                    <a:pt x="1757641" y="469900"/>
                  </a:lnTo>
                  <a:lnTo>
                    <a:pt x="1760435" y="469900"/>
                  </a:lnTo>
                  <a:lnTo>
                    <a:pt x="1765007" y="482600"/>
                  </a:lnTo>
                  <a:lnTo>
                    <a:pt x="1765007" y="465861"/>
                  </a:lnTo>
                  <a:lnTo>
                    <a:pt x="1757083" y="457200"/>
                  </a:lnTo>
                  <a:lnTo>
                    <a:pt x="1754593" y="454609"/>
                  </a:lnTo>
                  <a:lnTo>
                    <a:pt x="1754593" y="469900"/>
                  </a:lnTo>
                  <a:lnTo>
                    <a:pt x="1751634" y="469900"/>
                  </a:lnTo>
                  <a:lnTo>
                    <a:pt x="1751634" y="635000"/>
                  </a:lnTo>
                  <a:lnTo>
                    <a:pt x="1744649" y="635000"/>
                  </a:lnTo>
                  <a:lnTo>
                    <a:pt x="1739430" y="622300"/>
                  </a:lnTo>
                  <a:lnTo>
                    <a:pt x="1746885" y="622300"/>
                  </a:lnTo>
                  <a:lnTo>
                    <a:pt x="1751634" y="635000"/>
                  </a:lnTo>
                  <a:lnTo>
                    <a:pt x="1751634" y="469900"/>
                  </a:lnTo>
                  <a:lnTo>
                    <a:pt x="1747685" y="469900"/>
                  </a:lnTo>
                  <a:lnTo>
                    <a:pt x="1743951" y="457200"/>
                  </a:lnTo>
                  <a:lnTo>
                    <a:pt x="1747227" y="457200"/>
                  </a:lnTo>
                  <a:lnTo>
                    <a:pt x="1754593" y="469900"/>
                  </a:lnTo>
                  <a:lnTo>
                    <a:pt x="1754593" y="454609"/>
                  </a:lnTo>
                  <a:lnTo>
                    <a:pt x="1744903" y="444500"/>
                  </a:lnTo>
                  <a:lnTo>
                    <a:pt x="1737944" y="444500"/>
                  </a:lnTo>
                  <a:lnTo>
                    <a:pt x="1737944" y="457200"/>
                  </a:lnTo>
                  <a:lnTo>
                    <a:pt x="1737017" y="457200"/>
                  </a:lnTo>
                  <a:lnTo>
                    <a:pt x="1736001" y="455561"/>
                  </a:lnTo>
                  <a:lnTo>
                    <a:pt x="1736001" y="622300"/>
                  </a:lnTo>
                  <a:lnTo>
                    <a:pt x="1732851" y="622300"/>
                  </a:lnTo>
                  <a:lnTo>
                    <a:pt x="1729193" y="609600"/>
                  </a:lnTo>
                  <a:lnTo>
                    <a:pt x="1732648" y="609600"/>
                  </a:lnTo>
                  <a:lnTo>
                    <a:pt x="1736001" y="622300"/>
                  </a:lnTo>
                  <a:lnTo>
                    <a:pt x="1736001" y="455561"/>
                  </a:lnTo>
                  <a:lnTo>
                    <a:pt x="1730108" y="446049"/>
                  </a:lnTo>
                  <a:lnTo>
                    <a:pt x="1730108" y="457200"/>
                  </a:lnTo>
                  <a:lnTo>
                    <a:pt x="1729917" y="469900"/>
                  </a:lnTo>
                  <a:lnTo>
                    <a:pt x="1728609" y="469900"/>
                  </a:lnTo>
                  <a:lnTo>
                    <a:pt x="1728609" y="609600"/>
                  </a:lnTo>
                  <a:lnTo>
                    <a:pt x="1717878" y="609600"/>
                  </a:lnTo>
                  <a:lnTo>
                    <a:pt x="1712976" y="596900"/>
                  </a:lnTo>
                  <a:lnTo>
                    <a:pt x="1702117" y="596900"/>
                  </a:lnTo>
                  <a:lnTo>
                    <a:pt x="1698282" y="584200"/>
                  </a:lnTo>
                  <a:lnTo>
                    <a:pt x="1702574" y="584200"/>
                  </a:lnTo>
                  <a:lnTo>
                    <a:pt x="1713242" y="596900"/>
                  </a:lnTo>
                  <a:lnTo>
                    <a:pt x="1721053" y="596900"/>
                  </a:lnTo>
                  <a:lnTo>
                    <a:pt x="1728609" y="609600"/>
                  </a:lnTo>
                  <a:lnTo>
                    <a:pt x="1728609" y="469900"/>
                  </a:lnTo>
                  <a:lnTo>
                    <a:pt x="1728381" y="469900"/>
                  </a:lnTo>
                  <a:lnTo>
                    <a:pt x="1724609" y="457200"/>
                  </a:lnTo>
                  <a:lnTo>
                    <a:pt x="1730108" y="457200"/>
                  </a:lnTo>
                  <a:lnTo>
                    <a:pt x="1730108" y="446049"/>
                  </a:lnTo>
                  <a:lnTo>
                    <a:pt x="1729155" y="444500"/>
                  </a:lnTo>
                  <a:lnTo>
                    <a:pt x="1731264" y="444500"/>
                  </a:lnTo>
                  <a:lnTo>
                    <a:pt x="1737944" y="457200"/>
                  </a:lnTo>
                  <a:lnTo>
                    <a:pt x="1737944" y="444500"/>
                  </a:lnTo>
                  <a:lnTo>
                    <a:pt x="1732648" y="444500"/>
                  </a:lnTo>
                  <a:lnTo>
                    <a:pt x="1720799" y="431800"/>
                  </a:lnTo>
                  <a:lnTo>
                    <a:pt x="1719249" y="431800"/>
                  </a:lnTo>
                  <a:lnTo>
                    <a:pt x="1717230" y="419100"/>
                  </a:lnTo>
                  <a:lnTo>
                    <a:pt x="1710550" y="419100"/>
                  </a:lnTo>
                  <a:lnTo>
                    <a:pt x="1711375" y="431800"/>
                  </a:lnTo>
                  <a:lnTo>
                    <a:pt x="1717675" y="431800"/>
                  </a:lnTo>
                  <a:lnTo>
                    <a:pt x="1724406" y="444500"/>
                  </a:lnTo>
                  <a:lnTo>
                    <a:pt x="1718144" y="444500"/>
                  </a:lnTo>
                  <a:lnTo>
                    <a:pt x="1709394" y="431800"/>
                  </a:lnTo>
                  <a:lnTo>
                    <a:pt x="1706245" y="431800"/>
                  </a:lnTo>
                  <a:lnTo>
                    <a:pt x="1697545" y="419100"/>
                  </a:lnTo>
                  <a:lnTo>
                    <a:pt x="1708200" y="419100"/>
                  </a:lnTo>
                  <a:lnTo>
                    <a:pt x="1701622" y="406400"/>
                  </a:lnTo>
                  <a:lnTo>
                    <a:pt x="1697316" y="406400"/>
                  </a:lnTo>
                  <a:lnTo>
                    <a:pt x="1697316" y="584200"/>
                  </a:lnTo>
                  <a:lnTo>
                    <a:pt x="1688998" y="584200"/>
                  </a:lnTo>
                  <a:lnTo>
                    <a:pt x="1683893" y="571500"/>
                  </a:lnTo>
                  <a:lnTo>
                    <a:pt x="1689925" y="571500"/>
                  </a:lnTo>
                  <a:lnTo>
                    <a:pt x="1697316" y="584200"/>
                  </a:lnTo>
                  <a:lnTo>
                    <a:pt x="1697316" y="406400"/>
                  </a:lnTo>
                  <a:lnTo>
                    <a:pt x="1696237" y="406400"/>
                  </a:lnTo>
                  <a:lnTo>
                    <a:pt x="1695653" y="405244"/>
                  </a:lnTo>
                  <a:lnTo>
                    <a:pt x="1695653" y="419100"/>
                  </a:lnTo>
                  <a:lnTo>
                    <a:pt x="1693354" y="419100"/>
                  </a:lnTo>
                  <a:lnTo>
                    <a:pt x="1687868" y="408889"/>
                  </a:lnTo>
                  <a:lnTo>
                    <a:pt x="1687868" y="431800"/>
                  </a:lnTo>
                  <a:lnTo>
                    <a:pt x="1686280" y="431800"/>
                  </a:lnTo>
                  <a:lnTo>
                    <a:pt x="1685848" y="419100"/>
                  </a:lnTo>
                  <a:lnTo>
                    <a:pt x="1687360" y="419100"/>
                  </a:lnTo>
                  <a:lnTo>
                    <a:pt x="1687868" y="431800"/>
                  </a:lnTo>
                  <a:lnTo>
                    <a:pt x="1687868" y="408889"/>
                  </a:lnTo>
                  <a:lnTo>
                    <a:pt x="1686534" y="406400"/>
                  </a:lnTo>
                  <a:lnTo>
                    <a:pt x="1690268" y="406400"/>
                  </a:lnTo>
                  <a:lnTo>
                    <a:pt x="1695653" y="419100"/>
                  </a:lnTo>
                  <a:lnTo>
                    <a:pt x="1695653" y="405244"/>
                  </a:lnTo>
                  <a:lnTo>
                    <a:pt x="1689836" y="393700"/>
                  </a:lnTo>
                  <a:lnTo>
                    <a:pt x="1684375" y="393700"/>
                  </a:lnTo>
                  <a:lnTo>
                    <a:pt x="1684159" y="406400"/>
                  </a:lnTo>
                  <a:lnTo>
                    <a:pt x="1680946" y="406400"/>
                  </a:lnTo>
                  <a:lnTo>
                    <a:pt x="1680946" y="571500"/>
                  </a:lnTo>
                  <a:lnTo>
                    <a:pt x="1678546" y="571500"/>
                  </a:lnTo>
                  <a:lnTo>
                    <a:pt x="1672780" y="558800"/>
                  </a:lnTo>
                  <a:lnTo>
                    <a:pt x="1675828" y="558800"/>
                  </a:lnTo>
                  <a:lnTo>
                    <a:pt x="1680946" y="571500"/>
                  </a:lnTo>
                  <a:lnTo>
                    <a:pt x="1680946" y="406400"/>
                  </a:lnTo>
                  <a:lnTo>
                    <a:pt x="1674863" y="406400"/>
                  </a:lnTo>
                  <a:lnTo>
                    <a:pt x="1669072" y="394157"/>
                  </a:lnTo>
                  <a:lnTo>
                    <a:pt x="1669072" y="787400"/>
                  </a:lnTo>
                  <a:lnTo>
                    <a:pt x="1667319" y="787400"/>
                  </a:lnTo>
                  <a:lnTo>
                    <a:pt x="1666633" y="774700"/>
                  </a:lnTo>
                  <a:lnTo>
                    <a:pt x="1668970" y="774700"/>
                  </a:lnTo>
                  <a:lnTo>
                    <a:pt x="1669072" y="787400"/>
                  </a:lnTo>
                  <a:lnTo>
                    <a:pt x="1669072" y="394157"/>
                  </a:lnTo>
                  <a:lnTo>
                    <a:pt x="1668856" y="393700"/>
                  </a:lnTo>
                  <a:lnTo>
                    <a:pt x="1663090" y="393700"/>
                  </a:lnTo>
                  <a:lnTo>
                    <a:pt x="1663090" y="546100"/>
                  </a:lnTo>
                  <a:lnTo>
                    <a:pt x="1662747" y="558800"/>
                  </a:lnTo>
                  <a:lnTo>
                    <a:pt x="1662201" y="558800"/>
                  </a:lnTo>
                  <a:lnTo>
                    <a:pt x="1660169" y="546100"/>
                  </a:lnTo>
                  <a:lnTo>
                    <a:pt x="1663090" y="546100"/>
                  </a:lnTo>
                  <a:lnTo>
                    <a:pt x="1663090" y="393700"/>
                  </a:lnTo>
                  <a:lnTo>
                    <a:pt x="1658912" y="385711"/>
                  </a:lnTo>
                  <a:lnTo>
                    <a:pt x="1658912" y="774700"/>
                  </a:lnTo>
                  <a:lnTo>
                    <a:pt x="1654200" y="774700"/>
                  </a:lnTo>
                  <a:lnTo>
                    <a:pt x="1654187" y="762000"/>
                  </a:lnTo>
                  <a:lnTo>
                    <a:pt x="1656270" y="762000"/>
                  </a:lnTo>
                  <a:lnTo>
                    <a:pt x="1658912" y="774700"/>
                  </a:lnTo>
                  <a:lnTo>
                    <a:pt x="1658912" y="385711"/>
                  </a:lnTo>
                  <a:lnTo>
                    <a:pt x="1656473" y="381000"/>
                  </a:lnTo>
                  <a:lnTo>
                    <a:pt x="1666646" y="381000"/>
                  </a:lnTo>
                  <a:lnTo>
                    <a:pt x="1670329" y="393700"/>
                  </a:lnTo>
                  <a:lnTo>
                    <a:pt x="1672717" y="393700"/>
                  </a:lnTo>
                  <a:lnTo>
                    <a:pt x="1673021" y="381000"/>
                  </a:lnTo>
                  <a:lnTo>
                    <a:pt x="1667827" y="381000"/>
                  </a:lnTo>
                  <a:lnTo>
                    <a:pt x="1661896" y="368300"/>
                  </a:lnTo>
                  <a:lnTo>
                    <a:pt x="1653425" y="368300"/>
                  </a:lnTo>
                  <a:lnTo>
                    <a:pt x="1653425" y="546100"/>
                  </a:lnTo>
                  <a:lnTo>
                    <a:pt x="1650225" y="546100"/>
                  </a:lnTo>
                  <a:lnTo>
                    <a:pt x="1650225" y="863600"/>
                  </a:lnTo>
                  <a:lnTo>
                    <a:pt x="1648409" y="863600"/>
                  </a:lnTo>
                  <a:lnTo>
                    <a:pt x="1647748" y="852373"/>
                  </a:lnTo>
                  <a:lnTo>
                    <a:pt x="1650225" y="863600"/>
                  </a:lnTo>
                  <a:lnTo>
                    <a:pt x="1650225" y="546100"/>
                  </a:lnTo>
                  <a:lnTo>
                    <a:pt x="1647634" y="546100"/>
                  </a:lnTo>
                  <a:lnTo>
                    <a:pt x="1646631" y="533400"/>
                  </a:lnTo>
                  <a:lnTo>
                    <a:pt x="1652244" y="533400"/>
                  </a:lnTo>
                  <a:lnTo>
                    <a:pt x="1653425" y="546100"/>
                  </a:lnTo>
                  <a:lnTo>
                    <a:pt x="1653425" y="368300"/>
                  </a:lnTo>
                  <a:lnTo>
                    <a:pt x="1650644" y="368300"/>
                  </a:lnTo>
                  <a:lnTo>
                    <a:pt x="1645767" y="355600"/>
                  </a:lnTo>
                  <a:lnTo>
                    <a:pt x="1637182" y="355600"/>
                  </a:lnTo>
                  <a:lnTo>
                    <a:pt x="1641995" y="368300"/>
                  </a:lnTo>
                  <a:lnTo>
                    <a:pt x="1641741" y="368300"/>
                  </a:lnTo>
                  <a:lnTo>
                    <a:pt x="1641741" y="622300"/>
                  </a:lnTo>
                  <a:lnTo>
                    <a:pt x="1637639" y="622300"/>
                  </a:lnTo>
                  <a:lnTo>
                    <a:pt x="1636356" y="609600"/>
                  </a:lnTo>
                  <a:lnTo>
                    <a:pt x="1639620" y="609600"/>
                  </a:lnTo>
                  <a:lnTo>
                    <a:pt x="1641741" y="622300"/>
                  </a:lnTo>
                  <a:lnTo>
                    <a:pt x="1641741" y="368300"/>
                  </a:lnTo>
                  <a:lnTo>
                    <a:pt x="1638681" y="368300"/>
                  </a:lnTo>
                  <a:lnTo>
                    <a:pt x="1638681" y="520700"/>
                  </a:lnTo>
                  <a:lnTo>
                    <a:pt x="1638655" y="533400"/>
                  </a:lnTo>
                  <a:lnTo>
                    <a:pt x="1637385" y="533400"/>
                  </a:lnTo>
                  <a:lnTo>
                    <a:pt x="1623580" y="522655"/>
                  </a:lnTo>
                  <a:lnTo>
                    <a:pt x="1623580" y="736600"/>
                  </a:lnTo>
                  <a:lnTo>
                    <a:pt x="1621777" y="749300"/>
                  </a:lnTo>
                  <a:lnTo>
                    <a:pt x="1618132" y="749300"/>
                  </a:lnTo>
                  <a:lnTo>
                    <a:pt x="1617522" y="736600"/>
                  </a:lnTo>
                  <a:lnTo>
                    <a:pt x="1623580" y="736600"/>
                  </a:lnTo>
                  <a:lnTo>
                    <a:pt x="1623580" y="522655"/>
                  </a:lnTo>
                  <a:lnTo>
                    <a:pt x="1621078" y="520700"/>
                  </a:lnTo>
                  <a:lnTo>
                    <a:pt x="1614360" y="510286"/>
                  </a:lnTo>
                  <a:lnTo>
                    <a:pt x="1614360" y="749300"/>
                  </a:lnTo>
                  <a:lnTo>
                    <a:pt x="1613966" y="762000"/>
                  </a:lnTo>
                  <a:lnTo>
                    <a:pt x="1612277" y="762000"/>
                  </a:lnTo>
                  <a:lnTo>
                    <a:pt x="1610245" y="749300"/>
                  </a:lnTo>
                  <a:lnTo>
                    <a:pt x="1614360" y="749300"/>
                  </a:lnTo>
                  <a:lnTo>
                    <a:pt x="1614360" y="510286"/>
                  </a:lnTo>
                  <a:lnTo>
                    <a:pt x="1604695" y="495300"/>
                  </a:lnTo>
                  <a:lnTo>
                    <a:pt x="1607362" y="495300"/>
                  </a:lnTo>
                  <a:lnTo>
                    <a:pt x="1613598" y="508000"/>
                  </a:lnTo>
                  <a:lnTo>
                    <a:pt x="1618056" y="508000"/>
                  </a:lnTo>
                  <a:lnTo>
                    <a:pt x="1627759" y="520700"/>
                  </a:lnTo>
                  <a:lnTo>
                    <a:pt x="1638681" y="520700"/>
                  </a:lnTo>
                  <a:lnTo>
                    <a:pt x="1638681" y="368300"/>
                  </a:lnTo>
                  <a:lnTo>
                    <a:pt x="1636166" y="368300"/>
                  </a:lnTo>
                  <a:lnTo>
                    <a:pt x="1627085" y="355600"/>
                  </a:lnTo>
                  <a:lnTo>
                    <a:pt x="1632445" y="355600"/>
                  </a:lnTo>
                  <a:lnTo>
                    <a:pt x="1627568" y="342900"/>
                  </a:lnTo>
                  <a:lnTo>
                    <a:pt x="1623225" y="342900"/>
                  </a:lnTo>
                  <a:lnTo>
                    <a:pt x="1624203" y="355600"/>
                  </a:lnTo>
                  <a:lnTo>
                    <a:pt x="1620583" y="355600"/>
                  </a:lnTo>
                  <a:lnTo>
                    <a:pt x="1614754" y="342900"/>
                  </a:lnTo>
                  <a:lnTo>
                    <a:pt x="1601406" y="342900"/>
                  </a:lnTo>
                  <a:lnTo>
                    <a:pt x="1601406" y="584200"/>
                  </a:lnTo>
                  <a:lnTo>
                    <a:pt x="1599603" y="584200"/>
                  </a:lnTo>
                  <a:lnTo>
                    <a:pt x="1596618" y="576199"/>
                  </a:lnTo>
                  <a:lnTo>
                    <a:pt x="1596618" y="787400"/>
                  </a:lnTo>
                  <a:lnTo>
                    <a:pt x="1592694" y="787400"/>
                  </a:lnTo>
                  <a:lnTo>
                    <a:pt x="1592008" y="774700"/>
                  </a:lnTo>
                  <a:lnTo>
                    <a:pt x="1595234" y="774700"/>
                  </a:lnTo>
                  <a:lnTo>
                    <a:pt x="1596618" y="787400"/>
                  </a:lnTo>
                  <a:lnTo>
                    <a:pt x="1596618" y="576199"/>
                  </a:lnTo>
                  <a:lnTo>
                    <a:pt x="1594866" y="571500"/>
                  </a:lnTo>
                  <a:lnTo>
                    <a:pt x="1598371" y="571500"/>
                  </a:lnTo>
                  <a:lnTo>
                    <a:pt x="1601406" y="584200"/>
                  </a:lnTo>
                  <a:lnTo>
                    <a:pt x="1601406" y="342900"/>
                  </a:lnTo>
                  <a:lnTo>
                    <a:pt x="1601063" y="342900"/>
                  </a:lnTo>
                  <a:lnTo>
                    <a:pt x="1598549" y="330200"/>
                  </a:lnTo>
                  <a:lnTo>
                    <a:pt x="1589824" y="330200"/>
                  </a:lnTo>
                  <a:lnTo>
                    <a:pt x="1586280" y="325526"/>
                  </a:lnTo>
                  <a:lnTo>
                    <a:pt x="1586280" y="482600"/>
                  </a:lnTo>
                  <a:lnTo>
                    <a:pt x="1585976" y="482600"/>
                  </a:lnTo>
                  <a:lnTo>
                    <a:pt x="1585976" y="698500"/>
                  </a:lnTo>
                  <a:lnTo>
                    <a:pt x="1578089" y="698500"/>
                  </a:lnTo>
                  <a:lnTo>
                    <a:pt x="1578991" y="685800"/>
                  </a:lnTo>
                  <a:lnTo>
                    <a:pt x="1582750" y="685800"/>
                  </a:lnTo>
                  <a:lnTo>
                    <a:pt x="1585976" y="698500"/>
                  </a:lnTo>
                  <a:lnTo>
                    <a:pt x="1585976" y="482600"/>
                  </a:lnTo>
                  <a:lnTo>
                    <a:pt x="1579841" y="482600"/>
                  </a:lnTo>
                  <a:lnTo>
                    <a:pt x="1572602" y="469900"/>
                  </a:lnTo>
                  <a:lnTo>
                    <a:pt x="1579740" y="469900"/>
                  </a:lnTo>
                  <a:lnTo>
                    <a:pt x="1586280" y="482600"/>
                  </a:lnTo>
                  <a:lnTo>
                    <a:pt x="1586280" y="325526"/>
                  </a:lnTo>
                  <a:lnTo>
                    <a:pt x="1580210" y="317500"/>
                  </a:lnTo>
                  <a:lnTo>
                    <a:pt x="1570761" y="305219"/>
                  </a:lnTo>
                  <a:lnTo>
                    <a:pt x="1570761" y="469900"/>
                  </a:lnTo>
                  <a:lnTo>
                    <a:pt x="1567497" y="469900"/>
                  </a:lnTo>
                  <a:lnTo>
                    <a:pt x="1557934" y="457200"/>
                  </a:lnTo>
                  <a:lnTo>
                    <a:pt x="1553425" y="457200"/>
                  </a:lnTo>
                  <a:lnTo>
                    <a:pt x="1548460" y="444500"/>
                  </a:lnTo>
                  <a:lnTo>
                    <a:pt x="1549704" y="444500"/>
                  </a:lnTo>
                  <a:lnTo>
                    <a:pt x="1559140" y="457200"/>
                  </a:lnTo>
                  <a:lnTo>
                    <a:pt x="1569275" y="457200"/>
                  </a:lnTo>
                  <a:lnTo>
                    <a:pt x="1570761" y="469900"/>
                  </a:lnTo>
                  <a:lnTo>
                    <a:pt x="1570761" y="305219"/>
                  </a:lnTo>
                  <a:lnTo>
                    <a:pt x="1570443" y="304800"/>
                  </a:lnTo>
                  <a:lnTo>
                    <a:pt x="1555191" y="304800"/>
                  </a:lnTo>
                  <a:lnTo>
                    <a:pt x="1552092" y="292100"/>
                  </a:lnTo>
                  <a:lnTo>
                    <a:pt x="1547672" y="292100"/>
                  </a:lnTo>
                  <a:lnTo>
                    <a:pt x="1549603" y="304800"/>
                  </a:lnTo>
                  <a:lnTo>
                    <a:pt x="1545971" y="304800"/>
                  </a:lnTo>
                  <a:lnTo>
                    <a:pt x="1546237" y="292100"/>
                  </a:lnTo>
                  <a:lnTo>
                    <a:pt x="1545602" y="292100"/>
                  </a:lnTo>
                  <a:lnTo>
                    <a:pt x="1543519" y="279400"/>
                  </a:lnTo>
                  <a:lnTo>
                    <a:pt x="1540167" y="279400"/>
                  </a:lnTo>
                  <a:lnTo>
                    <a:pt x="1540167" y="444500"/>
                  </a:lnTo>
                  <a:lnTo>
                    <a:pt x="1538503" y="444500"/>
                  </a:lnTo>
                  <a:lnTo>
                    <a:pt x="1536852" y="440080"/>
                  </a:lnTo>
                  <a:lnTo>
                    <a:pt x="1540167" y="444500"/>
                  </a:lnTo>
                  <a:lnTo>
                    <a:pt x="1540167" y="279400"/>
                  </a:lnTo>
                  <a:lnTo>
                    <a:pt x="1534960" y="279400"/>
                  </a:lnTo>
                  <a:lnTo>
                    <a:pt x="1534960" y="609600"/>
                  </a:lnTo>
                  <a:lnTo>
                    <a:pt x="1534236" y="609600"/>
                  </a:lnTo>
                  <a:lnTo>
                    <a:pt x="1533067" y="596900"/>
                  </a:lnTo>
                  <a:lnTo>
                    <a:pt x="1533563" y="596900"/>
                  </a:lnTo>
                  <a:lnTo>
                    <a:pt x="1534960" y="609600"/>
                  </a:lnTo>
                  <a:lnTo>
                    <a:pt x="1534960" y="279400"/>
                  </a:lnTo>
                  <a:lnTo>
                    <a:pt x="1530883" y="279400"/>
                  </a:lnTo>
                  <a:lnTo>
                    <a:pt x="1522844" y="266700"/>
                  </a:lnTo>
                  <a:lnTo>
                    <a:pt x="1511223" y="266700"/>
                  </a:lnTo>
                  <a:lnTo>
                    <a:pt x="1508340" y="254000"/>
                  </a:lnTo>
                  <a:lnTo>
                    <a:pt x="1499768" y="254000"/>
                  </a:lnTo>
                  <a:lnTo>
                    <a:pt x="1499768" y="406400"/>
                  </a:lnTo>
                  <a:lnTo>
                    <a:pt x="1492732" y="406400"/>
                  </a:lnTo>
                  <a:lnTo>
                    <a:pt x="1484884" y="393700"/>
                  </a:lnTo>
                  <a:lnTo>
                    <a:pt x="1477048" y="393700"/>
                  </a:lnTo>
                  <a:lnTo>
                    <a:pt x="1469390" y="383057"/>
                  </a:lnTo>
                  <a:lnTo>
                    <a:pt x="1469390" y="1295400"/>
                  </a:lnTo>
                  <a:lnTo>
                    <a:pt x="1466964" y="1295400"/>
                  </a:lnTo>
                  <a:lnTo>
                    <a:pt x="1466964" y="1384300"/>
                  </a:lnTo>
                  <a:lnTo>
                    <a:pt x="1464233" y="1384300"/>
                  </a:lnTo>
                  <a:lnTo>
                    <a:pt x="1464233" y="1397000"/>
                  </a:lnTo>
                  <a:lnTo>
                    <a:pt x="1464157" y="1409700"/>
                  </a:lnTo>
                  <a:lnTo>
                    <a:pt x="1461376" y="1409700"/>
                  </a:lnTo>
                  <a:lnTo>
                    <a:pt x="1460982" y="1397000"/>
                  </a:lnTo>
                  <a:lnTo>
                    <a:pt x="1464233" y="1397000"/>
                  </a:lnTo>
                  <a:lnTo>
                    <a:pt x="1464233" y="1384300"/>
                  </a:lnTo>
                  <a:lnTo>
                    <a:pt x="1459941" y="1384300"/>
                  </a:lnTo>
                  <a:lnTo>
                    <a:pt x="1458683" y="1371600"/>
                  </a:lnTo>
                  <a:lnTo>
                    <a:pt x="1462405" y="1371600"/>
                  </a:lnTo>
                  <a:lnTo>
                    <a:pt x="1463624" y="1358900"/>
                  </a:lnTo>
                  <a:lnTo>
                    <a:pt x="1460830" y="1358900"/>
                  </a:lnTo>
                  <a:lnTo>
                    <a:pt x="1461871" y="1346200"/>
                  </a:lnTo>
                  <a:lnTo>
                    <a:pt x="1462493" y="1333500"/>
                  </a:lnTo>
                  <a:lnTo>
                    <a:pt x="1461071" y="1333500"/>
                  </a:lnTo>
                  <a:lnTo>
                    <a:pt x="1461223" y="1320800"/>
                  </a:lnTo>
                  <a:lnTo>
                    <a:pt x="1463941" y="1320800"/>
                  </a:lnTo>
                  <a:lnTo>
                    <a:pt x="1464183" y="1333500"/>
                  </a:lnTo>
                  <a:lnTo>
                    <a:pt x="1464868" y="1333500"/>
                  </a:lnTo>
                  <a:lnTo>
                    <a:pt x="1464348" y="1345234"/>
                  </a:lnTo>
                  <a:lnTo>
                    <a:pt x="1463979" y="1333500"/>
                  </a:lnTo>
                  <a:lnTo>
                    <a:pt x="1462493" y="1333500"/>
                  </a:lnTo>
                  <a:lnTo>
                    <a:pt x="1463548" y="1346200"/>
                  </a:lnTo>
                  <a:lnTo>
                    <a:pt x="1464665" y="1358900"/>
                  </a:lnTo>
                  <a:lnTo>
                    <a:pt x="1464449" y="1358900"/>
                  </a:lnTo>
                  <a:lnTo>
                    <a:pt x="1463344" y="1371600"/>
                  </a:lnTo>
                  <a:lnTo>
                    <a:pt x="1466837" y="1371600"/>
                  </a:lnTo>
                  <a:lnTo>
                    <a:pt x="1466964" y="1384300"/>
                  </a:lnTo>
                  <a:lnTo>
                    <a:pt x="1466964" y="1295400"/>
                  </a:lnTo>
                  <a:lnTo>
                    <a:pt x="1459826" y="1295400"/>
                  </a:lnTo>
                  <a:lnTo>
                    <a:pt x="1460487" y="1282700"/>
                  </a:lnTo>
                  <a:lnTo>
                    <a:pt x="1458252" y="1282700"/>
                  </a:lnTo>
                  <a:lnTo>
                    <a:pt x="1457591" y="1270000"/>
                  </a:lnTo>
                  <a:lnTo>
                    <a:pt x="1463941" y="1270000"/>
                  </a:lnTo>
                  <a:lnTo>
                    <a:pt x="1464424" y="1282700"/>
                  </a:lnTo>
                  <a:lnTo>
                    <a:pt x="1463865" y="1282700"/>
                  </a:lnTo>
                  <a:lnTo>
                    <a:pt x="1469390" y="1295400"/>
                  </a:lnTo>
                  <a:lnTo>
                    <a:pt x="1469390" y="383057"/>
                  </a:lnTo>
                  <a:lnTo>
                    <a:pt x="1467916" y="381000"/>
                  </a:lnTo>
                  <a:lnTo>
                    <a:pt x="1465884" y="381000"/>
                  </a:lnTo>
                  <a:lnTo>
                    <a:pt x="1465884" y="1130300"/>
                  </a:lnTo>
                  <a:lnTo>
                    <a:pt x="1464551" y="1130300"/>
                  </a:lnTo>
                  <a:lnTo>
                    <a:pt x="1464246" y="1131252"/>
                  </a:lnTo>
                  <a:lnTo>
                    <a:pt x="1464246" y="1219200"/>
                  </a:lnTo>
                  <a:lnTo>
                    <a:pt x="1463979" y="1231900"/>
                  </a:lnTo>
                  <a:lnTo>
                    <a:pt x="1463103" y="1244600"/>
                  </a:lnTo>
                  <a:lnTo>
                    <a:pt x="1463243" y="1244600"/>
                  </a:lnTo>
                  <a:lnTo>
                    <a:pt x="1463040" y="1257300"/>
                  </a:lnTo>
                  <a:lnTo>
                    <a:pt x="1459382" y="1257300"/>
                  </a:lnTo>
                  <a:lnTo>
                    <a:pt x="1458595" y="1244600"/>
                  </a:lnTo>
                  <a:lnTo>
                    <a:pt x="1458442" y="1244600"/>
                  </a:lnTo>
                  <a:lnTo>
                    <a:pt x="1459966" y="1231900"/>
                  </a:lnTo>
                  <a:lnTo>
                    <a:pt x="1459814" y="1231900"/>
                  </a:lnTo>
                  <a:lnTo>
                    <a:pt x="1455915" y="1219200"/>
                  </a:lnTo>
                  <a:lnTo>
                    <a:pt x="1456867" y="1219200"/>
                  </a:lnTo>
                  <a:lnTo>
                    <a:pt x="1456258" y="1206500"/>
                  </a:lnTo>
                  <a:lnTo>
                    <a:pt x="1454137" y="1206500"/>
                  </a:lnTo>
                  <a:lnTo>
                    <a:pt x="1455508" y="1193800"/>
                  </a:lnTo>
                  <a:lnTo>
                    <a:pt x="1461185" y="1193800"/>
                  </a:lnTo>
                  <a:lnTo>
                    <a:pt x="1463065" y="1206500"/>
                  </a:lnTo>
                  <a:lnTo>
                    <a:pt x="1460995" y="1206500"/>
                  </a:lnTo>
                  <a:lnTo>
                    <a:pt x="1461058" y="1219200"/>
                  </a:lnTo>
                  <a:lnTo>
                    <a:pt x="1464246" y="1219200"/>
                  </a:lnTo>
                  <a:lnTo>
                    <a:pt x="1464246" y="1131252"/>
                  </a:lnTo>
                  <a:lnTo>
                    <a:pt x="1463560" y="1133398"/>
                  </a:lnTo>
                  <a:lnTo>
                    <a:pt x="1463560" y="1155700"/>
                  </a:lnTo>
                  <a:lnTo>
                    <a:pt x="1462493" y="1168400"/>
                  </a:lnTo>
                  <a:lnTo>
                    <a:pt x="1458595" y="1168400"/>
                  </a:lnTo>
                  <a:lnTo>
                    <a:pt x="1459433" y="1155700"/>
                  </a:lnTo>
                  <a:lnTo>
                    <a:pt x="1463560" y="1155700"/>
                  </a:lnTo>
                  <a:lnTo>
                    <a:pt x="1463560" y="1133398"/>
                  </a:lnTo>
                  <a:lnTo>
                    <a:pt x="1460487" y="1143000"/>
                  </a:lnTo>
                  <a:lnTo>
                    <a:pt x="1457591" y="1143000"/>
                  </a:lnTo>
                  <a:lnTo>
                    <a:pt x="1458595" y="1130300"/>
                  </a:lnTo>
                  <a:lnTo>
                    <a:pt x="1458810" y="1130300"/>
                  </a:lnTo>
                  <a:lnTo>
                    <a:pt x="1461528" y="1117600"/>
                  </a:lnTo>
                  <a:lnTo>
                    <a:pt x="1458734" y="1117600"/>
                  </a:lnTo>
                  <a:lnTo>
                    <a:pt x="1455953" y="1104900"/>
                  </a:lnTo>
                  <a:lnTo>
                    <a:pt x="1459306" y="1104900"/>
                  </a:lnTo>
                  <a:lnTo>
                    <a:pt x="1455839" y="1092200"/>
                  </a:lnTo>
                  <a:lnTo>
                    <a:pt x="1462036" y="1092200"/>
                  </a:lnTo>
                  <a:lnTo>
                    <a:pt x="1461617" y="1079500"/>
                  </a:lnTo>
                  <a:lnTo>
                    <a:pt x="1463560" y="1079500"/>
                  </a:lnTo>
                  <a:lnTo>
                    <a:pt x="1463433" y="1092200"/>
                  </a:lnTo>
                  <a:lnTo>
                    <a:pt x="1462874" y="1104900"/>
                  </a:lnTo>
                  <a:lnTo>
                    <a:pt x="1464614" y="1117600"/>
                  </a:lnTo>
                  <a:lnTo>
                    <a:pt x="1462125" y="1117600"/>
                  </a:lnTo>
                  <a:lnTo>
                    <a:pt x="1465884" y="1130300"/>
                  </a:lnTo>
                  <a:lnTo>
                    <a:pt x="1465884" y="381000"/>
                  </a:lnTo>
                  <a:lnTo>
                    <a:pt x="1465618" y="381000"/>
                  </a:lnTo>
                  <a:lnTo>
                    <a:pt x="1467256" y="368300"/>
                  </a:lnTo>
                  <a:lnTo>
                    <a:pt x="1468894" y="368300"/>
                  </a:lnTo>
                  <a:lnTo>
                    <a:pt x="1473936" y="381000"/>
                  </a:lnTo>
                  <a:lnTo>
                    <a:pt x="1485849" y="381000"/>
                  </a:lnTo>
                  <a:lnTo>
                    <a:pt x="1490395" y="393700"/>
                  </a:lnTo>
                  <a:lnTo>
                    <a:pt x="1494942" y="393700"/>
                  </a:lnTo>
                  <a:lnTo>
                    <a:pt x="1499768" y="406400"/>
                  </a:lnTo>
                  <a:lnTo>
                    <a:pt x="1499768" y="254000"/>
                  </a:lnTo>
                  <a:lnTo>
                    <a:pt x="1497482" y="254000"/>
                  </a:lnTo>
                  <a:lnTo>
                    <a:pt x="1496771" y="241300"/>
                  </a:lnTo>
                  <a:lnTo>
                    <a:pt x="1474724" y="228600"/>
                  </a:lnTo>
                  <a:lnTo>
                    <a:pt x="1471917" y="228600"/>
                  </a:lnTo>
                  <a:lnTo>
                    <a:pt x="1472006" y="215900"/>
                  </a:lnTo>
                  <a:lnTo>
                    <a:pt x="1463903" y="215900"/>
                  </a:lnTo>
                  <a:lnTo>
                    <a:pt x="1463903" y="1042682"/>
                  </a:lnTo>
                  <a:lnTo>
                    <a:pt x="1463776" y="1054100"/>
                  </a:lnTo>
                  <a:lnTo>
                    <a:pt x="1460360" y="1054100"/>
                  </a:lnTo>
                  <a:lnTo>
                    <a:pt x="1459293" y="1041400"/>
                  </a:lnTo>
                  <a:lnTo>
                    <a:pt x="1459814" y="1041400"/>
                  </a:lnTo>
                  <a:lnTo>
                    <a:pt x="1461236" y="1028700"/>
                  </a:lnTo>
                  <a:lnTo>
                    <a:pt x="1462316" y="1028700"/>
                  </a:lnTo>
                  <a:lnTo>
                    <a:pt x="1462671" y="1016000"/>
                  </a:lnTo>
                  <a:lnTo>
                    <a:pt x="1461630" y="1016000"/>
                  </a:lnTo>
                  <a:lnTo>
                    <a:pt x="1461604" y="1003300"/>
                  </a:lnTo>
                  <a:lnTo>
                    <a:pt x="1463802" y="1003300"/>
                  </a:lnTo>
                  <a:lnTo>
                    <a:pt x="1463357" y="1016000"/>
                  </a:lnTo>
                  <a:lnTo>
                    <a:pt x="1462671" y="1016000"/>
                  </a:lnTo>
                  <a:lnTo>
                    <a:pt x="1463852" y="1028700"/>
                  </a:lnTo>
                  <a:lnTo>
                    <a:pt x="1463802" y="1041400"/>
                  </a:lnTo>
                  <a:lnTo>
                    <a:pt x="1463903" y="1042682"/>
                  </a:lnTo>
                  <a:lnTo>
                    <a:pt x="1463903" y="215900"/>
                  </a:lnTo>
                  <a:lnTo>
                    <a:pt x="1456588" y="215900"/>
                  </a:lnTo>
                  <a:lnTo>
                    <a:pt x="1452829" y="203200"/>
                  </a:lnTo>
                  <a:lnTo>
                    <a:pt x="1452816" y="368300"/>
                  </a:lnTo>
                  <a:lnTo>
                    <a:pt x="1448168" y="368300"/>
                  </a:lnTo>
                  <a:lnTo>
                    <a:pt x="1448168" y="2095500"/>
                  </a:lnTo>
                  <a:lnTo>
                    <a:pt x="1446860" y="2108200"/>
                  </a:lnTo>
                  <a:lnTo>
                    <a:pt x="1445412" y="2108200"/>
                  </a:lnTo>
                  <a:lnTo>
                    <a:pt x="1445412" y="2222500"/>
                  </a:lnTo>
                  <a:lnTo>
                    <a:pt x="1441323" y="2235200"/>
                  </a:lnTo>
                  <a:lnTo>
                    <a:pt x="1441589" y="2247900"/>
                  </a:lnTo>
                  <a:lnTo>
                    <a:pt x="1441577" y="2249055"/>
                  </a:lnTo>
                  <a:lnTo>
                    <a:pt x="1441577" y="2286000"/>
                  </a:lnTo>
                  <a:lnTo>
                    <a:pt x="1441272" y="2286000"/>
                  </a:lnTo>
                  <a:lnTo>
                    <a:pt x="1439722" y="2293912"/>
                  </a:lnTo>
                  <a:lnTo>
                    <a:pt x="1439722" y="2362200"/>
                  </a:lnTo>
                  <a:lnTo>
                    <a:pt x="1436547" y="2373503"/>
                  </a:lnTo>
                  <a:lnTo>
                    <a:pt x="1436547" y="2413000"/>
                  </a:lnTo>
                  <a:lnTo>
                    <a:pt x="1433322" y="2413000"/>
                  </a:lnTo>
                  <a:lnTo>
                    <a:pt x="1433322" y="2451100"/>
                  </a:lnTo>
                  <a:lnTo>
                    <a:pt x="1432306" y="2463800"/>
                  </a:lnTo>
                  <a:lnTo>
                    <a:pt x="1431696" y="2463800"/>
                  </a:lnTo>
                  <a:lnTo>
                    <a:pt x="1431696" y="2501900"/>
                  </a:lnTo>
                  <a:lnTo>
                    <a:pt x="1431378" y="2514600"/>
                  </a:lnTo>
                  <a:lnTo>
                    <a:pt x="1430718" y="2514600"/>
                  </a:lnTo>
                  <a:lnTo>
                    <a:pt x="1429829" y="2527300"/>
                  </a:lnTo>
                  <a:lnTo>
                    <a:pt x="1430210" y="2540000"/>
                  </a:lnTo>
                  <a:lnTo>
                    <a:pt x="1427543" y="2552700"/>
                  </a:lnTo>
                  <a:lnTo>
                    <a:pt x="1427708" y="2552700"/>
                  </a:lnTo>
                  <a:lnTo>
                    <a:pt x="1427797" y="2565400"/>
                  </a:lnTo>
                  <a:lnTo>
                    <a:pt x="1427454" y="2578100"/>
                  </a:lnTo>
                  <a:lnTo>
                    <a:pt x="1426946" y="2590800"/>
                  </a:lnTo>
                  <a:lnTo>
                    <a:pt x="1426502" y="2590800"/>
                  </a:lnTo>
                  <a:lnTo>
                    <a:pt x="1426425" y="2603500"/>
                  </a:lnTo>
                  <a:lnTo>
                    <a:pt x="1426006" y="2603500"/>
                  </a:lnTo>
                  <a:lnTo>
                    <a:pt x="1426006" y="2616200"/>
                  </a:lnTo>
                  <a:lnTo>
                    <a:pt x="1425575" y="2628900"/>
                  </a:lnTo>
                  <a:lnTo>
                    <a:pt x="1424546" y="2641600"/>
                  </a:lnTo>
                  <a:lnTo>
                    <a:pt x="1423530" y="2641600"/>
                  </a:lnTo>
                  <a:lnTo>
                    <a:pt x="1423530" y="2667000"/>
                  </a:lnTo>
                  <a:lnTo>
                    <a:pt x="1423530" y="2679700"/>
                  </a:lnTo>
                  <a:lnTo>
                    <a:pt x="1420723" y="2679700"/>
                  </a:lnTo>
                  <a:lnTo>
                    <a:pt x="1420723" y="2730500"/>
                  </a:lnTo>
                  <a:lnTo>
                    <a:pt x="1420342" y="2743200"/>
                  </a:lnTo>
                  <a:lnTo>
                    <a:pt x="1419479" y="2743200"/>
                  </a:lnTo>
                  <a:lnTo>
                    <a:pt x="1420469" y="2755900"/>
                  </a:lnTo>
                  <a:lnTo>
                    <a:pt x="1420202" y="2768600"/>
                  </a:lnTo>
                  <a:lnTo>
                    <a:pt x="1417701" y="2768600"/>
                  </a:lnTo>
                  <a:lnTo>
                    <a:pt x="1417701" y="2755900"/>
                  </a:lnTo>
                  <a:lnTo>
                    <a:pt x="1417866" y="2755900"/>
                  </a:lnTo>
                  <a:lnTo>
                    <a:pt x="1418196" y="2743200"/>
                  </a:lnTo>
                  <a:lnTo>
                    <a:pt x="1419047" y="2743200"/>
                  </a:lnTo>
                  <a:lnTo>
                    <a:pt x="1417916" y="2730500"/>
                  </a:lnTo>
                  <a:lnTo>
                    <a:pt x="1420723" y="2730500"/>
                  </a:lnTo>
                  <a:lnTo>
                    <a:pt x="1420723" y="2679700"/>
                  </a:lnTo>
                  <a:lnTo>
                    <a:pt x="1417650" y="2679700"/>
                  </a:lnTo>
                  <a:lnTo>
                    <a:pt x="1417650" y="2832100"/>
                  </a:lnTo>
                  <a:lnTo>
                    <a:pt x="1417637" y="2844800"/>
                  </a:lnTo>
                  <a:lnTo>
                    <a:pt x="1417485" y="2857500"/>
                  </a:lnTo>
                  <a:lnTo>
                    <a:pt x="1417205" y="2857500"/>
                  </a:lnTo>
                  <a:lnTo>
                    <a:pt x="1417205" y="2870200"/>
                  </a:lnTo>
                  <a:lnTo>
                    <a:pt x="1417104" y="2895600"/>
                  </a:lnTo>
                  <a:lnTo>
                    <a:pt x="1415910" y="2895600"/>
                  </a:lnTo>
                  <a:lnTo>
                    <a:pt x="1415910" y="3467100"/>
                  </a:lnTo>
                  <a:lnTo>
                    <a:pt x="1414005" y="3479800"/>
                  </a:lnTo>
                  <a:lnTo>
                    <a:pt x="1412316" y="3479800"/>
                  </a:lnTo>
                  <a:lnTo>
                    <a:pt x="1411986" y="3467100"/>
                  </a:lnTo>
                  <a:lnTo>
                    <a:pt x="1412557" y="3467100"/>
                  </a:lnTo>
                  <a:lnTo>
                    <a:pt x="1413192" y="3454400"/>
                  </a:lnTo>
                  <a:lnTo>
                    <a:pt x="1413751" y="3454400"/>
                  </a:lnTo>
                  <a:lnTo>
                    <a:pt x="1414068" y="3467100"/>
                  </a:lnTo>
                  <a:lnTo>
                    <a:pt x="1415910" y="3467100"/>
                  </a:lnTo>
                  <a:lnTo>
                    <a:pt x="1415910" y="2895600"/>
                  </a:lnTo>
                  <a:lnTo>
                    <a:pt x="1415034" y="2895600"/>
                  </a:lnTo>
                  <a:lnTo>
                    <a:pt x="1415034" y="3136900"/>
                  </a:lnTo>
                  <a:lnTo>
                    <a:pt x="1414830" y="3149600"/>
                  </a:lnTo>
                  <a:lnTo>
                    <a:pt x="1411922" y="3149600"/>
                  </a:lnTo>
                  <a:lnTo>
                    <a:pt x="1411744" y="3144672"/>
                  </a:lnTo>
                  <a:lnTo>
                    <a:pt x="1411744" y="3340100"/>
                  </a:lnTo>
                  <a:lnTo>
                    <a:pt x="1411668" y="3352800"/>
                  </a:lnTo>
                  <a:lnTo>
                    <a:pt x="1410589" y="3352800"/>
                  </a:lnTo>
                  <a:lnTo>
                    <a:pt x="1409649" y="3340100"/>
                  </a:lnTo>
                  <a:lnTo>
                    <a:pt x="1411744" y="3340100"/>
                  </a:lnTo>
                  <a:lnTo>
                    <a:pt x="1411744" y="3144672"/>
                  </a:lnTo>
                  <a:lnTo>
                    <a:pt x="1411465" y="3136900"/>
                  </a:lnTo>
                  <a:lnTo>
                    <a:pt x="1409446" y="3136900"/>
                  </a:lnTo>
                  <a:lnTo>
                    <a:pt x="1409750" y="3124200"/>
                  </a:lnTo>
                  <a:lnTo>
                    <a:pt x="1413230" y="3124200"/>
                  </a:lnTo>
                  <a:lnTo>
                    <a:pt x="1414043" y="3136900"/>
                  </a:lnTo>
                  <a:lnTo>
                    <a:pt x="1415034" y="3136900"/>
                  </a:lnTo>
                  <a:lnTo>
                    <a:pt x="1415034" y="2895600"/>
                  </a:lnTo>
                  <a:lnTo>
                    <a:pt x="1415021" y="2882900"/>
                  </a:lnTo>
                  <a:lnTo>
                    <a:pt x="1414995" y="2870200"/>
                  </a:lnTo>
                  <a:lnTo>
                    <a:pt x="1417205" y="2870200"/>
                  </a:lnTo>
                  <a:lnTo>
                    <a:pt x="1417205" y="2857500"/>
                  </a:lnTo>
                  <a:lnTo>
                    <a:pt x="1415719" y="2857500"/>
                  </a:lnTo>
                  <a:lnTo>
                    <a:pt x="1414589" y="2844800"/>
                  </a:lnTo>
                  <a:lnTo>
                    <a:pt x="1414614" y="2832100"/>
                  </a:lnTo>
                  <a:lnTo>
                    <a:pt x="1417650" y="2832100"/>
                  </a:lnTo>
                  <a:lnTo>
                    <a:pt x="1417650" y="2679700"/>
                  </a:lnTo>
                  <a:lnTo>
                    <a:pt x="1416786" y="2679700"/>
                  </a:lnTo>
                  <a:lnTo>
                    <a:pt x="1416469" y="2667000"/>
                  </a:lnTo>
                  <a:lnTo>
                    <a:pt x="1423530" y="2667000"/>
                  </a:lnTo>
                  <a:lnTo>
                    <a:pt x="1423530" y="2641600"/>
                  </a:lnTo>
                  <a:lnTo>
                    <a:pt x="1419872" y="2641600"/>
                  </a:lnTo>
                  <a:lnTo>
                    <a:pt x="1422577" y="2628900"/>
                  </a:lnTo>
                  <a:lnTo>
                    <a:pt x="1423060" y="2628900"/>
                  </a:lnTo>
                  <a:lnTo>
                    <a:pt x="1423301" y="2616200"/>
                  </a:lnTo>
                  <a:lnTo>
                    <a:pt x="1426006" y="2616200"/>
                  </a:lnTo>
                  <a:lnTo>
                    <a:pt x="1426006" y="2603500"/>
                  </a:lnTo>
                  <a:lnTo>
                    <a:pt x="1420190" y="2603500"/>
                  </a:lnTo>
                  <a:lnTo>
                    <a:pt x="1423454" y="2590800"/>
                  </a:lnTo>
                  <a:lnTo>
                    <a:pt x="1423060" y="2590800"/>
                  </a:lnTo>
                  <a:lnTo>
                    <a:pt x="1423365" y="2578100"/>
                  </a:lnTo>
                  <a:lnTo>
                    <a:pt x="1423225" y="2578100"/>
                  </a:lnTo>
                  <a:lnTo>
                    <a:pt x="1426806" y="2565400"/>
                  </a:lnTo>
                  <a:lnTo>
                    <a:pt x="1426197" y="2565400"/>
                  </a:lnTo>
                  <a:lnTo>
                    <a:pt x="1426464" y="2552700"/>
                  </a:lnTo>
                  <a:lnTo>
                    <a:pt x="1426705" y="2552700"/>
                  </a:lnTo>
                  <a:lnTo>
                    <a:pt x="1423403" y="2540000"/>
                  </a:lnTo>
                  <a:lnTo>
                    <a:pt x="1426273" y="2540000"/>
                  </a:lnTo>
                  <a:lnTo>
                    <a:pt x="1425016" y="2527300"/>
                  </a:lnTo>
                  <a:lnTo>
                    <a:pt x="1423377" y="2514600"/>
                  </a:lnTo>
                  <a:lnTo>
                    <a:pt x="1428597" y="2514600"/>
                  </a:lnTo>
                  <a:lnTo>
                    <a:pt x="1428788" y="2501900"/>
                  </a:lnTo>
                  <a:lnTo>
                    <a:pt x="1431696" y="2501900"/>
                  </a:lnTo>
                  <a:lnTo>
                    <a:pt x="1431696" y="2463800"/>
                  </a:lnTo>
                  <a:lnTo>
                    <a:pt x="1430108" y="2463800"/>
                  </a:lnTo>
                  <a:lnTo>
                    <a:pt x="1429232" y="2451100"/>
                  </a:lnTo>
                  <a:lnTo>
                    <a:pt x="1433322" y="2451100"/>
                  </a:lnTo>
                  <a:lnTo>
                    <a:pt x="1433322" y="2413000"/>
                  </a:lnTo>
                  <a:lnTo>
                    <a:pt x="1433131" y="2413000"/>
                  </a:lnTo>
                  <a:lnTo>
                    <a:pt x="1433131" y="2425700"/>
                  </a:lnTo>
                  <a:lnTo>
                    <a:pt x="1432966" y="2438400"/>
                  </a:lnTo>
                  <a:lnTo>
                    <a:pt x="1431467" y="2438400"/>
                  </a:lnTo>
                  <a:lnTo>
                    <a:pt x="1430972" y="2425700"/>
                  </a:lnTo>
                  <a:lnTo>
                    <a:pt x="1433131" y="2425700"/>
                  </a:lnTo>
                  <a:lnTo>
                    <a:pt x="1433131" y="2413000"/>
                  </a:lnTo>
                  <a:lnTo>
                    <a:pt x="1432280" y="2413000"/>
                  </a:lnTo>
                  <a:lnTo>
                    <a:pt x="1431861" y="2400300"/>
                  </a:lnTo>
                  <a:lnTo>
                    <a:pt x="1434960" y="2400300"/>
                  </a:lnTo>
                  <a:lnTo>
                    <a:pt x="1436547" y="2413000"/>
                  </a:lnTo>
                  <a:lnTo>
                    <a:pt x="1436547" y="2373503"/>
                  </a:lnTo>
                  <a:lnTo>
                    <a:pt x="1436154" y="2374900"/>
                  </a:lnTo>
                  <a:lnTo>
                    <a:pt x="1433347" y="2362200"/>
                  </a:lnTo>
                  <a:lnTo>
                    <a:pt x="1432356" y="2362200"/>
                  </a:lnTo>
                  <a:lnTo>
                    <a:pt x="1434668" y="2349500"/>
                  </a:lnTo>
                  <a:lnTo>
                    <a:pt x="1435900" y="2349500"/>
                  </a:lnTo>
                  <a:lnTo>
                    <a:pt x="1437424" y="2336800"/>
                  </a:lnTo>
                  <a:lnTo>
                    <a:pt x="1438795" y="2336800"/>
                  </a:lnTo>
                  <a:lnTo>
                    <a:pt x="1438770" y="2349500"/>
                  </a:lnTo>
                  <a:lnTo>
                    <a:pt x="1438973" y="2362200"/>
                  </a:lnTo>
                  <a:lnTo>
                    <a:pt x="1439722" y="2362200"/>
                  </a:lnTo>
                  <a:lnTo>
                    <a:pt x="1439722" y="2293912"/>
                  </a:lnTo>
                  <a:lnTo>
                    <a:pt x="1438783" y="2298700"/>
                  </a:lnTo>
                  <a:lnTo>
                    <a:pt x="1437017" y="2298700"/>
                  </a:lnTo>
                  <a:lnTo>
                    <a:pt x="1436903" y="2286000"/>
                  </a:lnTo>
                  <a:lnTo>
                    <a:pt x="1436598" y="2286000"/>
                  </a:lnTo>
                  <a:lnTo>
                    <a:pt x="1436992" y="2273300"/>
                  </a:lnTo>
                  <a:lnTo>
                    <a:pt x="1438643" y="2273300"/>
                  </a:lnTo>
                  <a:lnTo>
                    <a:pt x="1441577" y="2286000"/>
                  </a:lnTo>
                  <a:lnTo>
                    <a:pt x="1441577" y="2249055"/>
                  </a:lnTo>
                  <a:lnTo>
                    <a:pt x="1441450" y="2260600"/>
                  </a:lnTo>
                  <a:lnTo>
                    <a:pt x="1441196" y="2273300"/>
                  </a:lnTo>
                  <a:lnTo>
                    <a:pt x="1439367" y="2273300"/>
                  </a:lnTo>
                  <a:lnTo>
                    <a:pt x="1439887" y="2247900"/>
                  </a:lnTo>
                  <a:lnTo>
                    <a:pt x="1440116" y="2247900"/>
                  </a:lnTo>
                  <a:lnTo>
                    <a:pt x="1440268" y="2235200"/>
                  </a:lnTo>
                  <a:lnTo>
                    <a:pt x="1439964" y="2235200"/>
                  </a:lnTo>
                  <a:lnTo>
                    <a:pt x="1437360" y="2222500"/>
                  </a:lnTo>
                  <a:lnTo>
                    <a:pt x="1438732" y="2222500"/>
                  </a:lnTo>
                  <a:lnTo>
                    <a:pt x="1441132" y="2209800"/>
                  </a:lnTo>
                  <a:lnTo>
                    <a:pt x="1443913" y="2209800"/>
                  </a:lnTo>
                  <a:lnTo>
                    <a:pt x="1444726" y="2222500"/>
                  </a:lnTo>
                  <a:lnTo>
                    <a:pt x="1445412" y="2222500"/>
                  </a:lnTo>
                  <a:lnTo>
                    <a:pt x="1445412" y="2108200"/>
                  </a:lnTo>
                  <a:lnTo>
                    <a:pt x="1444675" y="2108200"/>
                  </a:lnTo>
                  <a:lnTo>
                    <a:pt x="1443736" y="2095500"/>
                  </a:lnTo>
                  <a:lnTo>
                    <a:pt x="1442974" y="2082800"/>
                  </a:lnTo>
                  <a:lnTo>
                    <a:pt x="1447253" y="2082800"/>
                  </a:lnTo>
                  <a:lnTo>
                    <a:pt x="1448168" y="2095500"/>
                  </a:lnTo>
                  <a:lnTo>
                    <a:pt x="1448168" y="368300"/>
                  </a:lnTo>
                  <a:lnTo>
                    <a:pt x="1447812" y="368300"/>
                  </a:lnTo>
                  <a:lnTo>
                    <a:pt x="1447647" y="355600"/>
                  </a:lnTo>
                  <a:lnTo>
                    <a:pt x="1452346" y="355600"/>
                  </a:lnTo>
                  <a:lnTo>
                    <a:pt x="1452816" y="368300"/>
                  </a:lnTo>
                  <a:lnTo>
                    <a:pt x="1452816" y="203200"/>
                  </a:lnTo>
                  <a:lnTo>
                    <a:pt x="1447101" y="203200"/>
                  </a:lnTo>
                  <a:lnTo>
                    <a:pt x="1447101" y="2057400"/>
                  </a:lnTo>
                  <a:lnTo>
                    <a:pt x="1446276" y="2070100"/>
                  </a:lnTo>
                  <a:lnTo>
                    <a:pt x="1445336" y="2070100"/>
                  </a:lnTo>
                  <a:lnTo>
                    <a:pt x="1444574" y="2057400"/>
                  </a:lnTo>
                  <a:lnTo>
                    <a:pt x="1447101" y="2057400"/>
                  </a:lnTo>
                  <a:lnTo>
                    <a:pt x="1447101" y="203200"/>
                  </a:lnTo>
                  <a:lnTo>
                    <a:pt x="1444942" y="203200"/>
                  </a:lnTo>
                  <a:lnTo>
                    <a:pt x="1444942" y="1854200"/>
                  </a:lnTo>
                  <a:lnTo>
                    <a:pt x="1444536" y="1857425"/>
                  </a:lnTo>
                  <a:lnTo>
                    <a:pt x="1444536" y="1955800"/>
                  </a:lnTo>
                  <a:lnTo>
                    <a:pt x="1444523" y="1968500"/>
                  </a:lnTo>
                  <a:lnTo>
                    <a:pt x="1444396" y="1968500"/>
                  </a:lnTo>
                  <a:lnTo>
                    <a:pt x="1444421" y="1981200"/>
                  </a:lnTo>
                  <a:lnTo>
                    <a:pt x="1442770" y="1981200"/>
                  </a:lnTo>
                  <a:lnTo>
                    <a:pt x="1441246" y="1968500"/>
                  </a:lnTo>
                  <a:lnTo>
                    <a:pt x="1443177" y="1955800"/>
                  </a:lnTo>
                  <a:lnTo>
                    <a:pt x="1444536" y="1955800"/>
                  </a:lnTo>
                  <a:lnTo>
                    <a:pt x="1444536" y="1857425"/>
                  </a:lnTo>
                  <a:lnTo>
                    <a:pt x="1443342" y="1866900"/>
                  </a:lnTo>
                  <a:lnTo>
                    <a:pt x="1442910" y="1854200"/>
                  </a:lnTo>
                  <a:lnTo>
                    <a:pt x="1442504" y="1866900"/>
                  </a:lnTo>
                  <a:lnTo>
                    <a:pt x="1442250" y="1854200"/>
                  </a:lnTo>
                  <a:lnTo>
                    <a:pt x="1442910" y="1854200"/>
                  </a:lnTo>
                  <a:lnTo>
                    <a:pt x="1444942" y="1854200"/>
                  </a:lnTo>
                  <a:lnTo>
                    <a:pt x="1444942" y="203200"/>
                  </a:lnTo>
                  <a:lnTo>
                    <a:pt x="1443710" y="203200"/>
                  </a:lnTo>
                  <a:lnTo>
                    <a:pt x="1439481" y="195834"/>
                  </a:lnTo>
                  <a:lnTo>
                    <a:pt x="1439481" y="355600"/>
                  </a:lnTo>
                  <a:lnTo>
                    <a:pt x="1438592" y="355600"/>
                  </a:lnTo>
                  <a:lnTo>
                    <a:pt x="1438592" y="1790700"/>
                  </a:lnTo>
                  <a:lnTo>
                    <a:pt x="1437347" y="1790700"/>
                  </a:lnTo>
                  <a:lnTo>
                    <a:pt x="1438033" y="1778000"/>
                  </a:lnTo>
                  <a:lnTo>
                    <a:pt x="1438287" y="1778000"/>
                  </a:lnTo>
                  <a:lnTo>
                    <a:pt x="1438592" y="1790700"/>
                  </a:lnTo>
                  <a:lnTo>
                    <a:pt x="1438592" y="355600"/>
                  </a:lnTo>
                  <a:lnTo>
                    <a:pt x="1436039" y="355600"/>
                  </a:lnTo>
                  <a:lnTo>
                    <a:pt x="1436039" y="1663700"/>
                  </a:lnTo>
                  <a:lnTo>
                    <a:pt x="1435950" y="1676400"/>
                  </a:lnTo>
                  <a:lnTo>
                    <a:pt x="1434693" y="1676400"/>
                  </a:lnTo>
                  <a:lnTo>
                    <a:pt x="1434731" y="1663700"/>
                  </a:lnTo>
                  <a:lnTo>
                    <a:pt x="1436039" y="1663700"/>
                  </a:lnTo>
                  <a:lnTo>
                    <a:pt x="1436039" y="355600"/>
                  </a:lnTo>
                  <a:lnTo>
                    <a:pt x="1435112" y="355600"/>
                  </a:lnTo>
                  <a:lnTo>
                    <a:pt x="1429334" y="342900"/>
                  </a:lnTo>
                  <a:lnTo>
                    <a:pt x="1435404" y="342900"/>
                  </a:lnTo>
                  <a:lnTo>
                    <a:pt x="1439481" y="355600"/>
                  </a:lnTo>
                  <a:lnTo>
                    <a:pt x="1439481" y="195834"/>
                  </a:lnTo>
                  <a:lnTo>
                    <a:pt x="1436420" y="190500"/>
                  </a:lnTo>
                  <a:lnTo>
                    <a:pt x="1436751" y="190500"/>
                  </a:lnTo>
                  <a:lnTo>
                    <a:pt x="1425333" y="177800"/>
                  </a:lnTo>
                  <a:lnTo>
                    <a:pt x="1434642" y="177800"/>
                  </a:lnTo>
                  <a:lnTo>
                    <a:pt x="1431048" y="165100"/>
                  </a:lnTo>
                  <a:lnTo>
                    <a:pt x="1416431" y="165100"/>
                  </a:lnTo>
                  <a:lnTo>
                    <a:pt x="1417777" y="177800"/>
                  </a:lnTo>
                  <a:lnTo>
                    <a:pt x="1414437" y="177800"/>
                  </a:lnTo>
                  <a:lnTo>
                    <a:pt x="1414437" y="3086100"/>
                  </a:lnTo>
                  <a:lnTo>
                    <a:pt x="1411833" y="3086100"/>
                  </a:lnTo>
                  <a:lnTo>
                    <a:pt x="1412354" y="3073400"/>
                  </a:lnTo>
                  <a:lnTo>
                    <a:pt x="1414424" y="3073400"/>
                  </a:lnTo>
                  <a:lnTo>
                    <a:pt x="1414437" y="3086100"/>
                  </a:lnTo>
                  <a:lnTo>
                    <a:pt x="1414437" y="177800"/>
                  </a:lnTo>
                  <a:lnTo>
                    <a:pt x="1413929" y="177800"/>
                  </a:lnTo>
                  <a:lnTo>
                    <a:pt x="1413929" y="3048000"/>
                  </a:lnTo>
                  <a:lnTo>
                    <a:pt x="1413598" y="3060700"/>
                  </a:lnTo>
                  <a:lnTo>
                    <a:pt x="1413154" y="3048000"/>
                  </a:lnTo>
                  <a:lnTo>
                    <a:pt x="1413929" y="3048000"/>
                  </a:lnTo>
                  <a:lnTo>
                    <a:pt x="1413929" y="177800"/>
                  </a:lnTo>
                  <a:lnTo>
                    <a:pt x="1412138" y="165100"/>
                  </a:lnTo>
                  <a:lnTo>
                    <a:pt x="1415110" y="165100"/>
                  </a:lnTo>
                  <a:lnTo>
                    <a:pt x="1411757" y="154762"/>
                  </a:lnTo>
                  <a:lnTo>
                    <a:pt x="1411757" y="3098800"/>
                  </a:lnTo>
                  <a:lnTo>
                    <a:pt x="1411617" y="3111500"/>
                  </a:lnTo>
                  <a:lnTo>
                    <a:pt x="1409865" y="3111500"/>
                  </a:lnTo>
                  <a:lnTo>
                    <a:pt x="1409966" y="3098800"/>
                  </a:lnTo>
                  <a:lnTo>
                    <a:pt x="1411757" y="3098800"/>
                  </a:lnTo>
                  <a:lnTo>
                    <a:pt x="1411757" y="154762"/>
                  </a:lnTo>
                  <a:lnTo>
                    <a:pt x="1410995" y="152400"/>
                  </a:lnTo>
                  <a:lnTo>
                    <a:pt x="1406791" y="152400"/>
                  </a:lnTo>
                  <a:lnTo>
                    <a:pt x="1406791" y="165100"/>
                  </a:lnTo>
                  <a:lnTo>
                    <a:pt x="1399844" y="165100"/>
                  </a:lnTo>
                  <a:lnTo>
                    <a:pt x="1393761" y="152400"/>
                  </a:lnTo>
                  <a:lnTo>
                    <a:pt x="1388554" y="152400"/>
                  </a:lnTo>
                  <a:lnTo>
                    <a:pt x="1385747" y="145503"/>
                  </a:lnTo>
                  <a:lnTo>
                    <a:pt x="1385747" y="1651000"/>
                  </a:lnTo>
                  <a:lnTo>
                    <a:pt x="1384909" y="1660271"/>
                  </a:lnTo>
                  <a:lnTo>
                    <a:pt x="1384947" y="1651000"/>
                  </a:lnTo>
                  <a:lnTo>
                    <a:pt x="1385747" y="1651000"/>
                  </a:lnTo>
                  <a:lnTo>
                    <a:pt x="1385747" y="145503"/>
                  </a:lnTo>
                  <a:lnTo>
                    <a:pt x="1383499" y="139966"/>
                  </a:lnTo>
                  <a:lnTo>
                    <a:pt x="1406791" y="165100"/>
                  </a:lnTo>
                  <a:lnTo>
                    <a:pt x="1406791" y="152400"/>
                  </a:lnTo>
                  <a:lnTo>
                    <a:pt x="1402359" y="152400"/>
                  </a:lnTo>
                  <a:lnTo>
                    <a:pt x="1397393" y="139700"/>
                  </a:lnTo>
                  <a:lnTo>
                    <a:pt x="1389799" y="139700"/>
                  </a:lnTo>
                  <a:lnTo>
                    <a:pt x="1385176" y="127000"/>
                  </a:lnTo>
                  <a:lnTo>
                    <a:pt x="1376730" y="114300"/>
                  </a:lnTo>
                  <a:lnTo>
                    <a:pt x="1376311" y="114300"/>
                  </a:lnTo>
                  <a:lnTo>
                    <a:pt x="1376311" y="139700"/>
                  </a:lnTo>
                  <a:lnTo>
                    <a:pt x="1374889" y="139700"/>
                  </a:lnTo>
                  <a:lnTo>
                    <a:pt x="1374076" y="127000"/>
                  </a:lnTo>
                  <a:lnTo>
                    <a:pt x="1376286" y="127000"/>
                  </a:lnTo>
                  <a:lnTo>
                    <a:pt x="1376311" y="139700"/>
                  </a:lnTo>
                  <a:lnTo>
                    <a:pt x="1376311" y="114300"/>
                  </a:lnTo>
                  <a:lnTo>
                    <a:pt x="1371600" y="114300"/>
                  </a:lnTo>
                  <a:lnTo>
                    <a:pt x="1371600" y="914400"/>
                  </a:lnTo>
                  <a:lnTo>
                    <a:pt x="1368780" y="925918"/>
                  </a:lnTo>
                  <a:lnTo>
                    <a:pt x="1368780" y="1041400"/>
                  </a:lnTo>
                  <a:lnTo>
                    <a:pt x="1368653" y="1041400"/>
                  </a:lnTo>
                  <a:lnTo>
                    <a:pt x="1368031" y="1054100"/>
                  </a:lnTo>
                  <a:lnTo>
                    <a:pt x="1361846" y="1054100"/>
                  </a:lnTo>
                  <a:lnTo>
                    <a:pt x="1365250" y="1041400"/>
                  </a:lnTo>
                  <a:lnTo>
                    <a:pt x="1361909" y="1028700"/>
                  </a:lnTo>
                  <a:lnTo>
                    <a:pt x="1362862" y="1028700"/>
                  </a:lnTo>
                  <a:lnTo>
                    <a:pt x="1362811" y="1016000"/>
                  </a:lnTo>
                  <a:lnTo>
                    <a:pt x="1364399" y="1016000"/>
                  </a:lnTo>
                  <a:lnTo>
                    <a:pt x="1362862" y="1003300"/>
                  </a:lnTo>
                  <a:lnTo>
                    <a:pt x="1365199" y="990600"/>
                  </a:lnTo>
                  <a:lnTo>
                    <a:pt x="1368132" y="990600"/>
                  </a:lnTo>
                  <a:lnTo>
                    <a:pt x="1368120" y="1003300"/>
                  </a:lnTo>
                  <a:lnTo>
                    <a:pt x="1366862" y="1003300"/>
                  </a:lnTo>
                  <a:lnTo>
                    <a:pt x="1368729" y="1016000"/>
                  </a:lnTo>
                  <a:lnTo>
                    <a:pt x="1365910" y="1028700"/>
                  </a:lnTo>
                  <a:lnTo>
                    <a:pt x="1366862" y="1028700"/>
                  </a:lnTo>
                  <a:lnTo>
                    <a:pt x="1368780" y="1041400"/>
                  </a:lnTo>
                  <a:lnTo>
                    <a:pt x="1368780" y="925918"/>
                  </a:lnTo>
                  <a:lnTo>
                    <a:pt x="1368488" y="927100"/>
                  </a:lnTo>
                  <a:lnTo>
                    <a:pt x="1365846" y="927100"/>
                  </a:lnTo>
                  <a:lnTo>
                    <a:pt x="1365681" y="914400"/>
                  </a:lnTo>
                  <a:lnTo>
                    <a:pt x="1371600" y="914400"/>
                  </a:lnTo>
                  <a:lnTo>
                    <a:pt x="1371600" y="114300"/>
                  </a:lnTo>
                  <a:lnTo>
                    <a:pt x="1370749" y="114300"/>
                  </a:lnTo>
                  <a:lnTo>
                    <a:pt x="1370749" y="838200"/>
                  </a:lnTo>
                  <a:lnTo>
                    <a:pt x="1369415" y="850900"/>
                  </a:lnTo>
                  <a:lnTo>
                    <a:pt x="1369034" y="849337"/>
                  </a:lnTo>
                  <a:lnTo>
                    <a:pt x="1369034" y="876300"/>
                  </a:lnTo>
                  <a:lnTo>
                    <a:pt x="1367459" y="876300"/>
                  </a:lnTo>
                  <a:lnTo>
                    <a:pt x="1367459" y="901700"/>
                  </a:lnTo>
                  <a:lnTo>
                    <a:pt x="1366862" y="901700"/>
                  </a:lnTo>
                  <a:lnTo>
                    <a:pt x="1367142" y="889000"/>
                  </a:lnTo>
                  <a:lnTo>
                    <a:pt x="1367459" y="901700"/>
                  </a:lnTo>
                  <a:lnTo>
                    <a:pt x="1367459" y="876300"/>
                  </a:lnTo>
                  <a:lnTo>
                    <a:pt x="1365999" y="876300"/>
                  </a:lnTo>
                  <a:lnTo>
                    <a:pt x="1365923" y="863600"/>
                  </a:lnTo>
                  <a:lnTo>
                    <a:pt x="1368666" y="863600"/>
                  </a:lnTo>
                  <a:lnTo>
                    <a:pt x="1369034" y="876300"/>
                  </a:lnTo>
                  <a:lnTo>
                    <a:pt x="1369034" y="849337"/>
                  </a:lnTo>
                  <a:lnTo>
                    <a:pt x="1366329" y="838200"/>
                  </a:lnTo>
                  <a:lnTo>
                    <a:pt x="1365250" y="838200"/>
                  </a:lnTo>
                  <a:lnTo>
                    <a:pt x="1367320" y="825500"/>
                  </a:lnTo>
                  <a:lnTo>
                    <a:pt x="1368399" y="825500"/>
                  </a:lnTo>
                  <a:lnTo>
                    <a:pt x="1369034" y="812800"/>
                  </a:lnTo>
                  <a:lnTo>
                    <a:pt x="1370457" y="812800"/>
                  </a:lnTo>
                  <a:lnTo>
                    <a:pt x="1370495" y="838200"/>
                  </a:lnTo>
                  <a:lnTo>
                    <a:pt x="1370749" y="838200"/>
                  </a:lnTo>
                  <a:lnTo>
                    <a:pt x="1370749" y="114300"/>
                  </a:lnTo>
                  <a:lnTo>
                    <a:pt x="1365338" y="114300"/>
                  </a:lnTo>
                  <a:lnTo>
                    <a:pt x="1365338" y="127000"/>
                  </a:lnTo>
                  <a:lnTo>
                    <a:pt x="1363129" y="127000"/>
                  </a:lnTo>
                  <a:lnTo>
                    <a:pt x="1363129" y="660400"/>
                  </a:lnTo>
                  <a:lnTo>
                    <a:pt x="1360398" y="660400"/>
                  </a:lnTo>
                  <a:lnTo>
                    <a:pt x="1360601" y="647700"/>
                  </a:lnTo>
                  <a:lnTo>
                    <a:pt x="1362379" y="647700"/>
                  </a:lnTo>
                  <a:lnTo>
                    <a:pt x="1363129" y="660400"/>
                  </a:lnTo>
                  <a:lnTo>
                    <a:pt x="1363129" y="127000"/>
                  </a:lnTo>
                  <a:lnTo>
                    <a:pt x="1362608" y="114300"/>
                  </a:lnTo>
                  <a:lnTo>
                    <a:pt x="1364284" y="114300"/>
                  </a:lnTo>
                  <a:lnTo>
                    <a:pt x="1365338" y="127000"/>
                  </a:lnTo>
                  <a:lnTo>
                    <a:pt x="1365338" y="114300"/>
                  </a:lnTo>
                  <a:lnTo>
                    <a:pt x="1364475" y="114300"/>
                  </a:lnTo>
                  <a:lnTo>
                    <a:pt x="1360474" y="110985"/>
                  </a:lnTo>
                  <a:lnTo>
                    <a:pt x="1360474" y="647700"/>
                  </a:lnTo>
                  <a:lnTo>
                    <a:pt x="1357972" y="647700"/>
                  </a:lnTo>
                  <a:lnTo>
                    <a:pt x="1357566" y="635000"/>
                  </a:lnTo>
                  <a:lnTo>
                    <a:pt x="1359789" y="635000"/>
                  </a:lnTo>
                  <a:lnTo>
                    <a:pt x="1360474" y="647700"/>
                  </a:lnTo>
                  <a:lnTo>
                    <a:pt x="1360474" y="110985"/>
                  </a:lnTo>
                  <a:lnTo>
                    <a:pt x="1358569" y="109397"/>
                  </a:lnTo>
                  <a:lnTo>
                    <a:pt x="1358569" y="114300"/>
                  </a:lnTo>
                  <a:lnTo>
                    <a:pt x="1354696" y="114300"/>
                  </a:lnTo>
                  <a:lnTo>
                    <a:pt x="1332014" y="91567"/>
                  </a:lnTo>
                  <a:lnTo>
                    <a:pt x="1332014" y="2006600"/>
                  </a:lnTo>
                  <a:lnTo>
                    <a:pt x="1329245" y="2019300"/>
                  </a:lnTo>
                  <a:lnTo>
                    <a:pt x="1326083" y="2019300"/>
                  </a:lnTo>
                  <a:lnTo>
                    <a:pt x="1326083" y="2209800"/>
                  </a:lnTo>
                  <a:lnTo>
                    <a:pt x="1325816" y="2222500"/>
                  </a:lnTo>
                  <a:lnTo>
                    <a:pt x="1325270" y="2222500"/>
                  </a:lnTo>
                  <a:lnTo>
                    <a:pt x="1325384" y="2209800"/>
                  </a:lnTo>
                  <a:lnTo>
                    <a:pt x="1326083" y="2209800"/>
                  </a:lnTo>
                  <a:lnTo>
                    <a:pt x="1326083" y="2019300"/>
                  </a:lnTo>
                  <a:lnTo>
                    <a:pt x="1324978" y="2019300"/>
                  </a:lnTo>
                  <a:lnTo>
                    <a:pt x="1325473" y="2006600"/>
                  </a:lnTo>
                  <a:lnTo>
                    <a:pt x="1328280" y="2006600"/>
                  </a:lnTo>
                  <a:lnTo>
                    <a:pt x="1328902" y="2006600"/>
                  </a:lnTo>
                  <a:lnTo>
                    <a:pt x="1332014" y="2006600"/>
                  </a:lnTo>
                  <a:lnTo>
                    <a:pt x="1332014" y="91567"/>
                  </a:lnTo>
                  <a:lnTo>
                    <a:pt x="1329512" y="89052"/>
                  </a:lnTo>
                  <a:lnTo>
                    <a:pt x="1329512" y="1993900"/>
                  </a:lnTo>
                  <a:lnTo>
                    <a:pt x="1328597" y="2003310"/>
                  </a:lnTo>
                  <a:lnTo>
                    <a:pt x="1327746" y="1993900"/>
                  </a:lnTo>
                  <a:lnTo>
                    <a:pt x="1329512" y="1993900"/>
                  </a:lnTo>
                  <a:lnTo>
                    <a:pt x="1329512" y="89052"/>
                  </a:lnTo>
                  <a:lnTo>
                    <a:pt x="1324267" y="83794"/>
                  </a:lnTo>
                  <a:lnTo>
                    <a:pt x="1324267" y="1778000"/>
                  </a:lnTo>
                  <a:lnTo>
                    <a:pt x="1324203" y="2324100"/>
                  </a:lnTo>
                  <a:lnTo>
                    <a:pt x="1322082" y="2324100"/>
                  </a:lnTo>
                  <a:lnTo>
                    <a:pt x="1322946" y="2311400"/>
                  </a:lnTo>
                  <a:lnTo>
                    <a:pt x="1324038" y="2311400"/>
                  </a:lnTo>
                  <a:lnTo>
                    <a:pt x="1324203" y="2324100"/>
                  </a:lnTo>
                  <a:lnTo>
                    <a:pt x="1324203" y="1778000"/>
                  </a:lnTo>
                  <a:lnTo>
                    <a:pt x="1322158" y="1778000"/>
                  </a:lnTo>
                  <a:lnTo>
                    <a:pt x="1322184" y="1765300"/>
                  </a:lnTo>
                  <a:lnTo>
                    <a:pt x="1323721" y="1765300"/>
                  </a:lnTo>
                  <a:lnTo>
                    <a:pt x="1324267" y="1778000"/>
                  </a:lnTo>
                  <a:lnTo>
                    <a:pt x="1324267" y="83794"/>
                  </a:lnTo>
                  <a:lnTo>
                    <a:pt x="1319237" y="78752"/>
                  </a:lnTo>
                  <a:lnTo>
                    <a:pt x="1319237" y="2400300"/>
                  </a:lnTo>
                  <a:lnTo>
                    <a:pt x="1318882" y="2413000"/>
                  </a:lnTo>
                  <a:lnTo>
                    <a:pt x="1316786" y="2413000"/>
                  </a:lnTo>
                  <a:lnTo>
                    <a:pt x="1316329" y="2400300"/>
                  </a:lnTo>
                  <a:lnTo>
                    <a:pt x="1319237" y="2400300"/>
                  </a:lnTo>
                  <a:lnTo>
                    <a:pt x="1319237" y="78752"/>
                  </a:lnTo>
                  <a:lnTo>
                    <a:pt x="1316736" y="76250"/>
                  </a:lnTo>
                  <a:lnTo>
                    <a:pt x="1316736" y="1955800"/>
                  </a:lnTo>
                  <a:lnTo>
                    <a:pt x="1314767" y="1968500"/>
                  </a:lnTo>
                  <a:lnTo>
                    <a:pt x="1315974" y="1981200"/>
                  </a:lnTo>
                  <a:lnTo>
                    <a:pt x="1313116" y="1981200"/>
                  </a:lnTo>
                  <a:lnTo>
                    <a:pt x="1312392" y="1993900"/>
                  </a:lnTo>
                  <a:lnTo>
                    <a:pt x="1311262" y="1993900"/>
                  </a:lnTo>
                  <a:lnTo>
                    <a:pt x="1311021" y="2006600"/>
                  </a:lnTo>
                  <a:lnTo>
                    <a:pt x="1310817" y="2019300"/>
                  </a:lnTo>
                  <a:lnTo>
                    <a:pt x="1310843" y="2032965"/>
                  </a:lnTo>
                  <a:lnTo>
                    <a:pt x="1311046" y="2044700"/>
                  </a:lnTo>
                  <a:lnTo>
                    <a:pt x="1312773" y="2044700"/>
                  </a:lnTo>
                  <a:lnTo>
                    <a:pt x="1312811" y="2057400"/>
                  </a:lnTo>
                  <a:lnTo>
                    <a:pt x="1311211" y="2057400"/>
                  </a:lnTo>
                  <a:lnTo>
                    <a:pt x="1310525" y="2070100"/>
                  </a:lnTo>
                  <a:lnTo>
                    <a:pt x="1310855" y="2070100"/>
                  </a:lnTo>
                  <a:lnTo>
                    <a:pt x="1310881" y="2082800"/>
                  </a:lnTo>
                  <a:lnTo>
                    <a:pt x="1316215" y="2082800"/>
                  </a:lnTo>
                  <a:lnTo>
                    <a:pt x="1316494" y="2095500"/>
                  </a:lnTo>
                  <a:lnTo>
                    <a:pt x="1316316" y="2108200"/>
                  </a:lnTo>
                  <a:lnTo>
                    <a:pt x="1316266" y="2120900"/>
                  </a:lnTo>
                  <a:lnTo>
                    <a:pt x="1316558" y="2133600"/>
                  </a:lnTo>
                  <a:lnTo>
                    <a:pt x="1309992" y="2133600"/>
                  </a:lnTo>
                  <a:lnTo>
                    <a:pt x="1310411" y="2146300"/>
                  </a:lnTo>
                  <a:lnTo>
                    <a:pt x="1311859" y="2146300"/>
                  </a:lnTo>
                  <a:lnTo>
                    <a:pt x="1312722" y="2159000"/>
                  </a:lnTo>
                  <a:lnTo>
                    <a:pt x="1310843" y="2159000"/>
                  </a:lnTo>
                  <a:lnTo>
                    <a:pt x="1313268" y="2171700"/>
                  </a:lnTo>
                  <a:lnTo>
                    <a:pt x="1311351" y="2171700"/>
                  </a:lnTo>
                  <a:lnTo>
                    <a:pt x="1311706" y="2184400"/>
                  </a:lnTo>
                  <a:lnTo>
                    <a:pt x="1314081" y="2184400"/>
                  </a:lnTo>
                  <a:lnTo>
                    <a:pt x="1314005" y="2197100"/>
                  </a:lnTo>
                  <a:lnTo>
                    <a:pt x="1311300" y="2197100"/>
                  </a:lnTo>
                  <a:lnTo>
                    <a:pt x="1307719" y="2209800"/>
                  </a:lnTo>
                  <a:lnTo>
                    <a:pt x="1307007" y="2209800"/>
                  </a:lnTo>
                  <a:lnTo>
                    <a:pt x="1312887" y="2222500"/>
                  </a:lnTo>
                  <a:lnTo>
                    <a:pt x="1313230" y="2222500"/>
                  </a:lnTo>
                  <a:lnTo>
                    <a:pt x="1313256" y="2235200"/>
                  </a:lnTo>
                  <a:lnTo>
                    <a:pt x="1313980" y="2235200"/>
                  </a:lnTo>
                  <a:lnTo>
                    <a:pt x="1311452" y="2247900"/>
                  </a:lnTo>
                  <a:lnTo>
                    <a:pt x="1310728" y="2247900"/>
                  </a:lnTo>
                  <a:lnTo>
                    <a:pt x="1310957" y="2260600"/>
                  </a:lnTo>
                  <a:lnTo>
                    <a:pt x="1310360" y="2273300"/>
                  </a:lnTo>
                  <a:lnTo>
                    <a:pt x="1305013" y="2273300"/>
                  </a:lnTo>
                  <a:lnTo>
                    <a:pt x="1305687" y="2286000"/>
                  </a:lnTo>
                  <a:lnTo>
                    <a:pt x="1306766" y="2286000"/>
                  </a:lnTo>
                  <a:lnTo>
                    <a:pt x="1308036" y="2298700"/>
                  </a:lnTo>
                  <a:lnTo>
                    <a:pt x="1308442" y="2298700"/>
                  </a:lnTo>
                  <a:lnTo>
                    <a:pt x="1307934" y="2311400"/>
                  </a:lnTo>
                  <a:lnTo>
                    <a:pt x="1306410" y="2324100"/>
                  </a:lnTo>
                  <a:lnTo>
                    <a:pt x="1305750" y="2324100"/>
                  </a:lnTo>
                  <a:lnTo>
                    <a:pt x="1301813" y="2336800"/>
                  </a:lnTo>
                  <a:lnTo>
                    <a:pt x="1301953" y="2336800"/>
                  </a:lnTo>
                  <a:lnTo>
                    <a:pt x="1307566" y="2349500"/>
                  </a:lnTo>
                  <a:lnTo>
                    <a:pt x="1307744" y="2349500"/>
                  </a:lnTo>
                  <a:lnTo>
                    <a:pt x="1307477" y="2362200"/>
                  </a:lnTo>
                  <a:lnTo>
                    <a:pt x="1305496" y="2362200"/>
                  </a:lnTo>
                  <a:lnTo>
                    <a:pt x="1305052" y="2374900"/>
                  </a:lnTo>
                  <a:lnTo>
                    <a:pt x="1308100" y="2374900"/>
                  </a:lnTo>
                  <a:lnTo>
                    <a:pt x="1305179" y="2387600"/>
                  </a:lnTo>
                  <a:lnTo>
                    <a:pt x="1305064" y="2400300"/>
                  </a:lnTo>
                  <a:lnTo>
                    <a:pt x="1305509" y="2400300"/>
                  </a:lnTo>
                  <a:lnTo>
                    <a:pt x="1302524" y="2413000"/>
                  </a:lnTo>
                  <a:lnTo>
                    <a:pt x="1304201" y="2413000"/>
                  </a:lnTo>
                  <a:lnTo>
                    <a:pt x="1303566" y="2425700"/>
                  </a:lnTo>
                  <a:lnTo>
                    <a:pt x="1303566" y="2806700"/>
                  </a:lnTo>
                  <a:lnTo>
                    <a:pt x="1303375" y="2819400"/>
                  </a:lnTo>
                  <a:lnTo>
                    <a:pt x="1299540" y="2819400"/>
                  </a:lnTo>
                  <a:lnTo>
                    <a:pt x="1299324" y="2806700"/>
                  </a:lnTo>
                  <a:lnTo>
                    <a:pt x="1303566" y="2806700"/>
                  </a:lnTo>
                  <a:lnTo>
                    <a:pt x="1303566" y="2425700"/>
                  </a:lnTo>
                  <a:lnTo>
                    <a:pt x="1300111" y="2425700"/>
                  </a:lnTo>
                  <a:lnTo>
                    <a:pt x="1299730" y="2438400"/>
                  </a:lnTo>
                  <a:lnTo>
                    <a:pt x="1299629" y="2451100"/>
                  </a:lnTo>
                  <a:lnTo>
                    <a:pt x="1300162" y="2463800"/>
                  </a:lnTo>
                  <a:lnTo>
                    <a:pt x="1301546" y="2476500"/>
                  </a:lnTo>
                  <a:lnTo>
                    <a:pt x="1302385" y="2476500"/>
                  </a:lnTo>
                  <a:lnTo>
                    <a:pt x="1299857" y="2489200"/>
                  </a:lnTo>
                  <a:lnTo>
                    <a:pt x="1300340" y="2489200"/>
                  </a:lnTo>
                  <a:lnTo>
                    <a:pt x="1297914" y="2501900"/>
                  </a:lnTo>
                  <a:lnTo>
                    <a:pt x="1298067" y="2501900"/>
                  </a:lnTo>
                  <a:lnTo>
                    <a:pt x="1300099" y="2514600"/>
                  </a:lnTo>
                  <a:lnTo>
                    <a:pt x="1299806" y="2527300"/>
                  </a:lnTo>
                  <a:lnTo>
                    <a:pt x="1298727" y="2540000"/>
                  </a:lnTo>
                  <a:lnTo>
                    <a:pt x="1288021" y="2540000"/>
                  </a:lnTo>
                  <a:lnTo>
                    <a:pt x="1287881" y="2552700"/>
                  </a:lnTo>
                  <a:lnTo>
                    <a:pt x="1293952" y="2552700"/>
                  </a:lnTo>
                  <a:lnTo>
                    <a:pt x="1294282" y="2565400"/>
                  </a:lnTo>
                  <a:lnTo>
                    <a:pt x="1295095" y="2578100"/>
                  </a:lnTo>
                  <a:lnTo>
                    <a:pt x="1296809" y="2590800"/>
                  </a:lnTo>
                  <a:lnTo>
                    <a:pt x="1296530" y="2590800"/>
                  </a:lnTo>
                  <a:lnTo>
                    <a:pt x="1293990" y="2603500"/>
                  </a:lnTo>
                  <a:lnTo>
                    <a:pt x="1292783" y="2616200"/>
                  </a:lnTo>
                  <a:lnTo>
                    <a:pt x="1292339" y="2628900"/>
                  </a:lnTo>
                  <a:lnTo>
                    <a:pt x="1291678" y="2628900"/>
                  </a:lnTo>
                  <a:lnTo>
                    <a:pt x="1289011" y="2641600"/>
                  </a:lnTo>
                  <a:lnTo>
                    <a:pt x="1288415" y="2641600"/>
                  </a:lnTo>
                  <a:lnTo>
                    <a:pt x="1288211" y="2667000"/>
                  </a:lnTo>
                  <a:lnTo>
                    <a:pt x="1288503" y="2679700"/>
                  </a:lnTo>
                  <a:lnTo>
                    <a:pt x="1288719" y="2692400"/>
                  </a:lnTo>
                  <a:lnTo>
                    <a:pt x="1288173" y="2705100"/>
                  </a:lnTo>
                  <a:lnTo>
                    <a:pt x="1287081" y="2705100"/>
                  </a:lnTo>
                  <a:lnTo>
                    <a:pt x="1286624" y="2717800"/>
                  </a:lnTo>
                  <a:lnTo>
                    <a:pt x="1288440" y="2717800"/>
                  </a:lnTo>
                  <a:lnTo>
                    <a:pt x="1288237" y="2730500"/>
                  </a:lnTo>
                  <a:lnTo>
                    <a:pt x="1286992" y="2730500"/>
                  </a:lnTo>
                  <a:lnTo>
                    <a:pt x="1285646" y="2743200"/>
                  </a:lnTo>
                  <a:lnTo>
                    <a:pt x="1285328" y="2743200"/>
                  </a:lnTo>
                  <a:lnTo>
                    <a:pt x="1285570" y="2755900"/>
                  </a:lnTo>
                  <a:lnTo>
                    <a:pt x="1285963" y="2755900"/>
                  </a:lnTo>
                  <a:lnTo>
                    <a:pt x="1286878" y="2768600"/>
                  </a:lnTo>
                  <a:lnTo>
                    <a:pt x="1292186" y="2768600"/>
                  </a:lnTo>
                  <a:lnTo>
                    <a:pt x="1291767" y="2781300"/>
                  </a:lnTo>
                  <a:lnTo>
                    <a:pt x="1286548" y="2781300"/>
                  </a:lnTo>
                  <a:lnTo>
                    <a:pt x="1285303" y="2794000"/>
                  </a:lnTo>
                  <a:lnTo>
                    <a:pt x="1289773" y="2794000"/>
                  </a:lnTo>
                  <a:lnTo>
                    <a:pt x="1290205" y="2806700"/>
                  </a:lnTo>
                  <a:lnTo>
                    <a:pt x="1288618" y="2806700"/>
                  </a:lnTo>
                  <a:lnTo>
                    <a:pt x="1289329" y="2819400"/>
                  </a:lnTo>
                  <a:lnTo>
                    <a:pt x="1289354" y="2832100"/>
                  </a:lnTo>
                  <a:lnTo>
                    <a:pt x="1288910" y="2832100"/>
                  </a:lnTo>
                  <a:lnTo>
                    <a:pt x="1288618" y="2844800"/>
                  </a:lnTo>
                  <a:lnTo>
                    <a:pt x="1288491" y="2857500"/>
                  </a:lnTo>
                  <a:lnTo>
                    <a:pt x="1288338" y="2870200"/>
                  </a:lnTo>
                  <a:lnTo>
                    <a:pt x="1288491" y="2870200"/>
                  </a:lnTo>
                  <a:lnTo>
                    <a:pt x="1286421" y="2882900"/>
                  </a:lnTo>
                  <a:lnTo>
                    <a:pt x="1286713" y="2882900"/>
                  </a:lnTo>
                  <a:lnTo>
                    <a:pt x="1288783" y="2895600"/>
                  </a:lnTo>
                  <a:lnTo>
                    <a:pt x="1288249" y="2895600"/>
                  </a:lnTo>
                  <a:lnTo>
                    <a:pt x="1286192" y="2901734"/>
                  </a:lnTo>
                  <a:lnTo>
                    <a:pt x="1286192" y="3390900"/>
                  </a:lnTo>
                  <a:lnTo>
                    <a:pt x="1284452" y="3390900"/>
                  </a:lnTo>
                  <a:lnTo>
                    <a:pt x="1280528" y="3403600"/>
                  </a:lnTo>
                  <a:lnTo>
                    <a:pt x="1273492" y="3403600"/>
                  </a:lnTo>
                  <a:lnTo>
                    <a:pt x="1276299" y="3390900"/>
                  </a:lnTo>
                  <a:lnTo>
                    <a:pt x="1274241" y="3390900"/>
                  </a:lnTo>
                  <a:lnTo>
                    <a:pt x="1270279" y="3378200"/>
                  </a:lnTo>
                  <a:lnTo>
                    <a:pt x="1270038" y="3378200"/>
                  </a:lnTo>
                  <a:lnTo>
                    <a:pt x="1270088" y="3365500"/>
                  </a:lnTo>
                  <a:lnTo>
                    <a:pt x="1277797" y="3365500"/>
                  </a:lnTo>
                  <a:lnTo>
                    <a:pt x="1274889" y="3352800"/>
                  </a:lnTo>
                  <a:lnTo>
                    <a:pt x="1273276" y="3352800"/>
                  </a:lnTo>
                  <a:lnTo>
                    <a:pt x="1276337" y="3340100"/>
                  </a:lnTo>
                  <a:lnTo>
                    <a:pt x="1275892" y="3340100"/>
                  </a:lnTo>
                  <a:lnTo>
                    <a:pt x="1271676" y="3327400"/>
                  </a:lnTo>
                  <a:lnTo>
                    <a:pt x="1272844" y="3327400"/>
                  </a:lnTo>
                  <a:lnTo>
                    <a:pt x="1275842" y="3314700"/>
                  </a:lnTo>
                  <a:lnTo>
                    <a:pt x="1276654" y="3314700"/>
                  </a:lnTo>
                  <a:lnTo>
                    <a:pt x="1275003" y="3302000"/>
                  </a:lnTo>
                  <a:lnTo>
                    <a:pt x="1277442" y="3302000"/>
                  </a:lnTo>
                  <a:lnTo>
                    <a:pt x="1277696" y="3290849"/>
                  </a:lnTo>
                  <a:lnTo>
                    <a:pt x="1279537" y="3302000"/>
                  </a:lnTo>
                  <a:lnTo>
                    <a:pt x="1280401" y="3302000"/>
                  </a:lnTo>
                  <a:lnTo>
                    <a:pt x="1280058" y="3314700"/>
                  </a:lnTo>
                  <a:lnTo>
                    <a:pt x="1278128" y="3314700"/>
                  </a:lnTo>
                  <a:lnTo>
                    <a:pt x="1278851" y="3327400"/>
                  </a:lnTo>
                  <a:lnTo>
                    <a:pt x="1279220" y="3327400"/>
                  </a:lnTo>
                  <a:lnTo>
                    <a:pt x="1283919" y="3340100"/>
                  </a:lnTo>
                  <a:lnTo>
                    <a:pt x="1283766" y="3340100"/>
                  </a:lnTo>
                  <a:lnTo>
                    <a:pt x="1280058" y="3352800"/>
                  </a:lnTo>
                  <a:lnTo>
                    <a:pt x="1279398" y="3352800"/>
                  </a:lnTo>
                  <a:lnTo>
                    <a:pt x="1279753" y="3365500"/>
                  </a:lnTo>
                  <a:lnTo>
                    <a:pt x="1283258" y="3365500"/>
                  </a:lnTo>
                  <a:lnTo>
                    <a:pt x="1283601" y="3378200"/>
                  </a:lnTo>
                  <a:lnTo>
                    <a:pt x="1279448" y="3378200"/>
                  </a:lnTo>
                  <a:lnTo>
                    <a:pt x="1286192" y="3390900"/>
                  </a:lnTo>
                  <a:lnTo>
                    <a:pt x="1286192" y="2901734"/>
                  </a:lnTo>
                  <a:lnTo>
                    <a:pt x="1283982" y="2908300"/>
                  </a:lnTo>
                  <a:lnTo>
                    <a:pt x="1285417" y="2908300"/>
                  </a:lnTo>
                  <a:lnTo>
                    <a:pt x="1285709" y="2921000"/>
                  </a:lnTo>
                  <a:lnTo>
                    <a:pt x="1285354" y="2921000"/>
                  </a:lnTo>
                  <a:lnTo>
                    <a:pt x="1285722" y="2933700"/>
                  </a:lnTo>
                  <a:lnTo>
                    <a:pt x="1286167" y="2933700"/>
                  </a:lnTo>
                  <a:lnTo>
                    <a:pt x="1286002" y="2946400"/>
                  </a:lnTo>
                  <a:lnTo>
                    <a:pt x="1285201" y="2959100"/>
                  </a:lnTo>
                  <a:lnTo>
                    <a:pt x="1282865" y="2959100"/>
                  </a:lnTo>
                  <a:lnTo>
                    <a:pt x="1283030" y="2971800"/>
                  </a:lnTo>
                  <a:lnTo>
                    <a:pt x="1284287" y="2984500"/>
                  </a:lnTo>
                  <a:lnTo>
                    <a:pt x="1280210" y="2984500"/>
                  </a:lnTo>
                  <a:lnTo>
                    <a:pt x="1280617" y="2997200"/>
                  </a:lnTo>
                  <a:lnTo>
                    <a:pt x="1285252" y="2997200"/>
                  </a:lnTo>
                  <a:lnTo>
                    <a:pt x="1284655" y="3009900"/>
                  </a:lnTo>
                  <a:lnTo>
                    <a:pt x="1278648" y="3009900"/>
                  </a:lnTo>
                  <a:lnTo>
                    <a:pt x="1278597" y="3022600"/>
                  </a:lnTo>
                  <a:lnTo>
                    <a:pt x="1278775" y="3035300"/>
                  </a:lnTo>
                  <a:lnTo>
                    <a:pt x="1278991" y="3048000"/>
                  </a:lnTo>
                  <a:lnTo>
                    <a:pt x="1278966" y="3060700"/>
                  </a:lnTo>
                  <a:lnTo>
                    <a:pt x="1279436" y="3060700"/>
                  </a:lnTo>
                  <a:lnTo>
                    <a:pt x="1281290" y="3073400"/>
                  </a:lnTo>
                  <a:lnTo>
                    <a:pt x="1282484" y="3073400"/>
                  </a:lnTo>
                  <a:lnTo>
                    <a:pt x="1282598" y="3086100"/>
                  </a:lnTo>
                  <a:lnTo>
                    <a:pt x="1281722" y="3086100"/>
                  </a:lnTo>
                  <a:lnTo>
                    <a:pt x="1279944" y="3098800"/>
                  </a:lnTo>
                  <a:lnTo>
                    <a:pt x="1277581" y="3098800"/>
                  </a:lnTo>
                  <a:lnTo>
                    <a:pt x="1276616" y="3111500"/>
                  </a:lnTo>
                  <a:lnTo>
                    <a:pt x="1278686" y="3124200"/>
                  </a:lnTo>
                  <a:lnTo>
                    <a:pt x="1278089" y="3124200"/>
                  </a:lnTo>
                  <a:lnTo>
                    <a:pt x="1278013" y="3136900"/>
                  </a:lnTo>
                  <a:lnTo>
                    <a:pt x="1276908" y="3149600"/>
                  </a:lnTo>
                  <a:lnTo>
                    <a:pt x="1280363" y="3149600"/>
                  </a:lnTo>
                  <a:lnTo>
                    <a:pt x="1282382" y="3162300"/>
                  </a:lnTo>
                  <a:lnTo>
                    <a:pt x="1281734" y="3167723"/>
                  </a:lnTo>
                  <a:lnTo>
                    <a:pt x="1281734" y="3289300"/>
                  </a:lnTo>
                  <a:lnTo>
                    <a:pt x="1277734" y="3289300"/>
                  </a:lnTo>
                  <a:lnTo>
                    <a:pt x="1277429" y="3289300"/>
                  </a:lnTo>
                  <a:lnTo>
                    <a:pt x="1276985" y="3289300"/>
                  </a:lnTo>
                  <a:lnTo>
                    <a:pt x="1271320" y="3276600"/>
                  </a:lnTo>
                  <a:lnTo>
                    <a:pt x="1273708" y="3263900"/>
                  </a:lnTo>
                  <a:lnTo>
                    <a:pt x="1275943" y="3263900"/>
                  </a:lnTo>
                  <a:lnTo>
                    <a:pt x="1275842" y="3276600"/>
                  </a:lnTo>
                  <a:lnTo>
                    <a:pt x="1280972" y="3276600"/>
                  </a:lnTo>
                  <a:lnTo>
                    <a:pt x="1281734" y="3289300"/>
                  </a:lnTo>
                  <a:lnTo>
                    <a:pt x="1281734" y="3167723"/>
                  </a:lnTo>
                  <a:lnTo>
                    <a:pt x="1280795" y="3175000"/>
                  </a:lnTo>
                  <a:lnTo>
                    <a:pt x="1279398" y="3175000"/>
                  </a:lnTo>
                  <a:lnTo>
                    <a:pt x="1279398" y="3225800"/>
                  </a:lnTo>
                  <a:lnTo>
                    <a:pt x="1278204" y="3225800"/>
                  </a:lnTo>
                  <a:lnTo>
                    <a:pt x="1277480" y="3238500"/>
                  </a:lnTo>
                  <a:lnTo>
                    <a:pt x="1275829" y="3238500"/>
                  </a:lnTo>
                  <a:lnTo>
                    <a:pt x="1271854" y="3225800"/>
                  </a:lnTo>
                  <a:lnTo>
                    <a:pt x="1271346" y="3225800"/>
                  </a:lnTo>
                  <a:lnTo>
                    <a:pt x="1273429" y="3213100"/>
                  </a:lnTo>
                  <a:lnTo>
                    <a:pt x="1278394" y="3213100"/>
                  </a:lnTo>
                  <a:lnTo>
                    <a:pt x="1279398" y="3225800"/>
                  </a:lnTo>
                  <a:lnTo>
                    <a:pt x="1279398" y="3175000"/>
                  </a:lnTo>
                  <a:lnTo>
                    <a:pt x="1277759" y="3175000"/>
                  </a:lnTo>
                  <a:lnTo>
                    <a:pt x="1277581" y="3187700"/>
                  </a:lnTo>
                  <a:lnTo>
                    <a:pt x="1275943" y="3187700"/>
                  </a:lnTo>
                  <a:lnTo>
                    <a:pt x="1275473" y="3175000"/>
                  </a:lnTo>
                  <a:lnTo>
                    <a:pt x="1274152" y="3175000"/>
                  </a:lnTo>
                  <a:lnTo>
                    <a:pt x="1271041" y="3162300"/>
                  </a:lnTo>
                  <a:lnTo>
                    <a:pt x="1269377" y="3162300"/>
                  </a:lnTo>
                  <a:lnTo>
                    <a:pt x="1270304" y="3149600"/>
                  </a:lnTo>
                  <a:lnTo>
                    <a:pt x="1275880" y="3149600"/>
                  </a:lnTo>
                  <a:lnTo>
                    <a:pt x="1276362" y="3136900"/>
                  </a:lnTo>
                  <a:lnTo>
                    <a:pt x="1272578" y="3136900"/>
                  </a:lnTo>
                  <a:lnTo>
                    <a:pt x="1271778" y="3124200"/>
                  </a:lnTo>
                  <a:lnTo>
                    <a:pt x="1270863" y="3124200"/>
                  </a:lnTo>
                  <a:lnTo>
                    <a:pt x="1273048" y="3111500"/>
                  </a:lnTo>
                  <a:lnTo>
                    <a:pt x="1272654" y="3111500"/>
                  </a:lnTo>
                  <a:lnTo>
                    <a:pt x="1272692" y="3060700"/>
                  </a:lnTo>
                  <a:lnTo>
                    <a:pt x="1272362" y="3060700"/>
                  </a:lnTo>
                  <a:lnTo>
                    <a:pt x="1275080" y="3048000"/>
                  </a:lnTo>
                  <a:lnTo>
                    <a:pt x="1275943" y="3048000"/>
                  </a:lnTo>
                  <a:lnTo>
                    <a:pt x="1273797" y="3035300"/>
                  </a:lnTo>
                  <a:lnTo>
                    <a:pt x="1273530" y="3022600"/>
                  </a:lnTo>
                  <a:lnTo>
                    <a:pt x="1269771" y="3022600"/>
                  </a:lnTo>
                  <a:lnTo>
                    <a:pt x="1269911" y="3009900"/>
                  </a:lnTo>
                  <a:lnTo>
                    <a:pt x="1276959" y="3009900"/>
                  </a:lnTo>
                  <a:lnTo>
                    <a:pt x="1275461" y="2997200"/>
                  </a:lnTo>
                  <a:lnTo>
                    <a:pt x="1274813" y="2984500"/>
                  </a:lnTo>
                  <a:lnTo>
                    <a:pt x="1273797" y="2984500"/>
                  </a:lnTo>
                  <a:lnTo>
                    <a:pt x="1272120" y="2971800"/>
                  </a:lnTo>
                  <a:lnTo>
                    <a:pt x="1271346" y="2971800"/>
                  </a:lnTo>
                  <a:lnTo>
                    <a:pt x="1275511" y="2959100"/>
                  </a:lnTo>
                  <a:lnTo>
                    <a:pt x="1275321" y="2959100"/>
                  </a:lnTo>
                  <a:lnTo>
                    <a:pt x="1275575" y="2946400"/>
                  </a:lnTo>
                  <a:lnTo>
                    <a:pt x="1275435" y="2946400"/>
                  </a:lnTo>
                  <a:lnTo>
                    <a:pt x="1275689" y="2933700"/>
                  </a:lnTo>
                  <a:lnTo>
                    <a:pt x="1275880" y="2933700"/>
                  </a:lnTo>
                  <a:lnTo>
                    <a:pt x="1278801" y="2921000"/>
                  </a:lnTo>
                  <a:lnTo>
                    <a:pt x="1278382" y="2921000"/>
                  </a:lnTo>
                  <a:lnTo>
                    <a:pt x="1276642" y="2908300"/>
                  </a:lnTo>
                  <a:lnTo>
                    <a:pt x="1275435" y="2895600"/>
                  </a:lnTo>
                  <a:lnTo>
                    <a:pt x="1274851" y="2895600"/>
                  </a:lnTo>
                  <a:lnTo>
                    <a:pt x="1275232" y="2882900"/>
                  </a:lnTo>
                  <a:lnTo>
                    <a:pt x="1278064" y="2882900"/>
                  </a:lnTo>
                  <a:lnTo>
                    <a:pt x="1278039" y="2870200"/>
                  </a:lnTo>
                  <a:lnTo>
                    <a:pt x="1278229" y="2870200"/>
                  </a:lnTo>
                  <a:lnTo>
                    <a:pt x="1278382" y="2832100"/>
                  </a:lnTo>
                  <a:lnTo>
                    <a:pt x="1277912" y="2832100"/>
                  </a:lnTo>
                  <a:lnTo>
                    <a:pt x="1278674" y="2819400"/>
                  </a:lnTo>
                  <a:lnTo>
                    <a:pt x="1275715" y="2819400"/>
                  </a:lnTo>
                  <a:lnTo>
                    <a:pt x="1274699" y="2806700"/>
                  </a:lnTo>
                  <a:lnTo>
                    <a:pt x="1272895" y="2806700"/>
                  </a:lnTo>
                  <a:lnTo>
                    <a:pt x="1275562" y="2794000"/>
                  </a:lnTo>
                  <a:lnTo>
                    <a:pt x="1270279" y="2794000"/>
                  </a:lnTo>
                  <a:lnTo>
                    <a:pt x="1272870" y="2781300"/>
                  </a:lnTo>
                  <a:lnTo>
                    <a:pt x="1279067" y="2781300"/>
                  </a:lnTo>
                  <a:lnTo>
                    <a:pt x="1278369" y="2768600"/>
                  </a:lnTo>
                  <a:lnTo>
                    <a:pt x="1278204" y="2768600"/>
                  </a:lnTo>
                  <a:lnTo>
                    <a:pt x="1278750" y="2755900"/>
                  </a:lnTo>
                  <a:lnTo>
                    <a:pt x="1280147" y="2755900"/>
                  </a:lnTo>
                  <a:lnTo>
                    <a:pt x="1281620" y="2743200"/>
                  </a:lnTo>
                  <a:lnTo>
                    <a:pt x="1281252" y="2743200"/>
                  </a:lnTo>
                  <a:lnTo>
                    <a:pt x="1280769" y="2730500"/>
                  </a:lnTo>
                  <a:lnTo>
                    <a:pt x="1280426" y="2730500"/>
                  </a:lnTo>
                  <a:lnTo>
                    <a:pt x="1280807" y="2717800"/>
                  </a:lnTo>
                  <a:lnTo>
                    <a:pt x="1281264" y="2705417"/>
                  </a:lnTo>
                  <a:lnTo>
                    <a:pt x="1281252" y="2692400"/>
                  </a:lnTo>
                  <a:lnTo>
                    <a:pt x="1281569" y="2692400"/>
                  </a:lnTo>
                  <a:lnTo>
                    <a:pt x="1283271" y="2679700"/>
                  </a:lnTo>
                  <a:lnTo>
                    <a:pt x="1283906" y="2679700"/>
                  </a:lnTo>
                  <a:lnTo>
                    <a:pt x="1283627" y="2667000"/>
                  </a:lnTo>
                  <a:lnTo>
                    <a:pt x="1282738" y="2667000"/>
                  </a:lnTo>
                  <a:lnTo>
                    <a:pt x="1283131" y="2654300"/>
                  </a:lnTo>
                  <a:lnTo>
                    <a:pt x="1284084" y="2654300"/>
                  </a:lnTo>
                  <a:lnTo>
                    <a:pt x="1278255" y="2641600"/>
                  </a:lnTo>
                  <a:lnTo>
                    <a:pt x="1283881" y="2641600"/>
                  </a:lnTo>
                  <a:lnTo>
                    <a:pt x="1285113" y="2628900"/>
                  </a:lnTo>
                  <a:lnTo>
                    <a:pt x="1286383" y="2628900"/>
                  </a:lnTo>
                  <a:lnTo>
                    <a:pt x="1286370" y="2616200"/>
                  </a:lnTo>
                  <a:lnTo>
                    <a:pt x="1286929" y="2616200"/>
                  </a:lnTo>
                  <a:lnTo>
                    <a:pt x="1285709" y="2603500"/>
                  </a:lnTo>
                  <a:lnTo>
                    <a:pt x="1279385" y="2603500"/>
                  </a:lnTo>
                  <a:lnTo>
                    <a:pt x="1283423" y="2590800"/>
                  </a:lnTo>
                  <a:lnTo>
                    <a:pt x="1282852" y="2590800"/>
                  </a:lnTo>
                  <a:lnTo>
                    <a:pt x="1281277" y="2578100"/>
                  </a:lnTo>
                  <a:lnTo>
                    <a:pt x="1280998" y="2578100"/>
                  </a:lnTo>
                  <a:lnTo>
                    <a:pt x="1282001" y="2565400"/>
                  </a:lnTo>
                  <a:lnTo>
                    <a:pt x="1284274" y="2565400"/>
                  </a:lnTo>
                  <a:lnTo>
                    <a:pt x="1286713" y="2552700"/>
                  </a:lnTo>
                  <a:lnTo>
                    <a:pt x="1286052" y="2552700"/>
                  </a:lnTo>
                  <a:lnTo>
                    <a:pt x="1287208" y="2540000"/>
                  </a:lnTo>
                  <a:lnTo>
                    <a:pt x="1287526" y="2540000"/>
                  </a:lnTo>
                  <a:lnTo>
                    <a:pt x="1289697" y="2527300"/>
                  </a:lnTo>
                  <a:lnTo>
                    <a:pt x="1290129" y="2514600"/>
                  </a:lnTo>
                  <a:lnTo>
                    <a:pt x="1287653" y="2514600"/>
                  </a:lnTo>
                  <a:lnTo>
                    <a:pt x="1288465" y="2501900"/>
                  </a:lnTo>
                  <a:lnTo>
                    <a:pt x="1289596" y="2501900"/>
                  </a:lnTo>
                  <a:lnTo>
                    <a:pt x="1289456" y="2489200"/>
                  </a:lnTo>
                  <a:lnTo>
                    <a:pt x="1290447" y="2476500"/>
                  </a:lnTo>
                  <a:lnTo>
                    <a:pt x="1291869" y="2476500"/>
                  </a:lnTo>
                  <a:lnTo>
                    <a:pt x="1292656" y="2463800"/>
                  </a:lnTo>
                  <a:lnTo>
                    <a:pt x="1290815" y="2463800"/>
                  </a:lnTo>
                  <a:lnTo>
                    <a:pt x="1292606" y="2451100"/>
                  </a:lnTo>
                  <a:lnTo>
                    <a:pt x="1292237" y="2451100"/>
                  </a:lnTo>
                  <a:lnTo>
                    <a:pt x="1291183" y="2438400"/>
                  </a:lnTo>
                  <a:lnTo>
                    <a:pt x="1291869" y="2425700"/>
                  </a:lnTo>
                  <a:lnTo>
                    <a:pt x="1293749" y="2425700"/>
                  </a:lnTo>
                  <a:lnTo>
                    <a:pt x="1296619" y="2413000"/>
                  </a:lnTo>
                  <a:lnTo>
                    <a:pt x="1297660" y="2413000"/>
                  </a:lnTo>
                  <a:lnTo>
                    <a:pt x="1295933" y="2400300"/>
                  </a:lnTo>
                  <a:lnTo>
                    <a:pt x="1294257" y="2400300"/>
                  </a:lnTo>
                  <a:lnTo>
                    <a:pt x="1294434" y="2387600"/>
                  </a:lnTo>
                  <a:lnTo>
                    <a:pt x="1294968" y="2387600"/>
                  </a:lnTo>
                  <a:lnTo>
                    <a:pt x="1295590" y="2374900"/>
                  </a:lnTo>
                  <a:lnTo>
                    <a:pt x="1296225" y="2374900"/>
                  </a:lnTo>
                  <a:lnTo>
                    <a:pt x="1296962" y="2362200"/>
                  </a:lnTo>
                  <a:lnTo>
                    <a:pt x="1297241" y="2362200"/>
                  </a:lnTo>
                  <a:lnTo>
                    <a:pt x="1290675" y="2349500"/>
                  </a:lnTo>
                  <a:lnTo>
                    <a:pt x="1294371" y="2349500"/>
                  </a:lnTo>
                  <a:lnTo>
                    <a:pt x="1296466" y="2336800"/>
                  </a:lnTo>
                  <a:lnTo>
                    <a:pt x="1294853" y="2336800"/>
                  </a:lnTo>
                  <a:lnTo>
                    <a:pt x="1294955" y="2324100"/>
                  </a:lnTo>
                  <a:lnTo>
                    <a:pt x="1298321" y="2324100"/>
                  </a:lnTo>
                  <a:lnTo>
                    <a:pt x="1297343" y="2311400"/>
                  </a:lnTo>
                  <a:lnTo>
                    <a:pt x="1298257" y="2311400"/>
                  </a:lnTo>
                  <a:lnTo>
                    <a:pt x="1299806" y="2298700"/>
                  </a:lnTo>
                  <a:lnTo>
                    <a:pt x="1301013" y="2298700"/>
                  </a:lnTo>
                  <a:lnTo>
                    <a:pt x="1302854" y="2286000"/>
                  </a:lnTo>
                  <a:lnTo>
                    <a:pt x="1298232" y="2273300"/>
                  </a:lnTo>
                  <a:lnTo>
                    <a:pt x="1299286" y="2273300"/>
                  </a:lnTo>
                  <a:lnTo>
                    <a:pt x="1300848" y="2260600"/>
                  </a:lnTo>
                  <a:lnTo>
                    <a:pt x="1302042" y="2247900"/>
                  </a:lnTo>
                  <a:lnTo>
                    <a:pt x="1302956" y="2235200"/>
                  </a:lnTo>
                  <a:lnTo>
                    <a:pt x="1302613" y="2235200"/>
                  </a:lnTo>
                  <a:lnTo>
                    <a:pt x="1302918" y="2222500"/>
                  </a:lnTo>
                  <a:lnTo>
                    <a:pt x="1303147" y="2222500"/>
                  </a:lnTo>
                  <a:lnTo>
                    <a:pt x="1305598" y="2209800"/>
                  </a:lnTo>
                  <a:lnTo>
                    <a:pt x="1305610" y="2197100"/>
                  </a:lnTo>
                  <a:lnTo>
                    <a:pt x="1302639" y="2197100"/>
                  </a:lnTo>
                  <a:lnTo>
                    <a:pt x="1302842" y="2184400"/>
                  </a:lnTo>
                  <a:lnTo>
                    <a:pt x="1305179" y="2184400"/>
                  </a:lnTo>
                  <a:lnTo>
                    <a:pt x="1305712" y="2171700"/>
                  </a:lnTo>
                  <a:lnTo>
                    <a:pt x="1303426" y="2171700"/>
                  </a:lnTo>
                  <a:lnTo>
                    <a:pt x="1304086" y="2159000"/>
                  </a:lnTo>
                  <a:lnTo>
                    <a:pt x="1302893" y="2159000"/>
                  </a:lnTo>
                  <a:lnTo>
                    <a:pt x="1305902" y="2146300"/>
                  </a:lnTo>
                  <a:lnTo>
                    <a:pt x="1304886" y="2133600"/>
                  </a:lnTo>
                  <a:lnTo>
                    <a:pt x="1305572" y="2120900"/>
                  </a:lnTo>
                  <a:lnTo>
                    <a:pt x="1305763" y="2108200"/>
                  </a:lnTo>
                  <a:lnTo>
                    <a:pt x="1305890" y="2108200"/>
                  </a:lnTo>
                  <a:lnTo>
                    <a:pt x="1305979" y="2095500"/>
                  </a:lnTo>
                  <a:lnTo>
                    <a:pt x="1305699" y="2095500"/>
                  </a:lnTo>
                  <a:lnTo>
                    <a:pt x="1305598" y="2082800"/>
                  </a:lnTo>
                  <a:lnTo>
                    <a:pt x="1308176" y="2082800"/>
                  </a:lnTo>
                  <a:lnTo>
                    <a:pt x="1307185" y="2070100"/>
                  </a:lnTo>
                  <a:lnTo>
                    <a:pt x="1303147" y="2070100"/>
                  </a:lnTo>
                  <a:lnTo>
                    <a:pt x="1303782" y="2057400"/>
                  </a:lnTo>
                  <a:lnTo>
                    <a:pt x="1308315" y="2057400"/>
                  </a:lnTo>
                  <a:lnTo>
                    <a:pt x="1308430" y="2044700"/>
                  </a:lnTo>
                  <a:lnTo>
                    <a:pt x="1304493" y="2044700"/>
                  </a:lnTo>
                  <a:lnTo>
                    <a:pt x="1301788" y="2032000"/>
                  </a:lnTo>
                  <a:lnTo>
                    <a:pt x="1301546" y="2032000"/>
                  </a:lnTo>
                  <a:lnTo>
                    <a:pt x="1307465" y="2019300"/>
                  </a:lnTo>
                  <a:lnTo>
                    <a:pt x="1307973" y="2006600"/>
                  </a:lnTo>
                  <a:lnTo>
                    <a:pt x="1307947" y="2003310"/>
                  </a:lnTo>
                  <a:lnTo>
                    <a:pt x="1307820" y="1981200"/>
                  </a:lnTo>
                  <a:lnTo>
                    <a:pt x="1307807" y="1955800"/>
                  </a:lnTo>
                  <a:lnTo>
                    <a:pt x="1307795" y="1943100"/>
                  </a:lnTo>
                  <a:lnTo>
                    <a:pt x="1303337" y="1943100"/>
                  </a:lnTo>
                  <a:lnTo>
                    <a:pt x="1306690" y="1930400"/>
                  </a:lnTo>
                  <a:lnTo>
                    <a:pt x="1308442" y="1917700"/>
                  </a:lnTo>
                  <a:lnTo>
                    <a:pt x="1310551" y="1917700"/>
                  </a:lnTo>
                  <a:lnTo>
                    <a:pt x="1310665" y="1930400"/>
                  </a:lnTo>
                  <a:lnTo>
                    <a:pt x="1310855" y="1930400"/>
                  </a:lnTo>
                  <a:lnTo>
                    <a:pt x="1310855" y="1943100"/>
                  </a:lnTo>
                  <a:lnTo>
                    <a:pt x="1311262" y="1955800"/>
                  </a:lnTo>
                  <a:lnTo>
                    <a:pt x="1316736" y="1955800"/>
                  </a:lnTo>
                  <a:lnTo>
                    <a:pt x="1316736" y="76250"/>
                  </a:lnTo>
                  <a:lnTo>
                    <a:pt x="1316583" y="76085"/>
                  </a:lnTo>
                  <a:lnTo>
                    <a:pt x="1316583" y="1879600"/>
                  </a:lnTo>
                  <a:lnTo>
                    <a:pt x="1316253" y="1879600"/>
                  </a:lnTo>
                  <a:lnTo>
                    <a:pt x="1316507" y="1892300"/>
                  </a:lnTo>
                  <a:lnTo>
                    <a:pt x="1311033" y="1892300"/>
                  </a:lnTo>
                  <a:lnTo>
                    <a:pt x="1310868" y="1905000"/>
                  </a:lnTo>
                  <a:lnTo>
                    <a:pt x="1305179" y="1905000"/>
                  </a:lnTo>
                  <a:lnTo>
                    <a:pt x="1305026" y="1892300"/>
                  </a:lnTo>
                  <a:lnTo>
                    <a:pt x="1304785" y="1892300"/>
                  </a:lnTo>
                  <a:lnTo>
                    <a:pt x="1304988" y="1879600"/>
                  </a:lnTo>
                  <a:lnTo>
                    <a:pt x="1304709" y="1879600"/>
                  </a:lnTo>
                  <a:lnTo>
                    <a:pt x="1306995" y="1866900"/>
                  </a:lnTo>
                  <a:lnTo>
                    <a:pt x="1305306" y="1854200"/>
                  </a:lnTo>
                  <a:lnTo>
                    <a:pt x="1304785" y="1854200"/>
                  </a:lnTo>
                  <a:lnTo>
                    <a:pt x="1304925" y="1841500"/>
                  </a:lnTo>
                  <a:lnTo>
                    <a:pt x="1315529" y="1841500"/>
                  </a:lnTo>
                  <a:lnTo>
                    <a:pt x="1314678" y="1854200"/>
                  </a:lnTo>
                  <a:lnTo>
                    <a:pt x="1316355" y="1854200"/>
                  </a:lnTo>
                  <a:lnTo>
                    <a:pt x="1315262" y="1866900"/>
                  </a:lnTo>
                  <a:lnTo>
                    <a:pt x="1316583" y="1879600"/>
                  </a:lnTo>
                  <a:lnTo>
                    <a:pt x="1316583" y="76085"/>
                  </a:lnTo>
                  <a:lnTo>
                    <a:pt x="1313611" y="73113"/>
                  </a:lnTo>
                  <a:lnTo>
                    <a:pt x="1313611" y="1828800"/>
                  </a:lnTo>
                  <a:lnTo>
                    <a:pt x="1302639" y="1828800"/>
                  </a:lnTo>
                  <a:lnTo>
                    <a:pt x="1304163" y="1816100"/>
                  </a:lnTo>
                  <a:lnTo>
                    <a:pt x="1303629" y="1816100"/>
                  </a:lnTo>
                  <a:lnTo>
                    <a:pt x="1302715" y="1803400"/>
                  </a:lnTo>
                  <a:lnTo>
                    <a:pt x="1302842" y="1803400"/>
                  </a:lnTo>
                  <a:lnTo>
                    <a:pt x="1303070" y="1790700"/>
                  </a:lnTo>
                  <a:lnTo>
                    <a:pt x="1302537" y="1778000"/>
                  </a:lnTo>
                  <a:lnTo>
                    <a:pt x="1302054" y="1778000"/>
                  </a:lnTo>
                  <a:lnTo>
                    <a:pt x="1302169" y="1765300"/>
                  </a:lnTo>
                  <a:lnTo>
                    <a:pt x="1302359" y="1752600"/>
                  </a:lnTo>
                  <a:lnTo>
                    <a:pt x="1302092" y="1752600"/>
                  </a:lnTo>
                  <a:lnTo>
                    <a:pt x="1301419" y="1739900"/>
                  </a:lnTo>
                  <a:lnTo>
                    <a:pt x="1300251" y="1714500"/>
                  </a:lnTo>
                  <a:lnTo>
                    <a:pt x="1300251" y="1701800"/>
                  </a:lnTo>
                  <a:lnTo>
                    <a:pt x="1300759" y="1701800"/>
                  </a:lnTo>
                  <a:lnTo>
                    <a:pt x="1297533" y="1689100"/>
                  </a:lnTo>
                  <a:lnTo>
                    <a:pt x="1299502" y="1676400"/>
                  </a:lnTo>
                  <a:lnTo>
                    <a:pt x="1300734" y="1676400"/>
                  </a:lnTo>
                  <a:lnTo>
                    <a:pt x="1300467" y="1663700"/>
                  </a:lnTo>
                  <a:lnTo>
                    <a:pt x="1299578" y="1663700"/>
                  </a:lnTo>
                  <a:lnTo>
                    <a:pt x="1299311" y="1651000"/>
                  </a:lnTo>
                  <a:lnTo>
                    <a:pt x="1299146" y="1638300"/>
                  </a:lnTo>
                  <a:lnTo>
                    <a:pt x="1298689" y="1638300"/>
                  </a:lnTo>
                  <a:lnTo>
                    <a:pt x="1298194" y="1625600"/>
                  </a:lnTo>
                  <a:lnTo>
                    <a:pt x="1297825" y="1625600"/>
                  </a:lnTo>
                  <a:lnTo>
                    <a:pt x="1297736" y="1600200"/>
                  </a:lnTo>
                  <a:lnTo>
                    <a:pt x="1297559" y="1600200"/>
                  </a:lnTo>
                  <a:lnTo>
                    <a:pt x="1297266" y="1587500"/>
                  </a:lnTo>
                  <a:lnTo>
                    <a:pt x="1296733" y="1574800"/>
                  </a:lnTo>
                  <a:lnTo>
                    <a:pt x="1302385" y="1574800"/>
                  </a:lnTo>
                  <a:lnTo>
                    <a:pt x="1302131" y="1587500"/>
                  </a:lnTo>
                  <a:lnTo>
                    <a:pt x="1302562" y="1600200"/>
                  </a:lnTo>
                  <a:lnTo>
                    <a:pt x="1307147" y="1612900"/>
                  </a:lnTo>
                  <a:lnTo>
                    <a:pt x="1305648" y="1612900"/>
                  </a:lnTo>
                  <a:lnTo>
                    <a:pt x="1305445" y="1625600"/>
                  </a:lnTo>
                  <a:lnTo>
                    <a:pt x="1304442" y="1625600"/>
                  </a:lnTo>
                  <a:lnTo>
                    <a:pt x="1303248" y="1638300"/>
                  </a:lnTo>
                  <a:lnTo>
                    <a:pt x="1302600" y="1651000"/>
                  </a:lnTo>
                  <a:lnTo>
                    <a:pt x="1303223" y="1651000"/>
                  </a:lnTo>
                  <a:lnTo>
                    <a:pt x="1303743" y="1663700"/>
                  </a:lnTo>
                  <a:lnTo>
                    <a:pt x="1302385" y="1663700"/>
                  </a:lnTo>
                  <a:lnTo>
                    <a:pt x="1302550" y="1676400"/>
                  </a:lnTo>
                  <a:lnTo>
                    <a:pt x="1304696" y="1676400"/>
                  </a:lnTo>
                  <a:lnTo>
                    <a:pt x="1305560" y="1689100"/>
                  </a:lnTo>
                  <a:lnTo>
                    <a:pt x="1305775" y="1689100"/>
                  </a:lnTo>
                  <a:lnTo>
                    <a:pt x="1310246" y="1701800"/>
                  </a:lnTo>
                  <a:lnTo>
                    <a:pt x="1308125" y="1701800"/>
                  </a:lnTo>
                  <a:lnTo>
                    <a:pt x="1308214" y="1714500"/>
                  </a:lnTo>
                  <a:lnTo>
                    <a:pt x="1307731" y="1714500"/>
                  </a:lnTo>
                  <a:lnTo>
                    <a:pt x="1304607" y="1727200"/>
                  </a:lnTo>
                  <a:lnTo>
                    <a:pt x="1304747" y="1739900"/>
                  </a:lnTo>
                  <a:lnTo>
                    <a:pt x="1308493" y="1739900"/>
                  </a:lnTo>
                  <a:lnTo>
                    <a:pt x="1308709" y="1752600"/>
                  </a:lnTo>
                  <a:lnTo>
                    <a:pt x="1304163" y="1765300"/>
                  </a:lnTo>
                  <a:lnTo>
                    <a:pt x="1307947" y="1765300"/>
                  </a:lnTo>
                  <a:lnTo>
                    <a:pt x="1308201" y="1778000"/>
                  </a:lnTo>
                  <a:lnTo>
                    <a:pt x="1305674" y="1778000"/>
                  </a:lnTo>
                  <a:lnTo>
                    <a:pt x="1306487" y="1790700"/>
                  </a:lnTo>
                  <a:lnTo>
                    <a:pt x="1308087" y="1790700"/>
                  </a:lnTo>
                  <a:lnTo>
                    <a:pt x="1309763" y="1803400"/>
                  </a:lnTo>
                  <a:lnTo>
                    <a:pt x="1310843" y="1803400"/>
                  </a:lnTo>
                  <a:lnTo>
                    <a:pt x="1310005" y="1816100"/>
                  </a:lnTo>
                  <a:lnTo>
                    <a:pt x="1310538" y="1816100"/>
                  </a:lnTo>
                  <a:lnTo>
                    <a:pt x="1313611" y="1828800"/>
                  </a:lnTo>
                  <a:lnTo>
                    <a:pt x="1313611" y="73113"/>
                  </a:lnTo>
                  <a:lnTo>
                    <a:pt x="1304036" y="63500"/>
                  </a:lnTo>
                  <a:lnTo>
                    <a:pt x="1305852" y="63500"/>
                  </a:lnTo>
                  <a:lnTo>
                    <a:pt x="1319682" y="76200"/>
                  </a:lnTo>
                  <a:lnTo>
                    <a:pt x="1344841" y="101600"/>
                  </a:lnTo>
                  <a:lnTo>
                    <a:pt x="1358569" y="114300"/>
                  </a:lnTo>
                  <a:lnTo>
                    <a:pt x="1358569" y="109397"/>
                  </a:lnTo>
                  <a:lnTo>
                    <a:pt x="1349184" y="101600"/>
                  </a:lnTo>
                  <a:lnTo>
                    <a:pt x="1333804" y="76200"/>
                  </a:lnTo>
                  <a:lnTo>
                    <a:pt x="1318691" y="63500"/>
                  </a:lnTo>
                  <a:lnTo>
                    <a:pt x="1304201" y="50800"/>
                  </a:lnTo>
                  <a:lnTo>
                    <a:pt x="1302550" y="50800"/>
                  </a:lnTo>
                  <a:lnTo>
                    <a:pt x="1302550" y="1549400"/>
                  </a:lnTo>
                  <a:lnTo>
                    <a:pt x="1297063" y="1549400"/>
                  </a:lnTo>
                  <a:lnTo>
                    <a:pt x="1297622" y="1536700"/>
                  </a:lnTo>
                  <a:lnTo>
                    <a:pt x="1296276" y="1536700"/>
                  </a:lnTo>
                  <a:lnTo>
                    <a:pt x="1295730" y="1524000"/>
                  </a:lnTo>
                  <a:lnTo>
                    <a:pt x="1293901" y="1524000"/>
                  </a:lnTo>
                  <a:lnTo>
                    <a:pt x="1294714" y="1511300"/>
                  </a:lnTo>
                  <a:lnTo>
                    <a:pt x="1301178" y="1511300"/>
                  </a:lnTo>
                  <a:lnTo>
                    <a:pt x="1302131" y="1524000"/>
                  </a:lnTo>
                  <a:lnTo>
                    <a:pt x="1302499" y="1524000"/>
                  </a:lnTo>
                  <a:lnTo>
                    <a:pt x="1299019" y="1536700"/>
                  </a:lnTo>
                  <a:lnTo>
                    <a:pt x="1302550" y="1549400"/>
                  </a:lnTo>
                  <a:lnTo>
                    <a:pt x="1302550" y="50800"/>
                  </a:lnTo>
                  <a:lnTo>
                    <a:pt x="1302321" y="50800"/>
                  </a:lnTo>
                  <a:lnTo>
                    <a:pt x="1302232" y="1460500"/>
                  </a:lnTo>
                  <a:lnTo>
                    <a:pt x="1300099" y="1473200"/>
                  </a:lnTo>
                  <a:lnTo>
                    <a:pt x="1299921" y="1473200"/>
                  </a:lnTo>
                  <a:lnTo>
                    <a:pt x="1299806" y="1485900"/>
                  </a:lnTo>
                  <a:lnTo>
                    <a:pt x="1299464" y="1485900"/>
                  </a:lnTo>
                  <a:lnTo>
                    <a:pt x="1298956" y="1498600"/>
                  </a:lnTo>
                  <a:lnTo>
                    <a:pt x="1294511" y="1498600"/>
                  </a:lnTo>
                  <a:lnTo>
                    <a:pt x="1294320" y="1485900"/>
                  </a:lnTo>
                  <a:lnTo>
                    <a:pt x="1294930" y="1485900"/>
                  </a:lnTo>
                  <a:lnTo>
                    <a:pt x="1295285" y="1473200"/>
                  </a:lnTo>
                  <a:lnTo>
                    <a:pt x="1294879" y="1473200"/>
                  </a:lnTo>
                  <a:lnTo>
                    <a:pt x="1293291" y="1460500"/>
                  </a:lnTo>
                  <a:lnTo>
                    <a:pt x="1292682" y="1447800"/>
                  </a:lnTo>
                  <a:lnTo>
                    <a:pt x="1292517" y="1435100"/>
                  </a:lnTo>
                  <a:lnTo>
                    <a:pt x="1292301" y="1422400"/>
                  </a:lnTo>
                  <a:lnTo>
                    <a:pt x="1292428" y="1422400"/>
                  </a:lnTo>
                  <a:lnTo>
                    <a:pt x="1290269" y="1409700"/>
                  </a:lnTo>
                  <a:lnTo>
                    <a:pt x="1291666" y="1409700"/>
                  </a:lnTo>
                  <a:lnTo>
                    <a:pt x="1293101" y="1397000"/>
                  </a:lnTo>
                  <a:lnTo>
                    <a:pt x="1296339" y="1397000"/>
                  </a:lnTo>
                  <a:lnTo>
                    <a:pt x="1296619" y="1409700"/>
                  </a:lnTo>
                  <a:lnTo>
                    <a:pt x="1296974" y="1422400"/>
                  </a:lnTo>
                  <a:lnTo>
                    <a:pt x="1296835" y="1435100"/>
                  </a:lnTo>
                  <a:lnTo>
                    <a:pt x="1299794" y="1435100"/>
                  </a:lnTo>
                  <a:lnTo>
                    <a:pt x="1297470" y="1447800"/>
                  </a:lnTo>
                  <a:lnTo>
                    <a:pt x="1300302" y="1447800"/>
                  </a:lnTo>
                  <a:lnTo>
                    <a:pt x="1299768" y="1460500"/>
                  </a:lnTo>
                  <a:lnTo>
                    <a:pt x="1302232" y="1460500"/>
                  </a:lnTo>
                  <a:lnTo>
                    <a:pt x="1302232" y="50736"/>
                  </a:lnTo>
                  <a:lnTo>
                    <a:pt x="1299730" y="48742"/>
                  </a:lnTo>
                  <a:lnTo>
                    <a:pt x="1299730" y="50800"/>
                  </a:lnTo>
                  <a:lnTo>
                    <a:pt x="1299489" y="61328"/>
                  </a:lnTo>
                  <a:lnTo>
                    <a:pt x="1298257" y="50800"/>
                  </a:lnTo>
                  <a:lnTo>
                    <a:pt x="1299730" y="50800"/>
                  </a:lnTo>
                  <a:lnTo>
                    <a:pt x="1299730" y="48742"/>
                  </a:lnTo>
                  <a:lnTo>
                    <a:pt x="1295996" y="45758"/>
                  </a:lnTo>
                  <a:lnTo>
                    <a:pt x="1295996" y="1333500"/>
                  </a:lnTo>
                  <a:lnTo>
                    <a:pt x="1293241" y="1333500"/>
                  </a:lnTo>
                  <a:lnTo>
                    <a:pt x="1293545" y="1346200"/>
                  </a:lnTo>
                  <a:lnTo>
                    <a:pt x="1293901" y="1346200"/>
                  </a:lnTo>
                  <a:lnTo>
                    <a:pt x="1294295" y="1358900"/>
                  </a:lnTo>
                  <a:lnTo>
                    <a:pt x="1294371" y="1384300"/>
                  </a:lnTo>
                  <a:lnTo>
                    <a:pt x="1289926" y="1384300"/>
                  </a:lnTo>
                  <a:lnTo>
                    <a:pt x="1290421" y="1371600"/>
                  </a:lnTo>
                  <a:lnTo>
                    <a:pt x="1290980" y="1371600"/>
                  </a:lnTo>
                  <a:lnTo>
                    <a:pt x="1292656" y="1358900"/>
                  </a:lnTo>
                  <a:lnTo>
                    <a:pt x="1289367" y="1358900"/>
                  </a:lnTo>
                  <a:lnTo>
                    <a:pt x="1289545" y="1346200"/>
                  </a:lnTo>
                  <a:lnTo>
                    <a:pt x="1289773" y="1346200"/>
                  </a:lnTo>
                  <a:lnTo>
                    <a:pt x="1290142" y="1333500"/>
                  </a:lnTo>
                  <a:lnTo>
                    <a:pt x="1290383" y="1320800"/>
                  </a:lnTo>
                  <a:lnTo>
                    <a:pt x="1294422" y="1320800"/>
                  </a:lnTo>
                  <a:lnTo>
                    <a:pt x="1295996" y="1333500"/>
                  </a:lnTo>
                  <a:lnTo>
                    <a:pt x="1295996" y="45758"/>
                  </a:lnTo>
                  <a:lnTo>
                    <a:pt x="1294117" y="44259"/>
                  </a:lnTo>
                  <a:lnTo>
                    <a:pt x="1294117" y="1244600"/>
                  </a:lnTo>
                  <a:lnTo>
                    <a:pt x="1293914" y="1257300"/>
                  </a:lnTo>
                  <a:lnTo>
                    <a:pt x="1293774" y="1270000"/>
                  </a:lnTo>
                  <a:lnTo>
                    <a:pt x="1293596" y="1282700"/>
                  </a:lnTo>
                  <a:lnTo>
                    <a:pt x="1289583" y="1282700"/>
                  </a:lnTo>
                  <a:lnTo>
                    <a:pt x="1289088" y="1270000"/>
                  </a:lnTo>
                  <a:lnTo>
                    <a:pt x="1289507" y="1270000"/>
                  </a:lnTo>
                  <a:lnTo>
                    <a:pt x="1289723" y="1257300"/>
                  </a:lnTo>
                  <a:lnTo>
                    <a:pt x="1290078" y="1257300"/>
                  </a:lnTo>
                  <a:lnTo>
                    <a:pt x="1290027" y="1244600"/>
                  </a:lnTo>
                  <a:lnTo>
                    <a:pt x="1294117" y="1244600"/>
                  </a:lnTo>
                  <a:lnTo>
                    <a:pt x="1294117" y="44259"/>
                  </a:lnTo>
                  <a:lnTo>
                    <a:pt x="1292186" y="42722"/>
                  </a:lnTo>
                  <a:lnTo>
                    <a:pt x="1292186" y="1206500"/>
                  </a:lnTo>
                  <a:lnTo>
                    <a:pt x="1289151" y="1206500"/>
                  </a:lnTo>
                  <a:lnTo>
                    <a:pt x="1289227" y="1193800"/>
                  </a:lnTo>
                  <a:lnTo>
                    <a:pt x="1291107" y="1193800"/>
                  </a:lnTo>
                  <a:lnTo>
                    <a:pt x="1292186" y="1206500"/>
                  </a:lnTo>
                  <a:lnTo>
                    <a:pt x="1292186" y="42722"/>
                  </a:lnTo>
                  <a:lnTo>
                    <a:pt x="1290853" y="41656"/>
                  </a:lnTo>
                  <a:lnTo>
                    <a:pt x="1290853" y="1130300"/>
                  </a:lnTo>
                  <a:lnTo>
                    <a:pt x="1289685" y="1130300"/>
                  </a:lnTo>
                  <a:lnTo>
                    <a:pt x="1289697" y="1117600"/>
                  </a:lnTo>
                  <a:lnTo>
                    <a:pt x="1290523" y="1117600"/>
                  </a:lnTo>
                  <a:lnTo>
                    <a:pt x="1290853" y="1130300"/>
                  </a:lnTo>
                  <a:lnTo>
                    <a:pt x="1290853" y="41656"/>
                  </a:lnTo>
                  <a:lnTo>
                    <a:pt x="1287614" y="39065"/>
                  </a:lnTo>
                  <a:lnTo>
                    <a:pt x="1288275" y="48425"/>
                  </a:lnTo>
                  <a:lnTo>
                    <a:pt x="1286268" y="38100"/>
                  </a:lnTo>
                  <a:lnTo>
                    <a:pt x="1286395" y="38100"/>
                  </a:lnTo>
                  <a:lnTo>
                    <a:pt x="1281442" y="25400"/>
                  </a:lnTo>
                  <a:lnTo>
                    <a:pt x="1275854" y="25400"/>
                  </a:lnTo>
                  <a:lnTo>
                    <a:pt x="1275130" y="23736"/>
                  </a:lnTo>
                  <a:lnTo>
                    <a:pt x="1275130" y="38100"/>
                  </a:lnTo>
                  <a:lnTo>
                    <a:pt x="1271498" y="38100"/>
                  </a:lnTo>
                  <a:lnTo>
                    <a:pt x="1269377" y="25400"/>
                  </a:lnTo>
                  <a:lnTo>
                    <a:pt x="1273492" y="25400"/>
                  </a:lnTo>
                  <a:lnTo>
                    <a:pt x="1275130" y="38100"/>
                  </a:lnTo>
                  <a:lnTo>
                    <a:pt x="1275130" y="23736"/>
                  </a:lnTo>
                  <a:lnTo>
                    <a:pt x="1270330" y="12700"/>
                  </a:lnTo>
                  <a:lnTo>
                    <a:pt x="1260335" y="12700"/>
                  </a:lnTo>
                  <a:lnTo>
                    <a:pt x="1258582" y="8534"/>
                  </a:lnTo>
                  <a:lnTo>
                    <a:pt x="1258582" y="23787"/>
                  </a:lnTo>
                  <a:lnTo>
                    <a:pt x="1256207" y="12700"/>
                  </a:lnTo>
                  <a:lnTo>
                    <a:pt x="1258303" y="12700"/>
                  </a:lnTo>
                  <a:lnTo>
                    <a:pt x="1258582" y="23787"/>
                  </a:lnTo>
                  <a:lnTo>
                    <a:pt x="1258582" y="8534"/>
                  </a:lnTo>
                  <a:lnTo>
                    <a:pt x="1255001" y="0"/>
                  </a:lnTo>
                  <a:lnTo>
                    <a:pt x="1245146" y="0"/>
                  </a:lnTo>
                  <a:lnTo>
                    <a:pt x="1246606" y="12700"/>
                  </a:lnTo>
                  <a:lnTo>
                    <a:pt x="1215123" y="12700"/>
                  </a:lnTo>
                  <a:lnTo>
                    <a:pt x="1205128" y="25400"/>
                  </a:lnTo>
                  <a:lnTo>
                    <a:pt x="1197559" y="25400"/>
                  </a:lnTo>
                  <a:lnTo>
                    <a:pt x="1188923" y="38100"/>
                  </a:lnTo>
                  <a:lnTo>
                    <a:pt x="1180058" y="50800"/>
                  </a:lnTo>
                  <a:lnTo>
                    <a:pt x="1178356" y="50800"/>
                  </a:lnTo>
                  <a:lnTo>
                    <a:pt x="1178356" y="1943100"/>
                  </a:lnTo>
                  <a:lnTo>
                    <a:pt x="1177925" y="1955800"/>
                  </a:lnTo>
                  <a:lnTo>
                    <a:pt x="1177709" y="1943100"/>
                  </a:lnTo>
                  <a:lnTo>
                    <a:pt x="1178356" y="1943100"/>
                  </a:lnTo>
                  <a:lnTo>
                    <a:pt x="1178356" y="50800"/>
                  </a:lnTo>
                  <a:lnTo>
                    <a:pt x="1171346" y="50800"/>
                  </a:lnTo>
                  <a:lnTo>
                    <a:pt x="1163193" y="63500"/>
                  </a:lnTo>
                  <a:lnTo>
                    <a:pt x="1160233" y="63500"/>
                  </a:lnTo>
                  <a:lnTo>
                    <a:pt x="1146429" y="75895"/>
                  </a:lnTo>
                  <a:lnTo>
                    <a:pt x="1146429" y="2019300"/>
                  </a:lnTo>
                  <a:lnTo>
                    <a:pt x="1143762" y="2019300"/>
                  </a:lnTo>
                  <a:lnTo>
                    <a:pt x="1143762" y="2171700"/>
                  </a:lnTo>
                  <a:lnTo>
                    <a:pt x="1141183" y="2171700"/>
                  </a:lnTo>
                  <a:lnTo>
                    <a:pt x="1140612" y="2183866"/>
                  </a:lnTo>
                  <a:lnTo>
                    <a:pt x="1140612" y="2298700"/>
                  </a:lnTo>
                  <a:lnTo>
                    <a:pt x="1139507" y="2298700"/>
                  </a:lnTo>
                  <a:lnTo>
                    <a:pt x="1138008" y="2311400"/>
                  </a:lnTo>
                  <a:lnTo>
                    <a:pt x="1134897" y="2311400"/>
                  </a:lnTo>
                  <a:lnTo>
                    <a:pt x="1136053" y="2324100"/>
                  </a:lnTo>
                  <a:lnTo>
                    <a:pt x="1136586" y="2324100"/>
                  </a:lnTo>
                  <a:lnTo>
                    <a:pt x="1137539" y="2336800"/>
                  </a:lnTo>
                  <a:lnTo>
                    <a:pt x="1137920" y="2336800"/>
                  </a:lnTo>
                  <a:lnTo>
                    <a:pt x="1137475" y="2349500"/>
                  </a:lnTo>
                  <a:lnTo>
                    <a:pt x="1135964" y="2362200"/>
                  </a:lnTo>
                  <a:lnTo>
                    <a:pt x="1134237" y="2362200"/>
                  </a:lnTo>
                  <a:lnTo>
                    <a:pt x="1134237" y="2387600"/>
                  </a:lnTo>
                  <a:lnTo>
                    <a:pt x="1132382" y="2400300"/>
                  </a:lnTo>
                  <a:lnTo>
                    <a:pt x="1131531" y="2413000"/>
                  </a:lnTo>
                  <a:lnTo>
                    <a:pt x="1130795" y="2425700"/>
                  </a:lnTo>
                  <a:lnTo>
                    <a:pt x="1130363" y="2425700"/>
                  </a:lnTo>
                  <a:lnTo>
                    <a:pt x="1130363" y="2463800"/>
                  </a:lnTo>
                  <a:lnTo>
                    <a:pt x="1129347" y="2476500"/>
                  </a:lnTo>
                  <a:lnTo>
                    <a:pt x="1128229" y="2476500"/>
                  </a:lnTo>
                  <a:lnTo>
                    <a:pt x="1128229" y="2527300"/>
                  </a:lnTo>
                  <a:lnTo>
                    <a:pt x="1125372" y="2527300"/>
                  </a:lnTo>
                  <a:lnTo>
                    <a:pt x="1125372" y="2540000"/>
                  </a:lnTo>
                  <a:lnTo>
                    <a:pt x="1124242" y="2540000"/>
                  </a:lnTo>
                  <a:lnTo>
                    <a:pt x="1121511" y="2552700"/>
                  </a:lnTo>
                  <a:lnTo>
                    <a:pt x="1124585" y="2552700"/>
                  </a:lnTo>
                  <a:lnTo>
                    <a:pt x="1124978" y="2565400"/>
                  </a:lnTo>
                  <a:lnTo>
                    <a:pt x="1125207" y="2578100"/>
                  </a:lnTo>
                  <a:lnTo>
                    <a:pt x="1124673" y="2578100"/>
                  </a:lnTo>
                  <a:lnTo>
                    <a:pt x="1122807" y="2590800"/>
                  </a:lnTo>
                  <a:lnTo>
                    <a:pt x="1122641" y="2590800"/>
                  </a:lnTo>
                  <a:lnTo>
                    <a:pt x="1122641" y="2603500"/>
                  </a:lnTo>
                  <a:lnTo>
                    <a:pt x="1122032" y="2614396"/>
                  </a:lnTo>
                  <a:lnTo>
                    <a:pt x="1122032" y="2654300"/>
                  </a:lnTo>
                  <a:lnTo>
                    <a:pt x="1114145" y="2654300"/>
                  </a:lnTo>
                  <a:lnTo>
                    <a:pt x="1114374" y="2667000"/>
                  </a:lnTo>
                  <a:lnTo>
                    <a:pt x="1119720" y="2667000"/>
                  </a:lnTo>
                  <a:lnTo>
                    <a:pt x="1118654" y="2679700"/>
                  </a:lnTo>
                  <a:lnTo>
                    <a:pt x="1120940" y="2679700"/>
                  </a:lnTo>
                  <a:lnTo>
                    <a:pt x="1121651" y="2692400"/>
                  </a:lnTo>
                  <a:lnTo>
                    <a:pt x="1118679" y="2692400"/>
                  </a:lnTo>
                  <a:lnTo>
                    <a:pt x="1119606" y="2705100"/>
                  </a:lnTo>
                  <a:lnTo>
                    <a:pt x="1119111" y="2717800"/>
                  </a:lnTo>
                  <a:lnTo>
                    <a:pt x="1116558" y="2717800"/>
                  </a:lnTo>
                  <a:lnTo>
                    <a:pt x="1118438" y="2730500"/>
                  </a:lnTo>
                  <a:lnTo>
                    <a:pt x="1116533" y="2740444"/>
                  </a:lnTo>
                  <a:lnTo>
                    <a:pt x="1116533" y="2832100"/>
                  </a:lnTo>
                  <a:lnTo>
                    <a:pt x="1116279" y="2844800"/>
                  </a:lnTo>
                  <a:lnTo>
                    <a:pt x="1114539" y="2844800"/>
                  </a:lnTo>
                  <a:lnTo>
                    <a:pt x="1114539" y="2882900"/>
                  </a:lnTo>
                  <a:lnTo>
                    <a:pt x="1113675" y="2882900"/>
                  </a:lnTo>
                  <a:lnTo>
                    <a:pt x="1113675" y="2959100"/>
                  </a:lnTo>
                  <a:lnTo>
                    <a:pt x="1113548" y="2959100"/>
                  </a:lnTo>
                  <a:lnTo>
                    <a:pt x="1113320" y="2971800"/>
                  </a:lnTo>
                  <a:lnTo>
                    <a:pt x="1113663" y="2971800"/>
                  </a:lnTo>
                  <a:lnTo>
                    <a:pt x="1111250" y="2984500"/>
                  </a:lnTo>
                  <a:lnTo>
                    <a:pt x="1110945" y="2984500"/>
                  </a:lnTo>
                  <a:lnTo>
                    <a:pt x="1110945" y="3263900"/>
                  </a:lnTo>
                  <a:lnTo>
                    <a:pt x="1110653" y="3276600"/>
                  </a:lnTo>
                  <a:lnTo>
                    <a:pt x="1108900" y="3276600"/>
                  </a:lnTo>
                  <a:lnTo>
                    <a:pt x="1105192" y="3263900"/>
                  </a:lnTo>
                  <a:lnTo>
                    <a:pt x="1108113" y="3263900"/>
                  </a:lnTo>
                  <a:lnTo>
                    <a:pt x="1108570" y="3251200"/>
                  </a:lnTo>
                  <a:lnTo>
                    <a:pt x="1108367" y="3251200"/>
                  </a:lnTo>
                  <a:lnTo>
                    <a:pt x="1108837" y="3238500"/>
                  </a:lnTo>
                  <a:lnTo>
                    <a:pt x="1108697" y="3238500"/>
                  </a:lnTo>
                  <a:lnTo>
                    <a:pt x="1108189" y="3225800"/>
                  </a:lnTo>
                  <a:lnTo>
                    <a:pt x="1106030" y="3225800"/>
                  </a:lnTo>
                  <a:lnTo>
                    <a:pt x="1104074" y="3213100"/>
                  </a:lnTo>
                  <a:lnTo>
                    <a:pt x="1110818" y="3213100"/>
                  </a:lnTo>
                  <a:lnTo>
                    <a:pt x="1110894" y="3225800"/>
                  </a:lnTo>
                  <a:lnTo>
                    <a:pt x="1110665" y="3238500"/>
                  </a:lnTo>
                  <a:lnTo>
                    <a:pt x="1110856" y="3251200"/>
                  </a:lnTo>
                  <a:lnTo>
                    <a:pt x="1108570" y="3251200"/>
                  </a:lnTo>
                  <a:lnTo>
                    <a:pt x="1109497" y="3263900"/>
                  </a:lnTo>
                  <a:lnTo>
                    <a:pt x="1110945" y="3263900"/>
                  </a:lnTo>
                  <a:lnTo>
                    <a:pt x="1110945" y="2984500"/>
                  </a:lnTo>
                  <a:lnTo>
                    <a:pt x="1110767" y="2984500"/>
                  </a:lnTo>
                  <a:lnTo>
                    <a:pt x="1110767" y="3136900"/>
                  </a:lnTo>
                  <a:lnTo>
                    <a:pt x="1110691" y="3149600"/>
                  </a:lnTo>
                  <a:lnTo>
                    <a:pt x="1108367" y="3149600"/>
                  </a:lnTo>
                  <a:lnTo>
                    <a:pt x="1108659" y="3136900"/>
                  </a:lnTo>
                  <a:lnTo>
                    <a:pt x="1103020" y="3136900"/>
                  </a:lnTo>
                  <a:lnTo>
                    <a:pt x="1101648" y="3124200"/>
                  </a:lnTo>
                  <a:lnTo>
                    <a:pt x="1105890" y="3124200"/>
                  </a:lnTo>
                  <a:lnTo>
                    <a:pt x="1108964" y="3111500"/>
                  </a:lnTo>
                  <a:lnTo>
                    <a:pt x="1110754" y="3111500"/>
                  </a:lnTo>
                  <a:lnTo>
                    <a:pt x="1110767" y="3136900"/>
                  </a:lnTo>
                  <a:lnTo>
                    <a:pt x="1110767" y="2984500"/>
                  </a:lnTo>
                  <a:lnTo>
                    <a:pt x="1102880" y="2984500"/>
                  </a:lnTo>
                  <a:lnTo>
                    <a:pt x="1104430" y="2971800"/>
                  </a:lnTo>
                  <a:lnTo>
                    <a:pt x="1107871" y="2971800"/>
                  </a:lnTo>
                  <a:lnTo>
                    <a:pt x="1109497" y="2959100"/>
                  </a:lnTo>
                  <a:lnTo>
                    <a:pt x="1105268" y="2959100"/>
                  </a:lnTo>
                  <a:lnTo>
                    <a:pt x="1104442" y="2946400"/>
                  </a:lnTo>
                  <a:lnTo>
                    <a:pt x="1108875" y="2946400"/>
                  </a:lnTo>
                  <a:lnTo>
                    <a:pt x="1103718" y="2933700"/>
                  </a:lnTo>
                  <a:lnTo>
                    <a:pt x="1113497" y="2933700"/>
                  </a:lnTo>
                  <a:lnTo>
                    <a:pt x="1113142" y="2946400"/>
                  </a:lnTo>
                  <a:lnTo>
                    <a:pt x="1113675" y="2959100"/>
                  </a:lnTo>
                  <a:lnTo>
                    <a:pt x="1113675" y="2882900"/>
                  </a:lnTo>
                  <a:lnTo>
                    <a:pt x="1105217" y="2882900"/>
                  </a:lnTo>
                  <a:lnTo>
                    <a:pt x="1105357" y="2870200"/>
                  </a:lnTo>
                  <a:lnTo>
                    <a:pt x="1113777" y="2870200"/>
                  </a:lnTo>
                  <a:lnTo>
                    <a:pt x="1114539" y="2882900"/>
                  </a:lnTo>
                  <a:lnTo>
                    <a:pt x="1114539" y="2844800"/>
                  </a:lnTo>
                  <a:lnTo>
                    <a:pt x="1114336" y="2844800"/>
                  </a:lnTo>
                  <a:lnTo>
                    <a:pt x="1113917" y="2832100"/>
                  </a:lnTo>
                  <a:lnTo>
                    <a:pt x="1107605" y="2832100"/>
                  </a:lnTo>
                  <a:lnTo>
                    <a:pt x="1108735" y="2819400"/>
                  </a:lnTo>
                  <a:lnTo>
                    <a:pt x="1111300" y="2819400"/>
                  </a:lnTo>
                  <a:lnTo>
                    <a:pt x="1114399" y="2832100"/>
                  </a:lnTo>
                  <a:lnTo>
                    <a:pt x="1116533" y="2832100"/>
                  </a:lnTo>
                  <a:lnTo>
                    <a:pt x="1116533" y="2740444"/>
                  </a:lnTo>
                  <a:lnTo>
                    <a:pt x="1115987" y="2743200"/>
                  </a:lnTo>
                  <a:lnTo>
                    <a:pt x="1109040" y="2743200"/>
                  </a:lnTo>
                  <a:lnTo>
                    <a:pt x="1106639" y="2730500"/>
                  </a:lnTo>
                  <a:lnTo>
                    <a:pt x="1112139" y="2730500"/>
                  </a:lnTo>
                  <a:lnTo>
                    <a:pt x="1107567" y="2717800"/>
                  </a:lnTo>
                  <a:lnTo>
                    <a:pt x="1108100" y="2717800"/>
                  </a:lnTo>
                  <a:lnTo>
                    <a:pt x="1111313" y="2705100"/>
                  </a:lnTo>
                  <a:lnTo>
                    <a:pt x="1110805" y="2692400"/>
                  </a:lnTo>
                  <a:lnTo>
                    <a:pt x="1111186" y="2692400"/>
                  </a:lnTo>
                  <a:lnTo>
                    <a:pt x="1112774" y="2679700"/>
                  </a:lnTo>
                  <a:lnTo>
                    <a:pt x="1111427" y="2679700"/>
                  </a:lnTo>
                  <a:lnTo>
                    <a:pt x="1111059" y="2667000"/>
                  </a:lnTo>
                  <a:lnTo>
                    <a:pt x="1110881" y="2654300"/>
                  </a:lnTo>
                  <a:lnTo>
                    <a:pt x="1111110" y="2641600"/>
                  </a:lnTo>
                  <a:lnTo>
                    <a:pt x="1121625" y="2641600"/>
                  </a:lnTo>
                  <a:lnTo>
                    <a:pt x="1122032" y="2654300"/>
                  </a:lnTo>
                  <a:lnTo>
                    <a:pt x="1122032" y="2614396"/>
                  </a:lnTo>
                  <a:lnTo>
                    <a:pt x="1121930" y="2616200"/>
                  </a:lnTo>
                  <a:lnTo>
                    <a:pt x="1119212" y="2616200"/>
                  </a:lnTo>
                  <a:lnTo>
                    <a:pt x="1119174" y="2603500"/>
                  </a:lnTo>
                  <a:lnTo>
                    <a:pt x="1122641" y="2603500"/>
                  </a:lnTo>
                  <a:lnTo>
                    <a:pt x="1122641" y="2590800"/>
                  </a:lnTo>
                  <a:lnTo>
                    <a:pt x="1118044" y="2590800"/>
                  </a:lnTo>
                  <a:lnTo>
                    <a:pt x="1116279" y="2603500"/>
                  </a:lnTo>
                  <a:lnTo>
                    <a:pt x="1114082" y="2603500"/>
                  </a:lnTo>
                  <a:lnTo>
                    <a:pt x="1113624" y="2590800"/>
                  </a:lnTo>
                  <a:lnTo>
                    <a:pt x="1113650" y="2578100"/>
                  </a:lnTo>
                  <a:lnTo>
                    <a:pt x="1113777" y="2565400"/>
                  </a:lnTo>
                  <a:lnTo>
                    <a:pt x="1113612" y="2565400"/>
                  </a:lnTo>
                  <a:lnTo>
                    <a:pt x="1117498" y="2552700"/>
                  </a:lnTo>
                  <a:lnTo>
                    <a:pt x="1117117" y="2552700"/>
                  </a:lnTo>
                  <a:lnTo>
                    <a:pt x="1113967" y="2540000"/>
                  </a:lnTo>
                  <a:lnTo>
                    <a:pt x="1116457" y="2540000"/>
                  </a:lnTo>
                  <a:lnTo>
                    <a:pt x="1118946" y="2527300"/>
                  </a:lnTo>
                  <a:lnTo>
                    <a:pt x="1121765" y="2540000"/>
                  </a:lnTo>
                  <a:lnTo>
                    <a:pt x="1123086" y="2527300"/>
                  </a:lnTo>
                  <a:lnTo>
                    <a:pt x="1125131" y="2527300"/>
                  </a:lnTo>
                  <a:lnTo>
                    <a:pt x="1125372" y="2540000"/>
                  </a:lnTo>
                  <a:lnTo>
                    <a:pt x="1125372" y="2527300"/>
                  </a:lnTo>
                  <a:lnTo>
                    <a:pt x="1125347" y="2514600"/>
                  </a:lnTo>
                  <a:lnTo>
                    <a:pt x="1126921" y="2514600"/>
                  </a:lnTo>
                  <a:lnTo>
                    <a:pt x="1128229" y="2527300"/>
                  </a:lnTo>
                  <a:lnTo>
                    <a:pt x="1128229" y="2476500"/>
                  </a:lnTo>
                  <a:lnTo>
                    <a:pt x="1127874" y="2476500"/>
                  </a:lnTo>
                  <a:lnTo>
                    <a:pt x="1126578" y="2489200"/>
                  </a:lnTo>
                  <a:lnTo>
                    <a:pt x="1126451" y="2489200"/>
                  </a:lnTo>
                  <a:lnTo>
                    <a:pt x="1128153" y="2501900"/>
                  </a:lnTo>
                  <a:lnTo>
                    <a:pt x="1118870" y="2501900"/>
                  </a:lnTo>
                  <a:lnTo>
                    <a:pt x="1118870" y="2527300"/>
                  </a:lnTo>
                  <a:lnTo>
                    <a:pt x="1116228" y="2527300"/>
                  </a:lnTo>
                  <a:lnTo>
                    <a:pt x="1117180" y="2514600"/>
                  </a:lnTo>
                  <a:lnTo>
                    <a:pt x="1118349" y="2514600"/>
                  </a:lnTo>
                  <a:lnTo>
                    <a:pt x="1118870" y="2527300"/>
                  </a:lnTo>
                  <a:lnTo>
                    <a:pt x="1118870" y="2501900"/>
                  </a:lnTo>
                  <a:lnTo>
                    <a:pt x="1116596" y="2501900"/>
                  </a:lnTo>
                  <a:lnTo>
                    <a:pt x="1116609" y="2489200"/>
                  </a:lnTo>
                  <a:lnTo>
                    <a:pt x="1116863" y="2476500"/>
                  </a:lnTo>
                  <a:lnTo>
                    <a:pt x="1116495" y="2476500"/>
                  </a:lnTo>
                  <a:lnTo>
                    <a:pt x="1119911" y="2463800"/>
                  </a:lnTo>
                  <a:lnTo>
                    <a:pt x="1119060" y="2463800"/>
                  </a:lnTo>
                  <a:lnTo>
                    <a:pt x="1119619" y="2451100"/>
                  </a:lnTo>
                  <a:lnTo>
                    <a:pt x="1121765" y="2451100"/>
                  </a:lnTo>
                  <a:lnTo>
                    <a:pt x="1122807" y="2463800"/>
                  </a:lnTo>
                  <a:lnTo>
                    <a:pt x="1130363" y="2463800"/>
                  </a:lnTo>
                  <a:lnTo>
                    <a:pt x="1130363" y="2425700"/>
                  </a:lnTo>
                  <a:lnTo>
                    <a:pt x="1124496" y="2425700"/>
                  </a:lnTo>
                  <a:lnTo>
                    <a:pt x="1123988" y="2438400"/>
                  </a:lnTo>
                  <a:lnTo>
                    <a:pt x="1123289" y="2425700"/>
                  </a:lnTo>
                  <a:lnTo>
                    <a:pt x="1122527" y="2425700"/>
                  </a:lnTo>
                  <a:lnTo>
                    <a:pt x="1122540" y="2413000"/>
                  </a:lnTo>
                  <a:lnTo>
                    <a:pt x="1121473" y="2400300"/>
                  </a:lnTo>
                  <a:lnTo>
                    <a:pt x="1124394" y="2400300"/>
                  </a:lnTo>
                  <a:lnTo>
                    <a:pt x="1123276" y="2387600"/>
                  </a:lnTo>
                  <a:lnTo>
                    <a:pt x="1134237" y="2387600"/>
                  </a:lnTo>
                  <a:lnTo>
                    <a:pt x="1134237" y="2362200"/>
                  </a:lnTo>
                  <a:lnTo>
                    <a:pt x="1132789" y="2362200"/>
                  </a:lnTo>
                  <a:lnTo>
                    <a:pt x="1131354" y="2349500"/>
                  </a:lnTo>
                  <a:lnTo>
                    <a:pt x="1125131" y="2349500"/>
                  </a:lnTo>
                  <a:lnTo>
                    <a:pt x="1127861" y="2336800"/>
                  </a:lnTo>
                  <a:lnTo>
                    <a:pt x="1128166" y="2336800"/>
                  </a:lnTo>
                  <a:lnTo>
                    <a:pt x="1124483" y="2324100"/>
                  </a:lnTo>
                  <a:lnTo>
                    <a:pt x="1128014" y="2311400"/>
                  </a:lnTo>
                  <a:lnTo>
                    <a:pt x="1127760" y="2311400"/>
                  </a:lnTo>
                  <a:lnTo>
                    <a:pt x="1127760" y="2247900"/>
                  </a:lnTo>
                  <a:lnTo>
                    <a:pt x="1138618" y="2247900"/>
                  </a:lnTo>
                  <a:lnTo>
                    <a:pt x="1134110" y="2260600"/>
                  </a:lnTo>
                  <a:lnTo>
                    <a:pt x="1137183" y="2260600"/>
                  </a:lnTo>
                  <a:lnTo>
                    <a:pt x="1140320" y="2273300"/>
                  </a:lnTo>
                  <a:lnTo>
                    <a:pt x="1140091" y="2273300"/>
                  </a:lnTo>
                  <a:lnTo>
                    <a:pt x="1137843" y="2286000"/>
                  </a:lnTo>
                  <a:lnTo>
                    <a:pt x="1137297" y="2286000"/>
                  </a:lnTo>
                  <a:lnTo>
                    <a:pt x="1140612" y="2298700"/>
                  </a:lnTo>
                  <a:lnTo>
                    <a:pt x="1140612" y="2183866"/>
                  </a:lnTo>
                  <a:lnTo>
                    <a:pt x="1140587" y="2184400"/>
                  </a:lnTo>
                  <a:lnTo>
                    <a:pt x="1140447" y="2197100"/>
                  </a:lnTo>
                  <a:lnTo>
                    <a:pt x="1140218" y="2197100"/>
                  </a:lnTo>
                  <a:lnTo>
                    <a:pt x="1140282" y="2209800"/>
                  </a:lnTo>
                  <a:lnTo>
                    <a:pt x="1134478" y="2209800"/>
                  </a:lnTo>
                  <a:lnTo>
                    <a:pt x="1134478" y="2235200"/>
                  </a:lnTo>
                  <a:lnTo>
                    <a:pt x="1131595" y="2235200"/>
                  </a:lnTo>
                  <a:lnTo>
                    <a:pt x="1132014" y="2222500"/>
                  </a:lnTo>
                  <a:lnTo>
                    <a:pt x="1134478" y="2235200"/>
                  </a:lnTo>
                  <a:lnTo>
                    <a:pt x="1134478" y="2209800"/>
                  </a:lnTo>
                  <a:lnTo>
                    <a:pt x="1130769" y="2209800"/>
                  </a:lnTo>
                  <a:lnTo>
                    <a:pt x="1130642" y="2197100"/>
                  </a:lnTo>
                  <a:lnTo>
                    <a:pt x="1130579" y="2171700"/>
                  </a:lnTo>
                  <a:lnTo>
                    <a:pt x="1137069" y="2171700"/>
                  </a:lnTo>
                  <a:lnTo>
                    <a:pt x="1136916" y="2159000"/>
                  </a:lnTo>
                  <a:lnTo>
                    <a:pt x="1143393" y="2159000"/>
                  </a:lnTo>
                  <a:lnTo>
                    <a:pt x="1143762" y="2171700"/>
                  </a:lnTo>
                  <a:lnTo>
                    <a:pt x="1143762" y="2019300"/>
                  </a:lnTo>
                  <a:lnTo>
                    <a:pt x="1143393" y="2019300"/>
                  </a:lnTo>
                  <a:lnTo>
                    <a:pt x="1143393" y="2133600"/>
                  </a:lnTo>
                  <a:lnTo>
                    <a:pt x="1132789" y="2133600"/>
                  </a:lnTo>
                  <a:lnTo>
                    <a:pt x="1133335" y="2120900"/>
                  </a:lnTo>
                  <a:lnTo>
                    <a:pt x="1133322" y="2108200"/>
                  </a:lnTo>
                  <a:lnTo>
                    <a:pt x="1133487" y="2095500"/>
                  </a:lnTo>
                  <a:lnTo>
                    <a:pt x="1139024" y="2108200"/>
                  </a:lnTo>
                  <a:lnTo>
                    <a:pt x="1141564" y="2108200"/>
                  </a:lnTo>
                  <a:lnTo>
                    <a:pt x="1141603" y="2095500"/>
                  </a:lnTo>
                  <a:lnTo>
                    <a:pt x="1143127" y="2095500"/>
                  </a:lnTo>
                  <a:lnTo>
                    <a:pt x="1143393" y="2133600"/>
                  </a:lnTo>
                  <a:lnTo>
                    <a:pt x="1143393" y="2019300"/>
                  </a:lnTo>
                  <a:lnTo>
                    <a:pt x="1137462" y="2019300"/>
                  </a:lnTo>
                  <a:lnTo>
                    <a:pt x="1139151" y="2032000"/>
                  </a:lnTo>
                  <a:lnTo>
                    <a:pt x="1136827" y="2032000"/>
                  </a:lnTo>
                  <a:lnTo>
                    <a:pt x="1135291" y="2024951"/>
                  </a:lnTo>
                  <a:lnTo>
                    <a:pt x="1135291" y="2032965"/>
                  </a:lnTo>
                  <a:lnTo>
                    <a:pt x="1135189" y="2044700"/>
                  </a:lnTo>
                  <a:lnTo>
                    <a:pt x="1132027" y="2044700"/>
                  </a:lnTo>
                  <a:lnTo>
                    <a:pt x="1135291" y="2032965"/>
                  </a:lnTo>
                  <a:lnTo>
                    <a:pt x="1135291" y="2024951"/>
                  </a:lnTo>
                  <a:lnTo>
                    <a:pt x="1134059" y="2019300"/>
                  </a:lnTo>
                  <a:lnTo>
                    <a:pt x="1136929" y="2006600"/>
                  </a:lnTo>
                  <a:lnTo>
                    <a:pt x="1144041" y="2006600"/>
                  </a:lnTo>
                  <a:lnTo>
                    <a:pt x="1144638" y="1981200"/>
                  </a:lnTo>
                  <a:lnTo>
                    <a:pt x="1146048" y="1981200"/>
                  </a:lnTo>
                  <a:lnTo>
                    <a:pt x="1146098" y="2006600"/>
                  </a:lnTo>
                  <a:lnTo>
                    <a:pt x="1145959" y="2006600"/>
                  </a:lnTo>
                  <a:lnTo>
                    <a:pt x="1146429" y="2019300"/>
                  </a:lnTo>
                  <a:lnTo>
                    <a:pt x="1146429" y="75895"/>
                  </a:lnTo>
                  <a:lnTo>
                    <a:pt x="1146327" y="1879600"/>
                  </a:lnTo>
                  <a:lnTo>
                    <a:pt x="1146175" y="1879600"/>
                  </a:lnTo>
                  <a:lnTo>
                    <a:pt x="1146263" y="1968500"/>
                  </a:lnTo>
                  <a:lnTo>
                    <a:pt x="1144993" y="1968500"/>
                  </a:lnTo>
                  <a:lnTo>
                    <a:pt x="1138605" y="1981200"/>
                  </a:lnTo>
                  <a:lnTo>
                    <a:pt x="1136256" y="1981200"/>
                  </a:lnTo>
                  <a:lnTo>
                    <a:pt x="1134021" y="1968500"/>
                  </a:lnTo>
                  <a:lnTo>
                    <a:pt x="1133309" y="1955800"/>
                  </a:lnTo>
                  <a:lnTo>
                    <a:pt x="1133462" y="1955800"/>
                  </a:lnTo>
                  <a:lnTo>
                    <a:pt x="1133805" y="1943100"/>
                  </a:lnTo>
                  <a:lnTo>
                    <a:pt x="1142796" y="1943100"/>
                  </a:lnTo>
                  <a:lnTo>
                    <a:pt x="1144739" y="1930400"/>
                  </a:lnTo>
                  <a:lnTo>
                    <a:pt x="1134503" y="1930400"/>
                  </a:lnTo>
                  <a:lnTo>
                    <a:pt x="1133132" y="1917700"/>
                  </a:lnTo>
                  <a:lnTo>
                    <a:pt x="1132967" y="1917700"/>
                  </a:lnTo>
                  <a:lnTo>
                    <a:pt x="1135964" y="1905000"/>
                  </a:lnTo>
                  <a:lnTo>
                    <a:pt x="1136345" y="1905000"/>
                  </a:lnTo>
                  <a:lnTo>
                    <a:pt x="1133119" y="1892300"/>
                  </a:lnTo>
                  <a:lnTo>
                    <a:pt x="1135456" y="1892300"/>
                  </a:lnTo>
                  <a:lnTo>
                    <a:pt x="1136281" y="1879600"/>
                  </a:lnTo>
                  <a:lnTo>
                    <a:pt x="1132624" y="1866900"/>
                  </a:lnTo>
                  <a:lnTo>
                    <a:pt x="1133640" y="1866900"/>
                  </a:lnTo>
                  <a:lnTo>
                    <a:pt x="1133360" y="1854200"/>
                  </a:lnTo>
                  <a:lnTo>
                    <a:pt x="1133563" y="1841500"/>
                  </a:lnTo>
                  <a:lnTo>
                    <a:pt x="1134313" y="1841500"/>
                  </a:lnTo>
                  <a:lnTo>
                    <a:pt x="1138783" y="1828800"/>
                  </a:lnTo>
                  <a:lnTo>
                    <a:pt x="1133830" y="1828800"/>
                  </a:lnTo>
                  <a:lnTo>
                    <a:pt x="1133271" y="1816100"/>
                  </a:lnTo>
                  <a:lnTo>
                    <a:pt x="1132395" y="1816100"/>
                  </a:lnTo>
                  <a:lnTo>
                    <a:pt x="1133805" y="1803400"/>
                  </a:lnTo>
                  <a:lnTo>
                    <a:pt x="1140053" y="1803400"/>
                  </a:lnTo>
                  <a:lnTo>
                    <a:pt x="1141603" y="1790700"/>
                  </a:lnTo>
                  <a:lnTo>
                    <a:pt x="1133411" y="1790700"/>
                  </a:lnTo>
                  <a:lnTo>
                    <a:pt x="1133614" y="1778000"/>
                  </a:lnTo>
                  <a:lnTo>
                    <a:pt x="1132763" y="1778000"/>
                  </a:lnTo>
                  <a:lnTo>
                    <a:pt x="1133729" y="1765300"/>
                  </a:lnTo>
                  <a:lnTo>
                    <a:pt x="1141450" y="1765300"/>
                  </a:lnTo>
                  <a:lnTo>
                    <a:pt x="1136942" y="1752600"/>
                  </a:lnTo>
                  <a:lnTo>
                    <a:pt x="1142098" y="1752600"/>
                  </a:lnTo>
                  <a:lnTo>
                    <a:pt x="1141183" y="1739900"/>
                  </a:lnTo>
                  <a:lnTo>
                    <a:pt x="1140345" y="1739900"/>
                  </a:lnTo>
                  <a:lnTo>
                    <a:pt x="1139393" y="1727200"/>
                  </a:lnTo>
                  <a:lnTo>
                    <a:pt x="1130795" y="1727200"/>
                  </a:lnTo>
                  <a:lnTo>
                    <a:pt x="1130465" y="1714500"/>
                  </a:lnTo>
                  <a:lnTo>
                    <a:pt x="1130706" y="1701800"/>
                  </a:lnTo>
                  <a:lnTo>
                    <a:pt x="1130528" y="1689100"/>
                  </a:lnTo>
                  <a:lnTo>
                    <a:pt x="1138847" y="1689100"/>
                  </a:lnTo>
                  <a:lnTo>
                    <a:pt x="1139151" y="1676400"/>
                  </a:lnTo>
                  <a:lnTo>
                    <a:pt x="1138910" y="1676400"/>
                  </a:lnTo>
                  <a:lnTo>
                    <a:pt x="1137818" y="1663700"/>
                  </a:lnTo>
                  <a:lnTo>
                    <a:pt x="1131455" y="1663700"/>
                  </a:lnTo>
                  <a:lnTo>
                    <a:pt x="1130503" y="1651000"/>
                  </a:lnTo>
                  <a:lnTo>
                    <a:pt x="1130350" y="1651000"/>
                  </a:lnTo>
                  <a:lnTo>
                    <a:pt x="1127137" y="1638300"/>
                  </a:lnTo>
                  <a:lnTo>
                    <a:pt x="1128115" y="1638300"/>
                  </a:lnTo>
                  <a:lnTo>
                    <a:pt x="1127785" y="1625600"/>
                  </a:lnTo>
                  <a:lnTo>
                    <a:pt x="1128217" y="1612900"/>
                  </a:lnTo>
                  <a:lnTo>
                    <a:pt x="1125855" y="1612900"/>
                  </a:lnTo>
                  <a:lnTo>
                    <a:pt x="1126134" y="1600200"/>
                  </a:lnTo>
                  <a:lnTo>
                    <a:pt x="1128572" y="1600200"/>
                  </a:lnTo>
                  <a:lnTo>
                    <a:pt x="1128242" y="1587500"/>
                  </a:lnTo>
                  <a:lnTo>
                    <a:pt x="1125969" y="1587500"/>
                  </a:lnTo>
                  <a:lnTo>
                    <a:pt x="1130033" y="1574800"/>
                  </a:lnTo>
                  <a:lnTo>
                    <a:pt x="1130782" y="1574800"/>
                  </a:lnTo>
                  <a:lnTo>
                    <a:pt x="1129868" y="1562100"/>
                  </a:lnTo>
                  <a:lnTo>
                    <a:pt x="1133868" y="1562100"/>
                  </a:lnTo>
                  <a:lnTo>
                    <a:pt x="1133106" y="1549400"/>
                  </a:lnTo>
                  <a:lnTo>
                    <a:pt x="1130960" y="1549400"/>
                  </a:lnTo>
                  <a:lnTo>
                    <a:pt x="1129792" y="1536700"/>
                  </a:lnTo>
                  <a:lnTo>
                    <a:pt x="1128953" y="1536700"/>
                  </a:lnTo>
                  <a:lnTo>
                    <a:pt x="1122718" y="1536700"/>
                  </a:lnTo>
                  <a:lnTo>
                    <a:pt x="1125791" y="1524000"/>
                  </a:lnTo>
                  <a:lnTo>
                    <a:pt x="1128953" y="1536700"/>
                  </a:lnTo>
                  <a:lnTo>
                    <a:pt x="1130566" y="1524000"/>
                  </a:lnTo>
                  <a:lnTo>
                    <a:pt x="1134643" y="1524000"/>
                  </a:lnTo>
                  <a:lnTo>
                    <a:pt x="1134681" y="1536700"/>
                  </a:lnTo>
                  <a:lnTo>
                    <a:pt x="1134808" y="1549400"/>
                  </a:lnTo>
                  <a:lnTo>
                    <a:pt x="1135049" y="1549400"/>
                  </a:lnTo>
                  <a:lnTo>
                    <a:pt x="1134859" y="1562100"/>
                  </a:lnTo>
                  <a:lnTo>
                    <a:pt x="1136751" y="1562100"/>
                  </a:lnTo>
                  <a:lnTo>
                    <a:pt x="1137323" y="1574800"/>
                  </a:lnTo>
                  <a:lnTo>
                    <a:pt x="1137526" y="1587500"/>
                  </a:lnTo>
                  <a:lnTo>
                    <a:pt x="1137666" y="1587500"/>
                  </a:lnTo>
                  <a:lnTo>
                    <a:pt x="1138288" y="1612900"/>
                  </a:lnTo>
                  <a:lnTo>
                    <a:pt x="1138542" y="1625600"/>
                  </a:lnTo>
                  <a:lnTo>
                    <a:pt x="1138669" y="1638300"/>
                  </a:lnTo>
                  <a:lnTo>
                    <a:pt x="1139380" y="1638300"/>
                  </a:lnTo>
                  <a:lnTo>
                    <a:pt x="1140802" y="1651000"/>
                  </a:lnTo>
                  <a:lnTo>
                    <a:pt x="1140447" y="1663700"/>
                  </a:lnTo>
                  <a:lnTo>
                    <a:pt x="1140625" y="1676400"/>
                  </a:lnTo>
                  <a:lnTo>
                    <a:pt x="1140752" y="1689100"/>
                  </a:lnTo>
                  <a:lnTo>
                    <a:pt x="1140625" y="1689100"/>
                  </a:lnTo>
                  <a:lnTo>
                    <a:pt x="1140980" y="1701800"/>
                  </a:lnTo>
                  <a:lnTo>
                    <a:pt x="1142606" y="1714500"/>
                  </a:lnTo>
                  <a:lnTo>
                    <a:pt x="1141463" y="1714500"/>
                  </a:lnTo>
                  <a:lnTo>
                    <a:pt x="1142098" y="1727200"/>
                  </a:lnTo>
                  <a:lnTo>
                    <a:pt x="1143241" y="1727200"/>
                  </a:lnTo>
                  <a:lnTo>
                    <a:pt x="1143482" y="1739900"/>
                  </a:lnTo>
                  <a:lnTo>
                    <a:pt x="1143088" y="1739900"/>
                  </a:lnTo>
                  <a:lnTo>
                    <a:pt x="1143063" y="1752600"/>
                  </a:lnTo>
                  <a:lnTo>
                    <a:pt x="1143203" y="1752600"/>
                  </a:lnTo>
                  <a:lnTo>
                    <a:pt x="1143304" y="1765300"/>
                  </a:lnTo>
                  <a:lnTo>
                    <a:pt x="1143406" y="1790700"/>
                  </a:lnTo>
                  <a:lnTo>
                    <a:pt x="1143647" y="1828800"/>
                  </a:lnTo>
                  <a:lnTo>
                    <a:pt x="1146048" y="1841500"/>
                  </a:lnTo>
                  <a:lnTo>
                    <a:pt x="1146187" y="1841500"/>
                  </a:lnTo>
                  <a:lnTo>
                    <a:pt x="1145946" y="1854200"/>
                  </a:lnTo>
                  <a:lnTo>
                    <a:pt x="1145286" y="1854200"/>
                  </a:lnTo>
                  <a:lnTo>
                    <a:pt x="1145832" y="1866900"/>
                  </a:lnTo>
                  <a:lnTo>
                    <a:pt x="1144041" y="1866900"/>
                  </a:lnTo>
                  <a:lnTo>
                    <a:pt x="1146327" y="1879600"/>
                  </a:lnTo>
                  <a:lnTo>
                    <a:pt x="1146327" y="75984"/>
                  </a:lnTo>
                  <a:lnTo>
                    <a:pt x="1146086" y="76200"/>
                  </a:lnTo>
                  <a:lnTo>
                    <a:pt x="1133182" y="88442"/>
                  </a:lnTo>
                  <a:lnTo>
                    <a:pt x="1133182" y="1511300"/>
                  </a:lnTo>
                  <a:lnTo>
                    <a:pt x="1131062" y="1511300"/>
                  </a:lnTo>
                  <a:lnTo>
                    <a:pt x="1131544" y="1498600"/>
                  </a:lnTo>
                  <a:lnTo>
                    <a:pt x="1132979" y="1498600"/>
                  </a:lnTo>
                  <a:lnTo>
                    <a:pt x="1133182" y="1511300"/>
                  </a:lnTo>
                  <a:lnTo>
                    <a:pt x="1133182" y="88442"/>
                  </a:lnTo>
                  <a:lnTo>
                    <a:pt x="1132700" y="88900"/>
                  </a:lnTo>
                  <a:lnTo>
                    <a:pt x="1132154" y="88900"/>
                  </a:lnTo>
                  <a:lnTo>
                    <a:pt x="1132154" y="1473200"/>
                  </a:lnTo>
                  <a:lnTo>
                    <a:pt x="1122108" y="1473200"/>
                  </a:lnTo>
                  <a:lnTo>
                    <a:pt x="1122362" y="1460500"/>
                  </a:lnTo>
                  <a:lnTo>
                    <a:pt x="1122159" y="1435100"/>
                  </a:lnTo>
                  <a:lnTo>
                    <a:pt x="1131163" y="1435100"/>
                  </a:lnTo>
                  <a:lnTo>
                    <a:pt x="1131341" y="1422400"/>
                  </a:lnTo>
                  <a:lnTo>
                    <a:pt x="1131519" y="1435100"/>
                  </a:lnTo>
                  <a:lnTo>
                    <a:pt x="1131862" y="1435100"/>
                  </a:lnTo>
                  <a:lnTo>
                    <a:pt x="1132154" y="1473200"/>
                  </a:lnTo>
                  <a:lnTo>
                    <a:pt x="1132154" y="88900"/>
                  </a:lnTo>
                  <a:lnTo>
                    <a:pt x="1130452" y="88900"/>
                  </a:lnTo>
                  <a:lnTo>
                    <a:pt x="1129792" y="92316"/>
                  </a:lnTo>
                  <a:lnTo>
                    <a:pt x="1129792" y="1422400"/>
                  </a:lnTo>
                  <a:lnTo>
                    <a:pt x="1120394" y="1422400"/>
                  </a:lnTo>
                  <a:lnTo>
                    <a:pt x="1119632" y="1409700"/>
                  </a:lnTo>
                  <a:lnTo>
                    <a:pt x="1123353" y="1409700"/>
                  </a:lnTo>
                  <a:lnTo>
                    <a:pt x="1122984" y="1397000"/>
                  </a:lnTo>
                  <a:lnTo>
                    <a:pt x="1124115" y="1397000"/>
                  </a:lnTo>
                  <a:lnTo>
                    <a:pt x="1123696" y="1409700"/>
                  </a:lnTo>
                  <a:lnTo>
                    <a:pt x="1129538" y="1409700"/>
                  </a:lnTo>
                  <a:lnTo>
                    <a:pt x="1129792" y="1422400"/>
                  </a:lnTo>
                  <a:lnTo>
                    <a:pt x="1129792" y="92316"/>
                  </a:lnTo>
                  <a:lnTo>
                    <a:pt x="1129131" y="95719"/>
                  </a:lnTo>
                  <a:lnTo>
                    <a:pt x="1129131" y="1193800"/>
                  </a:lnTo>
                  <a:lnTo>
                    <a:pt x="1118895" y="1193800"/>
                  </a:lnTo>
                  <a:lnTo>
                    <a:pt x="1119632" y="1181100"/>
                  </a:lnTo>
                  <a:lnTo>
                    <a:pt x="1123607" y="1181100"/>
                  </a:lnTo>
                  <a:lnTo>
                    <a:pt x="1121841" y="1168400"/>
                  </a:lnTo>
                  <a:lnTo>
                    <a:pt x="1118196" y="1168400"/>
                  </a:lnTo>
                  <a:lnTo>
                    <a:pt x="1118717" y="1155700"/>
                  </a:lnTo>
                  <a:lnTo>
                    <a:pt x="1126921" y="1155700"/>
                  </a:lnTo>
                  <a:lnTo>
                    <a:pt x="1126947" y="1168400"/>
                  </a:lnTo>
                  <a:lnTo>
                    <a:pt x="1127709" y="1168400"/>
                  </a:lnTo>
                  <a:lnTo>
                    <a:pt x="1128318" y="1181100"/>
                  </a:lnTo>
                  <a:lnTo>
                    <a:pt x="1129131" y="1193800"/>
                  </a:lnTo>
                  <a:lnTo>
                    <a:pt x="1129131" y="95719"/>
                  </a:lnTo>
                  <a:lnTo>
                    <a:pt x="1128077" y="101142"/>
                  </a:lnTo>
                  <a:lnTo>
                    <a:pt x="1128077" y="1041400"/>
                  </a:lnTo>
                  <a:lnTo>
                    <a:pt x="1128052" y="1054100"/>
                  </a:lnTo>
                  <a:lnTo>
                    <a:pt x="1121587" y="1054100"/>
                  </a:lnTo>
                  <a:lnTo>
                    <a:pt x="1121587" y="1092200"/>
                  </a:lnTo>
                  <a:lnTo>
                    <a:pt x="1121498" y="1104900"/>
                  </a:lnTo>
                  <a:lnTo>
                    <a:pt x="1117866" y="1104900"/>
                  </a:lnTo>
                  <a:lnTo>
                    <a:pt x="1115999" y="1092200"/>
                  </a:lnTo>
                  <a:lnTo>
                    <a:pt x="1121587" y="1092200"/>
                  </a:lnTo>
                  <a:lnTo>
                    <a:pt x="1121587" y="1054100"/>
                  </a:lnTo>
                  <a:lnTo>
                    <a:pt x="1119771" y="1054100"/>
                  </a:lnTo>
                  <a:lnTo>
                    <a:pt x="1119378" y="1041400"/>
                  </a:lnTo>
                  <a:lnTo>
                    <a:pt x="1128077" y="1041400"/>
                  </a:lnTo>
                  <a:lnTo>
                    <a:pt x="1128077" y="101142"/>
                  </a:lnTo>
                  <a:lnTo>
                    <a:pt x="1127988" y="101600"/>
                  </a:lnTo>
                  <a:lnTo>
                    <a:pt x="1115161" y="101600"/>
                  </a:lnTo>
                  <a:lnTo>
                    <a:pt x="1113485" y="106121"/>
                  </a:lnTo>
                  <a:lnTo>
                    <a:pt x="1113485" y="1981200"/>
                  </a:lnTo>
                  <a:lnTo>
                    <a:pt x="1112735" y="1981200"/>
                  </a:lnTo>
                  <a:lnTo>
                    <a:pt x="1112735" y="2082800"/>
                  </a:lnTo>
                  <a:lnTo>
                    <a:pt x="1111288" y="2082800"/>
                  </a:lnTo>
                  <a:lnTo>
                    <a:pt x="1110615" y="2095500"/>
                  </a:lnTo>
                  <a:lnTo>
                    <a:pt x="1108417" y="2095500"/>
                  </a:lnTo>
                  <a:lnTo>
                    <a:pt x="1108379" y="2057400"/>
                  </a:lnTo>
                  <a:lnTo>
                    <a:pt x="1111542" y="2057400"/>
                  </a:lnTo>
                  <a:lnTo>
                    <a:pt x="1110818" y="2070100"/>
                  </a:lnTo>
                  <a:lnTo>
                    <a:pt x="1112735" y="2082800"/>
                  </a:lnTo>
                  <a:lnTo>
                    <a:pt x="1112735" y="1981200"/>
                  </a:lnTo>
                  <a:lnTo>
                    <a:pt x="1111237" y="1981200"/>
                  </a:lnTo>
                  <a:lnTo>
                    <a:pt x="1111237" y="1993900"/>
                  </a:lnTo>
                  <a:lnTo>
                    <a:pt x="1110729" y="2006600"/>
                  </a:lnTo>
                  <a:lnTo>
                    <a:pt x="1108176" y="2006600"/>
                  </a:lnTo>
                  <a:lnTo>
                    <a:pt x="1108011" y="1993900"/>
                  </a:lnTo>
                  <a:lnTo>
                    <a:pt x="1111237" y="1993900"/>
                  </a:lnTo>
                  <a:lnTo>
                    <a:pt x="1111237" y="1981200"/>
                  </a:lnTo>
                  <a:lnTo>
                    <a:pt x="1109941" y="1981200"/>
                  </a:lnTo>
                  <a:lnTo>
                    <a:pt x="1110500" y="1968500"/>
                  </a:lnTo>
                  <a:lnTo>
                    <a:pt x="1112964" y="1968500"/>
                  </a:lnTo>
                  <a:lnTo>
                    <a:pt x="1113485" y="1981200"/>
                  </a:lnTo>
                  <a:lnTo>
                    <a:pt x="1113485" y="106121"/>
                  </a:lnTo>
                  <a:lnTo>
                    <a:pt x="1113320" y="106565"/>
                  </a:lnTo>
                  <a:lnTo>
                    <a:pt x="1113320" y="1917700"/>
                  </a:lnTo>
                  <a:lnTo>
                    <a:pt x="1113193" y="1930400"/>
                  </a:lnTo>
                  <a:lnTo>
                    <a:pt x="1109091" y="1930400"/>
                  </a:lnTo>
                  <a:lnTo>
                    <a:pt x="1108964" y="1917700"/>
                  </a:lnTo>
                  <a:lnTo>
                    <a:pt x="1113320" y="1917700"/>
                  </a:lnTo>
                  <a:lnTo>
                    <a:pt x="1113320" y="106565"/>
                  </a:lnTo>
                  <a:lnTo>
                    <a:pt x="1111453" y="111607"/>
                  </a:lnTo>
                  <a:lnTo>
                    <a:pt x="1111453" y="1854200"/>
                  </a:lnTo>
                  <a:lnTo>
                    <a:pt x="1107973" y="1854200"/>
                  </a:lnTo>
                  <a:lnTo>
                    <a:pt x="1108113" y="1841500"/>
                  </a:lnTo>
                  <a:lnTo>
                    <a:pt x="1108608" y="1841500"/>
                  </a:lnTo>
                  <a:lnTo>
                    <a:pt x="1109027" y="1828800"/>
                  </a:lnTo>
                  <a:lnTo>
                    <a:pt x="1110996" y="1828800"/>
                  </a:lnTo>
                  <a:lnTo>
                    <a:pt x="1111288" y="1841500"/>
                  </a:lnTo>
                  <a:lnTo>
                    <a:pt x="1111453" y="1854200"/>
                  </a:lnTo>
                  <a:lnTo>
                    <a:pt x="1111453" y="111607"/>
                  </a:lnTo>
                  <a:lnTo>
                    <a:pt x="1110576" y="113969"/>
                  </a:lnTo>
                  <a:lnTo>
                    <a:pt x="1110576" y="1752600"/>
                  </a:lnTo>
                  <a:lnTo>
                    <a:pt x="1110513" y="1765300"/>
                  </a:lnTo>
                  <a:lnTo>
                    <a:pt x="1109827" y="1765300"/>
                  </a:lnTo>
                  <a:lnTo>
                    <a:pt x="1109827" y="1816100"/>
                  </a:lnTo>
                  <a:lnTo>
                    <a:pt x="1109446" y="1816100"/>
                  </a:lnTo>
                  <a:lnTo>
                    <a:pt x="1109560" y="1803400"/>
                  </a:lnTo>
                  <a:lnTo>
                    <a:pt x="1109827" y="1816100"/>
                  </a:lnTo>
                  <a:lnTo>
                    <a:pt x="1109827" y="1765300"/>
                  </a:lnTo>
                  <a:lnTo>
                    <a:pt x="1108697" y="1765300"/>
                  </a:lnTo>
                  <a:lnTo>
                    <a:pt x="1108379" y="1752600"/>
                  </a:lnTo>
                  <a:lnTo>
                    <a:pt x="1110576" y="1752600"/>
                  </a:lnTo>
                  <a:lnTo>
                    <a:pt x="1110576" y="113969"/>
                  </a:lnTo>
                  <a:lnTo>
                    <a:pt x="1110449" y="114300"/>
                  </a:lnTo>
                  <a:lnTo>
                    <a:pt x="1107960" y="114300"/>
                  </a:lnTo>
                  <a:lnTo>
                    <a:pt x="1107960" y="2159000"/>
                  </a:lnTo>
                  <a:lnTo>
                    <a:pt x="1107884" y="2171700"/>
                  </a:lnTo>
                  <a:lnTo>
                    <a:pt x="1107516" y="2184400"/>
                  </a:lnTo>
                  <a:lnTo>
                    <a:pt x="1105877" y="2184400"/>
                  </a:lnTo>
                  <a:lnTo>
                    <a:pt x="1105903" y="2171700"/>
                  </a:lnTo>
                  <a:lnTo>
                    <a:pt x="1105649" y="2171700"/>
                  </a:lnTo>
                  <a:lnTo>
                    <a:pt x="1105941" y="2159000"/>
                  </a:lnTo>
                  <a:lnTo>
                    <a:pt x="1107960" y="2159000"/>
                  </a:lnTo>
                  <a:lnTo>
                    <a:pt x="1107960" y="114300"/>
                  </a:lnTo>
                  <a:lnTo>
                    <a:pt x="1103909" y="114300"/>
                  </a:lnTo>
                  <a:lnTo>
                    <a:pt x="1100937" y="127000"/>
                  </a:lnTo>
                  <a:lnTo>
                    <a:pt x="1105522" y="127000"/>
                  </a:lnTo>
                  <a:lnTo>
                    <a:pt x="1105293" y="127660"/>
                  </a:lnTo>
                  <a:lnTo>
                    <a:pt x="1105293" y="2311400"/>
                  </a:lnTo>
                  <a:lnTo>
                    <a:pt x="1103414" y="2311400"/>
                  </a:lnTo>
                  <a:lnTo>
                    <a:pt x="1103414" y="2349500"/>
                  </a:lnTo>
                  <a:lnTo>
                    <a:pt x="1098829" y="2362200"/>
                  </a:lnTo>
                  <a:lnTo>
                    <a:pt x="1102728" y="2374900"/>
                  </a:lnTo>
                  <a:lnTo>
                    <a:pt x="1103109" y="2374900"/>
                  </a:lnTo>
                  <a:lnTo>
                    <a:pt x="1099934" y="2387600"/>
                  </a:lnTo>
                  <a:lnTo>
                    <a:pt x="1099807" y="2387600"/>
                  </a:lnTo>
                  <a:lnTo>
                    <a:pt x="1099781" y="2400300"/>
                  </a:lnTo>
                  <a:lnTo>
                    <a:pt x="1096378" y="2413000"/>
                  </a:lnTo>
                  <a:lnTo>
                    <a:pt x="1096733" y="2413000"/>
                  </a:lnTo>
                  <a:lnTo>
                    <a:pt x="1097051" y="2463800"/>
                  </a:lnTo>
                  <a:lnTo>
                    <a:pt x="1096759" y="2476500"/>
                  </a:lnTo>
                  <a:lnTo>
                    <a:pt x="1093101" y="2489200"/>
                  </a:lnTo>
                  <a:lnTo>
                    <a:pt x="1093876" y="2489200"/>
                  </a:lnTo>
                  <a:lnTo>
                    <a:pt x="1093825" y="2501900"/>
                  </a:lnTo>
                  <a:lnTo>
                    <a:pt x="1092796" y="2501900"/>
                  </a:lnTo>
                  <a:lnTo>
                    <a:pt x="1092796" y="2540000"/>
                  </a:lnTo>
                  <a:lnTo>
                    <a:pt x="1091958" y="2552700"/>
                  </a:lnTo>
                  <a:lnTo>
                    <a:pt x="1091311" y="2552700"/>
                  </a:lnTo>
                  <a:lnTo>
                    <a:pt x="1091311" y="2578100"/>
                  </a:lnTo>
                  <a:lnTo>
                    <a:pt x="1088415" y="2590800"/>
                  </a:lnTo>
                  <a:lnTo>
                    <a:pt x="1088212" y="2603500"/>
                  </a:lnTo>
                  <a:lnTo>
                    <a:pt x="1088758" y="2616200"/>
                  </a:lnTo>
                  <a:lnTo>
                    <a:pt x="1087907" y="2628900"/>
                  </a:lnTo>
                  <a:lnTo>
                    <a:pt x="1086662" y="2628900"/>
                  </a:lnTo>
                  <a:lnTo>
                    <a:pt x="1085684" y="2641600"/>
                  </a:lnTo>
                  <a:lnTo>
                    <a:pt x="1085583" y="2705100"/>
                  </a:lnTo>
                  <a:lnTo>
                    <a:pt x="1085367" y="2705100"/>
                  </a:lnTo>
                  <a:lnTo>
                    <a:pt x="1085367" y="2781300"/>
                  </a:lnTo>
                  <a:lnTo>
                    <a:pt x="1085367" y="2794000"/>
                  </a:lnTo>
                  <a:lnTo>
                    <a:pt x="1082878" y="2794000"/>
                  </a:lnTo>
                  <a:lnTo>
                    <a:pt x="1082713" y="2806700"/>
                  </a:lnTo>
                  <a:lnTo>
                    <a:pt x="1083703" y="2806700"/>
                  </a:lnTo>
                  <a:lnTo>
                    <a:pt x="1082662" y="2815463"/>
                  </a:lnTo>
                  <a:lnTo>
                    <a:pt x="1082662" y="2857500"/>
                  </a:lnTo>
                  <a:lnTo>
                    <a:pt x="1082179" y="2860979"/>
                  </a:lnTo>
                  <a:lnTo>
                    <a:pt x="1082179" y="2895600"/>
                  </a:lnTo>
                  <a:lnTo>
                    <a:pt x="1081786" y="2901950"/>
                  </a:lnTo>
                  <a:lnTo>
                    <a:pt x="1081786" y="2984500"/>
                  </a:lnTo>
                  <a:lnTo>
                    <a:pt x="1079677" y="2994545"/>
                  </a:lnTo>
                  <a:lnTo>
                    <a:pt x="1079677" y="3098800"/>
                  </a:lnTo>
                  <a:lnTo>
                    <a:pt x="1079322" y="3098800"/>
                  </a:lnTo>
                  <a:lnTo>
                    <a:pt x="1079322" y="3314700"/>
                  </a:lnTo>
                  <a:lnTo>
                    <a:pt x="1077976" y="3314700"/>
                  </a:lnTo>
                  <a:lnTo>
                    <a:pt x="1077976" y="3390900"/>
                  </a:lnTo>
                  <a:lnTo>
                    <a:pt x="1075918" y="3390900"/>
                  </a:lnTo>
                  <a:lnTo>
                    <a:pt x="1076617" y="3378200"/>
                  </a:lnTo>
                  <a:lnTo>
                    <a:pt x="1077391" y="3378200"/>
                  </a:lnTo>
                  <a:lnTo>
                    <a:pt x="1077976" y="3390900"/>
                  </a:lnTo>
                  <a:lnTo>
                    <a:pt x="1077976" y="3314700"/>
                  </a:lnTo>
                  <a:lnTo>
                    <a:pt x="1077722" y="3314700"/>
                  </a:lnTo>
                  <a:lnTo>
                    <a:pt x="1077722" y="3365500"/>
                  </a:lnTo>
                  <a:lnTo>
                    <a:pt x="1076210" y="3365500"/>
                  </a:lnTo>
                  <a:lnTo>
                    <a:pt x="1076274" y="3352800"/>
                  </a:lnTo>
                  <a:lnTo>
                    <a:pt x="1077709" y="3352800"/>
                  </a:lnTo>
                  <a:lnTo>
                    <a:pt x="1077722" y="3365500"/>
                  </a:lnTo>
                  <a:lnTo>
                    <a:pt x="1077722" y="3314700"/>
                  </a:lnTo>
                  <a:lnTo>
                    <a:pt x="1075944" y="3314700"/>
                  </a:lnTo>
                  <a:lnTo>
                    <a:pt x="1075944" y="3302000"/>
                  </a:lnTo>
                  <a:lnTo>
                    <a:pt x="1078001" y="3302000"/>
                  </a:lnTo>
                  <a:lnTo>
                    <a:pt x="1079322" y="3314700"/>
                  </a:lnTo>
                  <a:lnTo>
                    <a:pt x="1079322" y="3098800"/>
                  </a:lnTo>
                  <a:lnTo>
                    <a:pt x="1078445" y="3098800"/>
                  </a:lnTo>
                  <a:lnTo>
                    <a:pt x="1078445" y="3162300"/>
                  </a:lnTo>
                  <a:lnTo>
                    <a:pt x="1078242" y="3162300"/>
                  </a:lnTo>
                  <a:lnTo>
                    <a:pt x="1078242" y="3263900"/>
                  </a:lnTo>
                  <a:lnTo>
                    <a:pt x="1078064" y="3276600"/>
                  </a:lnTo>
                  <a:lnTo>
                    <a:pt x="1075766" y="3276600"/>
                  </a:lnTo>
                  <a:lnTo>
                    <a:pt x="1075626" y="3263900"/>
                  </a:lnTo>
                  <a:lnTo>
                    <a:pt x="1078242" y="3263900"/>
                  </a:lnTo>
                  <a:lnTo>
                    <a:pt x="1078242" y="3162300"/>
                  </a:lnTo>
                  <a:lnTo>
                    <a:pt x="1078191" y="3225800"/>
                  </a:lnTo>
                  <a:lnTo>
                    <a:pt x="1078191" y="3238500"/>
                  </a:lnTo>
                  <a:lnTo>
                    <a:pt x="1078001" y="3238500"/>
                  </a:lnTo>
                  <a:lnTo>
                    <a:pt x="1078052" y="3251200"/>
                  </a:lnTo>
                  <a:lnTo>
                    <a:pt x="1076032" y="3251200"/>
                  </a:lnTo>
                  <a:lnTo>
                    <a:pt x="1075905" y="3225800"/>
                  </a:lnTo>
                  <a:lnTo>
                    <a:pt x="1076579" y="3225800"/>
                  </a:lnTo>
                  <a:lnTo>
                    <a:pt x="1076934" y="3213100"/>
                  </a:lnTo>
                  <a:lnTo>
                    <a:pt x="1077353" y="3225800"/>
                  </a:lnTo>
                  <a:lnTo>
                    <a:pt x="1078191" y="3225800"/>
                  </a:lnTo>
                  <a:lnTo>
                    <a:pt x="1078191" y="3162300"/>
                  </a:lnTo>
                  <a:lnTo>
                    <a:pt x="1076045" y="3162300"/>
                  </a:lnTo>
                  <a:lnTo>
                    <a:pt x="1075715" y="3149600"/>
                  </a:lnTo>
                  <a:lnTo>
                    <a:pt x="1073950" y="3136900"/>
                  </a:lnTo>
                  <a:lnTo>
                    <a:pt x="1077137" y="3136900"/>
                  </a:lnTo>
                  <a:lnTo>
                    <a:pt x="1077620" y="3149600"/>
                  </a:lnTo>
                  <a:lnTo>
                    <a:pt x="1078179" y="3149600"/>
                  </a:lnTo>
                  <a:lnTo>
                    <a:pt x="1078445" y="3162300"/>
                  </a:lnTo>
                  <a:lnTo>
                    <a:pt x="1078445" y="3098800"/>
                  </a:lnTo>
                  <a:lnTo>
                    <a:pt x="1075563" y="3098800"/>
                  </a:lnTo>
                  <a:lnTo>
                    <a:pt x="1075677" y="3086100"/>
                  </a:lnTo>
                  <a:lnTo>
                    <a:pt x="1079220" y="3086100"/>
                  </a:lnTo>
                  <a:lnTo>
                    <a:pt x="1079677" y="3098800"/>
                  </a:lnTo>
                  <a:lnTo>
                    <a:pt x="1079677" y="2994545"/>
                  </a:lnTo>
                  <a:lnTo>
                    <a:pt x="1079119" y="2997200"/>
                  </a:lnTo>
                  <a:lnTo>
                    <a:pt x="1077442" y="3009900"/>
                  </a:lnTo>
                  <a:lnTo>
                    <a:pt x="1078090" y="3022600"/>
                  </a:lnTo>
                  <a:lnTo>
                    <a:pt x="1079080" y="3035300"/>
                  </a:lnTo>
                  <a:lnTo>
                    <a:pt x="1079588" y="3048000"/>
                  </a:lnTo>
                  <a:lnTo>
                    <a:pt x="1076020" y="3048000"/>
                  </a:lnTo>
                  <a:lnTo>
                    <a:pt x="1076007" y="3035300"/>
                  </a:lnTo>
                  <a:lnTo>
                    <a:pt x="1075982" y="3009900"/>
                  </a:lnTo>
                  <a:lnTo>
                    <a:pt x="1076159" y="3009900"/>
                  </a:lnTo>
                  <a:lnTo>
                    <a:pt x="1076185" y="2984500"/>
                  </a:lnTo>
                  <a:lnTo>
                    <a:pt x="1076515" y="2984500"/>
                  </a:lnTo>
                  <a:lnTo>
                    <a:pt x="1076680" y="2971800"/>
                  </a:lnTo>
                  <a:lnTo>
                    <a:pt x="1077391" y="2984500"/>
                  </a:lnTo>
                  <a:lnTo>
                    <a:pt x="1081786" y="2984500"/>
                  </a:lnTo>
                  <a:lnTo>
                    <a:pt x="1081786" y="2901950"/>
                  </a:lnTo>
                  <a:lnTo>
                    <a:pt x="1081392" y="2908300"/>
                  </a:lnTo>
                  <a:lnTo>
                    <a:pt x="1078877" y="2921000"/>
                  </a:lnTo>
                  <a:lnTo>
                    <a:pt x="1078534" y="2921000"/>
                  </a:lnTo>
                  <a:lnTo>
                    <a:pt x="1078534" y="2933700"/>
                  </a:lnTo>
                  <a:lnTo>
                    <a:pt x="1077734" y="2946400"/>
                  </a:lnTo>
                  <a:lnTo>
                    <a:pt x="1077226" y="2946400"/>
                  </a:lnTo>
                  <a:lnTo>
                    <a:pt x="1076045" y="2933700"/>
                  </a:lnTo>
                  <a:lnTo>
                    <a:pt x="1078534" y="2933700"/>
                  </a:lnTo>
                  <a:lnTo>
                    <a:pt x="1078534" y="2921000"/>
                  </a:lnTo>
                  <a:lnTo>
                    <a:pt x="1076782" y="2921000"/>
                  </a:lnTo>
                  <a:lnTo>
                    <a:pt x="1078953" y="2908300"/>
                  </a:lnTo>
                  <a:lnTo>
                    <a:pt x="1078420" y="2908300"/>
                  </a:lnTo>
                  <a:lnTo>
                    <a:pt x="1078484" y="2895600"/>
                  </a:lnTo>
                  <a:lnTo>
                    <a:pt x="1078649" y="2882900"/>
                  </a:lnTo>
                  <a:lnTo>
                    <a:pt x="1080693" y="2882900"/>
                  </a:lnTo>
                  <a:lnTo>
                    <a:pt x="1081405" y="2895600"/>
                  </a:lnTo>
                  <a:lnTo>
                    <a:pt x="1082179" y="2895600"/>
                  </a:lnTo>
                  <a:lnTo>
                    <a:pt x="1082179" y="2860979"/>
                  </a:lnTo>
                  <a:lnTo>
                    <a:pt x="1080897" y="2870200"/>
                  </a:lnTo>
                  <a:lnTo>
                    <a:pt x="1078649" y="2870200"/>
                  </a:lnTo>
                  <a:lnTo>
                    <a:pt x="1078611" y="2857500"/>
                  </a:lnTo>
                  <a:lnTo>
                    <a:pt x="1079017" y="2844800"/>
                  </a:lnTo>
                  <a:lnTo>
                    <a:pt x="1080668" y="2844800"/>
                  </a:lnTo>
                  <a:lnTo>
                    <a:pt x="1080439" y="2857500"/>
                  </a:lnTo>
                  <a:lnTo>
                    <a:pt x="1082662" y="2857500"/>
                  </a:lnTo>
                  <a:lnTo>
                    <a:pt x="1082662" y="2815463"/>
                  </a:lnTo>
                  <a:lnTo>
                    <a:pt x="1082192" y="2819400"/>
                  </a:lnTo>
                  <a:lnTo>
                    <a:pt x="1080643" y="2806700"/>
                  </a:lnTo>
                  <a:lnTo>
                    <a:pt x="1082598" y="2806700"/>
                  </a:lnTo>
                  <a:lnTo>
                    <a:pt x="1081481" y="2794000"/>
                  </a:lnTo>
                  <a:lnTo>
                    <a:pt x="1080579" y="2781300"/>
                  </a:lnTo>
                  <a:lnTo>
                    <a:pt x="1079296" y="2781300"/>
                  </a:lnTo>
                  <a:lnTo>
                    <a:pt x="1082243" y="2770263"/>
                  </a:lnTo>
                  <a:lnTo>
                    <a:pt x="1082065" y="2781300"/>
                  </a:lnTo>
                  <a:lnTo>
                    <a:pt x="1085367" y="2781300"/>
                  </a:lnTo>
                  <a:lnTo>
                    <a:pt x="1085367" y="2705100"/>
                  </a:lnTo>
                  <a:lnTo>
                    <a:pt x="1084465" y="2705100"/>
                  </a:lnTo>
                  <a:lnTo>
                    <a:pt x="1084465" y="2755900"/>
                  </a:lnTo>
                  <a:lnTo>
                    <a:pt x="1082268" y="2768600"/>
                  </a:lnTo>
                  <a:lnTo>
                    <a:pt x="1081900" y="2768600"/>
                  </a:lnTo>
                  <a:lnTo>
                    <a:pt x="1081760" y="2755900"/>
                  </a:lnTo>
                  <a:lnTo>
                    <a:pt x="1081379" y="2755900"/>
                  </a:lnTo>
                  <a:lnTo>
                    <a:pt x="1081925" y="2743200"/>
                  </a:lnTo>
                  <a:lnTo>
                    <a:pt x="1083360" y="2755900"/>
                  </a:lnTo>
                  <a:lnTo>
                    <a:pt x="1084465" y="2755900"/>
                  </a:lnTo>
                  <a:lnTo>
                    <a:pt x="1084465" y="2705100"/>
                  </a:lnTo>
                  <a:lnTo>
                    <a:pt x="1084110" y="2705100"/>
                  </a:lnTo>
                  <a:lnTo>
                    <a:pt x="1084097" y="2705417"/>
                  </a:lnTo>
                  <a:lnTo>
                    <a:pt x="1083411" y="2717800"/>
                  </a:lnTo>
                  <a:lnTo>
                    <a:pt x="1083678" y="2717800"/>
                  </a:lnTo>
                  <a:lnTo>
                    <a:pt x="1084211" y="2717800"/>
                  </a:lnTo>
                  <a:lnTo>
                    <a:pt x="1083373" y="2730500"/>
                  </a:lnTo>
                  <a:lnTo>
                    <a:pt x="1081697" y="2730500"/>
                  </a:lnTo>
                  <a:lnTo>
                    <a:pt x="1081532" y="2717800"/>
                  </a:lnTo>
                  <a:lnTo>
                    <a:pt x="1083411" y="2717800"/>
                  </a:lnTo>
                  <a:lnTo>
                    <a:pt x="1084110" y="2705100"/>
                  </a:lnTo>
                  <a:lnTo>
                    <a:pt x="1084948" y="2679700"/>
                  </a:lnTo>
                  <a:lnTo>
                    <a:pt x="1085354" y="2679700"/>
                  </a:lnTo>
                  <a:lnTo>
                    <a:pt x="1085405" y="2692400"/>
                  </a:lnTo>
                  <a:lnTo>
                    <a:pt x="1085583" y="2705100"/>
                  </a:lnTo>
                  <a:lnTo>
                    <a:pt x="1085583" y="2641600"/>
                  </a:lnTo>
                  <a:lnTo>
                    <a:pt x="1084478" y="2641600"/>
                  </a:lnTo>
                  <a:lnTo>
                    <a:pt x="1084503" y="2628900"/>
                  </a:lnTo>
                  <a:lnTo>
                    <a:pt x="1084859" y="2628900"/>
                  </a:lnTo>
                  <a:lnTo>
                    <a:pt x="1086408" y="2616200"/>
                  </a:lnTo>
                  <a:lnTo>
                    <a:pt x="1087145" y="2603500"/>
                  </a:lnTo>
                  <a:lnTo>
                    <a:pt x="1087183" y="2552700"/>
                  </a:lnTo>
                  <a:lnTo>
                    <a:pt x="1087729" y="2552700"/>
                  </a:lnTo>
                  <a:lnTo>
                    <a:pt x="1089279" y="2565400"/>
                  </a:lnTo>
                  <a:lnTo>
                    <a:pt x="1091247" y="2565400"/>
                  </a:lnTo>
                  <a:lnTo>
                    <a:pt x="1091311" y="2578100"/>
                  </a:lnTo>
                  <a:lnTo>
                    <a:pt x="1091311" y="2552700"/>
                  </a:lnTo>
                  <a:lnTo>
                    <a:pt x="1089875" y="2552700"/>
                  </a:lnTo>
                  <a:lnTo>
                    <a:pt x="1089812" y="2540000"/>
                  </a:lnTo>
                  <a:lnTo>
                    <a:pt x="1090295" y="2540000"/>
                  </a:lnTo>
                  <a:lnTo>
                    <a:pt x="1090295" y="2527300"/>
                  </a:lnTo>
                  <a:lnTo>
                    <a:pt x="1092466" y="2540000"/>
                  </a:lnTo>
                  <a:lnTo>
                    <a:pt x="1092796" y="2540000"/>
                  </a:lnTo>
                  <a:lnTo>
                    <a:pt x="1092796" y="2501900"/>
                  </a:lnTo>
                  <a:lnTo>
                    <a:pt x="1092466" y="2501900"/>
                  </a:lnTo>
                  <a:lnTo>
                    <a:pt x="1092454" y="2463800"/>
                  </a:lnTo>
                  <a:lnTo>
                    <a:pt x="1092682" y="2463800"/>
                  </a:lnTo>
                  <a:lnTo>
                    <a:pt x="1092708" y="2438400"/>
                  </a:lnTo>
                  <a:lnTo>
                    <a:pt x="1093127" y="2438400"/>
                  </a:lnTo>
                  <a:lnTo>
                    <a:pt x="1094752" y="2425700"/>
                  </a:lnTo>
                  <a:lnTo>
                    <a:pt x="1095413" y="2425700"/>
                  </a:lnTo>
                  <a:lnTo>
                    <a:pt x="1095565" y="2413000"/>
                  </a:lnTo>
                  <a:lnTo>
                    <a:pt x="1095654" y="2400300"/>
                  </a:lnTo>
                  <a:lnTo>
                    <a:pt x="1095819" y="2400300"/>
                  </a:lnTo>
                  <a:lnTo>
                    <a:pt x="1096086" y="2387600"/>
                  </a:lnTo>
                  <a:lnTo>
                    <a:pt x="1096683" y="2387600"/>
                  </a:lnTo>
                  <a:lnTo>
                    <a:pt x="1097851" y="2374900"/>
                  </a:lnTo>
                  <a:lnTo>
                    <a:pt x="1098664" y="2374900"/>
                  </a:lnTo>
                  <a:lnTo>
                    <a:pt x="1098257" y="2362200"/>
                  </a:lnTo>
                  <a:lnTo>
                    <a:pt x="1098943" y="2349500"/>
                  </a:lnTo>
                  <a:lnTo>
                    <a:pt x="1103414" y="2349500"/>
                  </a:lnTo>
                  <a:lnTo>
                    <a:pt x="1103414" y="2311400"/>
                  </a:lnTo>
                  <a:lnTo>
                    <a:pt x="1102385" y="2324100"/>
                  </a:lnTo>
                  <a:lnTo>
                    <a:pt x="1102639" y="2324100"/>
                  </a:lnTo>
                  <a:lnTo>
                    <a:pt x="1102398" y="2336800"/>
                  </a:lnTo>
                  <a:lnTo>
                    <a:pt x="1099527" y="2336800"/>
                  </a:lnTo>
                  <a:lnTo>
                    <a:pt x="1099426" y="2324100"/>
                  </a:lnTo>
                  <a:lnTo>
                    <a:pt x="1099134" y="2324100"/>
                  </a:lnTo>
                  <a:lnTo>
                    <a:pt x="1099350" y="2311400"/>
                  </a:lnTo>
                  <a:lnTo>
                    <a:pt x="1099489" y="2311400"/>
                  </a:lnTo>
                  <a:lnTo>
                    <a:pt x="1099985" y="2298700"/>
                  </a:lnTo>
                  <a:lnTo>
                    <a:pt x="1104417" y="2298700"/>
                  </a:lnTo>
                  <a:lnTo>
                    <a:pt x="1105293" y="2311400"/>
                  </a:lnTo>
                  <a:lnTo>
                    <a:pt x="1105293" y="127660"/>
                  </a:lnTo>
                  <a:lnTo>
                    <a:pt x="1105217" y="127876"/>
                  </a:lnTo>
                  <a:lnTo>
                    <a:pt x="1105217" y="2260600"/>
                  </a:lnTo>
                  <a:lnTo>
                    <a:pt x="1102347" y="2260600"/>
                  </a:lnTo>
                  <a:lnTo>
                    <a:pt x="1102677" y="2247900"/>
                  </a:lnTo>
                  <a:lnTo>
                    <a:pt x="1105039" y="2247900"/>
                  </a:lnTo>
                  <a:lnTo>
                    <a:pt x="1105217" y="2260600"/>
                  </a:lnTo>
                  <a:lnTo>
                    <a:pt x="1105217" y="127876"/>
                  </a:lnTo>
                  <a:lnTo>
                    <a:pt x="1102525" y="135547"/>
                  </a:lnTo>
                  <a:lnTo>
                    <a:pt x="1102525" y="1562100"/>
                  </a:lnTo>
                  <a:lnTo>
                    <a:pt x="1102398" y="1574800"/>
                  </a:lnTo>
                  <a:lnTo>
                    <a:pt x="1100620" y="1574800"/>
                  </a:lnTo>
                  <a:lnTo>
                    <a:pt x="1100429" y="1562100"/>
                  </a:lnTo>
                  <a:lnTo>
                    <a:pt x="1102525" y="1562100"/>
                  </a:lnTo>
                  <a:lnTo>
                    <a:pt x="1102525" y="135547"/>
                  </a:lnTo>
                  <a:lnTo>
                    <a:pt x="1101890" y="137350"/>
                  </a:lnTo>
                  <a:lnTo>
                    <a:pt x="1101890" y="1549400"/>
                  </a:lnTo>
                  <a:lnTo>
                    <a:pt x="1101483" y="1549400"/>
                  </a:lnTo>
                  <a:lnTo>
                    <a:pt x="1101750" y="1536700"/>
                  </a:lnTo>
                  <a:lnTo>
                    <a:pt x="1101890" y="1549400"/>
                  </a:lnTo>
                  <a:lnTo>
                    <a:pt x="1101890" y="137350"/>
                  </a:lnTo>
                  <a:lnTo>
                    <a:pt x="1101064" y="139700"/>
                  </a:lnTo>
                  <a:lnTo>
                    <a:pt x="1100061" y="139700"/>
                  </a:lnTo>
                  <a:lnTo>
                    <a:pt x="1100061" y="1435100"/>
                  </a:lnTo>
                  <a:lnTo>
                    <a:pt x="1099375" y="1447800"/>
                  </a:lnTo>
                  <a:lnTo>
                    <a:pt x="1098931" y="1460500"/>
                  </a:lnTo>
                  <a:lnTo>
                    <a:pt x="1099566" y="1460500"/>
                  </a:lnTo>
                  <a:lnTo>
                    <a:pt x="1099223" y="1473200"/>
                  </a:lnTo>
                  <a:lnTo>
                    <a:pt x="1098410" y="1473200"/>
                  </a:lnTo>
                  <a:lnTo>
                    <a:pt x="1098232" y="1460500"/>
                  </a:lnTo>
                  <a:lnTo>
                    <a:pt x="1098461" y="1447800"/>
                  </a:lnTo>
                  <a:lnTo>
                    <a:pt x="1097965" y="1447800"/>
                  </a:lnTo>
                  <a:lnTo>
                    <a:pt x="1097826" y="1435100"/>
                  </a:lnTo>
                  <a:lnTo>
                    <a:pt x="1100061" y="1435100"/>
                  </a:lnTo>
                  <a:lnTo>
                    <a:pt x="1100061" y="139700"/>
                  </a:lnTo>
                  <a:lnTo>
                    <a:pt x="1099477" y="139700"/>
                  </a:lnTo>
                  <a:lnTo>
                    <a:pt x="1099477" y="812800"/>
                  </a:lnTo>
                  <a:lnTo>
                    <a:pt x="1097775" y="817791"/>
                  </a:lnTo>
                  <a:lnTo>
                    <a:pt x="1097775" y="1358900"/>
                  </a:lnTo>
                  <a:lnTo>
                    <a:pt x="1097470" y="1358900"/>
                  </a:lnTo>
                  <a:lnTo>
                    <a:pt x="1096264" y="1371600"/>
                  </a:lnTo>
                  <a:lnTo>
                    <a:pt x="1097559" y="1371600"/>
                  </a:lnTo>
                  <a:lnTo>
                    <a:pt x="1096746" y="1384300"/>
                  </a:lnTo>
                  <a:lnTo>
                    <a:pt x="1095463" y="1384300"/>
                  </a:lnTo>
                  <a:lnTo>
                    <a:pt x="1095781" y="1371600"/>
                  </a:lnTo>
                  <a:lnTo>
                    <a:pt x="1095273" y="1371600"/>
                  </a:lnTo>
                  <a:lnTo>
                    <a:pt x="1092720" y="1358900"/>
                  </a:lnTo>
                  <a:lnTo>
                    <a:pt x="1093571" y="1358900"/>
                  </a:lnTo>
                  <a:lnTo>
                    <a:pt x="1094968" y="1346200"/>
                  </a:lnTo>
                  <a:lnTo>
                    <a:pt x="1096391" y="1346200"/>
                  </a:lnTo>
                  <a:lnTo>
                    <a:pt x="1097775" y="1358900"/>
                  </a:lnTo>
                  <a:lnTo>
                    <a:pt x="1097775" y="817791"/>
                  </a:lnTo>
                  <a:lnTo>
                    <a:pt x="1096975" y="820127"/>
                  </a:lnTo>
                  <a:lnTo>
                    <a:pt x="1096975" y="850900"/>
                  </a:lnTo>
                  <a:lnTo>
                    <a:pt x="1096911" y="965200"/>
                  </a:lnTo>
                  <a:lnTo>
                    <a:pt x="1096695" y="970889"/>
                  </a:lnTo>
                  <a:lnTo>
                    <a:pt x="1096695" y="1257300"/>
                  </a:lnTo>
                  <a:lnTo>
                    <a:pt x="1093228" y="1257300"/>
                  </a:lnTo>
                  <a:lnTo>
                    <a:pt x="1094651" y="1244600"/>
                  </a:lnTo>
                  <a:lnTo>
                    <a:pt x="1096543" y="1244600"/>
                  </a:lnTo>
                  <a:lnTo>
                    <a:pt x="1096695" y="1257300"/>
                  </a:lnTo>
                  <a:lnTo>
                    <a:pt x="1096695" y="970889"/>
                  </a:lnTo>
                  <a:lnTo>
                    <a:pt x="1096429" y="977900"/>
                  </a:lnTo>
                  <a:lnTo>
                    <a:pt x="1095184" y="977900"/>
                  </a:lnTo>
                  <a:lnTo>
                    <a:pt x="1094270" y="965377"/>
                  </a:lnTo>
                  <a:lnTo>
                    <a:pt x="1094270" y="1041400"/>
                  </a:lnTo>
                  <a:lnTo>
                    <a:pt x="1093876" y="1054100"/>
                  </a:lnTo>
                  <a:lnTo>
                    <a:pt x="1093749" y="1054100"/>
                  </a:lnTo>
                  <a:lnTo>
                    <a:pt x="1093749" y="1104900"/>
                  </a:lnTo>
                  <a:lnTo>
                    <a:pt x="1093711" y="1117600"/>
                  </a:lnTo>
                  <a:lnTo>
                    <a:pt x="1092923" y="1117600"/>
                  </a:lnTo>
                  <a:lnTo>
                    <a:pt x="1092885" y="1104900"/>
                  </a:lnTo>
                  <a:lnTo>
                    <a:pt x="1093749" y="1104900"/>
                  </a:lnTo>
                  <a:lnTo>
                    <a:pt x="1093749" y="1054100"/>
                  </a:lnTo>
                  <a:lnTo>
                    <a:pt x="1092835" y="1054100"/>
                  </a:lnTo>
                  <a:lnTo>
                    <a:pt x="1092746" y="1041400"/>
                  </a:lnTo>
                  <a:lnTo>
                    <a:pt x="1092746" y="1028700"/>
                  </a:lnTo>
                  <a:lnTo>
                    <a:pt x="1094117" y="1028700"/>
                  </a:lnTo>
                  <a:lnTo>
                    <a:pt x="1094206" y="1041400"/>
                  </a:lnTo>
                  <a:lnTo>
                    <a:pt x="1094270" y="965377"/>
                  </a:lnTo>
                  <a:lnTo>
                    <a:pt x="1094257" y="965200"/>
                  </a:lnTo>
                  <a:lnTo>
                    <a:pt x="1096911" y="965200"/>
                  </a:lnTo>
                  <a:lnTo>
                    <a:pt x="1096911" y="850900"/>
                  </a:lnTo>
                  <a:lnTo>
                    <a:pt x="1096873" y="927100"/>
                  </a:lnTo>
                  <a:lnTo>
                    <a:pt x="1094803" y="927100"/>
                  </a:lnTo>
                  <a:lnTo>
                    <a:pt x="1095248" y="914323"/>
                  </a:lnTo>
                  <a:lnTo>
                    <a:pt x="1095781" y="889000"/>
                  </a:lnTo>
                  <a:lnTo>
                    <a:pt x="1096683" y="889000"/>
                  </a:lnTo>
                  <a:lnTo>
                    <a:pt x="1096657" y="914400"/>
                  </a:lnTo>
                  <a:lnTo>
                    <a:pt x="1096848" y="914400"/>
                  </a:lnTo>
                  <a:lnTo>
                    <a:pt x="1096873" y="927100"/>
                  </a:lnTo>
                  <a:lnTo>
                    <a:pt x="1096873" y="850900"/>
                  </a:lnTo>
                  <a:lnTo>
                    <a:pt x="1095451" y="850900"/>
                  </a:lnTo>
                  <a:lnTo>
                    <a:pt x="1095362" y="827290"/>
                  </a:lnTo>
                  <a:lnTo>
                    <a:pt x="1095451" y="828014"/>
                  </a:lnTo>
                  <a:lnTo>
                    <a:pt x="1096683" y="838200"/>
                  </a:lnTo>
                  <a:lnTo>
                    <a:pt x="1096975" y="850900"/>
                  </a:lnTo>
                  <a:lnTo>
                    <a:pt x="1096975" y="820127"/>
                  </a:lnTo>
                  <a:lnTo>
                    <a:pt x="1095781" y="823620"/>
                  </a:lnTo>
                  <a:lnTo>
                    <a:pt x="1095781" y="787400"/>
                  </a:lnTo>
                  <a:lnTo>
                    <a:pt x="1096391" y="787400"/>
                  </a:lnTo>
                  <a:lnTo>
                    <a:pt x="1096454" y="812800"/>
                  </a:lnTo>
                  <a:lnTo>
                    <a:pt x="1099477" y="812800"/>
                  </a:lnTo>
                  <a:lnTo>
                    <a:pt x="1099477" y="139700"/>
                  </a:lnTo>
                  <a:lnTo>
                    <a:pt x="1097864" y="139700"/>
                  </a:lnTo>
                  <a:lnTo>
                    <a:pt x="1095387" y="152400"/>
                  </a:lnTo>
                  <a:lnTo>
                    <a:pt x="1080655" y="152400"/>
                  </a:lnTo>
                  <a:lnTo>
                    <a:pt x="1078306" y="165100"/>
                  </a:lnTo>
                  <a:lnTo>
                    <a:pt x="1076045" y="165100"/>
                  </a:lnTo>
                  <a:lnTo>
                    <a:pt x="1069467" y="177800"/>
                  </a:lnTo>
                  <a:lnTo>
                    <a:pt x="1062558" y="177800"/>
                  </a:lnTo>
                  <a:lnTo>
                    <a:pt x="1053909" y="190500"/>
                  </a:lnTo>
                  <a:lnTo>
                    <a:pt x="1045565" y="203200"/>
                  </a:lnTo>
                  <a:lnTo>
                    <a:pt x="1037475" y="203200"/>
                  </a:lnTo>
                  <a:lnTo>
                    <a:pt x="1029563" y="215900"/>
                  </a:lnTo>
                  <a:lnTo>
                    <a:pt x="1026795" y="215900"/>
                  </a:lnTo>
                  <a:lnTo>
                    <a:pt x="1026439" y="216471"/>
                  </a:lnTo>
                  <a:lnTo>
                    <a:pt x="1026439" y="355600"/>
                  </a:lnTo>
                  <a:lnTo>
                    <a:pt x="1022350" y="362026"/>
                  </a:lnTo>
                  <a:lnTo>
                    <a:pt x="1023150" y="355600"/>
                  </a:lnTo>
                  <a:lnTo>
                    <a:pt x="1026439" y="355600"/>
                  </a:lnTo>
                  <a:lnTo>
                    <a:pt x="1026439" y="216471"/>
                  </a:lnTo>
                  <a:lnTo>
                    <a:pt x="1021803" y="223862"/>
                  </a:lnTo>
                  <a:lnTo>
                    <a:pt x="1021803" y="2019300"/>
                  </a:lnTo>
                  <a:lnTo>
                    <a:pt x="1018692" y="2032000"/>
                  </a:lnTo>
                  <a:lnTo>
                    <a:pt x="1018273" y="2032000"/>
                  </a:lnTo>
                  <a:lnTo>
                    <a:pt x="1018362" y="2044700"/>
                  </a:lnTo>
                  <a:lnTo>
                    <a:pt x="1018095" y="2057400"/>
                  </a:lnTo>
                  <a:lnTo>
                    <a:pt x="1018349" y="2070100"/>
                  </a:lnTo>
                  <a:lnTo>
                    <a:pt x="1019797" y="2070100"/>
                  </a:lnTo>
                  <a:lnTo>
                    <a:pt x="1018438" y="2082800"/>
                  </a:lnTo>
                  <a:lnTo>
                    <a:pt x="1018146" y="2095500"/>
                  </a:lnTo>
                  <a:lnTo>
                    <a:pt x="1018286" y="2095500"/>
                  </a:lnTo>
                  <a:lnTo>
                    <a:pt x="1018222" y="2108200"/>
                  </a:lnTo>
                  <a:lnTo>
                    <a:pt x="1017841" y="2108200"/>
                  </a:lnTo>
                  <a:lnTo>
                    <a:pt x="1018692" y="2120900"/>
                  </a:lnTo>
                  <a:lnTo>
                    <a:pt x="1015238" y="2120900"/>
                  </a:lnTo>
                  <a:lnTo>
                    <a:pt x="1015847" y="2133600"/>
                  </a:lnTo>
                  <a:lnTo>
                    <a:pt x="1012266" y="2133600"/>
                  </a:lnTo>
                  <a:lnTo>
                    <a:pt x="1015111" y="2146300"/>
                  </a:lnTo>
                  <a:lnTo>
                    <a:pt x="1015682" y="2146300"/>
                  </a:lnTo>
                  <a:lnTo>
                    <a:pt x="1015593" y="2159000"/>
                  </a:lnTo>
                  <a:lnTo>
                    <a:pt x="1018006" y="2159000"/>
                  </a:lnTo>
                  <a:lnTo>
                    <a:pt x="1017397" y="2171700"/>
                  </a:lnTo>
                  <a:lnTo>
                    <a:pt x="1007554" y="2171700"/>
                  </a:lnTo>
                  <a:lnTo>
                    <a:pt x="1008849" y="2184400"/>
                  </a:lnTo>
                  <a:lnTo>
                    <a:pt x="1016292" y="2184400"/>
                  </a:lnTo>
                  <a:lnTo>
                    <a:pt x="1015390" y="2197100"/>
                  </a:lnTo>
                  <a:lnTo>
                    <a:pt x="1006779" y="2197100"/>
                  </a:lnTo>
                  <a:lnTo>
                    <a:pt x="1006106" y="2209800"/>
                  </a:lnTo>
                  <a:lnTo>
                    <a:pt x="1003515" y="2209800"/>
                  </a:lnTo>
                  <a:lnTo>
                    <a:pt x="1003960" y="2222500"/>
                  </a:lnTo>
                  <a:lnTo>
                    <a:pt x="1007618" y="2222500"/>
                  </a:lnTo>
                  <a:lnTo>
                    <a:pt x="1005763" y="2235200"/>
                  </a:lnTo>
                  <a:lnTo>
                    <a:pt x="1012494" y="2235200"/>
                  </a:lnTo>
                  <a:lnTo>
                    <a:pt x="1012659" y="2260600"/>
                  </a:lnTo>
                  <a:lnTo>
                    <a:pt x="1012355" y="2260600"/>
                  </a:lnTo>
                  <a:lnTo>
                    <a:pt x="1011504" y="2273300"/>
                  </a:lnTo>
                  <a:lnTo>
                    <a:pt x="1009878" y="2273300"/>
                  </a:lnTo>
                  <a:lnTo>
                    <a:pt x="1012418" y="2286000"/>
                  </a:lnTo>
                  <a:lnTo>
                    <a:pt x="1009408" y="2286000"/>
                  </a:lnTo>
                  <a:lnTo>
                    <a:pt x="1009764" y="2298700"/>
                  </a:lnTo>
                  <a:lnTo>
                    <a:pt x="1009726" y="2336800"/>
                  </a:lnTo>
                  <a:lnTo>
                    <a:pt x="1009510" y="2349500"/>
                  </a:lnTo>
                  <a:lnTo>
                    <a:pt x="1008849" y="2349500"/>
                  </a:lnTo>
                  <a:lnTo>
                    <a:pt x="1007478" y="2362200"/>
                  </a:lnTo>
                  <a:lnTo>
                    <a:pt x="1007046" y="2362200"/>
                  </a:lnTo>
                  <a:lnTo>
                    <a:pt x="1006779" y="2374900"/>
                  </a:lnTo>
                  <a:lnTo>
                    <a:pt x="1006729" y="2387600"/>
                  </a:lnTo>
                  <a:lnTo>
                    <a:pt x="1006868" y="2400300"/>
                  </a:lnTo>
                  <a:lnTo>
                    <a:pt x="1007084" y="2400300"/>
                  </a:lnTo>
                  <a:lnTo>
                    <a:pt x="1006995" y="2413000"/>
                  </a:lnTo>
                  <a:lnTo>
                    <a:pt x="1003630" y="2425700"/>
                  </a:lnTo>
                  <a:lnTo>
                    <a:pt x="1003820" y="2425700"/>
                  </a:lnTo>
                  <a:lnTo>
                    <a:pt x="1004316" y="2438400"/>
                  </a:lnTo>
                  <a:lnTo>
                    <a:pt x="1003833" y="2438400"/>
                  </a:lnTo>
                  <a:lnTo>
                    <a:pt x="1003515" y="2451100"/>
                  </a:lnTo>
                  <a:lnTo>
                    <a:pt x="995921" y="2451100"/>
                  </a:lnTo>
                  <a:lnTo>
                    <a:pt x="996264" y="2463800"/>
                  </a:lnTo>
                  <a:lnTo>
                    <a:pt x="1003782" y="2463800"/>
                  </a:lnTo>
                  <a:lnTo>
                    <a:pt x="1002004" y="2476500"/>
                  </a:lnTo>
                  <a:lnTo>
                    <a:pt x="1001471" y="2476500"/>
                  </a:lnTo>
                  <a:lnTo>
                    <a:pt x="1001471" y="2527300"/>
                  </a:lnTo>
                  <a:lnTo>
                    <a:pt x="1000163" y="2527300"/>
                  </a:lnTo>
                  <a:lnTo>
                    <a:pt x="993241" y="2540000"/>
                  </a:lnTo>
                  <a:lnTo>
                    <a:pt x="999388" y="2540000"/>
                  </a:lnTo>
                  <a:lnTo>
                    <a:pt x="1001471" y="2552700"/>
                  </a:lnTo>
                  <a:lnTo>
                    <a:pt x="998499" y="2565400"/>
                  </a:lnTo>
                  <a:lnTo>
                    <a:pt x="998804" y="2565400"/>
                  </a:lnTo>
                  <a:lnTo>
                    <a:pt x="998537" y="2578100"/>
                  </a:lnTo>
                  <a:lnTo>
                    <a:pt x="993952" y="2578100"/>
                  </a:lnTo>
                  <a:lnTo>
                    <a:pt x="991527" y="2587256"/>
                  </a:lnTo>
                  <a:lnTo>
                    <a:pt x="991527" y="2806700"/>
                  </a:lnTo>
                  <a:lnTo>
                    <a:pt x="989672" y="2819400"/>
                  </a:lnTo>
                  <a:lnTo>
                    <a:pt x="989126" y="2819400"/>
                  </a:lnTo>
                  <a:lnTo>
                    <a:pt x="988809" y="2806700"/>
                  </a:lnTo>
                  <a:lnTo>
                    <a:pt x="988644" y="2806700"/>
                  </a:lnTo>
                  <a:lnTo>
                    <a:pt x="988072" y="2794000"/>
                  </a:lnTo>
                  <a:lnTo>
                    <a:pt x="986840" y="2794000"/>
                  </a:lnTo>
                  <a:lnTo>
                    <a:pt x="986840" y="3009900"/>
                  </a:lnTo>
                  <a:lnTo>
                    <a:pt x="986739" y="3021190"/>
                  </a:lnTo>
                  <a:lnTo>
                    <a:pt x="986739" y="3187700"/>
                  </a:lnTo>
                  <a:lnTo>
                    <a:pt x="986536" y="3187700"/>
                  </a:lnTo>
                  <a:lnTo>
                    <a:pt x="986421" y="3188690"/>
                  </a:lnTo>
                  <a:lnTo>
                    <a:pt x="986421" y="3251200"/>
                  </a:lnTo>
                  <a:lnTo>
                    <a:pt x="976591" y="3251200"/>
                  </a:lnTo>
                  <a:lnTo>
                    <a:pt x="976922" y="3263900"/>
                  </a:lnTo>
                  <a:lnTo>
                    <a:pt x="985215" y="3263900"/>
                  </a:lnTo>
                  <a:lnTo>
                    <a:pt x="985037" y="3276600"/>
                  </a:lnTo>
                  <a:lnTo>
                    <a:pt x="984389" y="3276600"/>
                  </a:lnTo>
                  <a:lnTo>
                    <a:pt x="984389" y="3352800"/>
                  </a:lnTo>
                  <a:lnTo>
                    <a:pt x="980490" y="3352800"/>
                  </a:lnTo>
                  <a:lnTo>
                    <a:pt x="980490" y="3429000"/>
                  </a:lnTo>
                  <a:lnTo>
                    <a:pt x="978192" y="3441700"/>
                  </a:lnTo>
                  <a:lnTo>
                    <a:pt x="976287" y="3441700"/>
                  </a:lnTo>
                  <a:lnTo>
                    <a:pt x="977188" y="3429000"/>
                  </a:lnTo>
                  <a:lnTo>
                    <a:pt x="980490" y="3429000"/>
                  </a:lnTo>
                  <a:lnTo>
                    <a:pt x="980490" y="3352800"/>
                  </a:lnTo>
                  <a:lnTo>
                    <a:pt x="976312" y="3352800"/>
                  </a:lnTo>
                  <a:lnTo>
                    <a:pt x="976312" y="3390900"/>
                  </a:lnTo>
                  <a:lnTo>
                    <a:pt x="976071" y="3403600"/>
                  </a:lnTo>
                  <a:lnTo>
                    <a:pt x="975499" y="3403600"/>
                  </a:lnTo>
                  <a:lnTo>
                    <a:pt x="975118" y="3390900"/>
                  </a:lnTo>
                  <a:lnTo>
                    <a:pt x="976312" y="3390900"/>
                  </a:lnTo>
                  <a:lnTo>
                    <a:pt x="976312" y="3352800"/>
                  </a:lnTo>
                  <a:lnTo>
                    <a:pt x="974648" y="3352800"/>
                  </a:lnTo>
                  <a:lnTo>
                    <a:pt x="974712" y="3340100"/>
                  </a:lnTo>
                  <a:lnTo>
                    <a:pt x="974712" y="3327400"/>
                  </a:lnTo>
                  <a:lnTo>
                    <a:pt x="974788" y="3314700"/>
                  </a:lnTo>
                  <a:lnTo>
                    <a:pt x="976858" y="3314700"/>
                  </a:lnTo>
                  <a:lnTo>
                    <a:pt x="976947" y="3327400"/>
                  </a:lnTo>
                  <a:lnTo>
                    <a:pt x="977112" y="3340100"/>
                  </a:lnTo>
                  <a:lnTo>
                    <a:pt x="978814" y="3340100"/>
                  </a:lnTo>
                  <a:lnTo>
                    <a:pt x="984389" y="3352800"/>
                  </a:lnTo>
                  <a:lnTo>
                    <a:pt x="984389" y="3276600"/>
                  </a:lnTo>
                  <a:lnTo>
                    <a:pt x="975639" y="3276600"/>
                  </a:lnTo>
                  <a:lnTo>
                    <a:pt x="976960" y="3289300"/>
                  </a:lnTo>
                  <a:lnTo>
                    <a:pt x="974890" y="3289300"/>
                  </a:lnTo>
                  <a:lnTo>
                    <a:pt x="974864" y="3263900"/>
                  </a:lnTo>
                  <a:lnTo>
                    <a:pt x="974585" y="3263900"/>
                  </a:lnTo>
                  <a:lnTo>
                    <a:pt x="974585" y="3251200"/>
                  </a:lnTo>
                  <a:lnTo>
                    <a:pt x="974623" y="3238500"/>
                  </a:lnTo>
                  <a:lnTo>
                    <a:pt x="986256" y="3238500"/>
                  </a:lnTo>
                  <a:lnTo>
                    <a:pt x="986421" y="3251200"/>
                  </a:lnTo>
                  <a:lnTo>
                    <a:pt x="986421" y="3188690"/>
                  </a:lnTo>
                  <a:lnTo>
                    <a:pt x="985062" y="3200400"/>
                  </a:lnTo>
                  <a:lnTo>
                    <a:pt x="982599" y="3200400"/>
                  </a:lnTo>
                  <a:lnTo>
                    <a:pt x="981278" y="3187700"/>
                  </a:lnTo>
                  <a:lnTo>
                    <a:pt x="977265" y="3187700"/>
                  </a:lnTo>
                  <a:lnTo>
                    <a:pt x="977036" y="3200400"/>
                  </a:lnTo>
                  <a:lnTo>
                    <a:pt x="976909" y="3213100"/>
                  </a:lnTo>
                  <a:lnTo>
                    <a:pt x="976706" y="3225800"/>
                  </a:lnTo>
                  <a:lnTo>
                    <a:pt x="974737" y="3225800"/>
                  </a:lnTo>
                  <a:lnTo>
                    <a:pt x="974674" y="3200400"/>
                  </a:lnTo>
                  <a:lnTo>
                    <a:pt x="974610" y="3175000"/>
                  </a:lnTo>
                  <a:lnTo>
                    <a:pt x="984643" y="3175000"/>
                  </a:lnTo>
                  <a:lnTo>
                    <a:pt x="986739" y="3187700"/>
                  </a:lnTo>
                  <a:lnTo>
                    <a:pt x="986739" y="3021190"/>
                  </a:lnTo>
                  <a:lnTo>
                    <a:pt x="986726" y="3022600"/>
                  </a:lnTo>
                  <a:lnTo>
                    <a:pt x="986193" y="3022600"/>
                  </a:lnTo>
                  <a:lnTo>
                    <a:pt x="986193" y="3111500"/>
                  </a:lnTo>
                  <a:lnTo>
                    <a:pt x="977480" y="3111500"/>
                  </a:lnTo>
                  <a:lnTo>
                    <a:pt x="975931" y="3124200"/>
                  </a:lnTo>
                  <a:lnTo>
                    <a:pt x="974864" y="3124200"/>
                  </a:lnTo>
                  <a:lnTo>
                    <a:pt x="974877" y="3111500"/>
                  </a:lnTo>
                  <a:lnTo>
                    <a:pt x="974572" y="3111500"/>
                  </a:lnTo>
                  <a:lnTo>
                    <a:pt x="974674" y="3098800"/>
                  </a:lnTo>
                  <a:lnTo>
                    <a:pt x="985113" y="3098800"/>
                  </a:lnTo>
                  <a:lnTo>
                    <a:pt x="986193" y="3111500"/>
                  </a:lnTo>
                  <a:lnTo>
                    <a:pt x="986193" y="3022600"/>
                  </a:lnTo>
                  <a:lnTo>
                    <a:pt x="977023" y="3022600"/>
                  </a:lnTo>
                  <a:lnTo>
                    <a:pt x="977214" y="3035300"/>
                  </a:lnTo>
                  <a:lnTo>
                    <a:pt x="976718" y="3035300"/>
                  </a:lnTo>
                  <a:lnTo>
                    <a:pt x="976718" y="3048000"/>
                  </a:lnTo>
                  <a:lnTo>
                    <a:pt x="976642" y="3060700"/>
                  </a:lnTo>
                  <a:lnTo>
                    <a:pt x="974966" y="3060700"/>
                  </a:lnTo>
                  <a:lnTo>
                    <a:pt x="974674" y="3048000"/>
                  </a:lnTo>
                  <a:lnTo>
                    <a:pt x="976718" y="3048000"/>
                  </a:lnTo>
                  <a:lnTo>
                    <a:pt x="976718" y="3035300"/>
                  </a:lnTo>
                  <a:lnTo>
                    <a:pt x="975042" y="3035300"/>
                  </a:lnTo>
                  <a:lnTo>
                    <a:pt x="974559" y="3022600"/>
                  </a:lnTo>
                  <a:lnTo>
                    <a:pt x="974521" y="2997200"/>
                  </a:lnTo>
                  <a:lnTo>
                    <a:pt x="974674" y="2997200"/>
                  </a:lnTo>
                  <a:lnTo>
                    <a:pt x="974737" y="2959100"/>
                  </a:lnTo>
                  <a:lnTo>
                    <a:pt x="977671" y="2959100"/>
                  </a:lnTo>
                  <a:lnTo>
                    <a:pt x="976617" y="2971800"/>
                  </a:lnTo>
                  <a:lnTo>
                    <a:pt x="977265" y="2971800"/>
                  </a:lnTo>
                  <a:lnTo>
                    <a:pt x="981316" y="2984500"/>
                  </a:lnTo>
                  <a:lnTo>
                    <a:pt x="980770" y="2997200"/>
                  </a:lnTo>
                  <a:lnTo>
                    <a:pt x="979170" y="3009900"/>
                  </a:lnTo>
                  <a:lnTo>
                    <a:pt x="986840" y="3009900"/>
                  </a:lnTo>
                  <a:lnTo>
                    <a:pt x="986840" y="2794000"/>
                  </a:lnTo>
                  <a:lnTo>
                    <a:pt x="982599" y="2794000"/>
                  </a:lnTo>
                  <a:lnTo>
                    <a:pt x="982599" y="2819400"/>
                  </a:lnTo>
                  <a:lnTo>
                    <a:pt x="980643" y="2830207"/>
                  </a:lnTo>
                  <a:lnTo>
                    <a:pt x="980643" y="2908300"/>
                  </a:lnTo>
                  <a:lnTo>
                    <a:pt x="978801" y="2921000"/>
                  </a:lnTo>
                  <a:lnTo>
                    <a:pt x="974331" y="2921000"/>
                  </a:lnTo>
                  <a:lnTo>
                    <a:pt x="977557" y="2908300"/>
                  </a:lnTo>
                  <a:lnTo>
                    <a:pt x="977366" y="2908300"/>
                  </a:lnTo>
                  <a:lnTo>
                    <a:pt x="977341" y="2895600"/>
                  </a:lnTo>
                  <a:lnTo>
                    <a:pt x="977455" y="2882900"/>
                  </a:lnTo>
                  <a:lnTo>
                    <a:pt x="977773" y="2857500"/>
                  </a:lnTo>
                  <a:lnTo>
                    <a:pt x="980287" y="2857500"/>
                  </a:lnTo>
                  <a:lnTo>
                    <a:pt x="980224" y="2908300"/>
                  </a:lnTo>
                  <a:lnTo>
                    <a:pt x="980643" y="2908300"/>
                  </a:lnTo>
                  <a:lnTo>
                    <a:pt x="980643" y="2830207"/>
                  </a:lnTo>
                  <a:lnTo>
                    <a:pt x="980300" y="2832100"/>
                  </a:lnTo>
                  <a:lnTo>
                    <a:pt x="979131" y="2844800"/>
                  </a:lnTo>
                  <a:lnTo>
                    <a:pt x="977531" y="2844800"/>
                  </a:lnTo>
                  <a:lnTo>
                    <a:pt x="977544" y="2832100"/>
                  </a:lnTo>
                  <a:lnTo>
                    <a:pt x="977328" y="2832100"/>
                  </a:lnTo>
                  <a:lnTo>
                    <a:pt x="977544" y="2819400"/>
                  </a:lnTo>
                  <a:lnTo>
                    <a:pt x="982599" y="2819400"/>
                  </a:lnTo>
                  <a:lnTo>
                    <a:pt x="982599" y="2794000"/>
                  </a:lnTo>
                  <a:lnTo>
                    <a:pt x="979716" y="2794000"/>
                  </a:lnTo>
                  <a:lnTo>
                    <a:pt x="979995" y="2781300"/>
                  </a:lnTo>
                  <a:lnTo>
                    <a:pt x="980020" y="2768600"/>
                  </a:lnTo>
                  <a:lnTo>
                    <a:pt x="982789" y="2768600"/>
                  </a:lnTo>
                  <a:lnTo>
                    <a:pt x="983919" y="2781300"/>
                  </a:lnTo>
                  <a:lnTo>
                    <a:pt x="990219" y="2781300"/>
                  </a:lnTo>
                  <a:lnTo>
                    <a:pt x="990168" y="2794000"/>
                  </a:lnTo>
                  <a:lnTo>
                    <a:pt x="989952" y="2794000"/>
                  </a:lnTo>
                  <a:lnTo>
                    <a:pt x="991527" y="2806700"/>
                  </a:lnTo>
                  <a:lnTo>
                    <a:pt x="991527" y="2587256"/>
                  </a:lnTo>
                  <a:lnTo>
                    <a:pt x="990587" y="2590800"/>
                  </a:lnTo>
                  <a:lnTo>
                    <a:pt x="988199" y="2590800"/>
                  </a:lnTo>
                  <a:lnTo>
                    <a:pt x="987132" y="2603500"/>
                  </a:lnTo>
                  <a:lnTo>
                    <a:pt x="988352" y="2603500"/>
                  </a:lnTo>
                  <a:lnTo>
                    <a:pt x="988783" y="2616200"/>
                  </a:lnTo>
                  <a:lnTo>
                    <a:pt x="988504" y="2616200"/>
                  </a:lnTo>
                  <a:lnTo>
                    <a:pt x="986942" y="2628900"/>
                  </a:lnTo>
                  <a:lnTo>
                    <a:pt x="985862" y="2641600"/>
                  </a:lnTo>
                  <a:lnTo>
                    <a:pt x="985278" y="2654300"/>
                  </a:lnTo>
                  <a:lnTo>
                    <a:pt x="985240" y="2679700"/>
                  </a:lnTo>
                  <a:lnTo>
                    <a:pt x="984262" y="2679700"/>
                  </a:lnTo>
                  <a:lnTo>
                    <a:pt x="985532" y="2692400"/>
                  </a:lnTo>
                  <a:lnTo>
                    <a:pt x="982980" y="2692400"/>
                  </a:lnTo>
                  <a:lnTo>
                    <a:pt x="982764" y="2705100"/>
                  </a:lnTo>
                  <a:lnTo>
                    <a:pt x="983449" y="2705100"/>
                  </a:lnTo>
                  <a:lnTo>
                    <a:pt x="984300" y="2717800"/>
                  </a:lnTo>
                  <a:lnTo>
                    <a:pt x="986497" y="2730500"/>
                  </a:lnTo>
                  <a:lnTo>
                    <a:pt x="984973" y="2743200"/>
                  </a:lnTo>
                  <a:lnTo>
                    <a:pt x="980071" y="2743200"/>
                  </a:lnTo>
                  <a:lnTo>
                    <a:pt x="980160" y="2705100"/>
                  </a:lnTo>
                  <a:lnTo>
                    <a:pt x="979868" y="2692400"/>
                  </a:lnTo>
                  <a:lnTo>
                    <a:pt x="983449" y="2679700"/>
                  </a:lnTo>
                  <a:lnTo>
                    <a:pt x="983157" y="2679700"/>
                  </a:lnTo>
                  <a:lnTo>
                    <a:pt x="982891" y="2616200"/>
                  </a:lnTo>
                  <a:lnTo>
                    <a:pt x="983183" y="2616200"/>
                  </a:lnTo>
                  <a:lnTo>
                    <a:pt x="985875" y="2603500"/>
                  </a:lnTo>
                  <a:lnTo>
                    <a:pt x="986053" y="2603500"/>
                  </a:lnTo>
                  <a:lnTo>
                    <a:pt x="985989" y="2590800"/>
                  </a:lnTo>
                  <a:lnTo>
                    <a:pt x="985647" y="2552700"/>
                  </a:lnTo>
                  <a:lnTo>
                    <a:pt x="985418" y="2540000"/>
                  </a:lnTo>
                  <a:lnTo>
                    <a:pt x="988758" y="2540000"/>
                  </a:lnTo>
                  <a:lnTo>
                    <a:pt x="988288" y="2527300"/>
                  </a:lnTo>
                  <a:lnTo>
                    <a:pt x="988453" y="2514600"/>
                  </a:lnTo>
                  <a:lnTo>
                    <a:pt x="988644" y="2476500"/>
                  </a:lnTo>
                  <a:lnTo>
                    <a:pt x="988872" y="2476500"/>
                  </a:lnTo>
                  <a:lnTo>
                    <a:pt x="991781" y="2451100"/>
                  </a:lnTo>
                  <a:lnTo>
                    <a:pt x="991247" y="2451100"/>
                  </a:lnTo>
                  <a:lnTo>
                    <a:pt x="991603" y="2438400"/>
                  </a:lnTo>
                  <a:lnTo>
                    <a:pt x="991247" y="2425700"/>
                  </a:lnTo>
                  <a:lnTo>
                    <a:pt x="994498" y="2413000"/>
                  </a:lnTo>
                  <a:lnTo>
                    <a:pt x="993978" y="2413000"/>
                  </a:lnTo>
                  <a:lnTo>
                    <a:pt x="994156" y="2400300"/>
                  </a:lnTo>
                  <a:lnTo>
                    <a:pt x="994486" y="2362200"/>
                  </a:lnTo>
                  <a:lnTo>
                    <a:pt x="994067" y="2362200"/>
                  </a:lnTo>
                  <a:lnTo>
                    <a:pt x="994803" y="2349500"/>
                  </a:lnTo>
                  <a:lnTo>
                    <a:pt x="996188" y="2349500"/>
                  </a:lnTo>
                  <a:lnTo>
                    <a:pt x="996721" y="2336800"/>
                  </a:lnTo>
                  <a:lnTo>
                    <a:pt x="996924" y="2324100"/>
                  </a:lnTo>
                  <a:lnTo>
                    <a:pt x="997153" y="2324100"/>
                  </a:lnTo>
                  <a:lnTo>
                    <a:pt x="997419" y="2311400"/>
                  </a:lnTo>
                  <a:lnTo>
                    <a:pt x="998004" y="2298700"/>
                  </a:lnTo>
                  <a:lnTo>
                    <a:pt x="999197" y="2286000"/>
                  </a:lnTo>
                  <a:lnTo>
                    <a:pt x="999604" y="2286000"/>
                  </a:lnTo>
                  <a:lnTo>
                    <a:pt x="999553" y="2273300"/>
                  </a:lnTo>
                  <a:lnTo>
                    <a:pt x="1000036" y="2260600"/>
                  </a:lnTo>
                  <a:lnTo>
                    <a:pt x="1000620" y="2247900"/>
                  </a:lnTo>
                  <a:lnTo>
                    <a:pt x="1000912" y="2235200"/>
                  </a:lnTo>
                  <a:lnTo>
                    <a:pt x="1001128" y="2222500"/>
                  </a:lnTo>
                  <a:lnTo>
                    <a:pt x="1002563" y="2222500"/>
                  </a:lnTo>
                  <a:lnTo>
                    <a:pt x="1003084" y="2209800"/>
                  </a:lnTo>
                  <a:lnTo>
                    <a:pt x="1003071" y="2171700"/>
                  </a:lnTo>
                  <a:lnTo>
                    <a:pt x="1003363" y="2171700"/>
                  </a:lnTo>
                  <a:lnTo>
                    <a:pt x="1003985" y="2159000"/>
                  </a:lnTo>
                  <a:lnTo>
                    <a:pt x="1005459" y="2159000"/>
                  </a:lnTo>
                  <a:lnTo>
                    <a:pt x="1005293" y="2146300"/>
                  </a:lnTo>
                  <a:lnTo>
                    <a:pt x="1005522" y="2133600"/>
                  </a:lnTo>
                  <a:lnTo>
                    <a:pt x="1005738" y="2133600"/>
                  </a:lnTo>
                  <a:lnTo>
                    <a:pt x="1004100" y="2120900"/>
                  </a:lnTo>
                  <a:lnTo>
                    <a:pt x="1007579" y="2108200"/>
                  </a:lnTo>
                  <a:lnTo>
                    <a:pt x="1006627" y="2095500"/>
                  </a:lnTo>
                  <a:lnTo>
                    <a:pt x="1006830" y="2082800"/>
                  </a:lnTo>
                  <a:lnTo>
                    <a:pt x="1006856" y="2070100"/>
                  </a:lnTo>
                  <a:lnTo>
                    <a:pt x="1007084" y="2070100"/>
                  </a:lnTo>
                  <a:lnTo>
                    <a:pt x="1008824" y="2057400"/>
                  </a:lnTo>
                  <a:lnTo>
                    <a:pt x="1009357" y="2044700"/>
                  </a:lnTo>
                  <a:lnTo>
                    <a:pt x="1009294" y="2032000"/>
                  </a:lnTo>
                  <a:lnTo>
                    <a:pt x="1009408" y="1993900"/>
                  </a:lnTo>
                  <a:lnTo>
                    <a:pt x="1009497" y="1981200"/>
                  </a:lnTo>
                  <a:lnTo>
                    <a:pt x="1009611" y="1943100"/>
                  </a:lnTo>
                  <a:lnTo>
                    <a:pt x="1009700" y="1866900"/>
                  </a:lnTo>
                  <a:lnTo>
                    <a:pt x="1009891" y="1866900"/>
                  </a:lnTo>
                  <a:lnTo>
                    <a:pt x="1013320" y="1854200"/>
                  </a:lnTo>
                  <a:lnTo>
                    <a:pt x="1009802" y="1854200"/>
                  </a:lnTo>
                  <a:lnTo>
                    <a:pt x="1009573" y="1841500"/>
                  </a:lnTo>
                  <a:lnTo>
                    <a:pt x="1009802" y="1841500"/>
                  </a:lnTo>
                  <a:lnTo>
                    <a:pt x="1010158" y="1828800"/>
                  </a:lnTo>
                  <a:lnTo>
                    <a:pt x="1009954" y="1828800"/>
                  </a:lnTo>
                  <a:lnTo>
                    <a:pt x="1009586" y="1816100"/>
                  </a:lnTo>
                  <a:lnTo>
                    <a:pt x="1009586" y="1790700"/>
                  </a:lnTo>
                  <a:lnTo>
                    <a:pt x="1009434" y="1778000"/>
                  </a:lnTo>
                  <a:lnTo>
                    <a:pt x="1009294" y="1765300"/>
                  </a:lnTo>
                  <a:lnTo>
                    <a:pt x="1009205" y="1752600"/>
                  </a:lnTo>
                  <a:lnTo>
                    <a:pt x="1007249" y="1739900"/>
                  </a:lnTo>
                  <a:lnTo>
                    <a:pt x="1007046" y="1739900"/>
                  </a:lnTo>
                  <a:lnTo>
                    <a:pt x="1008672" y="1727200"/>
                  </a:lnTo>
                  <a:lnTo>
                    <a:pt x="1008380" y="1727200"/>
                  </a:lnTo>
                  <a:lnTo>
                    <a:pt x="1006741" y="1714500"/>
                  </a:lnTo>
                  <a:lnTo>
                    <a:pt x="1006843" y="1701800"/>
                  </a:lnTo>
                  <a:lnTo>
                    <a:pt x="1006525" y="1701800"/>
                  </a:lnTo>
                  <a:lnTo>
                    <a:pt x="1006487" y="1689100"/>
                  </a:lnTo>
                  <a:lnTo>
                    <a:pt x="1004328" y="1689100"/>
                  </a:lnTo>
                  <a:lnTo>
                    <a:pt x="1003846" y="1676400"/>
                  </a:lnTo>
                  <a:lnTo>
                    <a:pt x="1003858" y="1660271"/>
                  </a:lnTo>
                  <a:lnTo>
                    <a:pt x="1003515" y="1638300"/>
                  </a:lnTo>
                  <a:lnTo>
                    <a:pt x="1002995" y="1625600"/>
                  </a:lnTo>
                  <a:lnTo>
                    <a:pt x="1002677" y="1600200"/>
                  </a:lnTo>
                  <a:lnTo>
                    <a:pt x="1002906" y="1600200"/>
                  </a:lnTo>
                  <a:lnTo>
                    <a:pt x="1002360" y="1587500"/>
                  </a:lnTo>
                  <a:lnTo>
                    <a:pt x="1001204" y="1587500"/>
                  </a:lnTo>
                  <a:lnTo>
                    <a:pt x="1000747" y="1574800"/>
                  </a:lnTo>
                  <a:lnTo>
                    <a:pt x="1000620" y="1574800"/>
                  </a:lnTo>
                  <a:lnTo>
                    <a:pt x="1000442" y="1562100"/>
                  </a:lnTo>
                  <a:lnTo>
                    <a:pt x="1000163" y="1549400"/>
                  </a:lnTo>
                  <a:lnTo>
                    <a:pt x="1000036" y="1536700"/>
                  </a:lnTo>
                  <a:lnTo>
                    <a:pt x="999934" y="1511300"/>
                  </a:lnTo>
                  <a:lnTo>
                    <a:pt x="999769" y="1511300"/>
                  </a:lnTo>
                  <a:lnTo>
                    <a:pt x="999236" y="1498600"/>
                  </a:lnTo>
                  <a:lnTo>
                    <a:pt x="998118" y="1498600"/>
                  </a:lnTo>
                  <a:lnTo>
                    <a:pt x="997597" y="1485900"/>
                  </a:lnTo>
                  <a:lnTo>
                    <a:pt x="997343" y="1473200"/>
                  </a:lnTo>
                  <a:lnTo>
                    <a:pt x="997000" y="1460500"/>
                  </a:lnTo>
                  <a:lnTo>
                    <a:pt x="996683" y="1447800"/>
                  </a:lnTo>
                  <a:lnTo>
                    <a:pt x="996518" y="1435100"/>
                  </a:lnTo>
                  <a:lnTo>
                    <a:pt x="996200" y="1435100"/>
                  </a:lnTo>
                  <a:lnTo>
                    <a:pt x="995019" y="1422400"/>
                  </a:lnTo>
                  <a:lnTo>
                    <a:pt x="996886" y="1422400"/>
                  </a:lnTo>
                  <a:lnTo>
                    <a:pt x="996238" y="1409700"/>
                  </a:lnTo>
                  <a:lnTo>
                    <a:pt x="996111" y="1397000"/>
                  </a:lnTo>
                  <a:lnTo>
                    <a:pt x="995235" y="1384300"/>
                  </a:lnTo>
                  <a:lnTo>
                    <a:pt x="994321" y="1371600"/>
                  </a:lnTo>
                  <a:lnTo>
                    <a:pt x="993990" y="1358900"/>
                  </a:lnTo>
                  <a:lnTo>
                    <a:pt x="994232" y="1333500"/>
                  </a:lnTo>
                  <a:lnTo>
                    <a:pt x="994156" y="1270000"/>
                  </a:lnTo>
                  <a:lnTo>
                    <a:pt x="993978" y="1231900"/>
                  </a:lnTo>
                  <a:lnTo>
                    <a:pt x="993876" y="1219200"/>
                  </a:lnTo>
                  <a:lnTo>
                    <a:pt x="993622" y="1219200"/>
                  </a:lnTo>
                  <a:lnTo>
                    <a:pt x="993089" y="1206500"/>
                  </a:lnTo>
                  <a:lnTo>
                    <a:pt x="991311" y="1193800"/>
                  </a:lnTo>
                  <a:lnTo>
                    <a:pt x="991031" y="1181100"/>
                  </a:lnTo>
                  <a:lnTo>
                    <a:pt x="991603" y="1181100"/>
                  </a:lnTo>
                  <a:lnTo>
                    <a:pt x="993292" y="1168400"/>
                  </a:lnTo>
                  <a:lnTo>
                    <a:pt x="994257" y="1168400"/>
                  </a:lnTo>
                  <a:lnTo>
                    <a:pt x="993902" y="1155700"/>
                  </a:lnTo>
                  <a:lnTo>
                    <a:pt x="993127" y="1155700"/>
                  </a:lnTo>
                  <a:lnTo>
                    <a:pt x="991616" y="1143000"/>
                  </a:lnTo>
                  <a:lnTo>
                    <a:pt x="990727" y="1143000"/>
                  </a:lnTo>
                  <a:lnTo>
                    <a:pt x="990574" y="1130300"/>
                  </a:lnTo>
                  <a:lnTo>
                    <a:pt x="991222" y="1130300"/>
                  </a:lnTo>
                  <a:lnTo>
                    <a:pt x="991565" y="1117600"/>
                  </a:lnTo>
                  <a:lnTo>
                    <a:pt x="991336" y="1117600"/>
                  </a:lnTo>
                  <a:lnTo>
                    <a:pt x="991450" y="990600"/>
                  </a:lnTo>
                  <a:lnTo>
                    <a:pt x="991463" y="977900"/>
                  </a:lnTo>
                  <a:lnTo>
                    <a:pt x="991311" y="977900"/>
                  </a:lnTo>
                  <a:lnTo>
                    <a:pt x="994422" y="965200"/>
                  </a:lnTo>
                  <a:lnTo>
                    <a:pt x="994003" y="952500"/>
                  </a:lnTo>
                  <a:lnTo>
                    <a:pt x="994105" y="925868"/>
                  </a:lnTo>
                  <a:lnTo>
                    <a:pt x="994130" y="914400"/>
                  </a:lnTo>
                  <a:lnTo>
                    <a:pt x="994206" y="876300"/>
                  </a:lnTo>
                  <a:lnTo>
                    <a:pt x="993851" y="876300"/>
                  </a:lnTo>
                  <a:lnTo>
                    <a:pt x="996264" y="863600"/>
                  </a:lnTo>
                  <a:lnTo>
                    <a:pt x="994930" y="863600"/>
                  </a:lnTo>
                  <a:lnTo>
                    <a:pt x="995476" y="850900"/>
                  </a:lnTo>
                  <a:lnTo>
                    <a:pt x="996416" y="838200"/>
                  </a:lnTo>
                  <a:lnTo>
                    <a:pt x="996238" y="838200"/>
                  </a:lnTo>
                  <a:lnTo>
                    <a:pt x="996861" y="825500"/>
                  </a:lnTo>
                  <a:lnTo>
                    <a:pt x="994041" y="812800"/>
                  </a:lnTo>
                  <a:lnTo>
                    <a:pt x="995248" y="800100"/>
                  </a:lnTo>
                  <a:lnTo>
                    <a:pt x="997915" y="800100"/>
                  </a:lnTo>
                  <a:lnTo>
                    <a:pt x="1002372" y="787400"/>
                  </a:lnTo>
                  <a:lnTo>
                    <a:pt x="1009700" y="787400"/>
                  </a:lnTo>
                  <a:lnTo>
                    <a:pt x="1009777" y="800100"/>
                  </a:lnTo>
                  <a:lnTo>
                    <a:pt x="1009713" y="816610"/>
                  </a:lnTo>
                  <a:lnTo>
                    <a:pt x="1009891" y="825500"/>
                  </a:lnTo>
                  <a:lnTo>
                    <a:pt x="1006690" y="825500"/>
                  </a:lnTo>
                  <a:lnTo>
                    <a:pt x="1007033" y="838200"/>
                  </a:lnTo>
                  <a:lnTo>
                    <a:pt x="1006894" y="952500"/>
                  </a:lnTo>
                  <a:lnTo>
                    <a:pt x="1007694" y="952500"/>
                  </a:lnTo>
                  <a:lnTo>
                    <a:pt x="1004328" y="965200"/>
                  </a:lnTo>
                  <a:lnTo>
                    <a:pt x="1004328" y="977900"/>
                  </a:lnTo>
                  <a:lnTo>
                    <a:pt x="1004392" y="990600"/>
                  </a:lnTo>
                  <a:lnTo>
                    <a:pt x="1006513" y="1003300"/>
                  </a:lnTo>
                  <a:lnTo>
                    <a:pt x="1004341" y="1003300"/>
                  </a:lnTo>
                  <a:lnTo>
                    <a:pt x="1004455" y="1028700"/>
                  </a:lnTo>
                  <a:lnTo>
                    <a:pt x="1004303" y="1041400"/>
                  </a:lnTo>
                  <a:lnTo>
                    <a:pt x="1004277" y="1181100"/>
                  </a:lnTo>
                  <a:lnTo>
                    <a:pt x="1004468" y="1181100"/>
                  </a:lnTo>
                  <a:lnTo>
                    <a:pt x="1005128" y="1193800"/>
                  </a:lnTo>
                  <a:lnTo>
                    <a:pt x="1006551" y="1206500"/>
                  </a:lnTo>
                  <a:lnTo>
                    <a:pt x="1005814" y="1206500"/>
                  </a:lnTo>
                  <a:lnTo>
                    <a:pt x="1004519" y="1219200"/>
                  </a:lnTo>
                  <a:lnTo>
                    <a:pt x="1007491" y="1219200"/>
                  </a:lnTo>
                  <a:lnTo>
                    <a:pt x="1004468" y="1231900"/>
                  </a:lnTo>
                  <a:lnTo>
                    <a:pt x="1004214" y="1244600"/>
                  </a:lnTo>
                  <a:lnTo>
                    <a:pt x="1004214" y="1257300"/>
                  </a:lnTo>
                  <a:lnTo>
                    <a:pt x="1003617" y="1257300"/>
                  </a:lnTo>
                  <a:lnTo>
                    <a:pt x="1006678" y="1270000"/>
                  </a:lnTo>
                  <a:lnTo>
                    <a:pt x="1004963" y="1270000"/>
                  </a:lnTo>
                  <a:lnTo>
                    <a:pt x="1006805" y="1282700"/>
                  </a:lnTo>
                  <a:lnTo>
                    <a:pt x="1007198" y="1295400"/>
                  </a:lnTo>
                  <a:lnTo>
                    <a:pt x="1006944" y="1308100"/>
                  </a:lnTo>
                  <a:lnTo>
                    <a:pt x="1007135" y="1320800"/>
                  </a:lnTo>
                  <a:lnTo>
                    <a:pt x="1007160" y="1346200"/>
                  </a:lnTo>
                  <a:lnTo>
                    <a:pt x="1006767" y="1358900"/>
                  </a:lnTo>
                  <a:lnTo>
                    <a:pt x="1006576" y="1371600"/>
                  </a:lnTo>
                  <a:lnTo>
                    <a:pt x="1006767" y="1371600"/>
                  </a:lnTo>
                  <a:lnTo>
                    <a:pt x="1007033" y="1384300"/>
                  </a:lnTo>
                  <a:lnTo>
                    <a:pt x="1007097" y="1397000"/>
                  </a:lnTo>
                  <a:lnTo>
                    <a:pt x="1007351" y="1409700"/>
                  </a:lnTo>
                  <a:lnTo>
                    <a:pt x="1007618" y="1422400"/>
                  </a:lnTo>
                  <a:lnTo>
                    <a:pt x="1007757" y="1422400"/>
                  </a:lnTo>
                  <a:lnTo>
                    <a:pt x="1007770" y="1435100"/>
                  </a:lnTo>
                  <a:lnTo>
                    <a:pt x="1007084" y="1435100"/>
                  </a:lnTo>
                  <a:lnTo>
                    <a:pt x="1009180" y="1447800"/>
                  </a:lnTo>
                  <a:lnTo>
                    <a:pt x="1008341" y="1447800"/>
                  </a:lnTo>
                  <a:lnTo>
                    <a:pt x="1010678" y="1460500"/>
                  </a:lnTo>
                  <a:lnTo>
                    <a:pt x="1006030" y="1460500"/>
                  </a:lnTo>
                  <a:lnTo>
                    <a:pt x="1006449" y="1473200"/>
                  </a:lnTo>
                  <a:lnTo>
                    <a:pt x="1009726" y="1473200"/>
                  </a:lnTo>
                  <a:lnTo>
                    <a:pt x="1009815" y="1524000"/>
                  </a:lnTo>
                  <a:lnTo>
                    <a:pt x="1009446" y="1536700"/>
                  </a:lnTo>
                  <a:lnTo>
                    <a:pt x="1011834" y="1536700"/>
                  </a:lnTo>
                  <a:lnTo>
                    <a:pt x="1009523" y="1549400"/>
                  </a:lnTo>
                  <a:lnTo>
                    <a:pt x="1009713" y="1549400"/>
                  </a:lnTo>
                  <a:lnTo>
                    <a:pt x="1012177" y="1562100"/>
                  </a:lnTo>
                  <a:lnTo>
                    <a:pt x="1012405" y="1562100"/>
                  </a:lnTo>
                  <a:lnTo>
                    <a:pt x="1012456" y="1574800"/>
                  </a:lnTo>
                  <a:lnTo>
                    <a:pt x="1012571" y="1600200"/>
                  </a:lnTo>
                  <a:lnTo>
                    <a:pt x="1012761" y="1612900"/>
                  </a:lnTo>
                  <a:lnTo>
                    <a:pt x="1011783" y="1625600"/>
                  </a:lnTo>
                  <a:lnTo>
                    <a:pt x="1014361" y="1625600"/>
                  </a:lnTo>
                  <a:lnTo>
                    <a:pt x="1011110" y="1638300"/>
                  </a:lnTo>
                  <a:lnTo>
                    <a:pt x="1014044" y="1638300"/>
                  </a:lnTo>
                  <a:lnTo>
                    <a:pt x="1015784" y="1651000"/>
                  </a:lnTo>
                  <a:lnTo>
                    <a:pt x="1015504" y="1660271"/>
                  </a:lnTo>
                  <a:lnTo>
                    <a:pt x="1015441" y="1676400"/>
                  </a:lnTo>
                  <a:lnTo>
                    <a:pt x="1015542" y="1701800"/>
                  </a:lnTo>
                  <a:lnTo>
                    <a:pt x="1018120" y="1714500"/>
                  </a:lnTo>
                  <a:lnTo>
                    <a:pt x="1018260" y="1727200"/>
                  </a:lnTo>
                  <a:lnTo>
                    <a:pt x="1018235" y="1739900"/>
                  </a:lnTo>
                  <a:lnTo>
                    <a:pt x="1017993" y="1752600"/>
                  </a:lnTo>
                  <a:lnTo>
                    <a:pt x="1018667" y="1765300"/>
                  </a:lnTo>
                  <a:lnTo>
                    <a:pt x="1019276" y="1765300"/>
                  </a:lnTo>
                  <a:lnTo>
                    <a:pt x="1020343" y="1778000"/>
                  </a:lnTo>
                  <a:lnTo>
                    <a:pt x="1020787" y="1778000"/>
                  </a:lnTo>
                  <a:lnTo>
                    <a:pt x="1020457" y="1790700"/>
                  </a:lnTo>
                  <a:lnTo>
                    <a:pt x="1020025" y="1790700"/>
                  </a:lnTo>
                  <a:lnTo>
                    <a:pt x="1020140" y="1803400"/>
                  </a:lnTo>
                  <a:lnTo>
                    <a:pt x="1019530" y="1803400"/>
                  </a:lnTo>
                  <a:lnTo>
                    <a:pt x="1020013" y="1816100"/>
                  </a:lnTo>
                  <a:lnTo>
                    <a:pt x="1020864" y="1816100"/>
                  </a:lnTo>
                  <a:lnTo>
                    <a:pt x="1021168" y="1828800"/>
                  </a:lnTo>
                  <a:lnTo>
                    <a:pt x="1021041" y="1828800"/>
                  </a:lnTo>
                  <a:lnTo>
                    <a:pt x="1020584" y="1841500"/>
                  </a:lnTo>
                  <a:lnTo>
                    <a:pt x="1018273" y="1841500"/>
                  </a:lnTo>
                  <a:lnTo>
                    <a:pt x="1014171" y="1854200"/>
                  </a:lnTo>
                  <a:lnTo>
                    <a:pt x="1020318" y="1854200"/>
                  </a:lnTo>
                  <a:lnTo>
                    <a:pt x="1020889" y="1866900"/>
                  </a:lnTo>
                  <a:lnTo>
                    <a:pt x="1013739" y="1866900"/>
                  </a:lnTo>
                  <a:lnTo>
                    <a:pt x="1012952" y="1879600"/>
                  </a:lnTo>
                  <a:lnTo>
                    <a:pt x="1021092" y="1879600"/>
                  </a:lnTo>
                  <a:lnTo>
                    <a:pt x="1020991" y="1955800"/>
                  </a:lnTo>
                  <a:lnTo>
                    <a:pt x="1020394" y="1955800"/>
                  </a:lnTo>
                  <a:lnTo>
                    <a:pt x="1017117" y="1968500"/>
                  </a:lnTo>
                  <a:lnTo>
                    <a:pt x="1016342" y="1968500"/>
                  </a:lnTo>
                  <a:lnTo>
                    <a:pt x="1018679" y="1981200"/>
                  </a:lnTo>
                  <a:lnTo>
                    <a:pt x="1018006" y="1981200"/>
                  </a:lnTo>
                  <a:lnTo>
                    <a:pt x="1017981" y="1993900"/>
                  </a:lnTo>
                  <a:lnTo>
                    <a:pt x="1011593" y="1993900"/>
                  </a:lnTo>
                  <a:lnTo>
                    <a:pt x="1018184" y="2006600"/>
                  </a:lnTo>
                  <a:lnTo>
                    <a:pt x="1019733" y="2006600"/>
                  </a:lnTo>
                  <a:lnTo>
                    <a:pt x="1020610" y="2019300"/>
                  </a:lnTo>
                  <a:lnTo>
                    <a:pt x="1021803" y="2019300"/>
                  </a:lnTo>
                  <a:lnTo>
                    <a:pt x="1021803" y="223862"/>
                  </a:lnTo>
                  <a:lnTo>
                    <a:pt x="1018832" y="228600"/>
                  </a:lnTo>
                  <a:lnTo>
                    <a:pt x="1018349" y="228600"/>
                  </a:lnTo>
                  <a:lnTo>
                    <a:pt x="1018349" y="368300"/>
                  </a:lnTo>
                  <a:lnTo>
                    <a:pt x="1010272" y="381000"/>
                  </a:lnTo>
                  <a:lnTo>
                    <a:pt x="1004023" y="381000"/>
                  </a:lnTo>
                  <a:lnTo>
                    <a:pt x="1009307" y="368300"/>
                  </a:lnTo>
                  <a:lnTo>
                    <a:pt x="1018349" y="368300"/>
                  </a:lnTo>
                  <a:lnTo>
                    <a:pt x="1018349" y="228600"/>
                  </a:lnTo>
                  <a:lnTo>
                    <a:pt x="1007224" y="228600"/>
                  </a:lnTo>
                  <a:lnTo>
                    <a:pt x="1002830" y="241300"/>
                  </a:lnTo>
                  <a:lnTo>
                    <a:pt x="999032" y="241300"/>
                  </a:lnTo>
                  <a:lnTo>
                    <a:pt x="998956" y="241566"/>
                  </a:lnTo>
                  <a:lnTo>
                    <a:pt x="998956" y="381000"/>
                  </a:lnTo>
                  <a:lnTo>
                    <a:pt x="997940" y="393700"/>
                  </a:lnTo>
                  <a:lnTo>
                    <a:pt x="996556" y="393700"/>
                  </a:lnTo>
                  <a:lnTo>
                    <a:pt x="996467" y="381000"/>
                  </a:lnTo>
                  <a:lnTo>
                    <a:pt x="998956" y="381000"/>
                  </a:lnTo>
                  <a:lnTo>
                    <a:pt x="998956" y="241566"/>
                  </a:lnTo>
                  <a:lnTo>
                    <a:pt x="995324" y="254000"/>
                  </a:lnTo>
                  <a:lnTo>
                    <a:pt x="981265" y="254000"/>
                  </a:lnTo>
                  <a:lnTo>
                    <a:pt x="981265" y="838200"/>
                  </a:lnTo>
                  <a:lnTo>
                    <a:pt x="980605" y="838200"/>
                  </a:lnTo>
                  <a:lnTo>
                    <a:pt x="980605" y="914400"/>
                  </a:lnTo>
                  <a:lnTo>
                    <a:pt x="980452" y="927100"/>
                  </a:lnTo>
                  <a:lnTo>
                    <a:pt x="979906" y="927100"/>
                  </a:lnTo>
                  <a:lnTo>
                    <a:pt x="979754" y="934821"/>
                  </a:lnTo>
                  <a:lnTo>
                    <a:pt x="979728" y="952500"/>
                  </a:lnTo>
                  <a:lnTo>
                    <a:pt x="980160" y="965200"/>
                  </a:lnTo>
                  <a:lnTo>
                    <a:pt x="980389" y="965200"/>
                  </a:lnTo>
                  <a:lnTo>
                    <a:pt x="978852" y="977900"/>
                  </a:lnTo>
                  <a:lnTo>
                    <a:pt x="978662" y="977900"/>
                  </a:lnTo>
                  <a:lnTo>
                    <a:pt x="980274" y="990600"/>
                  </a:lnTo>
                  <a:lnTo>
                    <a:pt x="980147" y="990600"/>
                  </a:lnTo>
                  <a:lnTo>
                    <a:pt x="980147" y="1130300"/>
                  </a:lnTo>
                  <a:lnTo>
                    <a:pt x="977455" y="1130300"/>
                  </a:lnTo>
                  <a:lnTo>
                    <a:pt x="977658" y="1143000"/>
                  </a:lnTo>
                  <a:lnTo>
                    <a:pt x="977011" y="1143000"/>
                  </a:lnTo>
                  <a:lnTo>
                    <a:pt x="977011" y="1549400"/>
                  </a:lnTo>
                  <a:lnTo>
                    <a:pt x="976693" y="1562100"/>
                  </a:lnTo>
                  <a:lnTo>
                    <a:pt x="974852" y="1562100"/>
                  </a:lnTo>
                  <a:lnTo>
                    <a:pt x="975042" y="1549400"/>
                  </a:lnTo>
                  <a:lnTo>
                    <a:pt x="977011" y="1549400"/>
                  </a:lnTo>
                  <a:lnTo>
                    <a:pt x="977011" y="1143000"/>
                  </a:lnTo>
                  <a:lnTo>
                    <a:pt x="974407" y="1143000"/>
                  </a:lnTo>
                  <a:lnTo>
                    <a:pt x="974407" y="1447800"/>
                  </a:lnTo>
                  <a:lnTo>
                    <a:pt x="974331" y="1460500"/>
                  </a:lnTo>
                  <a:lnTo>
                    <a:pt x="973124" y="1460500"/>
                  </a:lnTo>
                  <a:lnTo>
                    <a:pt x="972070" y="1447800"/>
                  </a:lnTo>
                  <a:lnTo>
                    <a:pt x="974407" y="1447800"/>
                  </a:lnTo>
                  <a:lnTo>
                    <a:pt x="974407" y="1143000"/>
                  </a:lnTo>
                  <a:lnTo>
                    <a:pt x="971613" y="1143000"/>
                  </a:lnTo>
                  <a:lnTo>
                    <a:pt x="972908" y="1130300"/>
                  </a:lnTo>
                  <a:lnTo>
                    <a:pt x="977417" y="1130300"/>
                  </a:lnTo>
                  <a:lnTo>
                    <a:pt x="977493" y="1117600"/>
                  </a:lnTo>
                  <a:lnTo>
                    <a:pt x="979449" y="1117600"/>
                  </a:lnTo>
                  <a:lnTo>
                    <a:pt x="980147" y="1130300"/>
                  </a:lnTo>
                  <a:lnTo>
                    <a:pt x="980147" y="990600"/>
                  </a:lnTo>
                  <a:lnTo>
                    <a:pt x="978979" y="990600"/>
                  </a:lnTo>
                  <a:lnTo>
                    <a:pt x="978979" y="1028700"/>
                  </a:lnTo>
                  <a:lnTo>
                    <a:pt x="977811" y="1028700"/>
                  </a:lnTo>
                  <a:lnTo>
                    <a:pt x="977874" y="1016000"/>
                  </a:lnTo>
                  <a:lnTo>
                    <a:pt x="978712" y="1016000"/>
                  </a:lnTo>
                  <a:lnTo>
                    <a:pt x="978979" y="1028700"/>
                  </a:lnTo>
                  <a:lnTo>
                    <a:pt x="978979" y="990600"/>
                  </a:lnTo>
                  <a:lnTo>
                    <a:pt x="976871" y="990600"/>
                  </a:lnTo>
                  <a:lnTo>
                    <a:pt x="976871" y="1117600"/>
                  </a:lnTo>
                  <a:lnTo>
                    <a:pt x="975715" y="1117600"/>
                  </a:lnTo>
                  <a:lnTo>
                    <a:pt x="975334" y="1104900"/>
                  </a:lnTo>
                  <a:lnTo>
                    <a:pt x="975931" y="1104900"/>
                  </a:lnTo>
                  <a:lnTo>
                    <a:pt x="976871" y="1117600"/>
                  </a:lnTo>
                  <a:lnTo>
                    <a:pt x="976871" y="990600"/>
                  </a:lnTo>
                  <a:lnTo>
                    <a:pt x="971283" y="990600"/>
                  </a:lnTo>
                  <a:lnTo>
                    <a:pt x="971283" y="1231900"/>
                  </a:lnTo>
                  <a:lnTo>
                    <a:pt x="969276" y="1231900"/>
                  </a:lnTo>
                  <a:lnTo>
                    <a:pt x="969911" y="1219200"/>
                  </a:lnTo>
                  <a:lnTo>
                    <a:pt x="970622" y="1219200"/>
                  </a:lnTo>
                  <a:lnTo>
                    <a:pt x="971283" y="1231900"/>
                  </a:lnTo>
                  <a:lnTo>
                    <a:pt x="971283" y="990600"/>
                  </a:lnTo>
                  <a:lnTo>
                    <a:pt x="969213" y="990600"/>
                  </a:lnTo>
                  <a:lnTo>
                    <a:pt x="969137" y="977900"/>
                  </a:lnTo>
                  <a:lnTo>
                    <a:pt x="969314" y="977900"/>
                  </a:lnTo>
                  <a:lnTo>
                    <a:pt x="968768" y="965200"/>
                  </a:lnTo>
                  <a:lnTo>
                    <a:pt x="975969" y="965200"/>
                  </a:lnTo>
                  <a:lnTo>
                    <a:pt x="972172" y="952500"/>
                  </a:lnTo>
                  <a:lnTo>
                    <a:pt x="976630" y="952500"/>
                  </a:lnTo>
                  <a:lnTo>
                    <a:pt x="976947" y="939800"/>
                  </a:lnTo>
                  <a:lnTo>
                    <a:pt x="971283" y="939800"/>
                  </a:lnTo>
                  <a:lnTo>
                    <a:pt x="969492" y="927100"/>
                  </a:lnTo>
                  <a:lnTo>
                    <a:pt x="976172" y="927100"/>
                  </a:lnTo>
                  <a:lnTo>
                    <a:pt x="977239" y="914400"/>
                  </a:lnTo>
                  <a:lnTo>
                    <a:pt x="980605" y="914400"/>
                  </a:lnTo>
                  <a:lnTo>
                    <a:pt x="980605" y="838200"/>
                  </a:lnTo>
                  <a:lnTo>
                    <a:pt x="974877" y="838200"/>
                  </a:lnTo>
                  <a:lnTo>
                    <a:pt x="975753" y="825500"/>
                  </a:lnTo>
                  <a:lnTo>
                    <a:pt x="979462" y="825500"/>
                  </a:lnTo>
                  <a:lnTo>
                    <a:pt x="981265" y="838200"/>
                  </a:lnTo>
                  <a:lnTo>
                    <a:pt x="981265" y="254000"/>
                  </a:lnTo>
                  <a:lnTo>
                    <a:pt x="974559" y="254000"/>
                  </a:lnTo>
                  <a:lnTo>
                    <a:pt x="973010" y="260438"/>
                  </a:lnTo>
                  <a:lnTo>
                    <a:pt x="973010" y="406400"/>
                  </a:lnTo>
                  <a:lnTo>
                    <a:pt x="970661" y="419100"/>
                  </a:lnTo>
                  <a:lnTo>
                    <a:pt x="966254" y="419100"/>
                  </a:lnTo>
                  <a:lnTo>
                    <a:pt x="966495" y="406400"/>
                  </a:lnTo>
                  <a:lnTo>
                    <a:pt x="973010" y="406400"/>
                  </a:lnTo>
                  <a:lnTo>
                    <a:pt x="973010" y="260438"/>
                  </a:lnTo>
                  <a:lnTo>
                    <a:pt x="971499" y="266700"/>
                  </a:lnTo>
                  <a:lnTo>
                    <a:pt x="962520" y="266700"/>
                  </a:lnTo>
                  <a:lnTo>
                    <a:pt x="963142" y="279400"/>
                  </a:lnTo>
                  <a:lnTo>
                    <a:pt x="957948" y="279400"/>
                  </a:lnTo>
                  <a:lnTo>
                    <a:pt x="957948" y="419100"/>
                  </a:lnTo>
                  <a:lnTo>
                    <a:pt x="956957" y="431800"/>
                  </a:lnTo>
                  <a:lnTo>
                    <a:pt x="950404" y="431800"/>
                  </a:lnTo>
                  <a:lnTo>
                    <a:pt x="952284" y="419100"/>
                  </a:lnTo>
                  <a:lnTo>
                    <a:pt x="957948" y="419100"/>
                  </a:lnTo>
                  <a:lnTo>
                    <a:pt x="957948" y="279400"/>
                  </a:lnTo>
                  <a:lnTo>
                    <a:pt x="957008" y="279400"/>
                  </a:lnTo>
                  <a:lnTo>
                    <a:pt x="953262" y="292100"/>
                  </a:lnTo>
                  <a:lnTo>
                    <a:pt x="943597" y="292100"/>
                  </a:lnTo>
                  <a:lnTo>
                    <a:pt x="940523" y="304800"/>
                  </a:lnTo>
                  <a:lnTo>
                    <a:pt x="933424" y="292569"/>
                  </a:lnTo>
                  <a:lnTo>
                    <a:pt x="930846" y="304800"/>
                  </a:lnTo>
                  <a:lnTo>
                    <a:pt x="930567" y="304800"/>
                  </a:lnTo>
                  <a:lnTo>
                    <a:pt x="930567" y="457200"/>
                  </a:lnTo>
                  <a:lnTo>
                    <a:pt x="924369" y="457200"/>
                  </a:lnTo>
                  <a:lnTo>
                    <a:pt x="928890" y="444500"/>
                  </a:lnTo>
                  <a:lnTo>
                    <a:pt x="930287" y="444500"/>
                  </a:lnTo>
                  <a:lnTo>
                    <a:pt x="930567" y="457200"/>
                  </a:lnTo>
                  <a:lnTo>
                    <a:pt x="930567" y="304800"/>
                  </a:lnTo>
                  <a:lnTo>
                    <a:pt x="926261" y="304800"/>
                  </a:lnTo>
                  <a:lnTo>
                    <a:pt x="927557" y="317500"/>
                  </a:lnTo>
                  <a:lnTo>
                    <a:pt x="918527" y="317500"/>
                  </a:lnTo>
                  <a:lnTo>
                    <a:pt x="918527" y="457200"/>
                  </a:lnTo>
                  <a:lnTo>
                    <a:pt x="916419" y="462635"/>
                  </a:lnTo>
                  <a:lnTo>
                    <a:pt x="916419" y="825500"/>
                  </a:lnTo>
                  <a:lnTo>
                    <a:pt x="908913" y="825500"/>
                  </a:lnTo>
                  <a:lnTo>
                    <a:pt x="914844" y="812800"/>
                  </a:lnTo>
                  <a:lnTo>
                    <a:pt x="915682" y="812800"/>
                  </a:lnTo>
                  <a:lnTo>
                    <a:pt x="916419" y="825500"/>
                  </a:lnTo>
                  <a:lnTo>
                    <a:pt x="916419" y="462635"/>
                  </a:lnTo>
                  <a:lnTo>
                    <a:pt x="913599" y="469900"/>
                  </a:lnTo>
                  <a:lnTo>
                    <a:pt x="909154" y="469900"/>
                  </a:lnTo>
                  <a:lnTo>
                    <a:pt x="913485" y="457200"/>
                  </a:lnTo>
                  <a:lnTo>
                    <a:pt x="918527" y="457200"/>
                  </a:lnTo>
                  <a:lnTo>
                    <a:pt x="918527" y="317500"/>
                  </a:lnTo>
                  <a:lnTo>
                    <a:pt x="911631" y="317500"/>
                  </a:lnTo>
                  <a:lnTo>
                    <a:pt x="903173" y="330200"/>
                  </a:lnTo>
                  <a:lnTo>
                    <a:pt x="896835" y="330200"/>
                  </a:lnTo>
                  <a:lnTo>
                    <a:pt x="897610" y="342900"/>
                  </a:lnTo>
                  <a:lnTo>
                    <a:pt x="892251" y="342900"/>
                  </a:lnTo>
                  <a:lnTo>
                    <a:pt x="889546" y="352399"/>
                  </a:lnTo>
                  <a:lnTo>
                    <a:pt x="889546" y="482600"/>
                  </a:lnTo>
                  <a:lnTo>
                    <a:pt x="888352" y="495300"/>
                  </a:lnTo>
                  <a:lnTo>
                    <a:pt x="887399" y="495300"/>
                  </a:lnTo>
                  <a:lnTo>
                    <a:pt x="886790" y="482600"/>
                  </a:lnTo>
                  <a:lnTo>
                    <a:pt x="889546" y="482600"/>
                  </a:lnTo>
                  <a:lnTo>
                    <a:pt x="889546" y="352399"/>
                  </a:lnTo>
                  <a:lnTo>
                    <a:pt x="888631" y="355600"/>
                  </a:lnTo>
                  <a:lnTo>
                    <a:pt x="879462" y="355600"/>
                  </a:lnTo>
                  <a:lnTo>
                    <a:pt x="879462" y="495300"/>
                  </a:lnTo>
                  <a:lnTo>
                    <a:pt x="871194" y="508000"/>
                  </a:lnTo>
                  <a:lnTo>
                    <a:pt x="864323" y="508000"/>
                  </a:lnTo>
                  <a:lnTo>
                    <a:pt x="869759" y="495300"/>
                  </a:lnTo>
                  <a:lnTo>
                    <a:pt x="879462" y="495300"/>
                  </a:lnTo>
                  <a:lnTo>
                    <a:pt x="879462" y="355600"/>
                  </a:lnTo>
                  <a:lnTo>
                    <a:pt x="878014" y="355600"/>
                  </a:lnTo>
                  <a:lnTo>
                    <a:pt x="871931" y="368300"/>
                  </a:lnTo>
                  <a:lnTo>
                    <a:pt x="862584" y="368300"/>
                  </a:lnTo>
                  <a:lnTo>
                    <a:pt x="862584" y="508000"/>
                  </a:lnTo>
                  <a:lnTo>
                    <a:pt x="858583" y="513486"/>
                  </a:lnTo>
                  <a:lnTo>
                    <a:pt x="858583" y="812800"/>
                  </a:lnTo>
                  <a:lnTo>
                    <a:pt x="855192" y="812800"/>
                  </a:lnTo>
                  <a:lnTo>
                    <a:pt x="855091" y="800100"/>
                  </a:lnTo>
                  <a:lnTo>
                    <a:pt x="856919" y="800100"/>
                  </a:lnTo>
                  <a:lnTo>
                    <a:pt x="858583" y="812800"/>
                  </a:lnTo>
                  <a:lnTo>
                    <a:pt x="858583" y="513486"/>
                  </a:lnTo>
                  <a:lnTo>
                    <a:pt x="854456" y="519137"/>
                  </a:lnTo>
                  <a:lnTo>
                    <a:pt x="856564" y="508000"/>
                  </a:lnTo>
                  <a:lnTo>
                    <a:pt x="862584" y="508000"/>
                  </a:lnTo>
                  <a:lnTo>
                    <a:pt x="862584" y="368300"/>
                  </a:lnTo>
                  <a:lnTo>
                    <a:pt x="855052" y="368300"/>
                  </a:lnTo>
                  <a:lnTo>
                    <a:pt x="853833" y="381000"/>
                  </a:lnTo>
                  <a:lnTo>
                    <a:pt x="852601" y="381000"/>
                  </a:lnTo>
                  <a:lnTo>
                    <a:pt x="848931" y="387946"/>
                  </a:lnTo>
                  <a:lnTo>
                    <a:pt x="848931" y="520700"/>
                  </a:lnTo>
                  <a:lnTo>
                    <a:pt x="846340" y="532168"/>
                  </a:lnTo>
                  <a:lnTo>
                    <a:pt x="846099" y="520700"/>
                  </a:lnTo>
                  <a:lnTo>
                    <a:pt x="848931" y="520700"/>
                  </a:lnTo>
                  <a:lnTo>
                    <a:pt x="848931" y="387946"/>
                  </a:lnTo>
                  <a:lnTo>
                    <a:pt x="845883" y="393700"/>
                  </a:lnTo>
                  <a:lnTo>
                    <a:pt x="833894" y="393700"/>
                  </a:lnTo>
                  <a:lnTo>
                    <a:pt x="830859" y="399034"/>
                  </a:lnTo>
                  <a:lnTo>
                    <a:pt x="830859" y="546100"/>
                  </a:lnTo>
                  <a:lnTo>
                    <a:pt x="825538" y="546100"/>
                  </a:lnTo>
                  <a:lnTo>
                    <a:pt x="820331" y="558800"/>
                  </a:lnTo>
                  <a:lnTo>
                    <a:pt x="810768" y="558800"/>
                  </a:lnTo>
                  <a:lnTo>
                    <a:pt x="811288" y="546100"/>
                  </a:lnTo>
                  <a:lnTo>
                    <a:pt x="823150" y="546100"/>
                  </a:lnTo>
                  <a:lnTo>
                    <a:pt x="829830" y="533400"/>
                  </a:lnTo>
                  <a:lnTo>
                    <a:pt x="830592" y="533400"/>
                  </a:lnTo>
                  <a:lnTo>
                    <a:pt x="830859" y="546100"/>
                  </a:lnTo>
                  <a:lnTo>
                    <a:pt x="830859" y="399034"/>
                  </a:lnTo>
                  <a:lnTo>
                    <a:pt x="826655" y="406400"/>
                  </a:lnTo>
                  <a:lnTo>
                    <a:pt x="819924" y="406400"/>
                  </a:lnTo>
                  <a:lnTo>
                    <a:pt x="811949" y="419100"/>
                  </a:lnTo>
                  <a:lnTo>
                    <a:pt x="809828" y="419100"/>
                  </a:lnTo>
                  <a:lnTo>
                    <a:pt x="809828" y="558800"/>
                  </a:lnTo>
                  <a:lnTo>
                    <a:pt x="804341" y="571500"/>
                  </a:lnTo>
                  <a:lnTo>
                    <a:pt x="791044" y="584200"/>
                  </a:lnTo>
                  <a:lnTo>
                    <a:pt x="788530" y="584200"/>
                  </a:lnTo>
                  <a:lnTo>
                    <a:pt x="791362" y="571500"/>
                  </a:lnTo>
                  <a:lnTo>
                    <a:pt x="799592" y="571500"/>
                  </a:lnTo>
                  <a:lnTo>
                    <a:pt x="802779" y="558800"/>
                  </a:lnTo>
                  <a:lnTo>
                    <a:pt x="809828" y="558800"/>
                  </a:lnTo>
                  <a:lnTo>
                    <a:pt x="809828" y="419100"/>
                  </a:lnTo>
                  <a:lnTo>
                    <a:pt x="806919" y="419100"/>
                  </a:lnTo>
                  <a:lnTo>
                    <a:pt x="799160" y="431800"/>
                  </a:lnTo>
                  <a:lnTo>
                    <a:pt x="795667" y="431800"/>
                  </a:lnTo>
                  <a:lnTo>
                    <a:pt x="786777" y="444500"/>
                  </a:lnTo>
                  <a:lnTo>
                    <a:pt x="778230" y="444500"/>
                  </a:lnTo>
                  <a:lnTo>
                    <a:pt x="778230" y="584200"/>
                  </a:lnTo>
                  <a:lnTo>
                    <a:pt x="764006" y="609600"/>
                  </a:lnTo>
                  <a:lnTo>
                    <a:pt x="751687" y="609600"/>
                  </a:lnTo>
                  <a:lnTo>
                    <a:pt x="756615" y="596900"/>
                  </a:lnTo>
                  <a:lnTo>
                    <a:pt x="767397" y="596900"/>
                  </a:lnTo>
                  <a:lnTo>
                    <a:pt x="771728" y="584200"/>
                  </a:lnTo>
                  <a:lnTo>
                    <a:pt x="778230" y="584200"/>
                  </a:lnTo>
                  <a:lnTo>
                    <a:pt x="778230" y="444500"/>
                  </a:lnTo>
                  <a:lnTo>
                    <a:pt x="774242" y="457200"/>
                  </a:lnTo>
                  <a:lnTo>
                    <a:pt x="760730" y="457200"/>
                  </a:lnTo>
                  <a:lnTo>
                    <a:pt x="761834" y="469900"/>
                  </a:lnTo>
                  <a:lnTo>
                    <a:pt x="753960" y="469900"/>
                  </a:lnTo>
                  <a:lnTo>
                    <a:pt x="750836" y="476567"/>
                  </a:lnTo>
                  <a:lnTo>
                    <a:pt x="750836" y="609600"/>
                  </a:lnTo>
                  <a:lnTo>
                    <a:pt x="747991" y="622300"/>
                  </a:lnTo>
                  <a:lnTo>
                    <a:pt x="742950" y="622300"/>
                  </a:lnTo>
                  <a:lnTo>
                    <a:pt x="750316" y="609600"/>
                  </a:lnTo>
                  <a:lnTo>
                    <a:pt x="750836" y="609600"/>
                  </a:lnTo>
                  <a:lnTo>
                    <a:pt x="750836" y="476567"/>
                  </a:lnTo>
                  <a:lnTo>
                    <a:pt x="748004" y="482600"/>
                  </a:lnTo>
                  <a:lnTo>
                    <a:pt x="741730" y="482600"/>
                  </a:lnTo>
                  <a:lnTo>
                    <a:pt x="739762" y="486219"/>
                  </a:lnTo>
                  <a:lnTo>
                    <a:pt x="739762" y="914400"/>
                  </a:lnTo>
                  <a:lnTo>
                    <a:pt x="737311" y="925868"/>
                  </a:lnTo>
                  <a:lnTo>
                    <a:pt x="737311" y="914400"/>
                  </a:lnTo>
                  <a:lnTo>
                    <a:pt x="739762" y="914400"/>
                  </a:lnTo>
                  <a:lnTo>
                    <a:pt x="739762" y="486219"/>
                  </a:lnTo>
                  <a:lnTo>
                    <a:pt x="734809" y="495300"/>
                  </a:lnTo>
                  <a:lnTo>
                    <a:pt x="726376" y="495300"/>
                  </a:lnTo>
                  <a:lnTo>
                    <a:pt x="726376" y="635000"/>
                  </a:lnTo>
                  <a:lnTo>
                    <a:pt x="715111" y="647700"/>
                  </a:lnTo>
                  <a:lnTo>
                    <a:pt x="703630" y="660400"/>
                  </a:lnTo>
                  <a:lnTo>
                    <a:pt x="700405" y="660400"/>
                  </a:lnTo>
                  <a:lnTo>
                    <a:pt x="707009" y="647700"/>
                  </a:lnTo>
                  <a:lnTo>
                    <a:pt x="713930" y="647700"/>
                  </a:lnTo>
                  <a:lnTo>
                    <a:pt x="721512" y="635000"/>
                  </a:lnTo>
                  <a:lnTo>
                    <a:pt x="726376" y="635000"/>
                  </a:lnTo>
                  <a:lnTo>
                    <a:pt x="726376" y="495300"/>
                  </a:lnTo>
                  <a:lnTo>
                    <a:pt x="713397" y="495300"/>
                  </a:lnTo>
                  <a:lnTo>
                    <a:pt x="709688" y="508000"/>
                  </a:lnTo>
                  <a:lnTo>
                    <a:pt x="703427" y="508000"/>
                  </a:lnTo>
                  <a:lnTo>
                    <a:pt x="699795" y="520700"/>
                  </a:lnTo>
                  <a:lnTo>
                    <a:pt x="695198" y="520700"/>
                  </a:lnTo>
                  <a:lnTo>
                    <a:pt x="690753" y="533400"/>
                  </a:lnTo>
                  <a:lnTo>
                    <a:pt x="687628" y="533400"/>
                  </a:lnTo>
                  <a:lnTo>
                    <a:pt x="687628" y="673100"/>
                  </a:lnTo>
                  <a:lnTo>
                    <a:pt x="680758" y="685800"/>
                  </a:lnTo>
                  <a:lnTo>
                    <a:pt x="667994" y="685800"/>
                  </a:lnTo>
                  <a:lnTo>
                    <a:pt x="672693" y="673100"/>
                  </a:lnTo>
                  <a:lnTo>
                    <a:pt x="687628" y="673100"/>
                  </a:lnTo>
                  <a:lnTo>
                    <a:pt x="687628" y="533400"/>
                  </a:lnTo>
                  <a:lnTo>
                    <a:pt x="671093" y="533400"/>
                  </a:lnTo>
                  <a:lnTo>
                    <a:pt x="667893" y="544715"/>
                  </a:lnTo>
                  <a:lnTo>
                    <a:pt x="667893" y="685800"/>
                  </a:lnTo>
                  <a:lnTo>
                    <a:pt x="661504" y="698500"/>
                  </a:lnTo>
                  <a:lnTo>
                    <a:pt x="659320" y="698500"/>
                  </a:lnTo>
                  <a:lnTo>
                    <a:pt x="660654" y="685800"/>
                  </a:lnTo>
                  <a:lnTo>
                    <a:pt x="667893" y="685800"/>
                  </a:lnTo>
                  <a:lnTo>
                    <a:pt x="667893" y="544715"/>
                  </a:lnTo>
                  <a:lnTo>
                    <a:pt x="667499" y="546100"/>
                  </a:lnTo>
                  <a:lnTo>
                    <a:pt x="664514" y="546100"/>
                  </a:lnTo>
                  <a:lnTo>
                    <a:pt x="664006" y="558800"/>
                  </a:lnTo>
                  <a:lnTo>
                    <a:pt x="656653" y="558800"/>
                  </a:lnTo>
                  <a:lnTo>
                    <a:pt x="656653" y="698500"/>
                  </a:lnTo>
                  <a:lnTo>
                    <a:pt x="652538" y="711200"/>
                  </a:lnTo>
                  <a:lnTo>
                    <a:pt x="644753" y="711200"/>
                  </a:lnTo>
                  <a:lnTo>
                    <a:pt x="649909" y="698500"/>
                  </a:lnTo>
                  <a:lnTo>
                    <a:pt x="656653" y="698500"/>
                  </a:lnTo>
                  <a:lnTo>
                    <a:pt x="656653" y="558800"/>
                  </a:lnTo>
                  <a:lnTo>
                    <a:pt x="655510" y="558800"/>
                  </a:lnTo>
                  <a:lnTo>
                    <a:pt x="648182" y="571500"/>
                  </a:lnTo>
                  <a:lnTo>
                    <a:pt x="641146" y="571500"/>
                  </a:lnTo>
                  <a:lnTo>
                    <a:pt x="641146" y="711200"/>
                  </a:lnTo>
                  <a:lnTo>
                    <a:pt x="635939" y="723900"/>
                  </a:lnTo>
                  <a:lnTo>
                    <a:pt x="634542" y="723900"/>
                  </a:lnTo>
                  <a:lnTo>
                    <a:pt x="636193" y="711200"/>
                  </a:lnTo>
                  <a:lnTo>
                    <a:pt x="641146" y="711200"/>
                  </a:lnTo>
                  <a:lnTo>
                    <a:pt x="641146" y="571500"/>
                  </a:lnTo>
                  <a:lnTo>
                    <a:pt x="640295" y="571500"/>
                  </a:lnTo>
                  <a:lnTo>
                    <a:pt x="631558" y="584200"/>
                  </a:lnTo>
                  <a:lnTo>
                    <a:pt x="628027" y="584200"/>
                  </a:lnTo>
                  <a:lnTo>
                    <a:pt x="623989" y="596900"/>
                  </a:lnTo>
                  <a:lnTo>
                    <a:pt x="607644" y="596900"/>
                  </a:lnTo>
                  <a:lnTo>
                    <a:pt x="604100" y="609600"/>
                  </a:lnTo>
                  <a:lnTo>
                    <a:pt x="590105" y="609600"/>
                  </a:lnTo>
                  <a:lnTo>
                    <a:pt x="586333" y="622300"/>
                  </a:lnTo>
                  <a:lnTo>
                    <a:pt x="579932" y="622300"/>
                  </a:lnTo>
                  <a:lnTo>
                    <a:pt x="579932" y="774700"/>
                  </a:lnTo>
                  <a:lnTo>
                    <a:pt x="577151" y="774700"/>
                  </a:lnTo>
                  <a:lnTo>
                    <a:pt x="579907" y="763041"/>
                  </a:lnTo>
                  <a:lnTo>
                    <a:pt x="579932" y="774700"/>
                  </a:lnTo>
                  <a:lnTo>
                    <a:pt x="579932" y="622300"/>
                  </a:lnTo>
                  <a:lnTo>
                    <a:pt x="575081" y="622300"/>
                  </a:lnTo>
                  <a:lnTo>
                    <a:pt x="573430" y="635000"/>
                  </a:lnTo>
                  <a:lnTo>
                    <a:pt x="570750" y="635000"/>
                  </a:lnTo>
                  <a:lnTo>
                    <a:pt x="562571" y="647700"/>
                  </a:lnTo>
                  <a:lnTo>
                    <a:pt x="557504" y="647700"/>
                  </a:lnTo>
                  <a:lnTo>
                    <a:pt x="553745" y="660400"/>
                  </a:lnTo>
                  <a:lnTo>
                    <a:pt x="542061" y="660400"/>
                  </a:lnTo>
                  <a:lnTo>
                    <a:pt x="541972" y="673100"/>
                  </a:lnTo>
                  <a:lnTo>
                    <a:pt x="539584" y="673100"/>
                  </a:lnTo>
                  <a:lnTo>
                    <a:pt x="539584" y="812800"/>
                  </a:lnTo>
                  <a:lnTo>
                    <a:pt x="537883" y="812800"/>
                  </a:lnTo>
                  <a:lnTo>
                    <a:pt x="539076" y="802297"/>
                  </a:lnTo>
                  <a:lnTo>
                    <a:pt x="539584" y="812800"/>
                  </a:lnTo>
                  <a:lnTo>
                    <a:pt x="539584" y="673100"/>
                  </a:lnTo>
                  <a:lnTo>
                    <a:pt x="531202" y="673100"/>
                  </a:lnTo>
                  <a:lnTo>
                    <a:pt x="527672" y="685800"/>
                  </a:lnTo>
                  <a:lnTo>
                    <a:pt x="519620" y="685800"/>
                  </a:lnTo>
                  <a:lnTo>
                    <a:pt x="519620" y="825500"/>
                  </a:lnTo>
                  <a:lnTo>
                    <a:pt x="513130" y="838200"/>
                  </a:lnTo>
                  <a:lnTo>
                    <a:pt x="507428" y="838200"/>
                  </a:lnTo>
                  <a:lnTo>
                    <a:pt x="501700" y="850900"/>
                  </a:lnTo>
                  <a:lnTo>
                    <a:pt x="490143" y="850900"/>
                  </a:lnTo>
                  <a:lnTo>
                    <a:pt x="516166" y="825500"/>
                  </a:lnTo>
                  <a:lnTo>
                    <a:pt x="519620" y="825500"/>
                  </a:lnTo>
                  <a:lnTo>
                    <a:pt x="519620" y="685800"/>
                  </a:lnTo>
                  <a:lnTo>
                    <a:pt x="511454" y="685800"/>
                  </a:lnTo>
                  <a:lnTo>
                    <a:pt x="509473" y="698500"/>
                  </a:lnTo>
                  <a:lnTo>
                    <a:pt x="506425" y="711200"/>
                  </a:lnTo>
                  <a:lnTo>
                    <a:pt x="487286" y="711200"/>
                  </a:lnTo>
                  <a:lnTo>
                    <a:pt x="487286" y="850900"/>
                  </a:lnTo>
                  <a:lnTo>
                    <a:pt x="485279" y="863066"/>
                  </a:lnTo>
                  <a:lnTo>
                    <a:pt x="486333" y="850900"/>
                  </a:lnTo>
                  <a:lnTo>
                    <a:pt x="487286" y="850900"/>
                  </a:lnTo>
                  <a:lnTo>
                    <a:pt x="487286" y="711200"/>
                  </a:lnTo>
                  <a:lnTo>
                    <a:pt x="486257" y="711200"/>
                  </a:lnTo>
                  <a:lnTo>
                    <a:pt x="481088" y="723900"/>
                  </a:lnTo>
                  <a:lnTo>
                    <a:pt x="476415" y="723900"/>
                  </a:lnTo>
                  <a:lnTo>
                    <a:pt x="476415" y="863600"/>
                  </a:lnTo>
                  <a:lnTo>
                    <a:pt x="472922" y="876300"/>
                  </a:lnTo>
                  <a:lnTo>
                    <a:pt x="468439" y="876300"/>
                  </a:lnTo>
                  <a:lnTo>
                    <a:pt x="474700" y="863600"/>
                  </a:lnTo>
                  <a:lnTo>
                    <a:pt x="476415" y="863600"/>
                  </a:lnTo>
                  <a:lnTo>
                    <a:pt x="476415" y="723900"/>
                  </a:lnTo>
                  <a:lnTo>
                    <a:pt x="470344" y="723900"/>
                  </a:lnTo>
                  <a:lnTo>
                    <a:pt x="469328" y="736600"/>
                  </a:lnTo>
                  <a:lnTo>
                    <a:pt x="464985" y="736600"/>
                  </a:lnTo>
                  <a:lnTo>
                    <a:pt x="457682" y="749300"/>
                  </a:lnTo>
                  <a:lnTo>
                    <a:pt x="437654" y="749300"/>
                  </a:lnTo>
                  <a:lnTo>
                    <a:pt x="437565" y="762000"/>
                  </a:lnTo>
                  <a:lnTo>
                    <a:pt x="435800" y="762000"/>
                  </a:lnTo>
                  <a:lnTo>
                    <a:pt x="430466" y="774700"/>
                  </a:lnTo>
                  <a:lnTo>
                    <a:pt x="425475" y="774700"/>
                  </a:lnTo>
                  <a:lnTo>
                    <a:pt x="415886" y="787400"/>
                  </a:lnTo>
                  <a:lnTo>
                    <a:pt x="410629" y="787400"/>
                  </a:lnTo>
                  <a:lnTo>
                    <a:pt x="403644" y="800100"/>
                  </a:lnTo>
                  <a:lnTo>
                    <a:pt x="386651" y="800100"/>
                  </a:lnTo>
                  <a:lnTo>
                    <a:pt x="381571" y="812800"/>
                  </a:lnTo>
                  <a:lnTo>
                    <a:pt x="377329" y="812800"/>
                  </a:lnTo>
                  <a:lnTo>
                    <a:pt x="371983" y="825500"/>
                  </a:lnTo>
                  <a:lnTo>
                    <a:pt x="369849" y="825500"/>
                  </a:lnTo>
                  <a:lnTo>
                    <a:pt x="369849" y="977900"/>
                  </a:lnTo>
                  <a:lnTo>
                    <a:pt x="367131" y="977900"/>
                  </a:lnTo>
                  <a:lnTo>
                    <a:pt x="368160" y="965200"/>
                  </a:lnTo>
                  <a:lnTo>
                    <a:pt x="369773" y="965200"/>
                  </a:lnTo>
                  <a:lnTo>
                    <a:pt x="369849" y="977900"/>
                  </a:lnTo>
                  <a:lnTo>
                    <a:pt x="369849" y="825500"/>
                  </a:lnTo>
                  <a:lnTo>
                    <a:pt x="368274" y="825500"/>
                  </a:lnTo>
                  <a:lnTo>
                    <a:pt x="357149" y="838200"/>
                  </a:lnTo>
                  <a:lnTo>
                    <a:pt x="347357" y="838200"/>
                  </a:lnTo>
                  <a:lnTo>
                    <a:pt x="350139" y="850900"/>
                  </a:lnTo>
                  <a:lnTo>
                    <a:pt x="332447" y="850900"/>
                  </a:lnTo>
                  <a:lnTo>
                    <a:pt x="331165" y="863600"/>
                  </a:lnTo>
                  <a:lnTo>
                    <a:pt x="320700" y="863600"/>
                  </a:lnTo>
                  <a:lnTo>
                    <a:pt x="320065" y="876300"/>
                  </a:lnTo>
                  <a:lnTo>
                    <a:pt x="314553" y="876300"/>
                  </a:lnTo>
                  <a:lnTo>
                    <a:pt x="309930" y="889000"/>
                  </a:lnTo>
                  <a:lnTo>
                    <a:pt x="304787" y="889000"/>
                  </a:lnTo>
                  <a:lnTo>
                    <a:pt x="295960" y="901700"/>
                  </a:lnTo>
                  <a:lnTo>
                    <a:pt x="291553" y="901700"/>
                  </a:lnTo>
                  <a:lnTo>
                    <a:pt x="289153" y="914400"/>
                  </a:lnTo>
                  <a:lnTo>
                    <a:pt x="282689" y="901700"/>
                  </a:lnTo>
                  <a:lnTo>
                    <a:pt x="280657" y="914400"/>
                  </a:lnTo>
                  <a:lnTo>
                    <a:pt x="272821" y="914400"/>
                  </a:lnTo>
                  <a:lnTo>
                    <a:pt x="270129" y="927100"/>
                  </a:lnTo>
                  <a:lnTo>
                    <a:pt x="260540" y="927100"/>
                  </a:lnTo>
                  <a:lnTo>
                    <a:pt x="254279" y="939800"/>
                  </a:lnTo>
                  <a:lnTo>
                    <a:pt x="251079" y="939800"/>
                  </a:lnTo>
                  <a:lnTo>
                    <a:pt x="243078" y="952500"/>
                  </a:lnTo>
                  <a:lnTo>
                    <a:pt x="242709" y="952500"/>
                  </a:lnTo>
                  <a:lnTo>
                    <a:pt x="241388" y="965200"/>
                  </a:lnTo>
                  <a:lnTo>
                    <a:pt x="219583" y="965200"/>
                  </a:lnTo>
                  <a:lnTo>
                    <a:pt x="217284" y="977900"/>
                  </a:lnTo>
                  <a:lnTo>
                    <a:pt x="210870" y="977900"/>
                  </a:lnTo>
                  <a:lnTo>
                    <a:pt x="209169" y="990600"/>
                  </a:lnTo>
                  <a:lnTo>
                    <a:pt x="205892" y="990600"/>
                  </a:lnTo>
                  <a:lnTo>
                    <a:pt x="206095" y="977900"/>
                  </a:lnTo>
                  <a:lnTo>
                    <a:pt x="197840" y="977900"/>
                  </a:lnTo>
                  <a:lnTo>
                    <a:pt x="197840" y="1003300"/>
                  </a:lnTo>
                  <a:lnTo>
                    <a:pt x="192633" y="1003300"/>
                  </a:lnTo>
                  <a:lnTo>
                    <a:pt x="197370" y="991196"/>
                  </a:lnTo>
                  <a:lnTo>
                    <a:pt x="197840" y="1003300"/>
                  </a:lnTo>
                  <a:lnTo>
                    <a:pt x="197840" y="977900"/>
                  </a:lnTo>
                  <a:lnTo>
                    <a:pt x="197434" y="977900"/>
                  </a:lnTo>
                  <a:lnTo>
                    <a:pt x="196164" y="990600"/>
                  </a:lnTo>
                  <a:lnTo>
                    <a:pt x="189585" y="990600"/>
                  </a:lnTo>
                  <a:lnTo>
                    <a:pt x="189585" y="1003300"/>
                  </a:lnTo>
                  <a:lnTo>
                    <a:pt x="185115" y="1016000"/>
                  </a:lnTo>
                  <a:lnTo>
                    <a:pt x="178917" y="1016000"/>
                  </a:lnTo>
                  <a:lnTo>
                    <a:pt x="188036" y="1003300"/>
                  </a:lnTo>
                  <a:lnTo>
                    <a:pt x="189585" y="1003300"/>
                  </a:lnTo>
                  <a:lnTo>
                    <a:pt x="189585" y="990600"/>
                  </a:lnTo>
                  <a:lnTo>
                    <a:pt x="186499" y="990600"/>
                  </a:lnTo>
                  <a:lnTo>
                    <a:pt x="181940" y="1003300"/>
                  </a:lnTo>
                  <a:lnTo>
                    <a:pt x="175272" y="1003300"/>
                  </a:lnTo>
                  <a:lnTo>
                    <a:pt x="174917" y="1016000"/>
                  </a:lnTo>
                  <a:lnTo>
                    <a:pt x="160934" y="1016000"/>
                  </a:lnTo>
                  <a:lnTo>
                    <a:pt x="152438" y="1028700"/>
                  </a:lnTo>
                  <a:lnTo>
                    <a:pt x="150749" y="1028700"/>
                  </a:lnTo>
                  <a:lnTo>
                    <a:pt x="150749" y="1042682"/>
                  </a:lnTo>
                  <a:lnTo>
                    <a:pt x="150672" y="1054100"/>
                  </a:lnTo>
                  <a:lnTo>
                    <a:pt x="148082" y="1054100"/>
                  </a:lnTo>
                  <a:lnTo>
                    <a:pt x="150749" y="1042682"/>
                  </a:lnTo>
                  <a:lnTo>
                    <a:pt x="150749" y="1028700"/>
                  </a:lnTo>
                  <a:lnTo>
                    <a:pt x="148793" y="1028700"/>
                  </a:lnTo>
                  <a:lnTo>
                    <a:pt x="145402" y="1041400"/>
                  </a:lnTo>
                  <a:lnTo>
                    <a:pt x="139446" y="1041400"/>
                  </a:lnTo>
                  <a:lnTo>
                    <a:pt x="133616" y="1054100"/>
                  </a:lnTo>
                  <a:lnTo>
                    <a:pt x="121246" y="1066800"/>
                  </a:lnTo>
                  <a:lnTo>
                    <a:pt x="118376" y="1066800"/>
                  </a:lnTo>
                  <a:lnTo>
                    <a:pt x="116332" y="1079500"/>
                  </a:lnTo>
                  <a:lnTo>
                    <a:pt x="108140" y="1079500"/>
                  </a:lnTo>
                  <a:lnTo>
                    <a:pt x="106578" y="1092200"/>
                  </a:lnTo>
                  <a:lnTo>
                    <a:pt x="98742" y="1092200"/>
                  </a:lnTo>
                  <a:lnTo>
                    <a:pt x="96837" y="1104900"/>
                  </a:lnTo>
                  <a:lnTo>
                    <a:pt x="90792" y="1104900"/>
                  </a:lnTo>
                  <a:lnTo>
                    <a:pt x="90398" y="1117600"/>
                  </a:lnTo>
                  <a:lnTo>
                    <a:pt x="75184" y="1117600"/>
                  </a:lnTo>
                  <a:lnTo>
                    <a:pt x="71005" y="1130300"/>
                  </a:lnTo>
                  <a:lnTo>
                    <a:pt x="67246" y="1130300"/>
                  </a:lnTo>
                  <a:lnTo>
                    <a:pt x="58775" y="1143000"/>
                  </a:lnTo>
                  <a:lnTo>
                    <a:pt x="58623" y="1143000"/>
                  </a:lnTo>
                  <a:lnTo>
                    <a:pt x="60591" y="1130300"/>
                  </a:lnTo>
                  <a:lnTo>
                    <a:pt x="54508" y="1130300"/>
                  </a:lnTo>
                  <a:lnTo>
                    <a:pt x="49657" y="1143000"/>
                  </a:lnTo>
                  <a:lnTo>
                    <a:pt x="42138" y="1143000"/>
                  </a:lnTo>
                  <a:lnTo>
                    <a:pt x="37338" y="1155700"/>
                  </a:lnTo>
                  <a:lnTo>
                    <a:pt x="33782" y="1155700"/>
                  </a:lnTo>
                  <a:lnTo>
                    <a:pt x="31343" y="1168400"/>
                  </a:lnTo>
                  <a:lnTo>
                    <a:pt x="20383" y="1168400"/>
                  </a:lnTo>
                  <a:lnTo>
                    <a:pt x="15773" y="1181100"/>
                  </a:lnTo>
                  <a:lnTo>
                    <a:pt x="11518" y="1181100"/>
                  </a:lnTo>
                  <a:lnTo>
                    <a:pt x="7556" y="1193800"/>
                  </a:lnTo>
                  <a:lnTo>
                    <a:pt x="1066" y="1193800"/>
                  </a:lnTo>
                  <a:lnTo>
                    <a:pt x="0" y="1206500"/>
                  </a:lnTo>
                  <a:lnTo>
                    <a:pt x="241" y="1206500"/>
                  </a:lnTo>
                  <a:lnTo>
                    <a:pt x="1371" y="1219200"/>
                  </a:lnTo>
                  <a:lnTo>
                    <a:pt x="2921" y="1219200"/>
                  </a:lnTo>
                  <a:lnTo>
                    <a:pt x="8851" y="1231900"/>
                  </a:lnTo>
                  <a:lnTo>
                    <a:pt x="13690" y="1231900"/>
                  </a:lnTo>
                  <a:lnTo>
                    <a:pt x="24701" y="1244600"/>
                  </a:lnTo>
                  <a:lnTo>
                    <a:pt x="31877" y="1244600"/>
                  </a:lnTo>
                  <a:lnTo>
                    <a:pt x="41846" y="1257300"/>
                  </a:lnTo>
                  <a:lnTo>
                    <a:pt x="51358" y="1270000"/>
                  </a:lnTo>
                  <a:lnTo>
                    <a:pt x="60756" y="1270000"/>
                  </a:lnTo>
                  <a:lnTo>
                    <a:pt x="70408" y="1282700"/>
                  </a:lnTo>
                  <a:lnTo>
                    <a:pt x="82981" y="1282700"/>
                  </a:lnTo>
                  <a:lnTo>
                    <a:pt x="84975" y="1295400"/>
                  </a:lnTo>
                  <a:lnTo>
                    <a:pt x="98361" y="1295400"/>
                  </a:lnTo>
                  <a:lnTo>
                    <a:pt x="104228" y="1308100"/>
                  </a:lnTo>
                  <a:lnTo>
                    <a:pt x="115189" y="1308100"/>
                  </a:lnTo>
                  <a:lnTo>
                    <a:pt x="117106" y="1320800"/>
                  </a:lnTo>
                  <a:lnTo>
                    <a:pt x="126453" y="1320800"/>
                  </a:lnTo>
                  <a:lnTo>
                    <a:pt x="129921" y="1333500"/>
                  </a:lnTo>
                  <a:lnTo>
                    <a:pt x="135864" y="1320800"/>
                  </a:lnTo>
                  <a:lnTo>
                    <a:pt x="136994" y="1320800"/>
                  </a:lnTo>
                  <a:lnTo>
                    <a:pt x="137642" y="1333500"/>
                  </a:lnTo>
                  <a:lnTo>
                    <a:pt x="144449" y="1333500"/>
                  </a:lnTo>
                  <a:lnTo>
                    <a:pt x="147053" y="1346200"/>
                  </a:lnTo>
                  <a:lnTo>
                    <a:pt x="164642" y="1346200"/>
                  </a:lnTo>
                  <a:lnTo>
                    <a:pt x="165887" y="1358900"/>
                  </a:lnTo>
                  <a:lnTo>
                    <a:pt x="176263" y="1358900"/>
                  </a:lnTo>
                  <a:lnTo>
                    <a:pt x="180682" y="1371600"/>
                  </a:lnTo>
                  <a:lnTo>
                    <a:pt x="196684" y="1371600"/>
                  </a:lnTo>
                  <a:lnTo>
                    <a:pt x="198501" y="1384300"/>
                  </a:lnTo>
                  <a:lnTo>
                    <a:pt x="201637" y="1384300"/>
                  </a:lnTo>
                  <a:lnTo>
                    <a:pt x="203263" y="1397000"/>
                  </a:lnTo>
                  <a:lnTo>
                    <a:pt x="222669" y="1397000"/>
                  </a:lnTo>
                  <a:lnTo>
                    <a:pt x="226834" y="1409700"/>
                  </a:lnTo>
                  <a:lnTo>
                    <a:pt x="237007" y="1409700"/>
                  </a:lnTo>
                  <a:lnTo>
                    <a:pt x="238671" y="1422400"/>
                  </a:lnTo>
                  <a:lnTo>
                    <a:pt x="248488" y="1422400"/>
                  </a:lnTo>
                  <a:lnTo>
                    <a:pt x="249605" y="1435100"/>
                  </a:lnTo>
                  <a:lnTo>
                    <a:pt x="266090" y="1435100"/>
                  </a:lnTo>
                  <a:lnTo>
                    <a:pt x="270916" y="1447800"/>
                  </a:lnTo>
                  <a:lnTo>
                    <a:pt x="272948" y="1435100"/>
                  </a:lnTo>
                  <a:lnTo>
                    <a:pt x="278409" y="1435100"/>
                  </a:lnTo>
                  <a:lnTo>
                    <a:pt x="280708" y="1447800"/>
                  </a:lnTo>
                  <a:lnTo>
                    <a:pt x="289318" y="1447800"/>
                  </a:lnTo>
                  <a:lnTo>
                    <a:pt x="300964" y="1460500"/>
                  </a:lnTo>
                  <a:lnTo>
                    <a:pt x="336207" y="1460500"/>
                  </a:lnTo>
                  <a:lnTo>
                    <a:pt x="342734" y="1447800"/>
                  </a:lnTo>
                  <a:lnTo>
                    <a:pt x="352602" y="1447800"/>
                  </a:lnTo>
                  <a:lnTo>
                    <a:pt x="357581" y="1435100"/>
                  </a:lnTo>
                  <a:lnTo>
                    <a:pt x="362610" y="1435100"/>
                  </a:lnTo>
                  <a:lnTo>
                    <a:pt x="368122" y="1422400"/>
                  </a:lnTo>
                  <a:lnTo>
                    <a:pt x="379260" y="1409700"/>
                  </a:lnTo>
                  <a:lnTo>
                    <a:pt x="384771" y="1409700"/>
                  </a:lnTo>
                  <a:lnTo>
                    <a:pt x="389928" y="1397000"/>
                  </a:lnTo>
                  <a:lnTo>
                    <a:pt x="395008" y="1397000"/>
                  </a:lnTo>
                  <a:lnTo>
                    <a:pt x="400164" y="1384300"/>
                  </a:lnTo>
                  <a:lnTo>
                    <a:pt x="413219" y="1371600"/>
                  </a:lnTo>
                  <a:lnTo>
                    <a:pt x="420712" y="1358900"/>
                  </a:lnTo>
                  <a:lnTo>
                    <a:pt x="428383" y="1346200"/>
                  </a:lnTo>
                  <a:lnTo>
                    <a:pt x="438556" y="1346200"/>
                  </a:lnTo>
                  <a:lnTo>
                    <a:pt x="442696" y="1333500"/>
                  </a:lnTo>
                  <a:lnTo>
                    <a:pt x="447903" y="1333500"/>
                  </a:lnTo>
                  <a:lnTo>
                    <a:pt x="457911" y="1320800"/>
                  </a:lnTo>
                  <a:lnTo>
                    <a:pt x="463245" y="1308100"/>
                  </a:lnTo>
                  <a:lnTo>
                    <a:pt x="472427" y="1308100"/>
                  </a:lnTo>
                  <a:lnTo>
                    <a:pt x="476084" y="1295400"/>
                  </a:lnTo>
                  <a:lnTo>
                    <a:pt x="490245" y="1282700"/>
                  </a:lnTo>
                  <a:lnTo>
                    <a:pt x="521741" y="1244600"/>
                  </a:lnTo>
                  <a:lnTo>
                    <a:pt x="529704" y="1244600"/>
                  </a:lnTo>
                  <a:lnTo>
                    <a:pt x="551319" y="1219200"/>
                  </a:lnTo>
                  <a:lnTo>
                    <a:pt x="557809" y="1206500"/>
                  </a:lnTo>
                  <a:lnTo>
                    <a:pt x="576999" y="1193800"/>
                  </a:lnTo>
                  <a:lnTo>
                    <a:pt x="606539" y="1168400"/>
                  </a:lnTo>
                  <a:lnTo>
                    <a:pt x="625817" y="1143000"/>
                  </a:lnTo>
                  <a:lnTo>
                    <a:pt x="631558" y="1143000"/>
                  </a:lnTo>
                  <a:lnTo>
                    <a:pt x="637362" y="1130300"/>
                  </a:lnTo>
                  <a:lnTo>
                    <a:pt x="643458" y="1130300"/>
                  </a:lnTo>
                  <a:lnTo>
                    <a:pt x="650049" y="1117600"/>
                  </a:lnTo>
                  <a:lnTo>
                    <a:pt x="658558" y="1117600"/>
                  </a:lnTo>
                  <a:lnTo>
                    <a:pt x="663257" y="1104900"/>
                  </a:lnTo>
                  <a:lnTo>
                    <a:pt x="667613" y="1104900"/>
                  </a:lnTo>
                  <a:lnTo>
                    <a:pt x="682891" y="1092200"/>
                  </a:lnTo>
                  <a:lnTo>
                    <a:pt x="714743" y="1054100"/>
                  </a:lnTo>
                  <a:lnTo>
                    <a:pt x="730008" y="1041400"/>
                  </a:lnTo>
                  <a:lnTo>
                    <a:pt x="738632" y="1041400"/>
                  </a:lnTo>
                  <a:lnTo>
                    <a:pt x="743737" y="1028700"/>
                  </a:lnTo>
                  <a:lnTo>
                    <a:pt x="753491" y="1028700"/>
                  </a:lnTo>
                  <a:lnTo>
                    <a:pt x="759104" y="1016000"/>
                  </a:lnTo>
                  <a:lnTo>
                    <a:pt x="764197" y="1016000"/>
                  </a:lnTo>
                  <a:lnTo>
                    <a:pt x="770318" y="1003300"/>
                  </a:lnTo>
                  <a:lnTo>
                    <a:pt x="781240" y="1003300"/>
                  </a:lnTo>
                  <a:lnTo>
                    <a:pt x="786434" y="990600"/>
                  </a:lnTo>
                  <a:lnTo>
                    <a:pt x="791591" y="990600"/>
                  </a:lnTo>
                  <a:lnTo>
                    <a:pt x="802779" y="977900"/>
                  </a:lnTo>
                  <a:lnTo>
                    <a:pt x="808621" y="977900"/>
                  </a:lnTo>
                  <a:lnTo>
                    <a:pt x="814933" y="965200"/>
                  </a:lnTo>
                  <a:lnTo>
                    <a:pt x="818921" y="965200"/>
                  </a:lnTo>
                  <a:lnTo>
                    <a:pt x="835507" y="952500"/>
                  </a:lnTo>
                  <a:lnTo>
                    <a:pt x="842683" y="939800"/>
                  </a:lnTo>
                  <a:lnTo>
                    <a:pt x="851255" y="939800"/>
                  </a:lnTo>
                  <a:lnTo>
                    <a:pt x="855205" y="927100"/>
                  </a:lnTo>
                  <a:lnTo>
                    <a:pt x="858888" y="927100"/>
                  </a:lnTo>
                  <a:lnTo>
                    <a:pt x="866749" y="914400"/>
                  </a:lnTo>
                  <a:lnTo>
                    <a:pt x="874483" y="914400"/>
                  </a:lnTo>
                  <a:lnTo>
                    <a:pt x="882459" y="901700"/>
                  </a:lnTo>
                  <a:lnTo>
                    <a:pt x="893965" y="901700"/>
                  </a:lnTo>
                  <a:lnTo>
                    <a:pt x="897991" y="889000"/>
                  </a:lnTo>
                  <a:lnTo>
                    <a:pt x="902652" y="889000"/>
                  </a:lnTo>
                  <a:lnTo>
                    <a:pt x="911085" y="876300"/>
                  </a:lnTo>
                  <a:lnTo>
                    <a:pt x="915746" y="876300"/>
                  </a:lnTo>
                  <a:lnTo>
                    <a:pt x="922566" y="863600"/>
                  </a:lnTo>
                  <a:lnTo>
                    <a:pt x="925525" y="863600"/>
                  </a:lnTo>
                  <a:lnTo>
                    <a:pt x="935558" y="850900"/>
                  </a:lnTo>
                  <a:lnTo>
                    <a:pt x="941070" y="850900"/>
                  </a:lnTo>
                  <a:lnTo>
                    <a:pt x="949490" y="838200"/>
                  </a:lnTo>
                  <a:lnTo>
                    <a:pt x="962240" y="838200"/>
                  </a:lnTo>
                  <a:lnTo>
                    <a:pt x="961567" y="852373"/>
                  </a:lnTo>
                  <a:lnTo>
                    <a:pt x="960970" y="863600"/>
                  </a:lnTo>
                  <a:lnTo>
                    <a:pt x="960653" y="876300"/>
                  </a:lnTo>
                  <a:lnTo>
                    <a:pt x="960424" y="1003300"/>
                  </a:lnTo>
                  <a:lnTo>
                    <a:pt x="961186" y="1003300"/>
                  </a:lnTo>
                  <a:lnTo>
                    <a:pt x="957732" y="1016000"/>
                  </a:lnTo>
                  <a:lnTo>
                    <a:pt x="957961" y="1016000"/>
                  </a:lnTo>
                  <a:lnTo>
                    <a:pt x="958278" y="1028700"/>
                  </a:lnTo>
                  <a:lnTo>
                    <a:pt x="958100" y="1028700"/>
                  </a:lnTo>
                  <a:lnTo>
                    <a:pt x="957821" y="1041400"/>
                  </a:lnTo>
                  <a:lnTo>
                    <a:pt x="957846" y="1054100"/>
                  </a:lnTo>
                  <a:lnTo>
                    <a:pt x="958138" y="1054100"/>
                  </a:lnTo>
                  <a:lnTo>
                    <a:pt x="957732" y="1066800"/>
                  </a:lnTo>
                  <a:lnTo>
                    <a:pt x="960539" y="1079500"/>
                  </a:lnTo>
                  <a:lnTo>
                    <a:pt x="958049" y="1079500"/>
                  </a:lnTo>
                  <a:lnTo>
                    <a:pt x="961021" y="1092200"/>
                  </a:lnTo>
                  <a:lnTo>
                    <a:pt x="958443" y="1092200"/>
                  </a:lnTo>
                  <a:lnTo>
                    <a:pt x="959929" y="1104900"/>
                  </a:lnTo>
                  <a:lnTo>
                    <a:pt x="952373" y="1104900"/>
                  </a:lnTo>
                  <a:lnTo>
                    <a:pt x="952347" y="1130300"/>
                  </a:lnTo>
                  <a:lnTo>
                    <a:pt x="958037" y="1130300"/>
                  </a:lnTo>
                  <a:lnTo>
                    <a:pt x="957859" y="1143000"/>
                  </a:lnTo>
                  <a:lnTo>
                    <a:pt x="958380" y="1155700"/>
                  </a:lnTo>
                  <a:lnTo>
                    <a:pt x="960247" y="1168400"/>
                  </a:lnTo>
                  <a:lnTo>
                    <a:pt x="960450" y="1168400"/>
                  </a:lnTo>
                  <a:lnTo>
                    <a:pt x="960475" y="1181100"/>
                  </a:lnTo>
                  <a:lnTo>
                    <a:pt x="960335" y="1181100"/>
                  </a:lnTo>
                  <a:lnTo>
                    <a:pt x="960615" y="1193800"/>
                  </a:lnTo>
                  <a:lnTo>
                    <a:pt x="959891" y="1193800"/>
                  </a:lnTo>
                  <a:lnTo>
                    <a:pt x="954163" y="1206500"/>
                  </a:lnTo>
                  <a:lnTo>
                    <a:pt x="954874" y="1206500"/>
                  </a:lnTo>
                  <a:lnTo>
                    <a:pt x="959688" y="1219200"/>
                  </a:lnTo>
                  <a:lnTo>
                    <a:pt x="960399" y="1219200"/>
                  </a:lnTo>
                  <a:lnTo>
                    <a:pt x="960424" y="1282700"/>
                  </a:lnTo>
                  <a:lnTo>
                    <a:pt x="958342" y="1282700"/>
                  </a:lnTo>
                  <a:lnTo>
                    <a:pt x="959739" y="1295400"/>
                  </a:lnTo>
                  <a:lnTo>
                    <a:pt x="960767" y="1295400"/>
                  </a:lnTo>
                  <a:lnTo>
                    <a:pt x="961491" y="1308100"/>
                  </a:lnTo>
                  <a:lnTo>
                    <a:pt x="960894" y="1308100"/>
                  </a:lnTo>
                  <a:lnTo>
                    <a:pt x="960729" y="1320800"/>
                  </a:lnTo>
                  <a:lnTo>
                    <a:pt x="962875" y="1320800"/>
                  </a:lnTo>
                  <a:lnTo>
                    <a:pt x="959815" y="1333500"/>
                  </a:lnTo>
                  <a:lnTo>
                    <a:pt x="960742" y="1333500"/>
                  </a:lnTo>
                  <a:lnTo>
                    <a:pt x="960551" y="1345234"/>
                  </a:lnTo>
                  <a:lnTo>
                    <a:pt x="960551" y="1384300"/>
                  </a:lnTo>
                  <a:lnTo>
                    <a:pt x="955941" y="1384300"/>
                  </a:lnTo>
                  <a:lnTo>
                    <a:pt x="956792" y="1397000"/>
                  </a:lnTo>
                  <a:lnTo>
                    <a:pt x="963295" y="1397000"/>
                  </a:lnTo>
                  <a:lnTo>
                    <a:pt x="959853" y="1409700"/>
                  </a:lnTo>
                  <a:lnTo>
                    <a:pt x="961580" y="1422400"/>
                  </a:lnTo>
                  <a:lnTo>
                    <a:pt x="962545" y="1422400"/>
                  </a:lnTo>
                  <a:lnTo>
                    <a:pt x="965365" y="1435100"/>
                  </a:lnTo>
                  <a:lnTo>
                    <a:pt x="962558" y="1447800"/>
                  </a:lnTo>
                  <a:lnTo>
                    <a:pt x="962926" y="1460500"/>
                  </a:lnTo>
                  <a:lnTo>
                    <a:pt x="965822" y="1473200"/>
                  </a:lnTo>
                  <a:lnTo>
                    <a:pt x="966025" y="1473200"/>
                  </a:lnTo>
                  <a:lnTo>
                    <a:pt x="966203" y="1536700"/>
                  </a:lnTo>
                  <a:lnTo>
                    <a:pt x="966711" y="1536700"/>
                  </a:lnTo>
                  <a:lnTo>
                    <a:pt x="967397" y="1549400"/>
                  </a:lnTo>
                  <a:lnTo>
                    <a:pt x="970686" y="1549400"/>
                  </a:lnTo>
                  <a:lnTo>
                    <a:pt x="967917" y="1562100"/>
                  </a:lnTo>
                  <a:lnTo>
                    <a:pt x="964552" y="1562100"/>
                  </a:lnTo>
                  <a:lnTo>
                    <a:pt x="968743" y="1574800"/>
                  </a:lnTo>
                  <a:lnTo>
                    <a:pt x="965542" y="1574800"/>
                  </a:lnTo>
                  <a:lnTo>
                    <a:pt x="968717" y="1587500"/>
                  </a:lnTo>
                  <a:lnTo>
                    <a:pt x="968959" y="1587500"/>
                  </a:lnTo>
                  <a:lnTo>
                    <a:pt x="968768" y="1600200"/>
                  </a:lnTo>
                  <a:lnTo>
                    <a:pt x="969962" y="1612900"/>
                  </a:lnTo>
                  <a:lnTo>
                    <a:pt x="966863" y="1612900"/>
                  </a:lnTo>
                  <a:lnTo>
                    <a:pt x="967320" y="1625600"/>
                  </a:lnTo>
                  <a:lnTo>
                    <a:pt x="969429" y="1625600"/>
                  </a:lnTo>
                  <a:lnTo>
                    <a:pt x="971207" y="1638300"/>
                  </a:lnTo>
                  <a:lnTo>
                    <a:pt x="969162" y="1638300"/>
                  </a:lnTo>
                  <a:lnTo>
                    <a:pt x="968565" y="1651000"/>
                  </a:lnTo>
                  <a:lnTo>
                    <a:pt x="961009" y="1651000"/>
                  </a:lnTo>
                  <a:lnTo>
                    <a:pt x="960780" y="1663700"/>
                  </a:lnTo>
                  <a:lnTo>
                    <a:pt x="962037" y="1663700"/>
                  </a:lnTo>
                  <a:lnTo>
                    <a:pt x="966774" y="1676400"/>
                  </a:lnTo>
                  <a:lnTo>
                    <a:pt x="971854" y="1676400"/>
                  </a:lnTo>
                  <a:lnTo>
                    <a:pt x="971550" y="1689100"/>
                  </a:lnTo>
                  <a:lnTo>
                    <a:pt x="971816" y="1701800"/>
                  </a:lnTo>
                  <a:lnTo>
                    <a:pt x="971943" y="1714500"/>
                  </a:lnTo>
                  <a:lnTo>
                    <a:pt x="971588" y="1714500"/>
                  </a:lnTo>
                  <a:lnTo>
                    <a:pt x="974966" y="1727200"/>
                  </a:lnTo>
                  <a:lnTo>
                    <a:pt x="974001" y="1727200"/>
                  </a:lnTo>
                  <a:lnTo>
                    <a:pt x="971130" y="1739900"/>
                  </a:lnTo>
                  <a:lnTo>
                    <a:pt x="970902" y="1739900"/>
                  </a:lnTo>
                  <a:lnTo>
                    <a:pt x="974928" y="1765300"/>
                  </a:lnTo>
                  <a:lnTo>
                    <a:pt x="974966" y="1778000"/>
                  </a:lnTo>
                  <a:lnTo>
                    <a:pt x="974661" y="1790700"/>
                  </a:lnTo>
                  <a:lnTo>
                    <a:pt x="974636" y="1803400"/>
                  </a:lnTo>
                  <a:lnTo>
                    <a:pt x="974242" y="1803400"/>
                  </a:lnTo>
                  <a:lnTo>
                    <a:pt x="973201" y="1816100"/>
                  </a:lnTo>
                  <a:lnTo>
                    <a:pt x="971181" y="1816100"/>
                  </a:lnTo>
                  <a:lnTo>
                    <a:pt x="970241" y="1828800"/>
                  </a:lnTo>
                  <a:lnTo>
                    <a:pt x="974598" y="1828800"/>
                  </a:lnTo>
                  <a:lnTo>
                    <a:pt x="974648" y="1841500"/>
                  </a:lnTo>
                  <a:lnTo>
                    <a:pt x="974763" y="1879600"/>
                  </a:lnTo>
                  <a:lnTo>
                    <a:pt x="974598" y="1892300"/>
                  </a:lnTo>
                  <a:lnTo>
                    <a:pt x="974458" y="1905000"/>
                  </a:lnTo>
                  <a:lnTo>
                    <a:pt x="975334" y="1905000"/>
                  </a:lnTo>
                  <a:lnTo>
                    <a:pt x="972273" y="1917700"/>
                  </a:lnTo>
                  <a:lnTo>
                    <a:pt x="972058" y="1917700"/>
                  </a:lnTo>
                  <a:lnTo>
                    <a:pt x="974051" y="1930400"/>
                  </a:lnTo>
                  <a:lnTo>
                    <a:pt x="974623" y="1930400"/>
                  </a:lnTo>
                  <a:lnTo>
                    <a:pt x="974636" y="1955800"/>
                  </a:lnTo>
                  <a:lnTo>
                    <a:pt x="974445" y="1968500"/>
                  </a:lnTo>
                  <a:lnTo>
                    <a:pt x="973188" y="1968500"/>
                  </a:lnTo>
                  <a:lnTo>
                    <a:pt x="971029" y="1981200"/>
                  </a:lnTo>
                  <a:lnTo>
                    <a:pt x="972693" y="1981200"/>
                  </a:lnTo>
                  <a:lnTo>
                    <a:pt x="969149" y="1993900"/>
                  </a:lnTo>
                  <a:lnTo>
                    <a:pt x="974712" y="1993900"/>
                  </a:lnTo>
                  <a:lnTo>
                    <a:pt x="973861" y="2006600"/>
                  </a:lnTo>
                  <a:lnTo>
                    <a:pt x="973848" y="2019300"/>
                  </a:lnTo>
                  <a:lnTo>
                    <a:pt x="974382" y="2032000"/>
                  </a:lnTo>
                  <a:lnTo>
                    <a:pt x="973874" y="2032000"/>
                  </a:lnTo>
                  <a:lnTo>
                    <a:pt x="976312" y="2044700"/>
                  </a:lnTo>
                  <a:lnTo>
                    <a:pt x="975766" y="2044700"/>
                  </a:lnTo>
                  <a:lnTo>
                    <a:pt x="973747" y="2057400"/>
                  </a:lnTo>
                  <a:lnTo>
                    <a:pt x="971524" y="2057400"/>
                  </a:lnTo>
                  <a:lnTo>
                    <a:pt x="974267" y="2070100"/>
                  </a:lnTo>
                  <a:lnTo>
                    <a:pt x="973912" y="2070100"/>
                  </a:lnTo>
                  <a:lnTo>
                    <a:pt x="970368" y="2082800"/>
                  </a:lnTo>
                  <a:lnTo>
                    <a:pt x="971143" y="2095500"/>
                  </a:lnTo>
                  <a:lnTo>
                    <a:pt x="969327" y="2095500"/>
                  </a:lnTo>
                  <a:lnTo>
                    <a:pt x="971118" y="2108200"/>
                  </a:lnTo>
                  <a:lnTo>
                    <a:pt x="970559" y="2108200"/>
                  </a:lnTo>
                  <a:lnTo>
                    <a:pt x="971550" y="2120900"/>
                  </a:lnTo>
                  <a:lnTo>
                    <a:pt x="971715" y="2133600"/>
                  </a:lnTo>
                  <a:lnTo>
                    <a:pt x="972426" y="2133600"/>
                  </a:lnTo>
                  <a:lnTo>
                    <a:pt x="969759" y="2146300"/>
                  </a:lnTo>
                  <a:lnTo>
                    <a:pt x="971435" y="2146300"/>
                  </a:lnTo>
                  <a:lnTo>
                    <a:pt x="969010" y="2159000"/>
                  </a:lnTo>
                  <a:lnTo>
                    <a:pt x="971600" y="2159000"/>
                  </a:lnTo>
                  <a:lnTo>
                    <a:pt x="968273" y="2171700"/>
                  </a:lnTo>
                  <a:lnTo>
                    <a:pt x="969010" y="2184400"/>
                  </a:lnTo>
                  <a:lnTo>
                    <a:pt x="968819" y="2197100"/>
                  </a:lnTo>
                  <a:lnTo>
                    <a:pt x="966012" y="2209800"/>
                  </a:lnTo>
                  <a:lnTo>
                    <a:pt x="965555" y="2209800"/>
                  </a:lnTo>
                  <a:lnTo>
                    <a:pt x="968959" y="2222500"/>
                  </a:lnTo>
                  <a:lnTo>
                    <a:pt x="966025" y="2235200"/>
                  </a:lnTo>
                  <a:lnTo>
                    <a:pt x="967587" y="2247900"/>
                  </a:lnTo>
                  <a:lnTo>
                    <a:pt x="965720" y="2247900"/>
                  </a:lnTo>
                  <a:lnTo>
                    <a:pt x="965314" y="2260600"/>
                  </a:lnTo>
                  <a:lnTo>
                    <a:pt x="966228" y="2273300"/>
                  </a:lnTo>
                  <a:lnTo>
                    <a:pt x="966673" y="2273300"/>
                  </a:lnTo>
                  <a:lnTo>
                    <a:pt x="964260" y="2286000"/>
                  </a:lnTo>
                  <a:lnTo>
                    <a:pt x="963980" y="2298700"/>
                  </a:lnTo>
                  <a:lnTo>
                    <a:pt x="966355" y="2298700"/>
                  </a:lnTo>
                  <a:lnTo>
                    <a:pt x="963015" y="2311400"/>
                  </a:lnTo>
                  <a:lnTo>
                    <a:pt x="963409" y="2311400"/>
                  </a:lnTo>
                  <a:lnTo>
                    <a:pt x="963206" y="2324100"/>
                  </a:lnTo>
                  <a:lnTo>
                    <a:pt x="963485" y="2336800"/>
                  </a:lnTo>
                  <a:lnTo>
                    <a:pt x="960247" y="2336800"/>
                  </a:lnTo>
                  <a:lnTo>
                    <a:pt x="960208" y="2349500"/>
                  </a:lnTo>
                  <a:lnTo>
                    <a:pt x="962914" y="2349500"/>
                  </a:lnTo>
                  <a:lnTo>
                    <a:pt x="961758" y="2362200"/>
                  </a:lnTo>
                  <a:lnTo>
                    <a:pt x="960424" y="2362200"/>
                  </a:lnTo>
                  <a:lnTo>
                    <a:pt x="960869" y="2374900"/>
                  </a:lnTo>
                  <a:lnTo>
                    <a:pt x="960602" y="2374900"/>
                  </a:lnTo>
                  <a:lnTo>
                    <a:pt x="962558" y="2387600"/>
                  </a:lnTo>
                  <a:lnTo>
                    <a:pt x="963142" y="2387600"/>
                  </a:lnTo>
                  <a:lnTo>
                    <a:pt x="960412" y="2400300"/>
                  </a:lnTo>
                  <a:lnTo>
                    <a:pt x="959802" y="2400300"/>
                  </a:lnTo>
                  <a:lnTo>
                    <a:pt x="958748" y="2413000"/>
                  </a:lnTo>
                  <a:lnTo>
                    <a:pt x="960678" y="2413000"/>
                  </a:lnTo>
                  <a:lnTo>
                    <a:pt x="959573" y="2425700"/>
                  </a:lnTo>
                  <a:lnTo>
                    <a:pt x="958469" y="2425700"/>
                  </a:lnTo>
                  <a:lnTo>
                    <a:pt x="957834" y="2438400"/>
                  </a:lnTo>
                  <a:lnTo>
                    <a:pt x="957516" y="2438400"/>
                  </a:lnTo>
                  <a:lnTo>
                    <a:pt x="957859" y="2463800"/>
                  </a:lnTo>
                  <a:lnTo>
                    <a:pt x="957440" y="2463800"/>
                  </a:lnTo>
                  <a:lnTo>
                    <a:pt x="959993" y="2476500"/>
                  </a:lnTo>
                  <a:lnTo>
                    <a:pt x="958583" y="2476500"/>
                  </a:lnTo>
                  <a:lnTo>
                    <a:pt x="957770" y="2489200"/>
                  </a:lnTo>
                  <a:lnTo>
                    <a:pt x="954862" y="2489200"/>
                  </a:lnTo>
                  <a:lnTo>
                    <a:pt x="954963" y="2501900"/>
                  </a:lnTo>
                  <a:lnTo>
                    <a:pt x="954989" y="2527300"/>
                  </a:lnTo>
                  <a:lnTo>
                    <a:pt x="954900" y="2540000"/>
                  </a:lnTo>
                  <a:lnTo>
                    <a:pt x="955395" y="2552700"/>
                  </a:lnTo>
                  <a:lnTo>
                    <a:pt x="951598" y="2552700"/>
                  </a:lnTo>
                  <a:lnTo>
                    <a:pt x="952334" y="2565400"/>
                  </a:lnTo>
                  <a:lnTo>
                    <a:pt x="952322" y="2578100"/>
                  </a:lnTo>
                  <a:lnTo>
                    <a:pt x="949210" y="2590800"/>
                  </a:lnTo>
                  <a:lnTo>
                    <a:pt x="951103" y="2603500"/>
                  </a:lnTo>
                  <a:lnTo>
                    <a:pt x="948004" y="2603500"/>
                  </a:lnTo>
                  <a:lnTo>
                    <a:pt x="948956" y="2616200"/>
                  </a:lnTo>
                  <a:lnTo>
                    <a:pt x="948969" y="2628900"/>
                  </a:lnTo>
                  <a:lnTo>
                    <a:pt x="949223" y="2654300"/>
                  </a:lnTo>
                  <a:lnTo>
                    <a:pt x="949540" y="2667000"/>
                  </a:lnTo>
                  <a:lnTo>
                    <a:pt x="947216" y="2667000"/>
                  </a:lnTo>
                  <a:lnTo>
                    <a:pt x="946581" y="2679700"/>
                  </a:lnTo>
                  <a:lnTo>
                    <a:pt x="946797" y="2679700"/>
                  </a:lnTo>
                  <a:lnTo>
                    <a:pt x="947699" y="2692400"/>
                  </a:lnTo>
                  <a:lnTo>
                    <a:pt x="946772" y="2705100"/>
                  </a:lnTo>
                  <a:lnTo>
                    <a:pt x="946518" y="2717800"/>
                  </a:lnTo>
                  <a:lnTo>
                    <a:pt x="946442" y="2743200"/>
                  </a:lnTo>
                  <a:lnTo>
                    <a:pt x="946378" y="2755900"/>
                  </a:lnTo>
                  <a:lnTo>
                    <a:pt x="944867" y="2755900"/>
                  </a:lnTo>
                  <a:lnTo>
                    <a:pt x="944854" y="2768600"/>
                  </a:lnTo>
                  <a:lnTo>
                    <a:pt x="946175" y="2768600"/>
                  </a:lnTo>
                  <a:lnTo>
                    <a:pt x="946467" y="2781300"/>
                  </a:lnTo>
                  <a:lnTo>
                    <a:pt x="946111" y="2781300"/>
                  </a:lnTo>
                  <a:lnTo>
                    <a:pt x="944981" y="2794000"/>
                  </a:lnTo>
                  <a:lnTo>
                    <a:pt x="943940" y="2794000"/>
                  </a:lnTo>
                  <a:lnTo>
                    <a:pt x="943698" y="2806700"/>
                  </a:lnTo>
                  <a:lnTo>
                    <a:pt x="945349" y="2806700"/>
                  </a:lnTo>
                  <a:lnTo>
                    <a:pt x="944270" y="2819400"/>
                  </a:lnTo>
                  <a:lnTo>
                    <a:pt x="943978" y="2819400"/>
                  </a:lnTo>
                  <a:lnTo>
                    <a:pt x="944003" y="2832100"/>
                  </a:lnTo>
                  <a:lnTo>
                    <a:pt x="943495" y="2844800"/>
                  </a:lnTo>
                  <a:lnTo>
                    <a:pt x="943330" y="2857500"/>
                  </a:lnTo>
                  <a:lnTo>
                    <a:pt x="943229" y="2870200"/>
                  </a:lnTo>
                  <a:lnTo>
                    <a:pt x="943089" y="2882900"/>
                  </a:lnTo>
                  <a:lnTo>
                    <a:pt x="942873" y="2882900"/>
                  </a:lnTo>
                  <a:lnTo>
                    <a:pt x="941019" y="2895600"/>
                  </a:lnTo>
                  <a:lnTo>
                    <a:pt x="940790" y="2895600"/>
                  </a:lnTo>
                  <a:lnTo>
                    <a:pt x="943978" y="2908300"/>
                  </a:lnTo>
                  <a:lnTo>
                    <a:pt x="941641" y="2921000"/>
                  </a:lnTo>
                  <a:lnTo>
                    <a:pt x="941311" y="2921000"/>
                  </a:lnTo>
                  <a:lnTo>
                    <a:pt x="944283" y="2933700"/>
                  </a:lnTo>
                  <a:lnTo>
                    <a:pt x="943165" y="2933700"/>
                  </a:lnTo>
                  <a:lnTo>
                    <a:pt x="941654" y="2946400"/>
                  </a:lnTo>
                  <a:lnTo>
                    <a:pt x="941019" y="2959100"/>
                  </a:lnTo>
                  <a:lnTo>
                    <a:pt x="940879" y="2959100"/>
                  </a:lnTo>
                  <a:lnTo>
                    <a:pt x="940828" y="2984500"/>
                  </a:lnTo>
                  <a:lnTo>
                    <a:pt x="940523" y="3048000"/>
                  </a:lnTo>
                  <a:lnTo>
                    <a:pt x="940269" y="3086100"/>
                  </a:lnTo>
                  <a:lnTo>
                    <a:pt x="938720" y="3086100"/>
                  </a:lnTo>
                  <a:lnTo>
                    <a:pt x="938822" y="3098800"/>
                  </a:lnTo>
                  <a:lnTo>
                    <a:pt x="940003" y="3111500"/>
                  </a:lnTo>
                  <a:lnTo>
                    <a:pt x="940714" y="3111500"/>
                  </a:lnTo>
                  <a:lnTo>
                    <a:pt x="940739" y="3162300"/>
                  </a:lnTo>
                  <a:lnTo>
                    <a:pt x="940295" y="3175000"/>
                  </a:lnTo>
                  <a:lnTo>
                    <a:pt x="938199" y="3187700"/>
                  </a:lnTo>
                  <a:lnTo>
                    <a:pt x="937463" y="3200400"/>
                  </a:lnTo>
                  <a:lnTo>
                    <a:pt x="938834" y="3200400"/>
                  </a:lnTo>
                  <a:lnTo>
                    <a:pt x="940231" y="3213100"/>
                  </a:lnTo>
                  <a:lnTo>
                    <a:pt x="940625" y="3225800"/>
                  </a:lnTo>
                  <a:lnTo>
                    <a:pt x="940269" y="3238500"/>
                  </a:lnTo>
                  <a:lnTo>
                    <a:pt x="939419" y="3238500"/>
                  </a:lnTo>
                  <a:lnTo>
                    <a:pt x="938974" y="3251200"/>
                  </a:lnTo>
                  <a:lnTo>
                    <a:pt x="939355" y="3251200"/>
                  </a:lnTo>
                  <a:lnTo>
                    <a:pt x="940409" y="3263900"/>
                  </a:lnTo>
                  <a:lnTo>
                    <a:pt x="940917" y="3276600"/>
                  </a:lnTo>
                  <a:lnTo>
                    <a:pt x="940485" y="3289300"/>
                  </a:lnTo>
                  <a:lnTo>
                    <a:pt x="938707" y="3302000"/>
                  </a:lnTo>
                  <a:lnTo>
                    <a:pt x="937844" y="3314700"/>
                  </a:lnTo>
                  <a:lnTo>
                    <a:pt x="940473" y="3327400"/>
                  </a:lnTo>
                  <a:lnTo>
                    <a:pt x="940777" y="3327400"/>
                  </a:lnTo>
                  <a:lnTo>
                    <a:pt x="940676" y="3365500"/>
                  </a:lnTo>
                  <a:lnTo>
                    <a:pt x="940409" y="3390900"/>
                  </a:lnTo>
                  <a:lnTo>
                    <a:pt x="940219" y="3390900"/>
                  </a:lnTo>
                  <a:lnTo>
                    <a:pt x="940079" y="3403600"/>
                  </a:lnTo>
                  <a:lnTo>
                    <a:pt x="940193" y="3416300"/>
                  </a:lnTo>
                  <a:lnTo>
                    <a:pt x="940574" y="3429000"/>
                  </a:lnTo>
                  <a:lnTo>
                    <a:pt x="940689" y="3492500"/>
                  </a:lnTo>
                  <a:lnTo>
                    <a:pt x="940015" y="3505200"/>
                  </a:lnTo>
                  <a:lnTo>
                    <a:pt x="936764" y="3505200"/>
                  </a:lnTo>
                  <a:lnTo>
                    <a:pt x="936459" y="3492500"/>
                  </a:lnTo>
                  <a:lnTo>
                    <a:pt x="936371" y="3467100"/>
                  </a:lnTo>
                  <a:lnTo>
                    <a:pt x="936917" y="3467100"/>
                  </a:lnTo>
                  <a:lnTo>
                    <a:pt x="935202" y="3454400"/>
                  </a:lnTo>
                  <a:lnTo>
                    <a:pt x="935786" y="3454400"/>
                  </a:lnTo>
                  <a:lnTo>
                    <a:pt x="934059" y="3441700"/>
                  </a:lnTo>
                  <a:lnTo>
                    <a:pt x="937933" y="3441700"/>
                  </a:lnTo>
                  <a:lnTo>
                    <a:pt x="937310" y="3429000"/>
                  </a:lnTo>
                  <a:lnTo>
                    <a:pt x="936586" y="3429000"/>
                  </a:lnTo>
                  <a:lnTo>
                    <a:pt x="935494" y="3416300"/>
                  </a:lnTo>
                  <a:lnTo>
                    <a:pt x="932611" y="3416300"/>
                  </a:lnTo>
                  <a:lnTo>
                    <a:pt x="928370" y="3429000"/>
                  </a:lnTo>
                  <a:lnTo>
                    <a:pt x="919429" y="3429000"/>
                  </a:lnTo>
                  <a:lnTo>
                    <a:pt x="921816" y="3441700"/>
                  </a:lnTo>
                  <a:lnTo>
                    <a:pt x="922870" y="3441700"/>
                  </a:lnTo>
                  <a:lnTo>
                    <a:pt x="921867" y="3454400"/>
                  </a:lnTo>
                  <a:lnTo>
                    <a:pt x="923290" y="3454400"/>
                  </a:lnTo>
                  <a:lnTo>
                    <a:pt x="926884" y="3467100"/>
                  </a:lnTo>
                  <a:lnTo>
                    <a:pt x="928306" y="3479800"/>
                  </a:lnTo>
                  <a:lnTo>
                    <a:pt x="928319" y="3492500"/>
                  </a:lnTo>
                  <a:lnTo>
                    <a:pt x="928230" y="3505200"/>
                  </a:lnTo>
                  <a:lnTo>
                    <a:pt x="928065" y="3505200"/>
                  </a:lnTo>
                  <a:lnTo>
                    <a:pt x="928204" y="3517900"/>
                  </a:lnTo>
                  <a:lnTo>
                    <a:pt x="926109" y="3530600"/>
                  </a:lnTo>
                  <a:lnTo>
                    <a:pt x="927442" y="3530600"/>
                  </a:lnTo>
                  <a:lnTo>
                    <a:pt x="925563" y="3543287"/>
                  </a:lnTo>
                  <a:lnTo>
                    <a:pt x="1274533" y="3543287"/>
                  </a:lnTo>
                  <a:lnTo>
                    <a:pt x="1276438" y="3530600"/>
                  </a:lnTo>
                  <a:lnTo>
                    <a:pt x="1275969" y="3530600"/>
                  </a:lnTo>
                  <a:lnTo>
                    <a:pt x="1272959" y="3517900"/>
                  </a:lnTo>
                  <a:lnTo>
                    <a:pt x="1275105" y="3517900"/>
                  </a:lnTo>
                  <a:lnTo>
                    <a:pt x="1275803" y="3505200"/>
                  </a:lnTo>
                  <a:lnTo>
                    <a:pt x="1274610" y="3492500"/>
                  </a:lnTo>
                  <a:lnTo>
                    <a:pt x="1278940" y="3492500"/>
                  </a:lnTo>
                  <a:lnTo>
                    <a:pt x="1276083" y="3479800"/>
                  </a:lnTo>
                  <a:lnTo>
                    <a:pt x="1275651" y="3479800"/>
                  </a:lnTo>
                  <a:lnTo>
                    <a:pt x="1275524" y="3467100"/>
                  </a:lnTo>
                  <a:lnTo>
                    <a:pt x="1275257" y="3454400"/>
                  </a:lnTo>
                  <a:lnTo>
                    <a:pt x="1276108" y="3454400"/>
                  </a:lnTo>
                  <a:lnTo>
                    <a:pt x="1272324" y="3441700"/>
                  </a:lnTo>
                  <a:lnTo>
                    <a:pt x="1272501" y="3441700"/>
                  </a:lnTo>
                  <a:lnTo>
                    <a:pt x="1273289" y="3429000"/>
                  </a:lnTo>
                  <a:lnTo>
                    <a:pt x="1271739" y="3429000"/>
                  </a:lnTo>
                  <a:lnTo>
                    <a:pt x="1273327" y="3416300"/>
                  </a:lnTo>
                  <a:lnTo>
                    <a:pt x="1280299" y="3416300"/>
                  </a:lnTo>
                  <a:lnTo>
                    <a:pt x="1280541" y="3429000"/>
                  </a:lnTo>
                  <a:lnTo>
                    <a:pt x="1281049" y="3429000"/>
                  </a:lnTo>
                  <a:lnTo>
                    <a:pt x="1280299" y="3441700"/>
                  </a:lnTo>
                  <a:lnTo>
                    <a:pt x="1279448" y="3441700"/>
                  </a:lnTo>
                  <a:lnTo>
                    <a:pt x="1279105" y="3454400"/>
                  </a:lnTo>
                  <a:lnTo>
                    <a:pt x="1278978" y="3467100"/>
                  </a:lnTo>
                  <a:lnTo>
                    <a:pt x="1279385" y="3479800"/>
                  </a:lnTo>
                  <a:lnTo>
                    <a:pt x="1283716" y="3479800"/>
                  </a:lnTo>
                  <a:lnTo>
                    <a:pt x="1283284" y="3492500"/>
                  </a:lnTo>
                  <a:lnTo>
                    <a:pt x="1282776" y="3492500"/>
                  </a:lnTo>
                  <a:lnTo>
                    <a:pt x="1282471" y="3505200"/>
                  </a:lnTo>
                  <a:lnTo>
                    <a:pt x="1281645" y="3505200"/>
                  </a:lnTo>
                  <a:lnTo>
                    <a:pt x="1279575" y="3517900"/>
                  </a:lnTo>
                  <a:lnTo>
                    <a:pt x="1278966" y="3530600"/>
                  </a:lnTo>
                  <a:lnTo>
                    <a:pt x="1277835" y="3530600"/>
                  </a:lnTo>
                  <a:lnTo>
                    <a:pt x="1277264" y="3543287"/>
                  </a:lnTo>
                  <a:lnTo>
                    <a:pt x="1348359" y="3543287"/>
                  </a:lnTo>
                  <a:lnTo>
                    <a:pt x="1348460" y="3492500"/>
                  </a:lnTo>
                  <a:lnTo>
                    <a:pt x="1348409" y="3416300"/>
                  </a:lnTo>
                  <a:lnTo>
                    <a:pt x="1348295" y="3390900"/>
                  </a:lnTo>
                  <a:lnTo>
                    <a:pt x="1348219" y="3314700"/>
                  </a:lnTo>
                  <a:lnTo>
                    <a:pt x="1348028" y="3302000"/>
                  </a:lnTo>
                  <a:lnTo>
                    <a:pt x="1347851" y="3289300"/>
                  </a:lnTo>
                  <a:lnTo>
                    <a:pt x="1347546" y="3276600"/>
                  </a:lnTo>
                  <a:lnTo>
                    <a:pt x="1346860" y="3276600"/>
                  </a:lnTo>
                  <a:lnTo>
                    <a:pt x="1345742" y="3263900"/>
                  </a:lnTo>
                  <a:lnTo>
                    <a:pt x="1343977" y="3263900"/>
                  </a:lnTo>
                  <a:lnTo>
                    <a:pt x="1344549" y="3251200"/>
                  </a:lnTo>
                  <a:lnTo>
                    <a:pt x="1347558" y="3238500"/>
                  </a:lnTo>
                  <a:lnTo>
                    <a:pt x="1346962" y="3238500"/>
                  </a:lnTo>
                  <a:lnTo>
                    <a:pt x="1347025" y="3225800"/>
                  </a:lnTo>
                  <a:lnTo>
                    <a:pt x="1347203" y="3225800"/>
                  </a:lnTo>
                  <a:lnTo>
                    <a:pt x="1347520" y="3213100"/>
                  </a:lnTo>
                  <a:lnTo>
                    <a:pt x="1347876" y="3200400"/>
                  </a:lnTo>
                  <a:lnTo>
                    <a:pt x="1348206" y="3200400"/>
                  </a:lnTo>
                  <a:lnTo>
                    <a:pt x="1348435" y="3187700"/>
                  </a:lnTo>
                  <a:lnTo>
                    <a:pt x="1347673" y="3187700"/>
                  </a:lnTo>
                  <a:lnTo>
                    <a:pt x="1345577" y="3175000"/>
                  </a:lnTo>
                  <a:lnTo>
                    <a:pt x="1345298" y="3162300"/>
                  </a:lnTo>
                  <a:lnTo>
                    <a:pt x="1344561" y="3162300"/>
                  </a:lnTo>
                  <a:lnTo>
                    <a:pt x="1343355" y="3149600"/>
                  </a:lnTo>
                  <a:lnTo>
                    <a:pt x="1336992" y="3149600"/>
                  </a:lnTo>
                  <a:lnTo>
                    <a:pt x="1340904" y="3136900"/>
                  </a:lnTo>
                  <a:lnTo>
                    <a:pt x="1346847" y="3136900"/>
                  </a:lnTo>
                  <a:lnTo>
                    <a:pt x="1347787" y="3124200"/>
                  </a:lnTo>
                  <a:lnTo>
                    <a:pt x="1347470" y="3124200"/>
                  </a:lnTo>
                  <a:lnTo>
                    <a:pt x="1346936" y="3111500"/>
                  </a:lnTo>
                  <a:lnTo>
                    <a:pt x="1347177" y="3111500"/>
                  </a:lnTo>
                  <a:lnTo>
                    <a:pt x="1347190" y="3098800"/>
                  </a:lnTo>
                  <a:lnTo>
                    <a:pt x="1346733" y="3098800"/>
                  </a:lnTo>
                  <a:lnTo>
                    <a:pt x="1346517" y="3086100"/>
                  </a:lnTo>
                  <a:lnTo>
                    <a:pt x="1347228" y="3086100"/>
                  </a:lnTo>
                  <a:lnTo>
                    <a:pt x="1346923" y="3073400"/>
                  </a:lnTo>
                  <a:lnTo>
                    <a:pt x="1347152" y="3060700"/>
                  </a:lnTo>
                  <a:lnTo>
                    <a:pt x="1347571" y="3060700"/>
                  </a:lnTo>
                  <a:lnTo>
                    <a:pt x="1347787" y="3048000"/>
                  </a:lnTo>
                  <a:lnTo>
                    <a:pt x="1347889" y="3022600"/>
                  </a:lnTo>
                  <a:lnTo>
                    <a:pt x="1347952" y="3009900"/>
                  </a:lnTo>
                  <a:lnTo>
                    <a:pt x="1348168" y="2984500"/>
                  </a:lnTo>
                  <a:lnTo>
                    <a:pt x="1348409" y="2971800"/>
                  </a:lnTo>
                  <a:lnTo>
                    <a:pt x="1348511" y="2946400"/>
                  </a:lnTo>
                  <a:lnTo>
                    <a:pt x="1348828" y="2946400"/>
                  </a:lnTo>
                  <a:lnTo>
                    <a:pt x="1350454" y="2921000"/>
                  </a:lnTo>
                  <a:lnTo>
                    <a:pt x="1350899" y="2921000"/>
                  </a:lnTo>
                  <a:lnTo>
                    <a:pt x="1351114" y="2908300"/>
                  </a:lnTo>
                  <a:lnTo>
                    <a:pt x="1351216" y="2895600"/>
                  </a:lnTo>
                  <a:lnTo>
                    <a:pt x="1349743" y="2895600"/>
                  </a:lnTo>
                  <a:lnTo>
                    <a:pt x="1347787" y="2882900"/>
                  </a:lnTo>
                  <a:lnTo>
                    <a:pt x="1351165" y="2882900"/>
                  </a:lnTo>
                  <a:lnTo>
                    <a:pt x="1350886" y="2870200"/>
                  </a:lnTo>
                  <a:lnTo>
                    <a:pt x="1351038" y="2870200"/>
                  </a:lnTo>
                  <a:lnTo>
                    <a:pt x="1351241" y="2857500"/>
                  </a:lnTo>
                  <a:lnTo>
                    <a:pt x="1351813" y="2844800"/>
                  </a:lnTo>
                  <a:lnTo>
                    <a:pt x="1353197" y="2832100"/>
                  </a:lnTo>
                  <a:lnTo>
                    <a:pt x="1353375" y="2832100"/>
                  </a:lnTo>
                  <a:lnTo>
                    <a:pt x="1352118" y="2819400"/>
                  </a:lnTo>
                  <a:lnTo>
                    <a:pt x="1353400" y="2819400"/>
                  </a:lnTo>
                  <a:lnTo>
                    <a:pt x="1352384" y="2806700"/>
                  </a:lnTo>
                  <a:lnTo>
                    <a:pt x="1353032" y="2794000"/>
                  </a:lnTo>
                  <a:lnTo>
                    <a:pt x="1354061" y="2781300"/>
                  </a:lnTo>
                  <a:lnTo>
                    <a:pt x="1353870" y="2768600"/>
                  </a:lnTo>
                  <a:lnTo>
                    <a:pt x="1354150" y="2755900"/>
                  </a:lnTo>
                  <a:lnTo>
                    <a:pt x="1354150" y="2743200"/>
                  </a:lnTo>
                  <a:lnTo>
                    <a:pt x="1356690" y="2743200"/>
                  </a:lnTo>
                  <a:lnTo>
                    <a:pt x="1354429" y="2730500"/>
                  </a:lnTo>
                  <a:lnTo>
                    <a:pt x="1354709" y="2717800"/>
                  </a:lnTo>
                  <a:lnTo>
                    <a:pt x="1354315" y="2705100"/>
                  </a:lnTo>
                  <a:lnTo>
                    <a:pt x="1357820" y="2692400"/>
                  </a:lnTo>
                  <a:lnTo>
                    <a:pt x="1357363" y="2692400"/>
                  </a:lnTo>
                  <a:lnTo>
                    <a:pt x="1348600" y="2679700"/>
                  </a:lnTo>
                  <a:lnTo>
                    <a:pt x="1348308" y="2679700"/>
                  </a:lnTo>
                  <a:lnTo>
                    <a:pt x="1348651" y="2667000"/>
                  </a:lnTo>
                  <a:lnTo>
                    <a:pt x="1356918" y="2667000"/>
                  </a:lnTo>
                  <a:lnTo>
                    <a:pt x="1357388" y="2654300"/>
                  </a:lnTo>
                  <a:lnTo>
                    <a:pt x="1357909" y="2641600"/>
                  </a:lnTo>
                  <a:lnTo>
                    <a:pt x="1358061" y="2628900"/>
                  </a:lnTo>
                  <a:lnTo>
                    <a:pt x="1357439" y="2628900"/>
                  </a:lnTo>
                  <a:lnTo>
                    <a:pt x="1357249" y="2616200"/>
                  </a:lnTo>
                  <a:lnTo>
                    <a:pt x="1359242" y="2616200"/>
                  </a:lnTo>
                  <a:lnTo>
                    <a:pt x="1359776" y="2603500"/>
                  </a:lnTo>
                  <a:lnTo>
                    <a:pt x="1359865" y="2590800"/>
                  </a:lnTo>
                  <a:lnTo>
                    <a:pt x="1360068" y="2578100"/>
                  </a:lnTo>
                  <a:lnTo>
                    <a:pt x="1359458" y="2578100"/>
                  </a:lnTo>
                  <a:lnTo>
                    <a:pt x="1362925" y="2565400"/>
                  </a:lnTo>
                  <a:lnTo>
                    <a:pt x="1362621" y="2565400"/>
                  </a:lnTo>
                  <a:lnTo>
                    <a:pt x="1362773" y="2552700"/>
                  </a:lnTo>
                  <a:lnTo>
                    <a:pt x="1362773" y="2540000"/>
                  </a:lnTo>
                  <a:lnTo>
                    <a:pt x="1362621" y="2527300"/>
                  </a:lnTo>
                  <a:lnTo>
                    <a:pt x="1364386" y="2527300"/>
                  </a:lnTo>
                  <a:lnTo>
                    <a:pt x="1362697" y="2514600"/>
                  </a:lnTo>
                  <a:lnTo>
                    <a:pt x="1364348" y="2514600"/>
                  </a:lnTo>
                  <a:lnTo>
                    <a:pt x="1362925" y="2501900"/>
                  </a:lnTo>
                  <a:lnTo>
                    <a:pt x="1361960" y="2501900"/>
                  </a:lnTo>
                  <a:lnTo>
                    <a:pt x="1360500" y="2489200"/>
                  </a:lnTo>
                  <a:lnTo>
                    <a:pt x="1356233" y="2489200"/>
                  </a:lnTo>
                  <a:lnTo>
                    <a:pt x="1357731" y="2476500"/>
                  </a:lnTo>
                  <a:lnTo>
                    <a:pt x="1365491" y="2476500"/>
                  </a:lnTo>
                  <a:lnTo>
                    <a:pt x="1365415" y="2463800"/>
                  </a:lnTo>
                  <a:lnTo>
                    <a:pt x="1364945" y="2463800"/>
                  </a:lnTo>
                  <a:lnTo>
                    <a:pt x="1365542" y="2451100"/>
                  </a:lnTo>
                  <a:lnTo>
                    <a:pt x="1367523" y="2451100"/>
                  </a:lnTo>
                  <a:lnTo>
                    <a:pt x="1368221" y="2438400"/>
                  </a:lnTo>
                  <a:lnTo>
                    <a:pt x="1368336" y="2425700"/>
                  </a:lnTo>
                  <a:lnTo>
                    <a:pt x="1368475" y="2413000"/>
                  </a:lnTo>
                  <a:lnTo>
                    <a:pt x="1371752" y="2400300"/>
                  </a:lnTo>
                  <a:lnTo>
                    <a:pt x="1371104" y="2400300"/>
                  </a:lnTo>
                  <a:lnTo>
                    <a:pt x="1371307" y="2387600"/>
                  </a:lnTo>
                  <a:lnTo>
                    <a:pt x="1372616" y="2387600"/>
                  </a:lnTo>
                  <a:lnTo>
                    <a:pt x="1370787" y="2374900"/>
                  </a:lnTo>
                  <a:lnTo>
                    <a:pt x="1367663" y="2362200"/>
                  </a:lnTo>
                  <a:lnTo>
                    <a:pt x="1368158" y="2362200"/>
                  </a:lnTo>
                  <a:lnTo>
                    <a:pt x="1371866" y="2349500"/>
                  </a:lnTo>
                  <a:lnTo>
                    <a:pt x="1370952" y="2336800"/>
                  </a:lnTo>
                  <a:lnTo>
                    <a:pt x="1371269" y="2324100"/>
                  </a:lnTo>
                  <a:lnTo>
                    <a:pt x="1371041" y="2324100"/>
                  </a:lnTo>
                  <a:lnTo>
                    <a:pt x="1374000" y="2311400"/>
                  </a:lnTo>
                  <a:lnTo>
                    <a:pt x="1373784" y="2311400"/>
                  </a:lnTo>
                  <a:lnTo>
                    <a:pt x="1373936" y="2298700"/>
                  </a:lnTo>
                  <a:lnTo>
                    <a:pt x="1373962" y="2286000"/>
                  </a:lnTo>
                  <a:lnTo>
                    <a:pt x="1373771" y="2273300"/>
                  </a:lnTo>
                  <a:lnTo>
                    <a:pt x="1376045" y="2273300"/>
                  </a:lnTo>
                  <a:lnTo>
                    <a:pt x="1376184" y="2260600"/>
                  </a:lnTo>
                  <a:lnTo>
                    <a:pt x="1375156" y="2260600"/>
                  </a:lnTo>
                  <a:lnTo>
                    <a:pt x="1377073" y="2235200"/>
                  </a:lnTo>
                  <a:lnTo>
                    <a:pt x="1376616" y="2235200"/>
                  </a:lnTo>
                  <a:lnTo>
                    <a:pt x="1376591" y="2209800"/>
                  </a:lnTo>
                  <a:lnTo>
                    <a:pt x="1376730" y="2197100"/>
                  </a:lnTo>
                  <a:lnTo>
                    <a:pt x="1375930" y="2197100"/>
                  </a:lnTo>
                  <a:lnTo>
                    <a:pt x="1378889" y="2184400"/>
                  </a:lnTo>
                  <a:lnTo>
                    <a:pt x="1379296" y="2184400"/>
                  </a:lnTo>
                  <a:lnTo>
                    <a:pt x="1379562" y="2171700"/>
                  </a:lnTo>
                  <a:lnTo>
                    <a:pt x="1379258" y="2171700"/>
                  </a:lnTo>
                  <a:lnTo>
                    <a:pt x="1377988" y="2159000"/>
                  </a:lnTo>
                  <a:lnTo>
                    <a:pt x="1376527" y="2159000"/>
                  </a:lnTo>
                  <a:lnTo>
                    <a:pt x="1376083" y="2146300"/>
                  </a:lnTo>
                  <a:lnTo>
                    <a:pt x="1379435" y="2146300"/>
                  </a:lnTo>
                  <a:lnTo>
                    <a:pt x="1379537" y="2095500"/>
                  </a:lnTo>
                  <a:lnTo>
                    <a:pt x="1379486" y="1917700"/>
                  </a:lnTo>
                  <a:lnTo>
                    <a:pt x="1379905" y="1905000"/>
                  </a:lnTo>
                  <a:lnTo>
                    <a:pt x="1375994" y="1892300"/>
                  </a:lnTo>
                  <a:lnTo>
                    <a:pt x="1377721" y="1892300"/>
                  </a:lnTo>
                  <a:lnTo>
                    <a:pt x="1379131" y="1879600"/>
                  </a:lnTo>
                  <a:lnTo>
                    <a:pt x="1379601" y="1879600"/>
                  </a:lnTo>
                  <a:lnTo>
                    <a:pt x="1379181" y="1866900"/>
                  </a:lnTo>
                  <a:lnTo>
                    <a:pt x="1377924" y="1854200"/>
                  </a:lnTo>
                  <a:lnTo>
                    <a:pt x="1376972" y="1854200"/>
                  </a:lnTo>
                  <a:lnTo>
                    <a:pt x="1376832" y="1841500"/>
                  </a:lnTo>
                  <a:lnTo>
                    <a:pt x="1376591" y="1841500"/>
                  </a:lnTo>
                  <a:lnTo>
                    <a:pt x="1376768" y="1828800"/>
                  </a:lnTo>
                  <a:lnTo>
                    <a:pt x="1377861" y="1816100"/>
                  </a:lnTo>
                  <a:lnTo>
                    <a:pt x="1378432" y="1816100"/>
                  </a:lnTo>
                  <a:lnTo>
                    <a:pt x="1376108" y="1803400"/>
                  </a:lnTo>
                  <a:lnTo>
                    <a:pt x="1376972" y="1803400"/>
                  </a:lnTo>
                  <a:lnTo>
                    <a:pt x="1376578" y="1790700"/>
                  </a:lnTo>
                  <a:lnTo>
                    <a:pt x="1376489" y="1778000"/>
                  </a:lnTo>
                  <a:lnTo>
                    <a:pt x="1373987" y="1765300"/>
                  </a:lnTo>
                  <a:lnTo>
                    <a:pt x="1373898" y="1739900"/>
                  </a:lnTo>
                  <a:lnTo>
                    <a:pt x="1373809" y="1727200"/>
                  </a:lnTo>
                  <a:lnTo>
                    <a:pt x="1373771" y="1701800"/>
                  </a:lnTo>
                  <a:lnTo>
                    <a:pt x="1373466" y="1701800"/>
                  </a:lnTo>
                  <a:lnTo>
                    <a:pt x="1372108" y="1689100"/>
                  </a:lnTo>
                  <a:lnTo>
                    <a:pt x="1373378" y="1689100"/>
                  </a:lnTo>
                  <a:lnTo>
                    <a:pt x="1370545" y="1676400"/>
                  </a:lnTo>
                  <a:lnTo>
                    <a:pt x="1371130" y="1676400"/>
                  </a:lnTo>
                  <a:lnTo>
                    <a:pt x="1371219" y="1662861"/>
                  </a:lnTo>
                  <a:lnTo>
                    <a:pt x="1370469" y="1651000"/>
                  </a:lnTo>
                  <a:lnTo>
                    <a:pt x="1370812" y="1651000"/>
                  </a:lnTo>
                  <a:lnTo>
                    <a:pt x="1371117" y="1638300"/>
                  </a:lnTo>
                  <a:lnTo>
                    <a:pt x="1371015" y="1612900"/>
                  </a:lnTo>
                  <a:lnTo>
                    <a:pt x="1371193" y="1612900"/>
                  </a:lnTo>
                  <a:lnTo>
                    <a:pt x="1367561" y="1600200"/>
                  </a:lnTo>
                  <a:lnTo>
                    <a:pt x="1368107" y="1600200"/>
                  </a:lnTo>
                  <a:lnTo>
                    <a:pt x="1368475" y="1587500"/>
                  </a:lnTo>
                  <a:lnTo>
                    <a:pt x="1368679" y="1574800"/>
                  </a:lnTo>
                  <a:lnTo>
                    <a:pt x="1368412" y="1562100"/>
                  </a:lnTo>
                  <a:lnTo>
                    <a:pt x="1368348" y="1549400"/>
                  </a:lnTo>
                  <a:lnTo>
                    <a:pt x="1368361" y="1524000"/>
                  </a:lnTo>
                  <a:lnTo>
                    <a:pt x="1368209" y="1511300"/>
                  </a:lnTo>
                  <a:lnTo>
                    <a:pt x="1367561" y="1511300"/>
                  </a:lnTo>
                  <a:lnTo>
                    <a:pt x="1366761" y="1498600"/>
                  </a:lnTo>
                  <a:lnTo>
                    <a:pt x="1366100" y="1498600"/>
                  </a:lnTo>
                  <a:lnTo>
                    <a:pt x="1365846" y="1485900"/>
                  </a:lnTo>
                  <a:lnTo>
                    <a:pt x="1365745" y="1473200"/>
                  </a:lnTo>
                  <a:lnTo>
                    <a:pt x="1365631" y="1460500"/>
                  </a:lnTo>
                  <a:lnTo>
                    <a:pt x="1365465" y="1447800"/>
                  </a:lnTo>
                  <a:lnTo>
                    <a:pt x="1367993" y="1447800"/>
                  </a:lnTo>
                  <a:lnTo>
                    <a:pt x="1365669" y="1435100"/>
                  </a:lnTo>
                  <a:lnTo>
                    <a:pt x="1365262" y="1422400"/>
                  </a:lnTo>
                  <a:lnTo>
                    <a:pt x="1366494" y="1409700"/>
                  </a:lnTo>
                  <a:lnTo>
                    <a:pt x="1363802" y="1409700"/>
                  </a:lnTo>
                  <a:lnTo>
                    <a:pt x="1364767" y="1397000"/>
                  </a:lnTo>
                  <a:lnTo>
                    <a:pt x="1365148" y="1397000"/>
                  </a:lnTo>
                  <a:lnTo>
                    <a:pt x="1365567" y="1384300"/>
                  </a:lnTo>
                  <a:lnTo>
                    <a:pt x="1359839" y="1384300"/>
                  </a:lnTo>
                  <a:lnTo>
                    <a:pt x="1365427" y="1371600"/>
                  </a:lnTo>
                  <a:lnTo>
                    <a:pt x="1365796" y="1371600"/>
                  </a:lnTo>
                  <a:lnTo>
                    <a:pt x="1365135" y="1358900"/>
                  </a:lnTo>
                  <a:lnTo>
                    <a:pt x="1362722" y="1358900"/>
                  </a:lnTo>
                  <a:lnTo>
                    <a:pt x="1365237" y="1346200"/>
                  </a:lnTo>
                  <a:lnTo>
                    <a:pt x="1364767" y="1346200"/>
                  </a:lnTo>
                  <a:lnTo>
                    <a:pt x="1362303" y="1333500"/>
                  </a:lnTo>
                  <a:lnTo>
                    <a:pt x="1362862" y="1333500"/>
                  </a:lnTo>
                  <a:lnTo>
                    <a:pt x="1362824" y="1320800"/>
                  </a:lnTo>
                  <a:lnTo>
                    <a:pt x="1362735" y="1282700"/>
                  </a:lnTo>
                  <a:lnTo>
                    <a:pt x="1362900" y="1257300"/>
                  </a:lnTo>
                  <a:lnTo>
                    <a:pt x="1363027" y="1257300"/>
                  </a:lnTo>
                  <a:lnTo>
                    <a:pt x="1361376" y="1244600"/>
                  </a:lnTo>
                  <a:lnTo>
                    <a:pt x="1359268" y="1231900"/>
                  </a:lnTo>
                  <a:lnTo>
                    <a:pt x="1356347" y="1231900"/>
                  </a:lnTo>
                  <a:lnTo>
                    <a:pt x="1359865" y="1219200"/>
                  </a:lnTo>
                  <a:lnTo>
                    <a:pt x="1361884" y="1219200"/>
                  </a:lnTo>
                  <a:lnTo>
                    <a:pt x="1362760" y="1206500"/>
                  </a:lnTo>
                  <a:lnTo>
                    <a:pt x="1362900" y="1206500"/>
                  </a:lnTo>
                  <a:lnTo>
                    <a:pt x="1362748" y="1181100"/>
                  </a:lnTo>
                  <a:lnTo>
                    <a:pt x="1362710" y="1155700"/>
                  </a:lnTo>
                  <a:lnTo>
                    <a:pt x="1362824" y="1130300"/>
                  </a:lnTo>
                  <a:lnTo>
                    <a:pt x="1362964" y="1117600"/>
                  </a:lnTo>
                  <a:lnTo>
                    <a:pt x="1363332" y="1104900"/>
                  </a:lnTo>
                  <a:lnTo>
                    <a:pt x="1365732" y="1104900"/>
                  </a:lnTo>
                  <a:lnTo>
                    <a:pt x="1365758" y="1117600"/>
                  </a:lnTo>
                  <a:lnTo>
                    <a:pt x="1365415" y="1117600"/>
                  </a:lnTo>
                  <a:lnTo>
                    <a:pt x="1367878" y="1130300"/>
                  </a:lnTo>
                  <a:lnTo>
                    <a:pt x="1366939" y="1130300"/>
                  </a:lnTo>
                  <a:lnTo>
                    <a:pt x="1366558" y="1143000"/>
                  </a:lnTo>
                  <a:lnTo>
                    <a:pt x="1366354" y="1143000"/>
                  </a:lnTo>
                  <a:lnTo>
                    <a:pt x="1366050" y="1155700"/>
                  </a:lnTo>
                  <a:lnTo>
                    <a:pt x="1365770" y="1168400"/>
                  </a:lnTo>
                  <a:lnTo>
                    <a:pt x="1366050" y="1181100"/>
                  </a:lnTo>
                  <a:lnTo>
                    <a:pt x="1367396" y="1193800"/>
                  </a:lnTo>
                  <a:lnTo>
                    <a:pt x="1365605" y="1193800"/>
                  </a:lnTo>
                  <a:lnTo>
                    <a:pt x="1366850" y="1206500"/>
                  </a:lnTo>
                  <a:lnTo>
                    <a:pt x="1368602" y="1219200"/>
                  </a:lnTo>
                  <a:lnTo>
                    <a:pt x="1369301" y="1219200"/>
                  </a:lnTo>
                  <a:lnTo>
                    <a:pt x="1365440" y="1231900"/>
                  </a:lnTo>
                  <a:lnTo>
                    <a:pt x="1365783" y="1231900"/>
                  </a:lnTo>
                  <a:lnTo>
                    <a:pt x="1368615" y="1244600"/>
                  </a:lnTo>
                  <a:lnTo>
                    <a:pt x="1368869" y="1244600"/>
                  </a:lnTo>
                  <a:lnTo>
                    <a:pt x="1366748" y="1257300"/>
                  </a:lnTo>
                  <a:lnTo>
                    <a:pt x="1369009" y="1257300"/>
                  </a:lnTo>
                  <a:lnTo>
                    <a:pt x="1367967" y="1270000"/>
                  </a:lnTo>
                  <a:lnTo>
                    <a:pt x="1367815" y="1282700"/>
                  </a:lnTo>
                  <a:lnTo>
                    <a:pt x="1368272" y="1282700"/>
                  </a:lnTo>
                  <a:lnTo>
                    <a:pt x="1367523" y="1295400"/>
                  </a:lnTo>
                  <a:lnTo>
                    <a:pt x="1365554" y="1295400"/>
                  </a:lnTo>
                  <a:lnTo>
                    <a:pt x="1365592" y="1308100"/>
                  </a:lnTo>
                  <a:lnTo>
                    <a:pt x="1366862" y="1308100"/>
                  </a:lnTo>
                  <a:lnTo>
                    <a:pt x="1367485" y="1320800"/>
                  </a:lnTo>
                  <a:lnTo>
                    <a:pt x="1365948" y="1320800"/>
                  </a:lnTo>
                  <a:lnTo>
                    <a:pt x="1367510" y="1333500"/>
                  </a:lnTo>
                  <a:lnTo>
                    <a:pt x="1370393" y="1333500"/>
                  </a:lnTo>
                  <a:lnTo>
                    <a:pt x="1368666" y="1346200"/>
                  </a:lnTo>
                  <a:lnTo>
                    <a:pt x="1369072" y="1358900"/>
                  </a:lnTo>
                  <a:lnTo>
                    <a:pt x="1377175" y="1358900"/>
                  </a:lnTo>
                  <a:lnTo>
                    <a:pt x="1377810" y="1371600"/>
                  </a:lnTo>
                  <a:lnTo>
                    <a:pt x="1370152" y="1371600"/>
                  </a:lnTo>
                  <a:lnTo>
                    <a:pt x="1371003" y="1384300"/>
                  </a:lnTo>
                  <a:lnTo>
                    <a:pt x="1371333" y="1397000"/>
                  </a:lnTo>
                  <a:lnTo>
                    <a:pt x="1371371" y="1435100"/>
                  </a:lnTo>
                  <a:lnTo>
                    <a:pt x="1371269" y="1447800"/>
                  </a:lnTo>
                  <a:lnTo>
                    <a:pt x="1371587" y="1460500"/>
                  </a:lnTo>
                  <a:lnTo>
                    <a:pt x="1372374" y="1460500"/>
                  </a:lnTo>
                  <a:lnTo>
                    <a:pt x="1373835" y="1473200"/>
                  </a:lnTo>
                  <a:lnTo>
                    <a:pt x="1375181" y="1473200"/>
                  </a:lnTo>
                  <a:lnTo>
                    <a:pt x="1371130" y="1485900"/>
                  </a:lnTo>
                  <a:lnTo>
                    <a:pt x="1374241" y="1498600"/>
                  </a:lnTo>
                  <a:lnTo>
                    <a:pt x="1374940" y="1511300"/>
                  </a:lnTo>
                  <a:lnTo>
                    <a:pt x="1372285" y="1524000"/>
                  </a:lnTo>
                  <a:lnTo>
                    <a:pt x="1373479" y="1524000"/>
                  </a:lnTo>
                  <a:lnTo>
                    <a:pt x="1374330" y="1536700"/>
                  </a:lnTo>
                  <a:lnTo>
                    <a:pt x="1372920" y="1549400"/>
                  </a:lnTo>
                  <a:lnTo>
                    <a:pt x="1373873" y="1549400"/>
                  </a:lnTo>
                  <a:lnTo>
                    <a:pt x="1375549" y="1574800"/>
                  </a:lnTo>
                  <a:lnTo>
                    <a:pt x="1376197" y="1574800"/>
                  </a:lnTo>
                  <a:lnTo>
                    <a:pt x="1374457" y="1587500"/>
                  </a:lnTo>
                  <a:lnTo>
                    <a:pt x="1375410" y="1587500"/>
                  </a:lnTo>
                  <a:lnTo>
                    <a:pt x="1375829" y="1600200"/>
                  </a:lnTo>
                  <a:lnTo>
                    <a:pt x="1376286" y="1600200"/>
                  </a:lnTo>
                  <a:lnTo>
                    <a:pt x="1375600" y="1612900"/>
                  </a:lnTo>
                  <a:lnTo>
                    <a:pt x="1377340" y="1612900"/>
                  </a:lnTo>
                  <a:lnTo>
                    <a:pt x="1374597" y="1625600"/>
                  </a:lnTo>
                  <a:lnTo>
                    <a:pt x="1377416" y="1638300"/>
                  </a:lnTo>
                  <a:lnTo>
                    <a:pt x="1375956" y="1651000"/>
                  </a:lnTo>
                  <a:lnTo>
                    <a:pt x="1381556" y="1651000"/>
                  </a:lnTo>
                  <a:lnTo>
                    <a:pt x="1384668" y="1662861"/>
                  </a:lnTo>
                  <a:lnTo>
                    <a:pt x="1384592" y="1663700"/>
                  </a:lnTo>
                  <a:lnTo>
                    <a:pt x="1379626" y="1663700"/>
                  </a:lnTo>
                  <a:lnTo>
                    <a:pt x="1379334" y="1676400"/>
                  </a:lnTo>
                  <a:lnTo>
                    <a:pt x="1378051" y="1689100"/>
                  </a:lnTo>
                  <a:lnTo>
                    <a:pt x="1378394" y="1689100"/>
                  </a:lnTo>
                  <a:lnTo>
                    <a:pt x="1378788" y="1701800"/>
                  </a:lnTo>
                  <a:lnTo>
                    <a:pt x="1378889" y="1714500"/>
                  </a:lnTo>
                  <a:lnTo>
                    <a:pt x="1378940" y="1739900"/>
                  </a:lnTo>
                  <a:lnTo>
                    <a:pt x="1381366" y="1752600"/>
                  </a:lnTo>
                  <a:lnTo>
                    <a:pt x="1389964" y="1752600"/>
                  </a:lnTo>
                  <a:lnTo>
                    <a:pt x="1389583" y="1765300"/>
                  </a:lnTo>
                  <a:lnTo>
                    <a:pt x="1380794" y="1765300"/>
                  </a:lnTo>
                  <a:lnTo>
                    <a:pt x="1382382" y="1778000"/>
                  </a:lnTo>
                  <a:lnTo>
                    <a:pt x="1387208" y="1778000"/>
                  </a:lnTo>
                  <a:lnTo>
                    <a:pt x="1384363" y="1790700"/>
                  </a:lnTo>
                  <a:lnTo>
                    <a:pt x="1383207" y="1790700"/>
                  </a:lnTo>
                  <a:lnTo>
                    <a:pt x="1381582" y="1803400"/>
                  </a:lnTo>
                  <a:lnTo>
                    <a:pt x="1383792" y="1803400"/>
                  </a:lnTo>
                  <a:lnTo>
                    <a:pt x="1383817" y="1828800"/>
                  </a:lnTo>
                  <a:lnTo>
                    <a:pt x="1384465" y="1828800"/>
                  </a:lnTo>
                  <a:lnTo>
                    <a:pt x="1384363" y="1841500"/>
                  </a:lnTo>
                  <a:lnTo>
                    <a:pt x="1385468" y="1841500"/>
                  </a:lnTo>
                  <a:lnTo>
                    <a:pt x="1383576" y="1854200"/>
                  </a:lnTo>
                  <a:lnTo>
                    <a:pt x="1384452" y="1866900"/>
                  </a:lnTo>
                  <a:lnTo>
                    <a:pt x="1384642" y="1879600"/>
                  </a:lnTo>
                  <a:lnTo>
                    <a:pt x="1385138" y="1879600"/>
                  </a:lnTo>
                  <a:lnTo>
                    <a:pt x="1385951" y="1892300"/>
                  </a:lnTo>
                  <a:lnTo>
                    <a:pt x="1384427" y="1905000"/>
                  </a:lnTo>
                  <a:lnTo>
                    <a:pt x="1383931" y="1917700"/>
                  </a:lnTo>
                  <a:lnTo>
                    <a:pt x="1384274" y="1930400"/>
                  </a:lnTo>
                  <a:lnTo>
                    <a:pt x="1385227" y="1930400"/>
                  </a:lnTo>
                  <a:lnTo>
                    <a:pt x="1385341" y="1943100"/>
                  </a:lnTo>
                  <a:lnTo>
                    <a:pt x="1382890" y="1943100"/>
                  </a:lnTo>
                  <a:lnTo>
                    <a:pt x="1385760" y="1955800"/>
                  </a:lnTo>
                  <a:lnTo>
                    <a:pt x="1384642" y="1968500"/>
                  </a:lnTo>
                  <a:lnTo>
                    <a:pt x="1387081" y="1968500"/>
                  </a:lnTo>
                  <a:lnTo>
                    <a:pt x="1386433" y="1981200"/>
                  </a:lnTo>
                  <a:lnTo>
                    <a:pt x="1386789" y="1993900"/>
                  </a:lnTo>
                  <a:lnTo>
                    <a:pt x="1387119" y="2032000"/>
                  </a:lnTo>
                  <a:lnTo>
                    <a:pt x="1392542" y="2032000"/>
                  </a:lnTo>
                  <a:lnTo>
                    <a:pt x="1391513" y="2044700"/>
                  </a:lnTo>
                  <a:lnTo>
                    <a:pt x="1386217" y="2044700"/>
                  </a:lnTo>
                  <a:lnTo>
                    <a:pt x="1386967" y="2057400"/>
                  </a:lnTo>
                  <a:lnTo>
                    <a:pt x="1387576" y="2057400"/>
                  </a:lnTo>
                  <a:lnTo>
                    <a:pt x="1387411" y="2070100"/>
                  </a:lnTo>
                  <a:lnTo>
                    <a:pt x="1386535" y="2070100"/>
                  </a:lnTo>
                  <a:lnTo>
                    <a:pt x="1385011" y="2082800"/>
                  </a:lnTo>
                  <a:lnTo>
                    <a:pt x="1383944" y="2082800"/>
                  </a:lnTo>
                  <a:lnTo>
                    <a:pt x="1383906" y="2095500"/>
                  </a:lnTo>
                  <a:lnTo>
                    <a:pt x="1385087" y="2095500"/>
                  </a:lnTo>
                  <a:lnTo>
                    <a:pt x="1386674" y="2108200"/>
                  </a:lnTo>
                  <a:lnTo>
                    <a:pt x="1387106" y="2108200"/>
                  </a:lnTo>
                  <a:lnTo>
                    <a:pt x="1386662" y="2120900"/>
                  </a:lnTo>
                  <a:lnTo>
                    <a:pt x="1385646" y="2120900"/>
                  </a:lnTo>
                  <a:lnTo>
                    <a:pt x="1385011" y="2133600"/>
                  </a:lnTo>
                  <a:lnTo>
                    <a:pt x="1390954" y="2133600"/>
                  </a:lnTo>
                  <a:lnTo>
                    <a:pt x="1386484" y="2146300"/>
                  </a:lnTo>
                  <a:lnTo>
                    <a:pt x="1385112" y="2146300"/>
                  </a:lnTo>
                  <a:lnTo>
                    <a:pt x="1384668" y="2159000"/>
                  </a:lnTo>
                  <a:lnTo>
                    <a:pt x="1385519" y="2171700"/>
                  </a:lnTo>
                  <a:lnTo>
                    <a:pt x="1382318" y="2171700"/>
                  </a:lnTo>
                  <a:lnTo>
                    <a:pt x="1382776" y="2184400"/>
                  </a:lnTo>
                  <a:lnTo>
                    <a:pt x="1383449" y="2184400"/>
                  </a:lnTo>
                  <a:lnTo>
                    <a:pt x="1382128" y="2197100"/>
                  </a:lnTo>
                  <a:lnTo>
                    <a:pt x="1384173" y="2209800"/>
                  </a:lnTo>
                  <a:lnTo>
                    <a:pt x="1384007" y="2209800"/>
                  </a:lnTo>
                  <a:lnTo>
                    <a:pt x="1383804" y="2235200"/>
                  </a:lnTo>
                  <a:lnTo>
                    <a:pt x="1383957" y="2235200"/>
                  </a:lnTo>
                  <a:lnTo>
                    <a:pt x="1381594" y="2247900"/>
                  </a:lnTo>
                  <a:lnTo>
                    <a:pt x="1380693" y="2260600"/>
                  </a:lnTo>
                  <a:lnTo>
                    <a:pt x="1383017" y="2260600"/>
                  </a:lnTo>
                  <a:lnTo>
                    <a:pt x="1385582" y="2267521"/>
                  </a:lnTo>
                  <a:lnTo>
                    <a:pt x="1383919" y="2273300"/>
                  </a:lnTo>
                  <a:lnTo>
                    <a:pt x="1381442" y="2273300"/>
                  </a:lnTo>
                  <a:lnTo>
                    <a:pt x="1380947" y="2286000"/>
                  </a:lnTo>
                  <a:lnTo>
                    <a:pt x="1379918" y="2286000"/>
                  </a:lnTo>
                  <a:lnTo>
                    <a:pt x="1378356" y="2298700"/>
                  </a:lnTo>
                  <a:lnTo>
                    <a:pt x="1382191" y="2298700"/>
                  </a:lnTo>
                  <a:lnTo>
                    <a:pt x="1376870" y="2311400"/>
                  </a:lnTo>
                  <a:lnTo>
                    <a:pt x="1380007" y="2311400"/>
                  </a:lnTo>
                  <a:lnTo>
                    <a:pt x="1378013" y="2324100"/>
                  </a:lnTo>
                  <a:lnTo>
                    <a:pt x="1384096" y="2324100"/>
                  </a:lnTo>
                  <a:lnTo>
                    <a:pt x="1379753" y="2336800"/>
                  </a:lnTo>
                  <a:lnTo>
                    <a:pt x="1377175" y="2336800"/>
                  </a:lnTo>
                  <a:lnTo>
                    <a:pt x="1377734" y="2349500"/>
                  </a:lnTo>
                  <a:lnTo>
                    <a:pt x="1377391" y="2349500"/>
                  </a:lnTo>
                  <a:lnTo>
                    <a:pt x="1377899" y="2362200"/>
                  </a:lnTo>
                  <a:lnTo>
                    <a:pt x="1381836" y="2362200"/>
                  </a:lnTo>
                  <a:lnTo>
                    <a:pt x="1377442" y="2374900"/>
                  </a:lnTo>
                  <a:lnTo>
                    <a:pt x="1375981" y="2374900"/>
                  </a:lnTo>
                  <a:lnTo>
                    <a:pt x="1373974" y="2387600"/>
                  </a:lnTo>
                  <a:lnTo>
                    <a:pt x="1381810" y="2387600"/>
                  </a:lnTo>
                  <a:lnTo>
                    <a:pt x="1377188" y="2400300"/>
                  </a:lnTo>
                  <a:lnTo>
                    <a:pt x="1376095" y="2400300"/>
                  </a:lnTo>
                  <a:lnTo>
                    <a:pt x="1374559" y="2413000"/>
                  </a:lnTo>
                  <a:lnTo>
                    <a:pt x="1373657" y="2413000"/>
                  </a:lnTo>
                  <a:lnTo>
                    <a:pt x="1376502" y="2425700"/>
                  </a:lnTo>
                  <a:lnTo>
                    <a:pt x="1376286" y="2425700"/>
                  </a:lnTo>
                  <a:lnTo>
                    <a:pt x="1374660" y="2438400"/>
                  </a:lnTo>
                  <a:lnTo>
                    <a:pt x="1372920" y="2438400"/>
                  </a:lnTo>
                  <a:lnTo>
                    <a:pt x="1371219" y="2451100"/>
                  </a:lnTo>
                  <a:lnTo>
                    <a:pt x="1371549" y="2463800"/>
                  </a:lnTo>
                  <a:lnTo>
                    <a:pt x="1372069" y="2476500"/>
                  </a:lnTo>
                  <a:lnTo>
                    <a:pt x="1371206" y="2476500"/>
                  </a:lnTo>
                  <a:lnTo>
                    <a:pt x="1369301" y="2489200"/>
                  </a:lnTo>
                  <a:lnTo>
                    <a:pt x="1368907" y="2489200"/>
                  </a:lnTo>
                  <a:lnTo>
                    <a:pt x="1370228" y="2501900"/>
                  </a:lnTo>
                  <a:lnTo>
                    <a:pt x="1371180" y="2501900"/>
                  </a:lnTo>
                  <a:lnTo>
                    <a:pt x="1370317" y="2514600"/>
                  </a:lnTo>
                  <a:lnTo>
                    <a:pt x="1366291" y="2514600"/>
                  </a:lnTo>
                  <a:lnTo>
                    <a:pt x="1368234" y="2527300"/>
                  </a:lnTo>
                  <a:lnTo>
                    <a:pt x="1369466" y="2540000"/>
                  </a:lnTo>
                  <a:lnTo>
                    <a:pt x="1369847" y="2540000"/>
                  </a:lnTo>
                  <a:lnTo>
                    <a:pt x="1368958" y="2552700"/>
                  </a:lnTo>
                  <a:lnTo>
                    <a:pt x="1368361" y="2552700"/>
                  </a:lnTo>
                  <a:lnTo>
                    <a:pt x="1367891" y="2565400"/>
                  </a:lnTo>
                  <a:lnTo>
                    <a:pt x="1364996" y="2578100"/>
                  </a:lnTo>
                  <a:lnTo>
                    <a:pt x="1364703" y="2590800"/>
                  </a:lnTo>
                  <a:lnTo>
                    <a:pt x="1367726" y="2590800"/>
                  </a:lnTo>
                  <a:lnTo>
                    <a:pt x="1367586" y="2603500"/>
                  </a:lnTo>
                  <a:lnTo>
                    <a:pt x="1367053" y="2616200"/>
                  </a:lnTo>
                  <a:lnTo>
                    <a:pt x="1366177" y="2616200"/>
                  </a:lnTo>
                  <a:lnTo>
                    <a:pt x="1364551" y="2628900"/>
                  </a:lnTo>
                  <a:lnTo>
                    <a:pt x="1363281" y="2628900"/>
                  </a:lnTo>
                  <a:lnTo>
                    <a:pt x="1362938" y="2641600"/>
                  </a:lnTo>
                  <a:lnTo>
                    <a:pt x="1363154" y="2641600"/>
                  </a:lnTo>
                  <a:lnTo>
                    <a:pt x="1363700" y="2654300"/>
                  </a:lnTo>
                  <a:lnTo>
                    <a:pt x="1371409" y="2654300"/>
                  </a:lnTo>
                  <a:lnTo>
                    <a:pt x="1371854" y="2667000"/>
                  </a:lnTo>
                  <a:lnTo>
                    <a:pt x="1362811" y="2667000"/>
                  </a:lnTo>
                  <a:lnTo>
                    <a:pt x="1363319" y="2679700"/>
                  </a:lnTo>
                  <a:lnTo>
                    <a:pt x="1371396" y="2679700"/>
                  </a:lnTo>
                  <a:lnTo>
                    <a:pt x="1365110" y="2692400"/>
                  </a:lnTo>
                  <a:lnTo>
                    <a:pt x="1363332" y="2692400"/>
                  </a:lnTo>
                  <a:lnTo>
                    <a:pt x="1361109" y="2705100"/>
                  </a:lnTo>
                  <a:lnTo>
                    <a:pt x="1359916" y="2705100"/>
                  </a:lnTo>
                  <a:lnTo>
                    <a:pt x="1360335" y="2717800"/>
                  </a:lnTo>
                  <a:lnTo>
                    <a:pt x="1360233" y="2730500"/>
                  </a:lnTo>
                  <a:lnTo>
                    <a:pt x="1360093" y="2730500"/>
                  </a:lnTo>
                  <a:lnTo>
                    <a:pt x="1362951" y="2743200"/>
                  </a:lnTo>
                  <a:lnTo>
                    <a:pt x="1362710" y="2743200"/>
                  </a:lnTo>
                  <a:lnTo>
                    <a:pt x="1359331" y="2755900"/>
                  </a:lnTo>
                  <a:lnTo>
                    <a:pt x="1360119" y="2768600"/>
                  </a:lnTo>
                  <a:lnTo>
                    <a:pt x="1359852" y="2781300"/>
                  </a:lnTo>
                  <a:lnTo>
                    <a:pt x="1360182" y="2781300"/>
                  </a:lnTo>
                  <a:lnTo>
                    <a:pt x="1356855" y="2794000"/>
                  </a:lnTo>
                  <a:lnTo>
                    <a:pt x="1357071" y="2794000"/>
                  </a:lnTo>
                  <a:lnTo>
                    <a:pt x="1360195" y="2806700"/>
                  </a:lnTo>
                  <a:lnTo>
                    <a:pt x="1357960" y="2819400"/>
                  </a:lnTo>
                  <a:lnTo>
                    <a:pt x="1357249" y="2819400"/>
                  </a:lnTo>
                  <a:lnTo>
                    <a:pt x="1358569" y="2832100"/>
                  </a:lnTo>
                  <a:lnTo>
                    <a:pt x="1357236" y="2844800"/>
                  </a:lnTo>
                  <a:lnTo>
                    <a:pt x="1359789" y="2844800"/>
                  </a:lnTo>
                  <a:lnTo>
                    <a:pt x="1362925" y="2857500"/>
                  </a:lnTo>
                  <a:lnTo>
                    <a:pt x="1357147" y="2857500"/>
                  </a:lnTo>
                  <a:lnTo>
                    <a:pt x="1360449" y="2870200"/>
                  </a:lnTo>
                  <a:lnTo>
                    <a:pt x="1360589" y="2870200"/>
                  </a:lnTo>
                  <a:lnTo>
                    <a:pt x="1357096" y="2882900"/>
                  </a:lnTo>
                  <a:lnTo>
                    <a:pt x="1357312" y="2882900"/>
                  </a:lnTo>
                  <a:lnTo>
                    <a:pt x="1357096" y="2895600"/>
                  </a:lnTo>
                  <a:lnTo>
                    <a:pt x="1357172" y="2908300"/>
                  </a:lnTo>
                  <a:lnTo>
                    <a:pt x="1354416" y="2921000"/>
                  </a:lnTo>
                  <a:lnTo>
                    <a:pt x="1354696" y="2921000"/>
                  </a:lnTo>
                  <a:lnTo>
                    <a:pt x="1358290" y="2933700"/>
                  </a:lnTo>
                  <a:lnTo>
                    <a:pt x="1357706" y="2933700"/>
                  </a:lnTo>
                  <a:lnTo>
                    <a:pt x="1355445" y="2946400"/>
                  </a:lnTo>
                  <a:lnTo>
                    <a:pt x="1355102" y="2946400"/>
                  </a:lnTo>
                  <a:lnTo>
                    <a:pt x="1353312" y="2959100"/>
                  </a:lnTo>
                  <a:lnTo>
                    <a:pt x="1358265" y="2959100"/>
                  </a:lnTo>
                  <a:lnTo>
                    <a:pt x="1353312" y="2971800"/>
                  </a:lnTo>
                  <a:lnTo>
                    <a:pt x="1354632" y="2971800"/>
                  </a:lnTo>
                  <a:lnTo>
                    <a:pt x="1354455" y="2984500"/>
                  </a:lnTo>
                  <a:lnTo>
                    <a:pt x="1359103" y="2984500"/>
                  </a:lnTo>
                  <a:lnTo>
                    <a:pt x="1358341" y="2997200"/>
                  </a:lnTo>
                  <a:lnTo>
                    <a:pt x="1354670" y="2997200"/>
                  </a:lnTo>
                  <a:lnTo>
                    <a:pt x="1354391" y="3009900"/>
                  </a:lnTo>
                  <a:lnTo>
                    <a:pt x="1354569" y="3022600"/>
                  </a:lnTo>
                  <a:lnTo>
                    <a:pt x="1360932" y="3022600"/>
                  </a:lnTo>
                  <a:lnTo>
                    <a:pt x="1359331" y="3035300"/>
                  </a:lnTo>
                  <a:lnTo>
                    <a:pt x="1355483" y="3035300"/>
                  </a:lnTo>
                  <a:lnTo>
                    <a:pt x="1354670" y="3048000"/>
                  </a:lnTo>
                  <a:lnTo>
                    <a:pt x="1354277" y="3048000"/>
                  </a:lnTo>
                  <a:lnTo>
                    <a:pt x="1354632" y="3060700"/>
                  </a:lnTo>
                  <a:lnTo>
                    <a:pt x="1354226" y="3073400"/>
                  </a:lnTo>
                  <a:lnTo>
                    <a:pt x="1354772" y="3073400"/>
                  </a:lnTo>
                  <a:lnTo>
                    <a:pt x="1360182" y="3086100"/>
                  </a:lnTo>
                  <a:lnTo>
                    <a:pt x="1356677" y="3086100"/>
                  </a:lnTo>
                  <a:lnTo>
                    <a:pt x="1351673" y="3098800"/>
                  </a:lnTo>
                  <a:lnTo>
                    <a:pt x="1350429" y="3098800"/>
                  </a:lnTo>
                  <a:lnTo>
                    <a:pt x="1354213" y="3111500"/>
                  </a:lnTo>
                  <a:lnTo>
                    <a:pt x="1353731" y="3111500"/>
                  </a:lnTo>
                  <a:lnTo>
                    <a:pt x="1352054" y="3124200"/>
                  </a:lnTo>
                  <a:lnTo>
                    <a:pt x="1353388" y="3136900"/>
                  </a:lnTo>
                  <a:lnTo>
                    <a:pt x="1354264" y="3136900"/>
                  </a:lnTo>
                  <a:lnTo>
                    <a:pt x="1354455" y="3149600"/>
                  </a:lnTo>
                  <a:lnTo>
                    <a:pt x="1353997" y="3162300"/>
                  </a:lnTo>
                  <a:lnTo>
                    <a:pt x="1352969" y="3162300"/>
                  </a:lnTo>
                  <a:lnTo>
                    <a:pt x="1351572" y="3175000"/>
                  </a:lnTo>
                  <a:lnTo>
                    <a:pt x="1354899" y="3187700"/>
                  </a:lnTo>
                  <a:lnTo>
                    <a:pt x="1356512" y="3187700"/>
                  </a:lnTo>
                  <a:lnTo>
                    <a:pt x="1353743" y="3200400"/>
                  </a:lnTo>
                  <a:lnTo>
                    <a:pt x="1352169" y="3213100"/>
                  </a:lnTo>
                  <a:lnTo>
                    <a:pt x="1351661" y="3225800"/>
                  </a:lnTo>
                  <a:lnTo>
                    <a:pt x="1352067" y="3238500"/>
                  </a:lnTo>
                  <a:lnTo>
                    <a:pt x="1352270" y="3238500"/>
                  </a:lnTo>
                  <a:lnTo>
                    <a:pt x="1351495" y="3251200"/>
                  </a:lnTo>
                  <a:lnTo>
                    <a:pt x="1355521" y="3263900"/>
                  </a:lnTo>
                  <a:lnTo>
                    <a:pt x="1352321" y="3263900"/>
                  </a:lnTo>
                  <a:lnTo>
                    <a:pt x="1351292" y="3276600"/>
                  </a:lnTo>
                  <a:lnTo>
                    <a:pt x="1352664" y="3276600"/>
                  </a:lnTo>
                  <a:lnTo>
                    <a:pt x="1351775" y="3289300"/>
                  </a:lnTo>
                  <a:lnTo>
                    <a:pt x="1351762" y="3302000"/>
                  </a:lnTo>
                  <a:lnTo>
                    <a:pt x="1351978" y="3314700"/>
                  </a:lnTo>
                  <a:lnTo>
                    <a:pt x="1351711" y="3327400"/>
                  </a:lnTo>
                  <a:lnTo>
                    <a:pt x="1351407" y="3340100"/>
                  </a:lnTo>
                  <a:lnTo>
                    <a:pt x="1351826" y="3340100"/>
                  </a:lnTo>
                  <a:lnTo>
                    <a:pt x="1354861" y="3352800"/>
                  </a:lnTo>
                  <a:lnTo>
                    <a:pt x="1354188" y="3352800"/>
                  </a:lnTo>
                  <a:lnTo>
                    <a:pt x="1354683" y="3365500"/>
                  </a:lnTo>
                  <a:lnTo>
                    <a:pt x="1353540" y="3378200"/>
                  </a:lnTo>
                  <a:lnTo>
                    <a:pt x="1357503" y="3378200"/>
                  </a:lnTo>
                  <a:lnTo>
                    <a:pt x="1353540" y="3390900"/>
                  </a:lnTo>
                  <a:lnTo>
                    <a:pt x="1355293" y="3403600"/>
                  </a:lnTo>
                  <a:lnTo>
                    <a:pt x="1353693" y="3403600"/>
                  </a:lnTo>
                  <a:lnTo>
                    <a:pt x="1352905" y="3416300"/>
                  </a:lnTo>
                  <a:lnTo>
                    <a:pt x="1353261" y="3416300"/>
                  </a:lnTo>
                  <a:lnTo>
                    <a:pt x="1353362" y="3429000"/>
                  </a:lnTo>
                  <a:lnTo>
                    <a:pt x="1351813" y="3429000"/>
                  </a:lnTo>
                  <a:lnTo>
                    <a:pt x="1351915" y="3454400"/>
                  </a:lnTo>
                  <a:lnTo>
                    <a:pt x="1352397" y="3454400"/>
                  </a:lnTo>
                  <a:lnTo>
                    <a:pt x="1353794" y="3467100"/>
                  </a:lnTo>
                  <a:lnTo>
                    <a:pt x="1352016" y="3467100"/>
                  </a:lnTo>
                  <a:lnTo>
                    <a:pt x="1352588" y="3479800"/>
                  </a:lnTo>
                  <a:lnTo>
                    <a:pt x="1354035" y="3479800"/>
                  </a:lnTo>
                  <a:lnTo>
                    <a:pt x="1354455" y="3492500"/>
                  </a:lnTo>
                  <a:lnTo>
                    <a:pt x="1351610" y="3492500"/>
                  </a:lnTo>
                  <a:lnTo>
                    <a:pt x="1355432" y="3505200"/>
                  </a:lnTo>
                  <a:lnTo>
                    <a:pt x="1352118" y="3505200"/>
                  </a:lnTo>
                  <a:lnTo>
                    <a:pt x="1352080" y="3517900"/>
                  </a:lnTo>
                  <a:lnTo>
                    <a:pt x="1351889" y="3517900"/>
                  </a:lnTo>
                  <a:lnTo>
                    <a:pt x="1352181" y="3530600"/>
                  </a:lnTo>
                  <a:lnTo>
                    <a:pt x="1354366" y="3530600"/>
                  </a:lnTo>
                  <a:lnTo>
                    <a:pt x="1350454" y="3543287"/>
                  </a:lnTo>
                  <a:lnTo>
                    <a:pt x="1441335" y="3543287"/>
                  </a:lnTo>
                  <a:lnTo>
                    <a:pt x="1441869" y="3530600"/>
                  </a:lnTo>
                  <a:lnTo>
                    <a:pt x="1438770" y="3530600"/>
                  </a:lnTo>
                  <a:lnTo>
                    <a:pt x="1437932" y="3517900"/>
                  </a:lnTo>
                  <a:lnTo>
                    <a:pt x="1442491" y="3505200"/>
                  </a:lnTo>
                  <a:lnTo>
                    <a:pt x="1440865" y="3505200"/>
                  </a:lnTo>
                  <a:lnTo>
                    <a:pt x="1441716" y="3492500"/>
                  </a:lnTo>
                  <a:lnTo>
                    <a:pt x="1446403" y="3492500"/>
                  </a:lnTo>
                  <a:lnTo>
                    <a:pt x="1446491" y="3479800"/>
                  </a:lnTo>
                  <a:lnTo>
                    <a:pt x="1439456" y="3479800"/>
                  </a:lnTo>
                  <a:lnTo>
                    <a:pt x="1440230" y="3467100"/>
                  </a:lnTo>
                  <a:lnTo>
                    <a:pt x="1436827" y="3467100"/>
                  </a:lnTo>
                  <a:lnTo>
                    <a:pt x="1436776" y="3454400"/>
                  </a:lnTo>
                  <a:lnTo>
                    <a:pt x="1440942" y="3454400"/>
                  </a:lnTo>
                  <a:lnTo>
                    <a:pt x="1440751" y="3441700"/>
                  </a:lnTo>
                  <a:lnTo>
                    <a:pt x="1441970" y="3441700"/>
                  </a:lnTo>
                  <a:lnTo>
                    <a:pt x="1440002" y="3429000"/>
                  </a:lnTo>
                  <a:lnTo>
                    <a:pt x="1441018" y="3429000"/>
                  </a:lnTo>
                  <a:lnTo>
                    <a:pt x="1440281" y="3416300"/>
                  </a:lnTo>
                  <a:lnTo>
                    <a:pt x="1439062" y="3403600"/>
                  </a:lnTo>
                  <a:lnTo>
                    <a:pt x="1443215" y="3403600"/>
                  </a:lnTo>
                  <a:lnTo>
                    <a:pt x="1443710" y="3390900"/>
                  </a:lnTo>
                  <a:lnTo>
                    <a:pt x="1444091" y="3378200"/>
                  </a:lnTo>
                  <a:lnTo>
                    <a:pt x="1441615" y="3378200"/>
                  </a:lnTo>
                  <a:lnTo>
                    <a:pt x="1442491" y="3365500"/>
                  </a:lnTo>
                  <a:lnTo>
                    <a:pt x="1441526" y="3365500"/>
                  </a:lnTo>
                  <a:lnTo>
                    <a:pt x="1445552" y="3352800"/>
                  </a:lnTo>
                  <a:lnTo>
                    <a:pt x="1437068" y="3352800"/>
                  </a:lnTo>
                  <a:lnTo>
                    <a:pt x="1437170" y="3340100"/>
                  </a:lnTo>
                  <a:lnTo>
                    <a:pt x="1436878" y="3327400"/>
                  </a:lnTo>
                  <a:lnTo>
                    <a:pt x="1435290" y="3314700"/>
                  </a:lnTo>
                  <a:lnTo>
                    <a:pt x="1437792" y="3314700"/>
                  </a:lnTo>
                  <a:lnTo>
                    <a:pt x="1438529" y="3302000"/>
                  </a:lnTo>
                  <a:lnTo>
                    <a:pt x="1434096" y="3302000"/>
                  </a:lnTo>
                  <a:lnTo>
                    <a:pt x="1434388" y="3289300"/>
                  </a:lnTo>
                  <a:lnTo>
                    <a:pt x="1436141" y="3289300"/>
                  </a:lnTo>
                  <a:lnTo>
                    <a:pt x="1444320" y="3276600"/>
                  </a:lnTo>
                  <a:lnTo>
                    <a:pt x="1438897" y="3276600"/>
                  </a:lnTo>
                  <a:lnTo>
                    <a:pt x="1435188" y="3263900"/>
                  </a:lnTo>
                  <a:lnTo>
                    <a:pt x="1434515" y="3263900"/>
                  </a:lnTo>
                  <a:lnTo>
                    <a:pt x="1434325" y="3251200"/>
                  </a:lnTo>
                  <a:lnTo>
                    <a:pt x="1434452" y="3149600"/>
                  </a:lnTo>
                  <a:lnTo>
                    <a:pt x="1434223" y="3136900"/>
                  </a:lnTo>
                  <a:lnTo>
                    <a:pt x="1435227" y="3136900"/>
                  </a:lnTo>
                  <a:lnTo>
                    <a:pt x="1441653" y="3124200"/>
                  </a:lnTo>
                  <a:lnTo>
                    <a:pt x="1441246" y="3124200"/>
                  </a:lnTo>
                  <a:lnTo>
                    <a:pt x="1436230" y="3111500"/>
                  </a:lnTo>
                  <a:lnTo>
                    <a:pt x="1439976" y="3111500"/>
                  </a:lnTo>
                  <a:lnTo>
                    <a:pt x="1439811" y="3098800"/>
                  </a:lnTo>
                  <a:lnTo>
                    <a:pt x="1434782" y="3098800"/>
                  </a:lnTo>
                  <a:lnTo>
                    <a:pt x="1439202" y="3086100"/>
                  </a:lnTo>
                  <a:lnTo>
                    <a:pt x="1440294" y="3086100"/>
                  </a:lnTo>
                  <a:lnTo>
                    <a:pt x="1438592" y="3073400"/>
                  </a:lnTo>
                  <a:lnTo>
                    <a:pt x="1441272" y="3073400"/>
                  </a:lnTo>
                  <a:lnTo>
                    <a:pt x="1435227" y="3060700"/>
                  </a:lnTo>
                  <a:lnTo>
                    <a:pt x="1434630" y="3048000"/>
                  </a:lnTo>
                  <a:lnTo>
                    <a:pt x="1434807" y="3048000"/>
                  </a:lnTo>
                  <a:lnTo>
                    <a:pt x="1434287" y="3035300"/>
                  </a:lnTo>
                  <a:lnTo>
                    <a:pt x="1441894" y="3035300"/>
                  </a:lnTo>
                  <a:lnTo>
                    <a:pt x="1442542" y="3022600"/>
                  </a:lnTo>
                  <a:lnTo>
                    <a:pt x="1441284" y="3022600"/>
                  </a:lnTo>
                  <a:lnTo>
                    <a:pt x="1441424" y="3009900"/>
                  </a:lnTo>
                  <a:lnTo>
                    <a:pt x="1436154" y="3009900"/>
                  </a:lnTo>
                  <a:lnTo>
                    <a:pt x="1436420" y="2997200"/>
                  </a:lnTo>
                  <a:lnTo>
                    <a:pt x="1439240" y="2984500"/>
                  </a:lnTo>
                  <a:lnTo>
                    <a:pt x="1440700" y="2984500"/>
                  </a:lnTo>
                  <a:lnTo>
                    <a:pt x="1441729" y="2971800"/>
                  </a:lnTo>
                  <a:lnTo>
                    <a:pt x="1442288" y="2971800"/>
                  </a:lnTo>
                  <a:lnTo>
                    <a:pt x="1442999" y="2959100"/>
                  </a:lnTo>
                  <a:lnTo>
                    <a:pt x="1444510" y="2946400"/>
                  </a:lnTo>
                  <a:lnTo>
                    <a:pt x="1441831" y="2946400"/>
                  </a:lnTo>
                  <a:lnTo>
                    <a:pt x="1439646" y="2933700"/>
                  </a:lnTo>
                  <a:lnTo>
                    <a:pt x="1437474" y="2933700"/>
                  </a:lnTo>
                  <a:lnTo>
                    <a:pt x="1437081" y="2908300"/>
                  </a:lnTo>
                  <a:lnTo>
                    <a:pt x="1436878" y="2908300"/>
                  </a:lnTo>
                  <a:lnTo>
                    <a:pt x="1436306" y="2882900"/>
                  </a:lnTo>
                  <a:lnTo>
                    <a:pt x="1438325" y="2882900"/>
                  </a:lnTo>
                  <a:lnTo>
                    <a:pt x="1439951" y="2870200"/>
                  </a:lnTo>
                  <a:lnTo>
                    <a:pt x="1445094" y="2857500"/>
                  </a:lnTo>
                  <a:lnTo>
                    <a:pt x="1445780" y="2857500"/>
                  </a:lnTo>
                  <a:lnTo>
                    <a:pt x="1446339" y="2844800"/>
                  </a:lnTo>
                  <a:lnTo>
                    <a:pt x="1445552" y="2832100"/>
                  </a:lnTo>
                  <a:lnTo>
                    <a:pt x="1443405" y="2832100"/>
                  </a:lnTo>
                  <a:lnTo>
                    <a:pt x="1441361" y="2819400"/>
                  </a:lnTo>
                  <a:lnTo>
                    <a:pt x="1440599" y="2819400"/>
                  </a:lnTo>
                  <a:lnTo>
                    <a:pt x="1440599" y="2806700"/>
                  </a:lnTo>
                  <a:lnTo>
                    <a:pt x="1440827" y="2806700"/>
                  </a:lnTo>
                  <a:lnTo>
                    <a:pt x="1440903" y="2794000"/>
                  </a:lnTo>
                  <a:lnTo>
                    <a:pt x="1447482" y="2794000"/>
                  </a:lnTo>
                  <a:lnTo>
                    <a:pt x="1447876" y="2781300"/>
                  </a:lnTo>
                  <a:lnTo>
                    <a:pt x="1449311" y="2781300"/>
                  </a:lnTo>
                  <a:lnTo>
                    <a:pt x="1449324" y="2768600"/>
                  </a:lnTo>
                  <a:lnTo>
                    <a:pt x="1445666" y="2768600"/>
                  </a:lnTo>
                  <a:lnTo>
                    <a:pt x="1445577" y="2755900"/>
                  </a:lnTo>
                  <a:lnTo>
                    <a:pt x="1449476" y="2755900"/>
                  </a:lnTo>
                  <a:lnTo>
                    <a:pt x="1449603" y="2743200"/>
                  </a:lnTo>
                  <a:lnTo>
                    <a:pt x="1449984" y="2743200"/>
                  </a:lnTo>
                  <a:lnTo>
                    <a:pt x="1449692" y="2730500"/>
                  </a:lnTo>
                  <a:lnTo>
                    <a:pt x="1448231" y="2717800"/>
                  </a:lnTo>
                  <a:lnTo>
                    <a:pt x="1445133" y="2705100"/>
                  </a:lnTo>
                  <a:lnTo>
                    <a:pt x="1442681" y="2705100"/>
                  </a:lnTo>
                  <a:lnTo>
                    <a:pt x="1445488" y="2692400"/>
                  </a:lnTo>
                  <a:lnTo>
                    <a:pt x="1446860" y="2692400"/>
                  </a:lnTo>
                  <a:lnTo>
                    <a:pt x="1454251" y="2679700"/>
                  </a:lnTo>
                  <a:lnTo>
                    <a:pt x="1452003" y="2667000"/>
                  </a:lnTo>
                  <a:lnTo>
                    <a:pt x="1452257" y="2667000"/>
                  </a:lnTo>
                  <a:lnTo>
                    <a:pt x="1447330" y="2654300"/>
                  </a:lnTo>
                  <a:lnTo>
                    <a:pt x="1447507" y="2654300"/>
                  </a:lnTo>
                  <a:lnTo>
                    <a:pt x="1449603" y="2641600"/>
                  </a:lnTo>
                  <a:lnTo>
                    <a:pt x="1453565" y="2641600"/>
                  </a:lnTo>
                  <a:lnTo>
                    <a:pt x="1456169" y="2628900"/>
                  </a:lnTo>
                  <a:lnTo>
                    <a:pt x="1449527" y="2628900"/>
                  </a:lnTo>
                  <a:lnTo>
                    <a:pt x="1446149" y="2616200"/>
                  </a:lnTo>
                  <a:lnTo>
                    <a:pt x="1450733" y="2616200"/>
                  </a:lnTo>
                  <a:lnTo>
                    <a:pt x="1449489" y="2603500"/>
                  </a:lnTo>
                  <a:lnTo>
                    <a:pt x="1451825" y="2603500"/>
                  </a:lnTo>
                  <a:lnTo>
                    <a:pt x="1456423" y="2590800"/>
                  </a:lnTo>
                  <a:lnTo>
                    <a:pt x="1456156" y="2590800"/>
                  </a:lnTo>
                  <a:lnTo>
                    <a:pt x="1451165" y="2578100"/>
                  </a:lnTo>
                  <a:lnTo>
                    <a:pt x="1448816" y="2578100"/>
                  </a:lnTo>
                  <a:lnTo>
                    <a:pt x="1449768" y="2565400"/>
                  </a:lnTo>
                  <a:lnTo>
                    <a:pt x="1453451" y="2565400"/>
                  </a:lnTo>
                  <a:lnTo>
                    <a:pt x="1452219" y="2552700"/>
                  </a:lnTo>
                  <a:lnTo>
                    <a:pt x="1453172" y="2552700"/>
                  </a:lnTo>
                  <a:lnTo>
                    <a:pt x="1455826" y="2540000"/>
                  </a:lnTo>
                  <a:lnTo>
                    <a:pt x="1451978" y="2540000"/>
                  </a:lnTo>
                  <a:lnTo>
                    <a:pt x="1451737" y="2527300"/>
                  </a:lnTo>
                  <a:lnTo>
                    <a:pt x="1454937" y="2527300"/>
                  </a:lnTo>
                  <a:lnTo>
                    <a:pt x="1455737" y="2514600"/>
                  </a:lnTo>
                  <a:lnTo>
                    <a:pt x="1455928" y="2514600"/>
                  </a:lnTo>
                  <a:lnTo>
                    <a:pt x="1451089" y="2501900"/>
                  </a:lnTo>
                  <a:lnTo>
                    <a:pt x="1452968" y="2501900"/>
                  </a:lnTo>
                  <a:lnTo>
                    <a:pt x="1453146" y="2489200"/>
                  </a:lnTo>
                  <a:lnTo>
                    <a:pt x="1460195" y="2489200"/>
                  </a:lnTo>
                  <a:lnTo>
                    <a:pt x="1457286" y="2476500"/>
                  </a:lnTo>
                  <a:lnTo>
                    <a:pt x="1458429" y="2476500"/>
                  </a:lnTo>
                  <a:lnTo>
                    <a:pt x="1458328" y="2463800"/>
                  </a:lnTo>
                  <a:lnTo>
                    <a:pt x="1456347" y="2463800"/>
                  </a:lnTo>
                  <a:lnTo>
                    <a:pt x="1458429" y="2451100"/>
                  </a:lnTo>
                  <a:lnTo>
                    <a:pt x="1454721" y="2451100"/>
                  </a:lnTo>
                  <a:lnTo>
                    <a:pt x="1455331" y="2438400"/>
                  </a:lnTo>
                  <a:lnTo>
                    <a:pt x="1456055" y="2438400"/>
                  </a:lnTo>
                  <a:lnTo>
                    <a:pt x="1463624" y="2425700"/>
                  </a:lnTo>
                  <a:lnTo>
                    <a:pt x="1464500" y="2413000"/>
                  </a:lnTo>
                  <a:lnTo>
                    <a:pt x="1462163" y="2413000"/>
                  </a:lnTo>
                  <a:lnTo>
                    <a:pt x="1464805" y="2400300"/>
                  </a:lnTo>
                  <a:lnTo>
                    <a:pt x="1463319" y="2387600"/>
                  </a:lnTo>
                  <a:lnTo>
                    <a:pt x="1465821" y="2374900"/>
                  </a:lnTo>
                  <a:lnTo>
                    <a:pt x="1465935" y="2362200"/>
                  </a:lnTo>
                  <a:lnTo>
                    <a:pt x="1458074" y="2362200"/>
                  </a:lnTo>
                  <a:lnTo>
                    <a:pt x="1457960" y="2349500"/>
                  </a:lnTo>
                  <a:lnTo>
                    <a:pt x="1466227" y="2349500"/>
                  </a:lnTo>
                  <a:lnTo>
                    <a:pt x="1469301" y="2336800"/>
                  </a:lnTo>
                  <a:lnTo>
                    <a:pt x="1467650" y="2336800"/>
                  </a:lnTo>
                  <a:lnTo>
                    <a:pt x="1466507" y="2324100"/>
                  </a:lnTo>
                  <a:lnTo>
                    <a:pt x="1464068" y="2324100"/>
                  </a:lnTo>
                  <a:lnTo>
                    <a:pt x="1467815" y="2311400"/>
                  </a:lnTo>
                  <a:lnTo>
                    <a:pt x="1466456" y="2311400"/>
                  </a:lnTo>
                  <a:lnTo>
                    <a:pt x="1465973" y="2298700"/>
                  </a:lnTo>
                  <a:lnTo>
                    <a:pt x="1464424" y="2298700"/>
                  </a:lnTo>
                  <a:lnTo>
                    <a:pt x="1463941" y="2286000"/>
                  </a:lnTo>
                  <a:lnTo>
                    <a:pt x="1460042" y="2286000"/>
                  </a:lnTo>
                  <a:lnTo>
                    <a:pt x="1460779" y="2273300"/>
                  </a:lnTo>
                  <a:lnTo>
                    <a:pt x="1469021" y="2273300"/>
                  </a:lnTo>
                  <a:lnTo>
                    <a:pt x="1470126" y="2260600"/>
                  </a:lnTo>
                  <a:lnTo>
                    <a:pt x="1469618" y="2260600"/>
                  </a:lnTo>
                  <a:lnTo>
                    <a:pt x="1472882" y="2247900"/>
                  </a:lnTo>
                  <a:lnTo>
                    <a:pt x="1470139" y="2247900"/>
                  </a:lnTo>
                  <a:lnTo>
                    <a:pt x="1467459" y="2235200"/>
                  </a:lnTo>
                  <a:lnTo>
                    <a:pt x="1469694" y="2235200"/>
                  </a:lnTo>
                  <a:lnTo>
                    <a:pt x="1469136" y="2222500"/>
                  </a:lnTo>
                  <a:lnTo>
                    <a:pt x="1470152" y="2209800"/>
                  </a:lnTo>
                  <a:lnTo>
                    <a:pt x="1468932" y="2209800"/>
                  </a:lnTo>
                  <a:lnTo>
                    <a:pt x="1468183" y="2197100"/>
                  </a:lnTo>
                  <a:lnTo>
                    <a:pt x="1475447" y="2197100"/>
                  </a:lnTo>
                  <a:lnTo>
                    <a:pt x="1471269" y="2184400"/>
                  </a:lnTo>
                  <a:lnTo>
                    <a:pt x="1471574" y="2184400"/>
                  </a:lnTo>
                  <a:lnTo>
                    <a:pt x="1474927" y="2171700"/>
                  </a:lnTo>
                  <a:lnTo>
                    <a:pt x="1473073" y="2171700"/>
                  </a:lnTo>
                  <a:lnTo>
                    <a:pt x="1474025" y="2159000"/>
                  </a:lnTo>
                  <a:lnTo>
                    <a:pt x="1472184" y="2159000"/>
                  </a:lnTo>
                  <a:lnTo>
                    <a:pt x="1473581" y="2146300"/>
                  </a:lnTo>
                  <a:lnTo>
                    <a:pt x="1466951" y="2146300"/>
                  </a:lnTo>
                  <a:lnTo>
                    <a:pt x="1467053" y="2133600"/>
                  </a:lnTo>
                  <a:lnTo>
                    <a:pt x="1466138" y="2133600"/>
                  </a:lnTo>
                  <a:lnTo>
                    <a:pt x="1467383" y="2120900"/>
                  </a:lnTo>
                  <a:lnTo>
                    <a:pt x="1472882" y="2108200"/>
                  </a:lnTo>
                  <a:lnTo>
                    <a:pt x="1473022" y="2108200"/>
                  </a:lnTo>
                  <a:lnTo>
                    <a:pt x="1468196" y="2095500"/>
                  </a:lnTo>
                  <a:lnTo>
                    <a:pt x="1467027" y="2095500"/>
                  </a:lnTo>
                  <a:lnTo>
                    <a:pt x="1464106" y="2082800"/>
                  </a:lnTo>
                  <a:lnTo>
                    <a:pt x="1472247" y="2082800"/>
                  </a:lnTo>
                  <a:lnTo>
                    <a:pt x="1472806" y="2070100"/>
                  </a:lnTo>
                  <a:lnTo>
                    <a:pt x="1469593" y="2070100"/>
                  </a:lnTo>
                  <a:lnTo>
                    <a:pt x="1469466" y="2057400"/>
                  </a:lnTo>
                  <a:lnTo>
                    <a:pt x="1476044" y="2057400"/>
                  </a:lnTo>
                  <a:lnTo>
                    <a:pt x="1475016" y="2044700"/>
                  </a:lnTo>
                  <a:lnTo>
                    <a:pt x="1471612" y="2044700"/>
                  </a:lnTo>
                  <a:lnTo>
                    <a:pt x="1472387" y="2032000"/>
                  </a:lnTo>
                  <a:lnTo>
                    <a:pt x="1472692" y="2032000"/>
                  </a:lnTo>
                  <a:lnTo>
                    <a:pt x="1470329" y="2019300"/>
                  </a:lnTo>
                  <a:lnTo>
                    <a:pt x="1473873" y="2019300"/>
                  </a:lnTo>
                  <a:lnTo>
                    <a:pt x="1477403" y="2006600"/>
                  </a:lnTo>
                  <a:lnTo>
                    <a:pt x="1476705" y="2006600"/>
                  </a:lnTo>
                  <a:lnTo>
                    <a:pt x="1472196" y="1993900"/>
                  </a:lnTo>
                  <a:lnTo>
                    <a:pt x="1475663" y="1993900"/>
                  </a:lnTo>
                  <a:lnTo>
                    <a:pt x="1475905" y="1981200"/>
                  </a:lnTo>
                  <a:lnTo>
                    <a:pt x="1471930" y="1981200"/>
                  </a:lnTo>
                  <a:lnTo>
                    <a:pt x="1472234" y="1968500"/>
                  </a:lnTo>
                  <a:lnTo>
                    <a:pt x="1470799" y="1968500"/>
                  </a:lnTo>
                  <a:lnTo>
                    <a:pt x="1470012" y="1955800"/>
                  </a:lnTo>
                  <a:lnTo>
                    <a:pt x="1466227" y="1955800"/>
                  </a:lnTo>
                  <a:lnTo>
                    <a:pt x="1471041" y="1943100"/>
                  </a:lnTo>
                  <a:lnTo>
                    <a:pt x="1472234" y="1943100"/>
                  </a:lnTo>
                  <a:lnTo>
                    <a:pt x="1472209" y="1930400"/>
                  </a:lnTo>
                  <a:lnTo>
                    <a:pt x="1464614" y="1930400"/>
                  </a:lnTo>
                  <a:lnTo>
                    <a:pt x="1464068" y="1917700"/>
                  </a:lnTo>
                  <a:lnTo>
                    <a:pt x="1467078" y="1917700"/>
                  </a:lnTo>
                  <a:lnTo>
                    <a:pt x="1462786" y="1905000"/>
                  </a:lnTo>
                  <a:lnTo>
                    <a:pt x="1465186" y="1905000"/>
                  </a:lnTo>
                  <a:lnTo>
                    <a:pt x="1464043" y="1892300"/>
                  </a:lnTo>
                  <a:lnTo>
                    <a:pt x="1463116" y="1892300"/>
                  </a:lnTo>
                  <a:lnTo>
                    <a:pt x="1467065" y="1879600"/>
                  </a:lnTo>
                  <a:lnTo>
                    <a:pt x="1466735" y="1879600"/>
                  </a:lnTo>
                  <a:lnTo>
                    <a:pt x="1466837" y="1866900"/>
                  </a:lnTo>
                  <a:lnTo>
                    <a:pt x="1471752" y="1866900"/>
                  </a:lnTo>
                  <a:lnTo>
                    <a:pt x="1471079" y="1854200"/>
                  </a:lnTo>
                  <a:lnTo>
                    <a:pt x="1473581" y="1854200"/>
                  </a:lnTo>
                  <a:lnTo>
                    <a:pt x="1469199" y="1841500"/>
                  </a:lnTo>
                  <a:lnTo>
                    <a:pt x="1468170" y="1828800"/>
                  </a:lnTo>
                  <a:lnTo>
                    <a:pt x="1473669" y="1828800"/>
                  </a:lnTo>
                  <a:lnTo>
                    <a:pt x="1473403" y="1816100"/>
                  </a:lnTo>
                  <a:lnTo>
                    <a:pt x="1469212" y="1803400"/>
                  </a:lnTo>
                  <a:lnTo>
                    <a:pt x="1468983" y="1803400"/>
                  </a:lnTo>
                  <a:lnTo>
                    <a:pt x="1469771" y="1790700"/>
                  </a:lnTo>
                  <a:lnTo>
                    <a:pt x="1469517" y="1790700"/>
                  </a:lnTo>
                  <a:lnTo>
                    <a:pt x="1469644" y="1778000"/>
                  </a:lnTo>
                  <a:lnTo>
                    <a:pt x="1464729" y="1778000"/>
                  </a:lnTo>
                  <a:lnTo>
                    <a:pt x="1464335" y="1765300"/>
                  </a:lnTo>
                  <a:lnTo>
                    <a:pt x="1460195" y="1765300"/>
                  </a:lnTo>
                  <a:lnTo>
                    <a:pt x="1468221" y="1752600"/>
                  </a:lnTo>
                  <a:lnTo>
                    <a:pt x="1473911" y="1752600"/>
                  </a:lnTo>
                  <a:lnTo>
                    <a:pt x="1476336" y="1765300"/>
                  </a:lnTo>
                  <a:lnTo>
                    <a:pt x="1477784" y="1778000"/>
                  </a:lnTo>
                  <a:lnTo>
                    <a:pt x="1478140" y="1790700"/>
                  </a:lnTo>
                  <a:lnTo>
                    <a:pt x="1475435" y="1803400"/>
                  </a:lnTo>
                  <a:lnTo>
                    <a:pt x="1479257" y="1816100"/>
                  </a:lnTo>
                  <a:lnTo>
                    <a:pt x="1479257" y="1866900"/>
                  </a:lnTo>
                  <a:lnTo>
                    <a:pt x="1479016" y="1879600"/>
                  </a:lnTo>
                  <a:lnTo>
                    <a:pt x="1481810" y="1879600"/>
                  </a:lnTo>
                  <a:lnTo>
                    <a:pt x="1481442" y="1892300"/>
                  </a:lnTo>
                  <a:lnTo>
                    <a:pt x="1480985" y="1892300"/>
                  </a:lnTo>
                  <a:lnTo>
                    <a:pt x="1483766" y="1900516"/>
                  </a:lnTo>
                  <a:lnTo>
                    <a:pt x="1483423" y="1900631"/>
                  </a:lnTo>
                  <a:lnTo>
                    <a:pt x="1481709" y="1910295"/>
                  </a:lnTo>
                  <a:lnTo>
                    <a:pt x="1480667" y="1918931"/>
                  </a:lnTo>
                  <a:lnTo>
                    <a:pt x="1482813" y="1927860"/>
                  </a:lnTo>
                  <a:lnTo>
                    <a:pt x="1482775" y="1934540"/>
                  </a:lnTo>
                  <a:lnTo>
                    <a:pt x="1479600" y="1945398"/>
                  </a:lnTo>
                  <a:lnTo>
                    <a:pt x="1483055" y="1956701"/>
                  </a:lnTo>
                  <a:lnTo>
                    <a:pt x="1486979" y="1957146"/>
                  </a:lnTo>
                  <a:lnTo>
                    <a:pt x="1487855" y="1960321"/>
                  </a:lnTo>
                  <a:lnTo>
                    <a:pt x="1488833" y="1960460"/>
                  </a:lnTo>
                  <a:lnTo>
                    <a:pt x="1485582" y="1960549"/>
                  </a:lnTo>
                  <a:lnTo>
                    <a:pt x="1483817" y="1961997"/>
                  </a:lnTo>
                  <a:lnTo>
                    <a:pt x="1482572" y="1966468"/>
                  </a:lnTo>
                  <a:lnTo>
                    <a:pt x="1482217" y="1968842"/>
                  </a:lnTo>
                  <a:lnTo>
                    <a:pt x="1483004" y="1980603"/>
                  </a:lnTo>
                  <a:lnTo>
                    <a:pt x="1483029" y="1990153"/>
                  </a:lnTo>
                  <a:lnTo>
                    <a:pt x="1482420" y="2011972"/>
                  </a:lnTo>
                  <a:lnTo>
                    <a:pt x="1482826" y="2023338"/>
                  </a:lnTo>
                  <a:lnTo>
                    <a:pt x="1482801" y="2029269"/>
                  </a:lnTo>
                  <a:lnTo>
                    <a:pt x="1484071" y="2041080"/>
                  </a:lnTo>
                  <a:lnTo>
                    <a:pt x="1482585" y="2046846"/>
                  </a:lnTo>
                  <a:lnTo>
                    <a:pt x="1482585" y="2056803"/>
                  </a:lnTo>
                  <a:lnTo>
                    <a:pt x="1483004" y="2067255"/>
                  </a:lnTo>
                  <a:lnTo>
                    <a:pt x="1483436" y="2069515"/>
                  </a:lnTo>
                  <a:lnTo>
                    <a:pt x="1482267" y="2120430"/>
                  </a:lnTo>
                  <a:lnTo>
                    <a:pt x="1482509" y="2130577"/>
                  </a:lnTo>
                  <a:lnTo>
                    <a:pt x="1483448" y="2133003"/>
                  </a:lnTo>
                  <a:lnTo>
                    <a:pt x="1487944" y="2136114"/>
                  </a:lnTo>
                  <a:lnTo>
                    <a:pt x="1487487" y="2137676"/>
                  </a:lnTo>
                  <a:lnTo>
                    <a:pt x="1482153" y="2141524"/>
                  </a:lnTo>
                  <a:lnTo>
                    <a:pt x="1480451" y="2145004"/>
                  </a:lnTo>
                  <a:lnTo>
                    <a:pt x="1479880" y="2170925"/>
                  </a:lnTo>
                  <a:lnTo>
                    <a:pt x="1480007" y="2184933"/>
                  </a:lnTo>
                  <a:lnTo>
                    <a:pt x="1479854" y="2191753"/>
                  </a:lnTo>
                  <a:lnTo>
                    <a:pt x="1479359" y="2198547"/>
                  </a:lnTo>
                  <a:lnTo>
                    <a:pt x="1478394" y="2205304"/>
                  </a:lnTo>
                  <a:lnTo>
                    <a:pt x="1477543" y="2209863"/>
                  </a:lnTo>
                  <a:lnTo>
                    <a:pt x="1477378" y="2214283"/>
                  </a:lnTo>
                  <a:lnTo>
                    <a:pt x="1479296" y="2224709"/>
                  </a:lnTo>
                  <a:lnTo>
                    <a:pt x="1479384" y="2230539"/>
                  </a:lnTo>
                  <a:lnTo>
                    <a:pt x="1476717" y="2238908"/>
                  </a:lnTo>
                  <a:lnTo>
                    <a:pt x="1476425" y="2241880"/>
                  </a:lnTo>
                  <a:lnTo>
                    <a:pt x="1477822" y="2249995"/>
                  </a:lnTo>
                  <a:lnTo>
                    <a:pt x="1476781" y="2255367"/>
                  </a:lnTo>
                  <a:lnTo>
                    <a:pt x="1476019" y="2270823"/>
                  </a:lnTo>
                  <a:lnTo>
                    <a:pt x="1476425" y="2309063"/>
                  </a:lnTo>
                  <a:lnTo>
                    <a:pt x="1477149" y="2315197"/>
                  </a:lnTo>
                  <a:lnTo>
                    <a:pt x="1479969" y="2317483"/>
                  </a:lnTo>
                  <a:lnTo>
                    <a:pt x="1485379" y="2317648"/>
                  </a:lnTo>
                  <a:lnTo>
                    <a:pt x="1488249" y="2315514"/>
                  </a:lnTo>
                  <a:lnTo>
                    <a:pt x="1490510" y="2304910"/>
                  </a:lnTo>
                  <a:lnTo>
                    <a:pt x="1488630" y="2296795"/>
                  </a:lnTo>
                  <a:lnTo>
                    <a:pt x="1487525" y="2285517"/>
                  </a:lnTo>
                  <a:lnTo>
                    <a:pt x="1486814" y="2282533"/>
                  </a:lnTo>
                  <a:lnTo>
                    <a:pt x="1487766" y="2279358"/>
                  </a:lnTo>
                  <a:lnTo>
                    <a:pt x="1489227" y="2272017"/>
                  </a:lnTo>
                  <a:lnTo>
                    <a:pt x="1490332" y="2257044"/>
                  </a:lnTo>
                  <a:lnTo>
                    <a:pt x="1491576" y="2249614"/>
                  </a:lnTo>
                  <a:lnTo>
                    <a:pt x="1492542" y="2245918"/>
                  </a:lnTo>
                  <a:lnTo>
                    <a:pt x="1490675" y="2241562"/>
                  </a:lnTo>
                  <a:lnTo>
                    <a:pt x="1490408" y="2234336"/>
                  </a:lnTo>
                  <a:lnTo>
                    <a:pt x="1490929" y="2231148"/>
                  </a:lnTo>
                  <a:lnTo>
                    <a:pt x="1491488" y="2225256"/>
                  </a:lnTo>
                  <a:lnTo>
                    <a:pt x="1492059" y="2222550"/>
                  </a:lnTo>
                  <a:lnTo>
                    <a:pt x="1492173" y="2216645"/>
                  </a:lnTo>
                  <a:lnTo>
                    <a:pt x="1491703" y="2213533"/>
                  </a:lnTo>
                  <a:lnTo>
                    <a:pt x="1487627" y="2209254"/>
                  </a:lnTo>
                  <a:lnTo>
                    <a:pt x="1487220" y="2207171"/>
                  </a:lnTo>
                  <a:lnTo>
                    <a:pt x="1489075" y="2201761"/>
                  </a:lnTo>
                  <a:lnTo>
                    <a:pt x="1489532" y="2198586"/>
                  </a:lnTo>
                  <a:lnTo>
                    <a:pt x="1492554" y="2188680"/>
                  </a:lnTo>
                  <a:lnTo>
                    <a:pt x="1493697" y="2181695"/>
                  </a:lnTo>
                  <a:lnTo>
                    <a:pt x="1493799" y="2174621"/>
                  </a:lnTo>
                  <a:lnTo>
                    <a:pt x="1492707" y="2167458"/>
                  </a:lnTo>
                  <a:lnTo>
                    <a:pt x="1491208" y="2161260"/>
                  </a:lnTo>
                  <a:lnTo>
                    <a:pt x="1489532" y="2149119"/>
                  </a:lnTo>
                  <a:lnTo>
                    <a:pt x="1489316" y="2140229"/>
                  </a:lnTo>
                  <a:lnTo>
                    <a:pt x="1492719" y="2136025"/>
                  </a:lnTo>
                  <a:lnTo>
                    <a:pt x="1489456" y="2130691"/>
                  </a:lnTo>
                  <a:lnTo>
                    <a:pt x="1492123" y="2126183"/>
                  </a:lnTo>
                  <a:lnTo>
                    <a:pt x="1493583" y="2124938"/>
                  </a:lnTo>
                  <a:lnTo>
                    <a:pt x="1495640" y="2120823"/>
                  </a:lnTo>
                  <a:lnTo>
                    <a:pt x="1496187" y="2118004"/>
                  </a:lnTo>
                  <a:lnTo>
                    <a:pt x="1492123" y="2113165"/>
                  </a:lnTo>
                  <a:lnTo>
                    <a:pt x="1492084" y="2110994"/>
                  </a:lnTo>
                  <a:lnTo>
                    <a:pt x="1495196" y="2105876"/>
                  </a:lnTo>
                  <a:lnTo>
                    <a:pt x="1495425" y="2103081"/>
                  </a:lnTo>
                  <a:lnTo>
                    <a:pt x="1493151" y="2098852"/>
                  </a:lnTo>
                  <a:lnTo>
                    <a:pt x="1491957" y="2097430"/>
                  </a:lnTo>
                  <a:lnTo>
                    <a:pt x="1489989" y="2093036"/>
                  </a:lnTo>
                  <a:lnTo>
                    <a:pt x="1493405" y="2092121"/>
                  </a:lnTo>
                  <a:lnTo>
                    <a:pt x="1494205" y="2087422"/>
                  </a:lnTo>
                  <a:lnTo>
                    <a:pt x="1493735" y="2084603"/>
                  </a:lnTo>
                  <a:lnTo>
                    <a:pt x="1495145" y="2078202"/>
                  </a:lnTo>
                  <a:lnTo>
                    <a:pt x="1495069" y="2074964"/>
                  </a:lnTo>
                  <a:lnTo>
                    <a:pt x="1488909" y="2067547"/>
                  </a:lnTo>
                  <a:lnTo>
                    <a:pt x="1489100" y="2062492"/>
                  </a:lnTo>
                  <a:lnTo>
                    <a:pt x="1491043" y="2055342"/>
                  </a:lnTo>
                  <a:lnTo>
                    <a:pt x="1492148" y="2053310"/>
                  </a:lnTo>
                  <a:lnTo>
                    <a:pt x="1496263" y="2044522"/>
                  </a:lnTo>
                  <a:lnTo>
                    <a:pt x="1497533" y="2037549"/>
                  </a:lnTo>
                  <a:lnTo>
                    <a:pt x="1495818" y="2017242"/>
                  </a:lnTo>
                  <a:lnTo>
                    <a:pt x="1497279" y="2004491"/>
                  </a:lnTo>
                  <a:lnTo>
                    <a:pt x="1496910" y="1998243"/>
                  </a:lnTo>
                  <a:lnTo>
                    <a:pt x="1494980" y="1987931"/>
                  </a:lnTo>
                  <a:lnTo>
                    <a:pt x="1493774" y="1983994"/>
                  </a:lnTo>
                  <a:lnTo>
                    <a:pt x="1495044" y="1979866"/>
                  </a:lnTo>
                  <a:lnTo>
                    <a:pt x="1493164" y="1975065"/>
                  </a:lnTo>
                  <a:lnTo>
                    <a:pt x="1496415" y="1960600"/>
                  </a:lnTo>
                  <a:lnTo>
                    <a:pt x="1496949" y="1954593"/>
                  </a:lnTo>
                  <a:lnTo>
                    <a:pt x="1491919" y="1946490"/>
                  </a:lnTo>
                  <a:lnTo>
                    <a:pt x="1492135" y="1944027"/>
                  </a:lnTo>
                  <a:lnTo>
                    <a:pt x="1494447" y="1940026"/>
                  </a:lnTo>
                  <a:lnTo>
                    <a:pt x="1494409" y="1938070"/>
                  </a:lnTo>
                  <a:lnTo>
                    <a:pt x="1491703" y="1933727"/>
                  </a:lnTo>
                  <a:lnTo>
                    <a:pt x="1492580" y="1923046"/>
                  </a:lnTo>
                  <a:lnTo>
                    <a:pt x="1492669" y="1919008"/>
                  </a:lnTo>
                  <a:lnTo>
                    <a:pt x="1489633" y="1912277"/>
                  </a:lnTo>
                  <a:lnTo>
                    <a:pt x="1488935" y="1909457"/>
                  </a:lnTo>
                  <a:lnTo>
                    <a:pt x="1491970" y="1904022"/>
                  </a:lnTo>
                  <a:lnTo>
                    <a:pt x="1491183" y="1903069"/>
                  </a:lnTo>
                  <a:lnTo>
                    <a:pt x="1492694" y="1892300"/>
                  </a:lnTo>
                  <a:lnTo>
                    <a:pt x="1495856" y="1892300"/>
                  </a:lnTo>
                  <a:lnTo>
                    <a:pt x="1495704" y="1879600"/>
                  </a:lnTo>
                  <a:lnTo>
                    <a:pt x="1486090" y="1879600"/>
                  </a:lnTo>
                  <a:lnTo>
                    <a:pt x="1494282" y="1866900"/>
                  </a:lnTo>
                  <a:lnTo>
                    <a:pt x="1494980" y="1866900"/>
                  </a:lnTo>
                  <a:lnTo>
                    <a:pt x="1494256" y="1854200"/>
                  </a:lnTo>
                  <a:lnTo>
                    <a:pt x="1493583" y="1854200"/>
                  </a:lnTo>
                  <a:lnTo>
                    <a:pt x="1493100" y="1841500"/>
                  </a:lnTo>
                  <a:lnTo>
                    <a:pt x="1492707" y="1828800"/>
                  </a:lnTo>
                  <a:lnTo>
                    <a:pt x="1492110" y="1828800"/>
                  </a:lnTo>
                  <a:lnTo>
                    <a:pt x="1492732" y="1816100"/>
                  </a:lnTo>
                  <a:lnTo>
                    <a:pt x="1488427" y="1816100"/>
                  </a:lnTo>
                  <a:lnTo>
                    <a:pt x="1489849" y="1803400"/>
                  </a:lnTo>
                  <a:lnTo>
                    <a:pt x="1484147" y="1803400"/>
                  </a:lnTo>
                  <a:lnTo>
                    <a:pt x="1488960" y="1790700"/>
                  </a:lnTo>
                  <a:lnTo>
                    <a:pt x="1489443" y="1790700"/>
                  </a:lnTo>
                  <a:lnTo>
                    <a:pt x="1489036" y="1778000"/>
                  </a:lnTo>
                  <a:lnTo>
                    <a:pt x="1489798" y="1778000"/>
                  </a:lnTo>
                  <a:lnTo>
                    <a:pt x="1485696" y="1765300"/>
                  </a:lnTo>
                  <a:lnTo>
                    <a:pt x="1489595" y="1765300"/>
                  </a:lnTo>
                  <a:lnTo>
                    <a:pt x="1489113" y="1752600"/>
                  </a:lnTo>
                  <a:lnTo>
                    <a:pt x="1486128" y="1752600"/>
                  </a:lnTo>
                  <a:lnTo>
                    <a:pt x="1488897" y="1739900"/>
                  </a:lnTo>
                  <a:lnTo>
                    <a:pt x="1485366" y="1739900"/>
                  </a:lnTo>
                  <a:lnTo>
                    <a:pt x="1482598" y="1727200"/>
                  </a:lnTo>
                  <a:lnTo>
                    <a:pt x="1474762" y="1727200"/>
                  </a:lnTo>
                  <a:lnTo>
                    <a:pt x="1474304" y="1739900"/>
                  </a:lnTo>
                  <a:lnTo>
                    <a:pt x="1467167" y="1739900"/>
                  </a:lnTo>
                  <a:lnTo>
                    <a:pt x="1466773" y="1727200"/>
                  </a:lnTo>
                  <a:lnTo>
                    <a:pt x="1466634" y="1727200"/>
                  </a:lnTo>
                  <a:lnTo>
                    <a:pt x="1467104" y="1701800"/>
                  </a:lnTo>
                  <a:lnTo>
                    <a:pt x="1465757" y="1701800"/>
                  </a:lnTo>
                  <a:lnTo>
                    <a:pt x="1460550" y="1689100"/>
                  </a:lnTo>
                  <a:lnTo>
                    <a:pt x="1463459" y="1689100"/>
                  </a:lnTo>
                  <a:lnTo>
                    <a:pt x="1463382" y="1676400"/>
                  </a:lnTo>
                  <a:lnTo>
                    <a:pt x="1466176" y="1676400"/>
                  </a:lnTo>
                  <a:lnTo>
                    <a:pt x="1464932" y="1663700"/>
                  </a:lnTo>
                  <a:lnTo>
                    <a:pt x="1463992" y="1663700"/>
                  </a:lnTo>
                  <a:lnTo>
                    <a:pt x="1464157" y="1651000"/>
                  </a:lnTo>
                  <a:lnTo>
                    <a:pt x="1464614" y="1638300"/>
                  </a:lnTo>
                  <a:lnTo>
                    <a:pt x="1464106" y="1625600"/>
                  </a:lnTo>
                  <a:lnTo>
                    <a:pt x="1465961" y="1612900"/>
                  </a:lnTo>
                  <a:lnTo>
                    <a:pt x="1460449" y="1612900"/>
                  </a:lnTo>
                  <a:lnTo>
                    <a:pt x="1460639" y="1600200"/>
                  </a:lnTo>
                  <a:lnTo>
                    <a:pt x="1461554" y="1600200"/>
                  </a:lnTo>
                  <a:lnTo>
                    <a:pt x="1455750" y="1587500"/>
                  </a:lnTo>
                  <a:lnTo>
                    <a:pt x="1457464" y="1587500"/>
                  </a:lnTo>
                  <a:lnTo>
                    <a:pt x="1459826" y="1574800"/>
                  </a:lnTo>
                  <a:lnTo>
                    <a:pt x="1461109" y="1574800"/>
                  </a:lnTo>
                  <a:lnTo>
                    <a:pt x="1461020" y="1549400"/>
                  </a:lnTo>
                  <a:lnTo>
                    <a:pt x="1460944" y="1536700"/>
                  </a:lnTo>
                  <a:lnTo>
                    <a:pt x="1461820" y="1536700"/>
                  </a:lnTo>
                  <a:lnTo>
                    <a:pt x="1454531" y="1524000"/>
                  </a:lnTo>
                  <a:lnTo>
                    <a:pt x="1461300" y="1524000"/>
                  </a:lnTo>
                  <a:lnTo>
                    <a:pt x="1461058" y="1511300"/>
                  </a:lnTo>
                  <a:lnTo>
                    <a:pt x="1461516" y="1511300"/>
                  </a:lnTo>
                  <a:lnTo>
                    <a:pt x="1459903" y="1498600"/>
                  </a:lnTo>
                  <a:lnTo>
                    <a:pt x="1460588" y="1498600"/>
                  </a:lnTo>
                  <a:lnTo>
                    <a:pt x="1461122" y="1485900"/>
                  </a:lnTo>
                  <a:lnTo>
                    <a:pt x="1461376" y="1485900"/>
                  </a:lnTo>
                  <a:lnTo>
                    <a:pt x="1461211" y="1473200"/>
                  </a:lnTo>
                  <a:lnTo>
                    <a:pt x="1461389" y="1473200"/>
                  </a:lnTo>
                  <a:lnTo>
                    <a:pt x="1462709" y="1460500"/>
                  </a:lnTo>
                  <a:lnTo>
                    <a:pt x="1461401" y="1447800"/>
                  </a:lnTo>
                  <a:lnTo>
                    <a:pt x="1462963" y="1447800"/>
                  </a:lnTo>
                  <a:lnTo>
                    <a:pt x="1461477" y="1435100"/>
                  </a:lnTo>
                  <a:lnTo>
                    <a:pt x="1461020" y="1435100"/>
                  </a:lnTo>
                  <a:lnTo>
                    <a:pt x="1460957" y="1422400"/>
                  </a:lnTo>
                  <a:lnTo>
                    <a:pt x="1462963" y="1422400"/>
                  </a:lnTo>
                  <a:lnTo>
                    <a:pt x="1464221" y="1409700"/>
                  </a:lnTo>
                  <a:lnTo>
                    <a:pt x="1466469" y="1409700"/>
                  </a:lnTo>
                  <a:lnTo>
                    <a:pt x="1466926" y="1422400"/>
                  </a:lnTo>
                  <a:lnTo>
                    <a:pt x="1467104" y="1435100"/>
                  </a:lnTo>
                  <a:lnTo>
                    <a:pt x="1467154" y="1460500"/>
                  </a:lnTo>
                  <a:lnTo>
                    <a:pt x="1466964" y="1473200"/>
                  </a:lnTo>
                  <a:lnTo>
                    <a:pt x="1477759" y="1473200"/>
                  </a:lnTo>
                  <a:lnTo>
                    <a:pt x="1478114" y="1460500"/>
                  </a:lnTo>
                  <a:lnTo>
                    <a:pt x="1477098" y="1460500"/>
                  </a:lnTo>
                  <a:lnTo>
                    <a:pt x="1478038" y="1447800"/>
                  </a:lnTo>
                  <a:lnTo>
                    <a:pt x="1483144" y="1435100"/>
                  </a:lnTo>
                  <a:lnTo>
                    <a:pt x="1484007" y="1435100"/>
                  </a:lnTo>
                  <a:lnTo>
                    <a:pt x="1480007" y="1422400"/>
                  </a:lnTo>
                  <a:lnTo>
                    <a:pt x="1477264" y="1422400"/>
                  </a:lnTo>
                  <a:lnTo>
                    <a:pt x="1477937" y="1409700"/>
                  </a:lnTo>
                  <a:lnTo>
                    <a:pt x="1481721" y="1409700"/>
                  </a:lnTo>
                  <a:lnTo>
                    <a:pt x="1481975" y="1397000"/>
                  </a:lnTo>
                  <a:lnTo>
                    <a:pt x="1475613" y="1397000"/>
                  </a:lnTo>
                  <a:lnTo>
                    <a:pt x="1475549" y="1384300"/>
                  </a:lnTo>
                  <a:lnTo>
                    <a:pt x="1480540" y="1384300"/>
                  </a:lnTo>
                  <a:lnTo>
                    <a:pt x="1481594" y="1371600"/>
                  </a:lnTo>
                  <a:lnTo>
                    <a:pt x="1480159" y="1358900"/>
                  </a:lnTo>
                  <a:lnTo>
                    <a:pt x="1476222" y="1358900"/>
                  </a:lnTo>
                  <a:lnTo>
                    <a:pt x="1476400" y="1346200"/>
                  </a:lnTo>
                  <a:lnTo>
                    <a:pt x="1481620" y="1346200"/>
                  </a:lnTo>
                  <a:lnTo>
                    <a:pt x="1478889" y="1333500"/>
                  </a:lnTo>
                  <a:lnTo>
                    <a:pt x="1478889" y="1320800"/>
                  </a:lnTo>
                  <a:lnTo>
                    <a:pt x="1473758" y="1320800"/>
                  </a:lnTo>
                  <a:lnTo>
                    <a:pt x="1476502" y="1308100"/>
                  </a:lnTo>
                  <a:lnTo>
                    <a:pt x="1474939" y="1308100"/>
                  </a:lnTo>
                  <a:lnTo>
                    <a:pt x="1475003" y="1295400"/>
                  </a:lnTo>
                  <a:lnTo>
                    <a:pt x="1478749" y="1295400"/>
                  </a:lnTo>
                  <a:lnTo>
                    <a:pt x="1478330" y="1282700"/>
                  </a:lnTo>
                  <a:lnTo>
                    <a:pt x="1473873" y="1282700"/>
                  </a:lnTo>
                  <a:lnTo>
                    <a:pt x="1472869" y="1270000"/>
                  </a:lnTo>
                  <a:lnTo>
                    <a:pt x="1474076" y="1270000"/>
                  </a:lnTo>
                  <a:lnTo>
                    <a:pt x="1475359" y="1257300"/>
                  </a:lnTo>
                  <a:lnTo>
                    <a:pt x="1474330" y="1257300"/>
                  </a:lnTo>
                  <a:lnTo>
                    <a:pt x="1480248" y="1244600"/>
                  </a:lnTo>
                  <a:lnTo>
                    <a:pt x="1477797" y="1244600"/>
                  </a:lnTo>
                  <a:lnTo>
                    <a:pt x="1477975" y="1231900"/>
                  </a:lnTo>
                  <a:lnTo>
                    <a:pt x="1477429" y="1231900"/>
                  </a:lnTo>
                  <a:lnTo>
                    <a:pt x="1472311" y="1219200"/>
                  </a:lnTo>
                  <a:lnTo>
                    <a:pt x="1473873" y="1219200"/>
                  </a:lnTo>
                  <a:lnTo>
                    <a:pt x="1475181" y="1206500"/>
                  </a:lnTo>
                  <a:lnTo>
                    <a:pt x="1471549" y="1206500"/>
                  </a:lnTo>
                  <a:lnTo>
                    <a:pt x="1477010" y="1193800"/>
                  </a:lnTo>
                  <a:lnTo>
                    <a:pt x="1478381" y="1193800"/>
                  </a:lnTo>
                  <a:lnTo>
                    <a:pt x="1477924" y="1181100"/>
                  </a:lnTo>
                  <a:lnTo>
                    <a:pt x="1478445" y="1181100"/>
                  </a:lnTo>
                  <a:lnTo>
                    <a:pt x="1474139" y="1168400"/>
                  </a:lnTo>
                  <a:lnTo>
                    <a:pt x="1478610" y="1168400"/>
                  </a:lnTo>
                  <a:lnTo>
                    <a:pt x="1477060" y="1155700"/>
                  </a:lnTo>
                  <a:lnTo>
                    <a:pt x="1476286" y="1155700"/>
                  </a:lnTo>
                  <a:lnTo>
                    <a:pt x="1472628" y="1143000"/>
                  </a:lnTo>
                  <a:lnTo>
                    <a:pt x="1474177" y="1143000"/>
                  </a:lnTo>
                  <a:lnTo>
                    <a:pt x="1476552" y="1130300"/>
                  </a:lnTo>
                  <a:lnTo>
                    <a:pt x="1477759" y="1130300"/>
                  </a:lnTo>
                  <a:lnTo>
                    <a:pt x="1478114" y="1117600"/>
                  </a:lnTo>
                  <a:lnTo>
                    <a:pt x="1477860" y="1117600"/>
                  </a:lnTo>
                  <a:lnTo>
                    <a:pt x="1477683" y="1104900"/>
                  </a:lnTo>
                  <a:lnTo>
                    <a:pt x="1473593" y="1104900"/>
                  </a:lnTo>
                  <a:lnTo>
                    <a:pt x="1475257" y="1092200"/>
                  </a:lnTo>
                  <a:lnTo>
                    <a:pt x="1477822" y="1092200"/>
                  </a:lnTo>
                  <a:lnTo>
                    <a:pt x="1477695" y="1079500"/>
                  </a:lnTo>
                  <a:lnTo>
                    <a:pt x="1477937" y="1079500"/>
                  </a:lnTo>
                  <a:lnTo>
                    <a:pt x="1478305" y="1054100"/>
                  </a:lnTo>
                  <a:lnTo>
                    <a:pt x="1473530" y="1054100"/>
                  </a:lnTo>
                  <a:lnTo>
                    <a:pt x="1476971" y="1041400"/>
                  </a:lnTo>
                  <a:lnTo>
                    <a:pt x="1478076" y="1028700"/>
                  </a:lnTo>
                  <a:lnTo>
                    <a:pt x="1477822" y="1028700"/>
                  </a:lnTo>
                  <a:lnTo>
                    <a:pt x="1477619" y="1016000"/>
                  </a:lnTo>
                  <a:lnTo>
                    <a:pt x="1477975" y="1016000"/>
                  </a:lnTo>
                  <a:lnTo>
                    <a:pt x="1477632" y="1003300"/>
                  </a:lnTo>
                  <a:lnTo>
                    <a:pt x="1480731" y="990600"/>
                  </a:lnTo>
                  <a:lnTo>
                    <a:pt x="1480654" y="977900"/>
                  </a:lnTo>
                  <a:lnTo>
                    <a:pt x="1480312" y="965200"/>
                  </a:lnTo>
                  <a:lnTo>
                    <a:pt x="1480070" y="965200"/>
                  </a:lnTo>
                  <a:lnTo>
                    <a:pt x="1478394" y="952500"/>
                  </a:lnTo>
                  <a:lnTo>
                    <a:pt x="1479092" y="952500"/>
                  </a:lnTo>
                  <a:lnTo>
                    <a:pt x="1480515" y="939800"/>
                  </a:lnTo>
                  <a:lnTo>
                    <a:pt x="1481048" y="939800"/>
                  </a:lnTo>
                  <a:lnTo>
                    <a:pt x="1480667" y="927100"/>
                  </a:lnTo>
                  <a:lnTo>
                    <a:pt x="1480680" y="914400"/>
                  </a:lnTo>
                  <a:lnTo>
                    <a:pt x="1480858" y="914400"/>
                  </a:lnTo>
                  <a:lnTo>
                    <a:pt x="1480972" y="901700"/>
                  </a:lnTo>
                  <a:lnTo>
                    <a:pt x="1480934" y="889000"/>
                  </a:lnTo>
                  <a:lnTo>
                    <a:pt x="1480896" y="876300"/>
                  </a:lnTo>
                  <a:lnTo>
                    <a:pt x="1480870" y="863600"/>
                  </a:lnTo>
                  <a:lnTo>
                    <a:pt x="1480832" y="850900"/>
                  </a:lnTo>
                  <a:lnTo>
                    <a:pt x="1480845" y="838200"/>
                  </a:lnTo>
                  <a:lnTo>
                    <a:pt x="1480299" y="838200"/>
                  </a:lnTo>
                  <a:lnTo>
                    <a:pt x="1483791" y="825500"/>
                  </a:lnTo>
                  <a:lnTo>
                    <a:pt x="1483487" y="825500"/>
                  </a:lnTo>
                  <a:lnTo>
                    <a:pt x="1483575" y="812800"/>
                  </a:lnTo>
                  <a:lnTo>
                    <a:pt x="1483842" y="800100"/>
                  </a:lnTo>
                  <a:lnTo>
                    <a:pt x="1500136" y="800100"/>
                  </a:lnTo>
                  <a:lnTo>
                    <a:pt x="1508252" y="812800"/>
                  </a:lnTo>
                  <a:lnTo>
                    <a:pt x="1516608" y="812800"/>
                  </a:lnTo>
                  <a:lnTo>
                    <a:pt x="1525193" y="825500"/>
                  </a:lnTo>
                  <a:lnTo>
                    <a:pt x="1534020" y="838200"/>
                  </a:lnTo>
                  <a:lnTo>
                    <a:pt x="1540535" y="838200"/>
                  </a:lnTo>
                  <a:lnTo>
                    <a:pt x="1546898" y="850900"/>
                  </a:lnTo>
                  <a:lnTo>
                    <a:pt x="1553057" y="850900"/>
                  </a:lnTo>
                  <a:lnTo>
                    <a:pt x="1558925" y="863600"/>
                  </a:lnTo>
                  <a:lnTo>
                    <a:pt x="1570672" y="863600"/>
                  </a:lnTo>
                  <a:lnTo>
                    <a:pt x="1576565" y="876300"/>
                  </a:lnTo>
                  <a:lnTo>
                    <a:pt x="1581302" y="876300"/>
                  </a:lnTo>
                  <a:lnTo>
                    <a:pt x="1586090" y="889000"/>
                  </a:lnTo>
                  <a:lnTo>
                    <a:pt x="1590865" y="889000"/>
                  </a:lnTo>
                  <a:lnTo>
                    <a:pt x="1603082" y="901700"/>
                  </a:lnTo>
                  <a:lnTo>
                    <a:pt x="1610804" y="901700"/>
                  </a:lnTo>
                  <a:lnTo>
                    <a:pt x="1618411" y="914400"/>
                  </a:lnTo>
                  <a:lnTo>
                    <a:pt x="1625625" y="927100"/>
                  </a:lnTo>
                  <a:lnTo>
                    <a:pt x="1637601" y="927100"/>
                  </a:lnTo>
                  <a:lnTo>
                    <a:pt x="1648980" y="939800"/>
                  </a:lnTo>
                  <a:lnTo>
                    <a:pt x="1660042" y="952500"/>
                  </a:lnTo>
                  <a:lnTo>
                    <a:pt x="1678012" y="977900"/>
                  </a:lnTo>
                  <a:lnTo>
                    <a:pt x="1684896" y="977900"/>
                  </a:lnTo>
                  <a:lnTo>
                    <a:pt x="1698574" y="990600"/>
                  </a:lnTo>
                  <a:lnTo>
                    <a:pt x="1703933" y="1003300"/>
                  </a:lnTo>
                  <a:lnTo>
                    <a:pt x="1709242" y="1003300"/>
                  </a:lnTo>
                  <a:lnTo>
                    <a:pt x="1714588" y="1016000"/>
                  </a:lnTo>
                  <a:lnTo>
                    <a:pt x="1720062" y="1016000"/>
                  </a:lnTo>
                  <a:lnTo>
                    <a:pt x="1732635" y="1028700"/>
                  </a:lnTo>
                  <a:lnTo>
                    <a:pt x="1744802" y="1041400"/>
                  </a:lnTo>
                  <a:lnTo>
                    <a:pt x="1756816" y="1054100"/>
                  </a:lnTo>
                  <a:lnTo>
                    <a:pt x="1768957" y="1066800"/>
                  </a:lnTo>
                  <a:lnTo>
                    <a:pt x="1772043" y="1079500"/>
                  </a:lnTo>
                  <a:lnTo>
                    <a:pt x="1777898" y="1079500"/>
                  </a:lnTo>
                  <a:lnTo>
                    <a:pt x="1783321" y="1092200"/>
                  </a:lnTo>
                  <a:lnTo>
                    <a:pt x="1793125" y="1092200"/>
                  </a:lnTo>
                  <a:lnTo>
                    <a:pt x="1798370" y="1104900"/>
                  </a:lnTo>
                  <a:lnTo>
                    <a:pt x="1801698" y="1104900"/>
                  </a:lnTo>
                  <a:lnTo>
                    <a:pt x="1807959" y="1117600"/>
                  </a:lnTo>
                  <a:lnTo>
                    <a:pt x="1816900" y="1130300"/>
                  </a:lnTo>
                  <a:lnTo>
                    <a:pt x="1822538" y="1130300"/>
                  </a:lnTo>
                  <a:lnTo>
                    <a:pt x="1828126" y="1143000"/>
                  </a:lnTo>
                  <a:lnTo>
                    <a:pt x="1829358" y="1143000"/>
                  </a:lnTo>
                  <a:lnTo>
                    <a:pt x="1854415" y="1168400"/>
                  </a:lnTo>
                  <a:lnTo>
                    <a:pt x="1858276" y="1181100"/>
                  </a:lnTo>
                  <a:lnTo>
                    <a:pt x="1862378" y="1181100"/>
                  </a:lnTo>
                  <a:lnTo>
                    <a:pt x="1867928" y="1193800"/>
                  </a:lnTo>
                  <a:lnTo>
                    <a:pt x="1879092" y="1206500"/>
                  </a:lnTo>
                  <a:lnTo>
                    <a:pt x="1884629" y="1206500"/>
                  </a:lnTo>
                  <a:lnTo>
                    <a:pt x="1890928" y="1219200"/>
                  </a:lnTo>
                  <a:lnTo>
                    <a:pt x="1897164" y="1219200"/>
                  </a:lnTo>
                  <a:lnTo>
                    <a:pt x="1903463" y="1231900"/>
                  </a:lnTo>
                  <a:lnTo>
                    <a:pt x="1918246" y="1244600"/>
                  </a:lnTo>
                  <a:lnTo>
                    <a:pt x="1926424" y="1257300"/>
                  </a:lnTo>
                  <a:lnTo>
                    <a:pt x="1934819" y="1270000"/>
                  </a:lnTo>
                  <a:lnTo>
                    <a:pt x="1943747" y="1270000"/>
                  </a:lnTo>
                  <a:lnTo>
                    <a:pt x="1945068" y="1282700"/>
                  </a:lnTo>
                  <a:lnTo>
                    <a:pt x="1954987" y="1282700"/>
                  </a:lnTo>
                  <a:lnTo>
                    <a:pt x="1958962" y="1295400"/>
                  </a:lnTo>
                  <a:lnTo>
                    <a:pt x="1966087" y="1295400"/>
                  </a:lnTo>
                  <a:lnTo>
                    <a:pt x="1973338" y="1308100"/>
                  </a:lnTo>
                  <a:lnTo>
                    <a:pt x="1980247" y="1320800"/>
                  </a:lnTo>
                  <a:lnTo>
                    <a:pt x="1988121" y="1320800"/>
                  </a:lnTo>
                  <a:lnTo>
                    <a:pt x="1996490" y="1333500"/>
                  </a:lnTo>
                  <a:lnTo>
                    <a:pt x="2003920" y="1346200"/>
                  </a:lnTo>
                  <a:lnTo>
                    <a:pt x="2011184" y="1346200"/>
                  </a:lnTo>
                  <a:lnTo>
                    <a:pt x="2022259" y="1358900"/>
                  </a:lnTo>
                  <a:lnTo>
                    <a:pt x="2026729" y="1371600"/>
                  </a:lnTo>
                  <a:lnTo>
                    <a:pt x="2035911" y="1371600"/>
                  </a:lnTo>
                  <a:lnTo>
                    <a:pt x="2040483" y="1384300"/>
                  </a:lnTo>
                  <a:lnTo>
                    <a:pt x="2049678" y="1384300"/>
                  </a:lnTo>
                  <a:lnTo>
                    <a:pt x="2059089" y="1397000"/>
                  </a:lnTo>
                  <a:lnTo>
                    <a:pt x="2064448" y="1409700"/>
                  </a:lnTo>
                  <a:lnTo>
                    <a:pt x="2075230" y="1409700"/>
                  </a:lnTo>
                  <a:lnTo>
                    <a:pt x="2079053" y="1422400"/>
                  </a:lnTo>
                  <a:lnTo>
                    <a:pt x="2089340" y="1435100"/>
                  </a:lnTo>
                  <a:lnTo>
                    <a:pt x="2100707" y="1435100"/>
                  </a:lnTo>
                  <a:lnTo>
                    <a:pt x="2106396" y="1447800"/>
                  </a:lnTo>
                  <a:lnTo>
                    <a:pt x="2118360" y="1447800"/>
                  </a:lnTo>
                  <a:lnTo>
                    <a:pt x="2124418" y="1460500"/>
                  </a:lnTo>
                  <a:lnTo>
                    <a:pt x="2147430" y="1460500"/>
                  </a:lnTo>
                  <a:lnTo>
                    <a:pt x="2153894" y="1447800"/>
                  </a:lnTo>
                  <a:lnTo>
                    <a:pt x="2160371" y="1422400"/>
                  </a:lnTo>
                  <a:lnTo>
                    <a:pt x="2166836" y="1422400"/>
                  </a:lnTo>
                  <a:lnTo>
                    <a:pt x="2168868" y="1409700"/>
                  </a:lnTo>
                  <a:lnTo>
                    <a:pt x="2181123" y="1409700"/>
                  </a:lnTo>
                  <a:lnTo>
                    <a:pt x="2186711" y="1397000"/>
                  </a:lnTo>
                  <a:lnTo>
                    <a:pt x="2191651" y="1397000"/>
                  </a:lnTo>
                  <a:lnTo>
                    <a:pt x="2194014" y="1384300"/>
                  </a:lnTo>
                  <a:lnTo>
                    <a:pt x="2206688" y="1384300"/>
                  </a:lnTo>
                  <a:lnTo>
                    <a:pt x="2212810" y="1371600"/>
                  </a:lnTo>
                  <a:lnTo>
                    <a:pt x="2218639" y="1371600"/>
                  </a:lnTo>
                  <a:lnTo>
                    <a:pt x="2224138" y="1358900"/>
                  </a:lnTo>
                  <a:lnTo>
                    <a:pt x="2231517" y="1358900"/>
                  </a:lnTo>
                  <a:lnTo>
                    <a:pt x="2242032" y="1346200"/>
                  </a:lnTo>
                  <a:lnTo>
                    <a:pt x="2246376" y="1346200"/>
                  </a:lnTo>
                  <a:lnTo>
                    <a:pt x="2250897" y="1333500"/>
                  </a:lnTo>
                  <a:lnTo>
                    <a:pt x="2260181" y="1333500"/>
                  </a:lnTo>
                  <a:lnTo>
                    <a:pt x="2266658" y="1320800"/>
                  </a:lnTo>
                  <a:lnTo>
                    <a:pt x="2276411" y="1320800"/>
                  </a:lnTo>
                  <a:lnTo>
                    <a:pt x="2278469" y="1308100"/>
                  </a:lnTo>
                  <a:lnTo>
                    <a:pt x="2289060" y="1308100"/>
                  </a:lnTo>
                  <a:lnTo>
                    <a:pt x="2291499" y="1295400"/>
                  </a:lnTo>
                  <a:lnTo>
                    <a:pt x="2302256" y="1295400"/>
                  </a:lnTo>
                  <a:lnTo>
                    <a:pt x="2304453" y="1282700"/>
                  </a:lnTo>
                  <a:lnTo>
                    <a:pt x="2316937" y="1282700"/>
                  </a:lnTo>
                  <a:lnTo>
                    <a:pt x="2320645" y="1270000"/>
                  </a:lnTo>
                  <a:lnTo>
                    <a:pt x="2323452" y="1270000"/>
                  </a:lnTo>
                  <a:lnTo>
                    <a:pt x="2330653" y="1257300"/>
                  </a:lnTo>
                  <a:lnTo>
                    <a:pt x="2339670" y="1257300"/>
                  </a:lnTo>
                  <a:lnTo>
                    <a:pt x="2343721" y="1244600"/>
                  </a:lnTo>
                  <a:lnTo>
                    <a:pt x="2352687" y="1244600"/>
                  </a:lnTo>
                  <a:lnTo>
                    <a:pt x="2355494" y="1231900"/>
                  </a:lnTo>
                  <a:lnTo>
                    <a:pt x="2367889" y="1231900"/>
                  </a:lnTo>
                  <a:lnTo>
                    <a:pt x="2375154" y="1219200"/>
                  </a:lnTo>
                  <a:lnTo>
                    <a:pt x="2378113" y="1219200"/>
                  </a:lnTo>
                  <a:lnTo>
                    <a:pt x="2388425" y="1206500"/>
                  </a:lnTo>
                  <a:lnTo>
                    <a:pt x="2393632" y="1206500"/>
                  </a:lnTo>
                  <a:lnTo>
                    <a:pt x="2401392" y="1193800"/>
                  </a:lnTo>
                  <a:lnTo>
                    <a:pt x="2407805" y="1193800"/>
                  </a:lnTo>
                  <a:lnTo>
                    <a:pt x="2412390" y="1181100"/>
                  </a:lnTo>
                  <a:lnTo>
                    <a:pt x="2425725" y="1181100"/>
                  </a:lnTo>
                  <a:lnTo>
                    <a:pt x="2431846" y="1168400"/>
                  </a:lnTo>
                  <a:lnTo>
                    <a:pt x="2431478" y="1168400"/>
                  </a:lnTo>
                  <a:lnTo>
                    <a:pt x="2426830" y="1155700"/>
                  </a:lnTo>
                  <a:lnTo>
                    <a:pt x="2432532" y="115570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4" name="object 7">
              <a:extLst>
                <a:ext uri="{FF2B5EF4-FFF2-40B4-BE49-F238E27FC236}">
                  <a16:creationId xmlns:a16="http://schemas.microsoft.com/office/drawing/2014/main" id="{F2B37467-1C5B-6EE0-4FE1-F021E284FEE2}"/>
                </a:ext>
              </a:extLst>
            </p:cNvPr>
            <p:cNvSpPr>
              <a:spLocks/>
            </p:cNvSpPr>
            <p:nvPr/>
          </p:nvSpPr>
          <p:spPr bwMode="auto">
            <a:xfrm>
              <a:off x="9189186" y="7782045"/>
              <a:ext cx="1139190" cy="3393440"/>
            </a:xfrm>
            <a:custGeom>
              <a:avLst/>
              <a:gdLst>
                <a:gd name="T0" fmla="*/ 45631 w 1139190"/>
                <a:gd name="T1" fmla="*/ 759637 h 3393440"/>
                <a:gd name="T2" fmla="*/ 59334 w 1139190"/>
                <a:gd name="T3" fmla="*/ 748715 h 3393440"/>
                <a:gd name="T4" fmla="*/ 107530 w 1139190"/>
                <a:gd name="T5" fmla="*/ 703313 h 3393440"/>
                <a:gd name="T6" fmla="*/ 119545 w 1139190"/>
                <a:gd name="T7" fmla="*/ 689483 h 3393440"/>
                <a:gd name="T8" fmla="*/ 132105 w 1139190"/>
                <a:gd name="T9" fmla="*/ 677684 h 3393440"/>
                <a:gd name="T10" fmla="*/ 186397 w 1139190"/>
                <a:gd name="T11" fmla="*/ 630936 h 3393440"/>
                <a:gd name="T12" fmla="*/ 324840 w 1139190"/>
                <a:gd name="T13" fmla="*/ 499592 h 3393440"/>
                <a:gd name="T14" fmla="*/ 328574 w 1139190"/>
                <a:gd name="T15" fmla="*/ 498830 h 3393440"/>
                <a:gd name="T16" fmla="*/ 388569 w 1139190"/>
                <a:gd name="T17" fmla="*/ 440105 h 3393440"/>
                <a:gd name="T18" fmla="*/ 494423 w 1139190"/>
                <a:gd name="T19" fmla="*/ 344779 h 3393440"/>
                <a:gd name="T20" fmla="*/ 544855 w 1139190"/>
                <a:gd name="T21" fmla="*/ 301294 h 3393440"/>
                <a:gd name="T22" fmla="*/ 552386 w 1139190"/>
                <a:gd name="T23" fmla="*/ 293928 h 3393440"/>
                <a:gd name="T24" fmla="*/ 555256 w 1139190"/>
                <a:gd name="T25" fmla="*/ 291299 h 3393440"/>
                <a:gd name="T26" fmla="*/ 573862 w 1139190"/>
                <a:gd name="T27" fmla="*/ 2994126 h 3393440"/>
                <a:gd name="T28" fmla="*/ 574395 w 1139190"/>
                <a:gd name="T29" fmla="*/ 3195053 h 3393440"/>
                <a:gd name="T30" fmla="*/ 573747 w 1139190"/>
                <a:gd name="T31" fmla="*/ 3197949 h 3393440"/>
                <a:gd name="T32" fmla="*/ 573468 w 1139190"/>
                <a:gd name="T33" fmla="*/ 3216224 h 3393440"/>
                <a:gd name="T34" fmla="*/ 575437 w 1139190"/>
                <a:gd name="T35" fmla="*/ 2926804 h 3393440"/>
                <a:gd name="T36" fmla="*/ 577989 w 1139190"/>
                <a:gd name="T37" fmla="*/ 3247936 h 3393440"/>
                <a:gd name="T38" fmla="*/ 579107 w 1139190"/>
                <a:gd name="T39" fmla="*/ 3391611 h 3393440"/>
                <a:gd name="T40" fmla="*/ 580085 w 1139190"/>
                <a:gd name="T41" fmla="*/ 2640482 h 3393440"/>
                <a:gd name="T42" fmla="*/ 581482 w 1139190"/>
                <a:gd name="T43" fmla="*/ 2905201 h 3393440"/>
                <a:gd name="T44" fmla="*/ 582371 w 1139190"/>
                <a:gd name="T45" fmla="*/ 3017278 h 3393440"/>
                <a:gd name="T46" fmla="*/ 585343 w 1139190"/>
                <a:gd name="T47" fmla="*/ 2813316 h 3393440"/>
                <a:gd name="T48" fmla="*/ 594347 w 1139190"/>
                <a:gd name="T49" fmla="*/ 2399500 h 3393440"/>
                <a:gd name="T50" fmla="*/ 601154 w 1139190"/>
                <a:gd name="T51" fmla="*/ 981113 h 3393440"/>
                <a:gd name="T52" fmla="*/ 601421 w 1139190"/>
                <a:gd name="T53" fmla="*/ 1061110 h 3393440"/>
                <a:gd name="T54" fmla="*/ 601853 w 1139190"/>
                <a:gd name="T55" fmla="*/ 2389124 h 3393440"/>
                <a:gd name="T56" fmla="*/ 602576 w 1139190"/>
                <a:gd name="T57" fmla="*/ 1222743 h 3393440"/>
                <a:gd name="T58" fmla="*/ 606145 w 1139190"/>
                <a:gd name="T59" fmla="*/ 2264206 h 3393440"/>
                <a:gd name="T60" fmla="*/ 644436 w 1139190"/>
                <a:gd name="T61" fmla="*/ 2454668 h 3393440"/>
                <a:gd name="T62" fmla="*/ 644791 w 1139190"/>
                <a:gd name="T63" fmla="*/ 2495981 h 3393440"/>
                <a:gd name="T64" fmla="*/ 642569 w 1139190"/>
                <a:gd name="T65" fmla="*/ 2408339 h 3393440"/>
                <a:gd name="T66" fmla="*/ 649909 w 1139190"/>
                <a:gd name="T67" fmla="*/ 2348661 h 3393440"/>
                <a:gd name="T68" fmla="*/ 648614 w 1139190"/>
                <a:gd name="T69" fmla="*/ 2358885 h 3393440"/>
                <a:gd name="T70" fmla="*/ 655751 w 1139190"/>
                <a:gd name="T71" fmla="*/ 2232533 h 3393440"/>
                <a:gd name="T72" fmla="*/ 785241 w 1139190"/>
                <a:gd name="T73" fmla="*/ 1680679 h 3393440"/>
                <a:gd name="T74" fmla="*/ 785888 w 1139190"/>
                <a:gd name="T75" fmla="*/ 1796199 h 3393440"/>
                <a:gd name="T76" fmla="*/ 786130 w 1139190"/>
                <a:gd name="T77" fmla="*/ 1798205 h 3393440"/>
                <a:gd name="T78" fmla="*/ 823633 w 1139190"/>
                <a:gd name="T79" fmla="*/ 17691 h 3393440"/>
                <a:gd name="T80" fmla="*/ 826223 w 1139190"/>
                <a:gd name="T81" fmla="*/ 14859 h 3393440"/>
                <a:gd name="T82" fmla="*/ 831659 w 1139190"/>
                <a:gd name="T83" fmla="*/ 9499 h 3393440"/>
                <a:gd name="T84" fmla="*/ 839647 w 1139190"/>
                <a:gd name="T85" fmla="*/ 4089 h 3393440"/>
                <a:gd name="T86" fmla="*/ 842721 w 1139190"/>
                <a:gd name="T87" fmla="*/ 1371 h 3393440"/>
                <a:gd name="T88" fmla="*/ 923213 w 1139190"/>
                <a:gd name="T89" fmla="*/ 2953372 h 3393440"/>
                <a:gd name="T90" fmla="*/ 988542 w 1139190"/>
                <a:gd name="T91" fmla="*/ 3119780 h 3393440"/>
                <a:gd name="T92" fmla="*/ 1086916 w 1139190"/>
                <a:gd name="T93" fmla="*/ 2889008 h 3393440"/>
                <a:gd name="T94" fmla="*/ 1086878 w 1139190"/>
                <a:gd name="T95" fmla="*/ 2906306 h 3393440"/>
                <a:gd name="T96" fmla="*/ 1087031 w 1139190"/>
                <a:gd name="T97" fmla="*/ 2880245 h 3393440"/>
                <a:gd name="T98" fmla="*/ 1116761 w 1139190"/>
                <a:gd name="T99" fmla="*/ 1938185 h 3393440"/>
                <a:gd name="T100" fmla="*/ 1117676 w 1139190"/>
                <a:gd name="T101" fmla="*/ 1874481 h 3393440"/>
                <a:gd name="T102" fmla="*/ 1131544 w 1139190"/>
                <a:gd name="T103" fmla="*/ 1178712 h 3393440"/>
                <a:gd name="T104" fmla="*/ 1130846 w 1139190"/>
                <a:gd name="T105" fmla="*/ 1155954 h 3393440"/>
                <a:gd name="T106" fmla="*/ 1133271 w 1139190"/>
                <a:gd name="T107" fmla="*/ 1089494 h 3393440"/>
                <a:gd name="T108" fmla="*/ 1133830 w 1139190"/>
                <a:gd name="T109" fmla="*/ 1253553 h 3393440"/>
                <a:gd name="T110" fmla="*/ 1132382 w 1139190"/>
                <a:gd name="T111" fmla="*/ 977226 h 3393440"/>
                <a:gd name="T112" fmla="*/ 1133284 w 1139190"/>
                <a:gd name="T113" fmla="*/ 916406 h 3393440"/>
                <a:gd name="T114" fmla="*/ 1136916 w 1139190"/>
                <a:gd name="T115" fmla="*/ 834390 h 3393440"/>
                <a:gd name="T116" fmla="*/ 1134808 w 1139190"/>
                <a:gd name="T117" fmla="*/ 857669 h 33934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39190" h="3393440">
                  <a:moveTo>
                    <a:pt x="5715" y="802906"/>
                  </a:moveTo>
                  <a:lnTo>
                    <a:pt x="5016" y="800798"/>
                  </a:lnTo>
                  <a:lnTo>
                    <a:pt x="4013" y="800138"/>
                  </a:lnTo>
                  <a:lnTo>
                    <a:pt x="1676" y="799973"/>
                  </a:lnTo>
                  <a:lnTo>
                    <a:pt x="0" y="802043"/>
                  </a:lnTo>
                  <a:lnTo>
                    <a:pt x="736" y="804189"/>
                  </a:lnTo>
                  <a:lnTo>
                    <a:pt x="1739" y="804532"/>
                  </a:lnTo>
                  <a:lnTo>
                    <a:pt x="2387" y="804989"/>
                  </a:lnTo>
                  <a:lnTo>
                    <a:pt x="3949" y="804964"/>
                  </a:lnTo>
                  <a:lnTo>
                    <a:pt x="5715" y="802906"/>
                  </a:lnTo>
                  <a:close/>
                </a:path>
                <a:path w="1139190" h="3393440">
                  <a:moveTo>
                    <a:pt x="46888" y="761047"/>
                  </a:moveTo>
                  <a:lnTo>
                    <a:pt x="45631" y="759637"/>
                  </a:lnTo>
                  <a:lnTo>
                    <a:pt x="44284" y="759752"/>
                  </a:lnTo>
                  <a:lnTo>
                    <a:pt x="42265" y="759917"/>
                  </a:lnTo>
                  <a:lnTo>
                    <a:pt x="41325" y="760945"/>
                  </a:lnTo>
                  <a:lnTo>
                    <a:pt x="41275" y="763028"/>
                  </a:lnTo>
                  <a:lnTo>
                    <a:pt x="41249" y="764349"/>
                  </a:lnTo>
                  <a:lnTo>
                    <a:pt x="42799" y="765467"/>
                  </a:lnTo>
                  <a:lnTo>
                    <a:pt x="43815" y="764705"/>
                  </a:lnTo>
                  <a:lnTo>
                    <a:pt x="44767" y="764019"/>
                  </a:lnTo>
                  <a:lnTo>
                    <a:pt x="45669" y="763130"/>
                  </a:lnTo>
                  <a:lnTo>
                    <a:pt x="46888" y="761047"/>
                  </a:lnTo>
                  <a:close/>
                </a:path>
                <a:path w="1139190" h="3393440">
                  <a:moveTo>
                    <a:pt x="59753" y="749287"/>
                  </a:moveTo>
                  <a:lnTo>
                    <a:pt x="59334" y="748715"/>
                  </a:lnTo>
                  <a:lnTo>
                    <a:pt x="59105" y="748449"/>
                  </a:lnTo>
                  <a:lnTo>
                    <a:pt x="58839" y="748665"/>
                  </a:lnTo>
                  <a:lnTo>
                    <a:pt x="58381" y="748868"/>
                  </a:lnTo>
                  <a:lnTo>
                    <a:pt x="58343" y="749109"/>
                  </a:lnTo>
                  <a:lnTo>
                    <a:pt x="58318" y="749363"/>
                  </a:lnTo>
                  <a:lnTo>
                    <a:pt x="58724" y="749668"/>
                  </a:lnTo>
                  <a:lnTo>
                    <a:pt x="58928" y="749947"/>
                  </a:lnTo>
                  <a:lnTo>
                    <a:pt x="59207" y="749719"/>
                  </a:lnTo>
                  <a:lnTo>
                    <a:pt x="59753" y="749287"/>
                  </a:lnTo>
                  <a:close/>
                </a:path>
                <a:path w="1139190" h="3393440">
                  <a:moveTo>
                    <a:pt x="109105" y="705586"/>
                  </a:moveTo>
                  <a:lnTo>
                    <a:pt x="108229" y="703948"/>
                  </a:lnTo>
                  <a:lnTo>
                    <a:pt x="107530" y="703313"/>
                  </a:lnTo>
                  <a:lnTo>
                    <a:pt x="105613" y="702945"/>
                  </a:lnTo>
                  <a:lnTo>
                    <a:pt x="104228" y="704392"/>
                  </a:lnTo>
                  <a:lnTo>
                    <a:pt x="104965" y="706018"/>
                  </a:lnTo>
                  <a:lnTo>
                    <a:pt x="105816" y="706310"/>
                  </a:lnTo>
                  <a:lnTo>
                    <a:pt x="106400" y="706729"/>
                  </a:lnTo>
                  <a:lnTo>
                    <a:pt x="107861" y="706780"/>
                  </a:lnTo>
                  <a:lnTo>
                    <a:pt x="109105" y="705586"/>
                  </a:lnTo>
                  <a:close/>
                </a:path>
                <a:path w="1139190" h="3393440">
                  <a:moveTo>
                    <a:pt x="121259" y="692556"/>
                  </a:moveTo>
                  <a:lnTo>
                    <a:pt x="120954" y="691299"/>
                  </a:lnTo>
                  <a:lnTo>
                    <a:pt x="120802" y="690626"/>
                  </a:lnTo>
                  <a:lnTo>
                    <a:pt x="120040" y="690092"/>
                  </a:lnTo>
                  <a:lnTo>
                    <a:pt x="119545" y="689483"/>
                  </a:lnTo>
                  <a:lnTo>
                    <a:pt x="118922" y="689927"/>
                  </a:lnTo>
                  <a:lnTo>
                    <a:pt x="117957" y="690257"/>
                  </a:lnTo>
                  <a:lnTo>
                    <a:pt x="117614" y="691451"/>
                  </a:lnTo>
                  <a:lnTo>
                    <a:pt x="117970" y="692619"/>
                  </a:lnTo>
                  <a:lnTo>
                    <a:pt x="118491" y="692975"/>
                  </a:lnTo>
                  <a:lnTo>
                    <a:pt x="119583" y="693699"/>
                  </a:lnTo>
                  <a:lnTo>
                    <a:pt x="121259" y="692556"/>
                  </a:lnTo>
                  <a:close/>
                </a:path>
                <a:path w="1139190" h="3393440">
                  <a:moveTo>
                    <a:pt x="135674" y="678535"/>
                  </a:moveTo>
                  <a:lnTo>
                    <a:pt x="135001" y="677443"/>
                  </a:lnTo>
                  <a:lnTo>
                    <a:pt x="133807" y="676973"/>
                  </a:lnTo>
                  <a:lnTo>
                    <a:pt x="132892" y="677494"/>
                  </a:lnTo>
                  <a:lnTo>
                    <a:pt x="132105" y="677684"/>
                  </a:lnTo>
                  <a:lnTo>
                    <a:pt x="132499" y="678662"/>
                  </a:lnTo>
                  <a:lnTo>
                    <a:pt x="133299" y="680745"/>
                  </a:lnTo>
                  <a:lnTo>
                    <a:pt x="134391" y="680021"/>
                  </a:lnTo>
                  <a:lnTo>
                    <a:pt x="135458" y="679665"/>
                  </a:lnTo>
                  <a:lnTo>
                    <a:pt x="135674" y="678535"/>
                  </a:lnTo>
                  <a:close/>
                </a:path>
                <a:path w="1139190" h="3393440">
                  <a:moveTo>
                    <a:pt x="190258" y="626821"/>
                  </a:moveTo>
                  <a:lnTo>
                    <a:pt x="188201" y="624967"/>
                  </a:lnTo>
                  <a:lnTo>
                    <a:pt x="184619" y="625424"/>
                  </a:lnTo>
                  <a:lnTo>
                    <a:pt x="183642" y="626579"/>
                  </a:lnTo>
                  <a:lnTo>
                    <a:pt x="184188" y="628992"/>
                  </a:lnTo>
                  <a:lnTo>
                    <a:pt x="185407" y="629780"/>
                  </a:lnTo>
                  <a:lnTo>
                    <a:pt x="186397" y="630936"/>
                  </a:lnTo>
                  <a:lnTo>
                    <a:pt x="187693" y="629894"/>
                  </a:lnTo>
                  <a:lnTo>
                    <a:pt x="189014" y="629310"/>
                  </a:lnTo>
                  <a:lnTo>
                    <a:pt x="190258" y="626821"/>
                  </a:lnTo>
                  <a:close/>
                </a:path>
                <a:path w="1139190" h="3393440">
                  <a:moveTo>
                    <a:pt x="290969" y="535254"/>
                  </a:moveTo>
                  <a:lnTo>
                    <a:pt x="290118" y="534974"/>
                  </a:lnTo>
                  <a:lnTo>
                    <a:pt x="290626" y="535216"/>
                  </a:lnTo>
                  <a:lnTo>
                    <a:pt x="290969" y="535254"/>
                  </a:lnTo>
                  <a:close/>
                </a:path>
                <a:path w="1139190" h="3393440">
                  <a:moveTo>
                    <a:pt x="327977" y="499198"/>
                  </a:moveTo>
                  <a:lnTo>
                    <a:pt x="327545" y="499224"/>
                  </a:lnTo>
                  <a:lnTo>
                    <a:pt x="326631" y="499237"/>
                  </a:lnTo>
                  <a:lnTo>
                    <a:pt x="325323" y="499402"/>
                  </a:lnTo>
                  <a:lnTo>
                    <a:pt x="324840" y="499592"/>
                  </a:lnTo>
                  <a:lnTo>
                    <a:pt x="324358" y="499973"/>
                  </a:lnTo>
                  <a:lnTo>
                    <a:pt x="324383" y="500722"/>
                  </a:lnTo>
                  <a:lnTo>
                    <a:pt x="325132" y="500799"/>
                  </a:lnTo>
                  <a:lnTo>
                    <a:pt x="326047" y="501192"/>
                  </a:lnTo>
                  <a:lnTo>
                    <a:pt x="327291" y="500532"/>
                  </a:lnTo>
                  <a:lnTo>
                    <a:pt x="327698" y="499579"/>
                  </a:lnTo>
                  <a:lnTo>
                    <a:pt x="327977" y="499198"/>
                  </a:lnTo>
                  <a:close/>
                </a:path>
                <a:path w="1139190" h="3393440">
                  <a:moveTo>
                    <a:pt x="328574" y="498830"/>
                  </a:moveTo>
                  <a:lnTo>
                    <a:pt x="328193" y="498919"/>
                  </a:lnTo>
                  <a:lnTo>
                    <a:pt x="327977" y="499198"/>
                  </a:lnTo>
                  <a:lnTo>
                    <a:pt x="328422" y="499186"/>
                  </a:lnTo>
                  <a:lnTo>
                    <a:pt x="328574" y="498830"/>
                  </a:lnTo>
                  <a:close/>
                </a:path>
                <a:path w="1139190" h="3393440">
                  <a:moveTo>
                    <a:pt x="330250" y="498449"/>
                  </a:moveTo>
                  <a:lnTo>
                    <a:pt x="329260" y="497179"/>
                  </a:lnTo>
                  <a:lnTo>
                    <a:pt x="328574" y="498830"/>
                  </a:lnTo>
                  <a:lnTo>
                    <a:pt x="330250" y="498449"/>
                  </a:lnTo>
                  <a:close/>
                </a:path>
                <a:path w="1139190" h="3393440">
                  <a:moveTo>
                    <a:pt x="348170" y="482904"/>
                  </a:moveTo>
                  <a:lnTo>
                    <a:pt x="347865" y="482904"/>
                  </a:lnTo>
                  <a:lnTo>
                    <a:pt x="347370" y="483044"/>
                  </a:lnTo>
                  <a:lnTo>
                    <a:pt x="348170" y="482904"/>
                  </a:lnTo>
                  <a:close/>
                </a:path>
                <a:path w="1139190" h="3393440">
                  <a:moveTo>
                    <a:pt x="392303" y="440309"/>
                  </a:moveTo>
                  <a:lnTo>
                    <a:pt x="391261" y="439420"/>
                  </a:lnTo>
                  <a:lnTo>
                    <a:pt x="389178" y="439064"/>
                  </a:lnTo>
                  <a:lnTo>
                    <a:pt x="388569" y="440105"/>
                  </a:lnTo>
                  <a:lnTo>
                    <a:pt x="388874" y="441947"/>
                  </a:lnTo>
                  <a:lnTo>
                    <a:pt x="389102" y="443217"/>
                  </a:lnTo>
                  <a:lnTo>
                    <a:pt x="389864" y="443636"/>
                  </a:lnTo>
                  <a:lnTo>
                    <a:pt x="391502" y="442328"/>
                  </a:lnTo>
                  <a:lnTo>
                    <a:pt x="392137" y="441490"/>
                  </a:lnTo>
                  <a:lnTo>
                    <a:pt x="392303" y="440309"/>
                  </a:lnTo>
                  <a:close/>
                </a:path>
                <a:path w="1139190" h="3393440">
                  <a:moveTo>
                    <a:pt x="499021" y="344208"/>
                  </a:moveTo>
                  <a:lnTo>
                    <a:pt x="498335" y="343776"/>
                  </a:lnTo>
                  <a:lnTo>
                    <a:pt x="497535" y="342887"/>
                  </a:lnTo>
                  <a:lnTo>
                    <a:pt x="496062" y="343281"/>
                  </a:lnTo>
                  <a:lnTo>
                    <a:pt x="495274" y="344157"/>
                  </a:lnTo>
                  <a:lnTo>
                    <a:pt x="494423" y="344779"/>
                  </a:lnTo>
                  <a:lnTo>
                    <a:pt x="495782" y="345617"/>
                  </a:lnTo>
                  <a:lnTo>
                    <a:pt x="496747" y="346227"/>
                  </a:lnTo>
                  <a:lnTo>
                    <a:pt x="498246" y="344906"/>
                  </a:lnTo>
                  <a:lnTo>
                    <a:pt x="499021" y="344208"/>
                  </a:lnTo>
                  <a:close/>
                </a:path>
                <a:path w="1139190" h="3393440">
                  <a:moveTo>
                    <a:pt x="549808" y="301993"/>
                  </a:moveTo>
                  <a:lnTo>
                    <a:pt x="549783" y="296722"/>
                  </a:lnTo>
                  <a:lnTo>
                    <a:pt x="549173" y="296545"/>
                  </a:lnTo>
                  <a:lnTo>
                    <a:pt x="548347" y="296176"/>
                  </a:lnTo>
                  <a:lnTo>
                    <a:pt x="545680" y="295871"/>
                  </a:lnTo>
                  <a:lnTo>
                    <a:pt x="544042" y="296456"/>
                  </a:lnTo>
                  <a:lnTo>
                    <a:pt x="542556" y="299453"/>
                  </a:lnTo>
                  <a:lnTo>
                    <a:pt x="544855" y="301294"/>
                  </a:lnTo>
                  <a:lnTo>
                    <a:pt x="548424" y="301853"/>
                  </a:lnTo>
                  <a:lnTo>
                    <a:pt x="549808" y="301993"/>
                  </a:lnTo>
                  <a:close/>
                </a:path>
                <a:path w="1139190" h="3393440">
                  <a:moveTo>
                    <a:pt x="549986" y="296557"/>
                  </a:moveTo>
                  <a:lnTo>
                    <a:pt x="549783" y="296583"/>
                  </a:lnTo>
                  <a:lnTo>
                    <a:pt x="549783" y="296722"/>
                  </a:lnTo>
                  <a:lnTo>
                    <a:pt x="549973" y="296786"/>
                  </a:lnTo>
                  <a:lnTo>
                    <a:pt x="549986" y="296557"/>
                  </a:lnTo>
                  <a:close/>
                </a:path>
                <a:path w="1139190" h="3393440">
                  <a:moveTo>
                    <a:pt x="550151" y="302031"/>
                  </a:moveTo>
                  <a:lnTo>
                    <a:pt x="549808" y="301993"/>
                  </a:lnTo>
                  <a:lnTo>
                    <a:pt x="549808" y="302374"/>
                  </a:lnTo>
                  <a:lnTo>
                    <a:pt x="550151" y="302031"/>
                  </a:lnTo>
                  <a:close/>
                </a:path>
                <a:path w="1139190" h="3393440">
                  <a:moveTo>
                    <a:pt x="552386" y="293928"/>
                  </a:moveTo>
                  <a:lnTo>
                    <a:pt x="551230" y="294309"/>
                  </a:lnTo>
                  <a:lnTo>
                    <a:pt x="549986" y="294982"/>
                  </a:lnTo>
                  <a:lnTo>
                    <a:pt x="549986" y="296557"/>
                  </a:lnTo>
                  <a:lnTo>
                    <a:pt x="551586" y="296367"/>
                  </a:lnTo>
                  <a:lnTo>
                    <a:pt x="552361" y="295275"/>
                  </a:lnTo>
                  <a:lnTo>
                    <a:pt x="552386" y="293928"/>
                  </a:lnTo>
                  <a:close/>
                </a:path>
                <a:path w="1139190" h="3393440">
                  <a:moveTo>
                    <a:pt x="552742" y="293573"/>
                  </a:moveTo>
                  <a:lnTo>
                    <a:pt x="552399" y="293547"/>
                  </a:lnTo>
                  <a:lnTo>
                    <a:pt x="552386" y="293928"/>
                  </a:lnTo>
                  <a:lnTo>
                    <a:pt x="552691" y="293839"/>
                  </a:lnTo>
                  <a:lnTo>
                    <a:pt x="552742" y="293573"/>
                  </a:lnTo>
                  <a:close/>
                </a:path>
                <a:path w="1139190" h="3393440">
                  <a:moveTo>
                    <a:pt x="555256" y="291299"/>
                  </a:moveTo>
                  <a:lnTo>
                    <a:pt x="553897" y="291414"/>
                  </a:lnTo>
                  <a:lnTo>
                    <a:pt x="552983" y="292290"/>
                  </a:lnTo>
                  <a:lnTo>
                    <a:pt x="552742" y="293573"/>
                  </a:lnTo>
                  <a:lnTo>
                    <a:pt x="554215" y="293700"/>
                  </a:lnTo>
                  <a:lnTo>
                    <a:pt x="555218" y="292912"/>
                  </a:lnTo>
                  <a:lnTo>
                    <a:pt x="555256" y="291299"/>
                  </a:lnTo>
                  <a:close/>
                </a:path>
                <a:path w="1139190" h="3393440">
                  <a:moveTo>
                    <a:pt x="555498" y="291274"/>
                  </a:moveTo>
                  <a:lnTo>
                    <a:pt x="555269" y="291058"/>
                  </a:lnTo>
                  <a:lnTo>
                    <a:pt x="555256" y="291299"/>
                  </a:lnTo>
                  <a:lnTo>
                    <a:pt x="555498" y="291274"/>
                  </a:lnTo>
                  <a:close/>
                </a:path>
                <a:path w="1139190" h="3393440">
                  <a:moveTo>
                    <a:pt x="573900" y="2994456"/>
                  </a:moveTo>
                  <a:lnTo>
                    <a:pt x="573862" y="2994126"/>
                  </a:lnTo>
                  <a:lnTo>
                    <a:pt x="573824" y="2993948"/>
                  </a:lnTo>
                  <a:lnTo>
                    <a:pt x="573303" y="2993847"/>
                  </a:lnTo>
                  <a:lnTo>
                    <a:pt x="572998" y="2993694"/>
                  </a:lnTo>
                  <a:lnTo>
                    <a:pt x="572871" y="2994063"/>
                  </a:lnTo>
                  <a:lnTo>
                    <a:pt x="572617" y="2994431"/>
                  </a:lnTo>
                  <a:lnTo>
                    <a:pt x="572643" y="2994774"/>
                  </a:lnTo>
                  <a:lnTo>
                    <a:pt x="572655" y="2994939"/>
                  </a:lnTo>
                  <a:lnTo>
                    <a:pt x="573227" y="2995053"/>
                  </a:lnTo>
                  <a:lnTo>
                    <a:pt x="573532" y="2995180"/>
                  </a:lnTo>
                  <a:lnTo>
                    <a:pt x="573659" y="2994825"/>
                  </a:lnTo>
                  <a:lnTo>
                    <a:pt x="573900" y="2994456"/>
                  </a:lnTo>
                  <a:close/>
                </a:path>
                <a:path w="1139190" h="3393440">
                  <a:moveTo>
                    <a:pt x="574395" y="3195053"/>
                  </a:moveTo>
                  <a:lnTo>
                    <a:pt x="574332" y="3194608"/>
                  </a:lnTo>
                  <a:lnTo>
                    <a:pt x="574382" y="3194100"/>
                  </a:lnTo>
                  <a:lnTo>
                    <a:pt x="573760" y="3193123"/>
                  </a:lnTo>
                  <a:lnTo>
                    <a:pt x="573214" y="3192132"/>
                  </a:lnTo>
                  <a:lnTo>
                    <a:pt x="571969" y="3192056"/>
                  </a:lnTo>
                  <a:lnTo>
                    <a:pt x="570953" y="3192615"/>
                  </a:lnTo>
                  <a:lnTo>
                    <a:pt x="569493" y="3194735"/>
                  </a:lnTo>
                  <a:lnTo>
                    <a:pt x="569099" y="3196488"/>
                  </a:lnTo>
                  <a:lnTo>
                    <a:pt x="571284" y="3198380"/>
                  </a:lnTo>
                  <a:lnTo>
                    <a:pt x="572274" y="3198469"/>
                  </a:lnTo>
                  <a:lnTo>
                    <a:pt x="573328" y="3198571"/>
                  </a:lnTo>
                  <a:lnTo>
                    <a:pt x="573747" y="3197949"/>
                  </a:lnTo>
                  <a:lnTo>
                    <a:pt x="574116" y="3196767"/>
                  </a:lnTo>
                  <a:lnTo>
                    <a:pt x="574230" y="3195891"/>
                  </a:lnTo>
                  <a:lnTo>
                    <a:pt x="574395" y="3195053"/>
                  </a:lnTo>
                  <a:close/>
                </a:path>
                <a:path w="1139190" h="3393440">
                  <a:moveTo>
                    <a:pt x="574484" y="3213951"/>
                  </a:moveTo>
                  <a:lnTo>
                    <a:pt x="574090" y="3212439"/>
                  </a:lnTo>
                  <a:lnTo>
                    <a:pt x="571271" y="3211169"/>
                  </a:lnTo>
                  <a:lnTo>
                    <a:pt x="570014" y="3211639"/>
                  </a:lnTo>
                  <a:lnTo>
                    <a:pt x="568401" y="3214700"/>
                  </a:lnTo>
                  <a:lnTo>
                    <a:pt x="569264" y="3216795"/>
                  </a:lnTo>
                  <a:lnTo>
                    <a:pt x="571538" y="3217507"/>
                  </a:lnTo>
                  <a:lnTo>
                    <a:pt x="572236" y="3216872"/>
                  </a:lnTo>
                  <a:lnTo>
                    <a:pt x="573468" y="3216224"/>
                  </a:lnTo>
                  <a:lnTo>
                    <a:pt x="574484" y="3213951"/>
                  </a:lnTo>
                  <a:close/>
                </a:path>
                <a:path w="1139190" h="3393440">
                  <a:moveTo>
                    <a:pt x="575437" y="2926804"/>
                  </a:moveTo>
                  <a:lnTo>
                    <a:pt x="574890" y="2925826"/>
                  </a:lnTo>
                  <a:lnTo>
                    <a:pt x="574687" y="2925178"/>
                  </a:lnTo>
                  <a:lnTo>
                    <a:pt x="573976" y="2925419"/>
                  </a:lnTo>
                  <a:lnTo>
                    <a:pt x="572960" y="2925457"/>
                  </a:lnTo>
                  <a:lnTo>
                    <a:pt x="572363" y="2926384"/>
                  </a:lnTo>
                  <a:lnTo>
                    <a:pt x="572884" y="2927324"/>
                  </a:lnTo>
                  <a:lnTo>
                    <a:pt x="573062" y="2928035"/>
                  </a:lnTo>
                  <a:lnTo>
                    <a:pt x="573811" y="2927731"/>
                  </a:lnTo>
                  <a:lnTo>
                    <a:pt x="574700" y="2927553"/>
                  </a:lnTo>
                  <a:lnTo>
                    <a:pt x="575437" y="2926804"/>
                  </a:lnTo>
                  <a:close/>
                </a:path>
                <a:path w="1139190" h="3393440">
                  <a:moveTo>
                    <a:pt x="578980" y="2892996"/>
                  </a:moveTo>
                  <a:lnTo>
                    <a:pt x="578739" y="2892145"/>
                  </a:lnTo>
                  <a:lnTo>
                    <a:pt x="578370" y="2892945"/>
                  </a:lnTo>
                  <a:lnTo>
                    <a:pt x="578980" y="2892996"/>
                  </a:lnTo>
                  <a:close/>
                </a:path>
                <a:path w="1139190" h="3393440">
                  <a:moveTo>
                    <a:pt x="579081" y="3247466"/>
                  </a:moveTo>
                  <a:lnTo>
                    <a:pt x="579069" y="3247123"/>
                  </a:lnTo>
                  <a:lnTo>
                    <a:pt x="579069" y="3246983"/>
                  </a:lnTo>
                  <a:lnTo>
                    <a:pt x="578561" y="3246869"/>
                  </a:lnTo>
                  <a:lnTo>
                    <a:pt x="578281" y="3246742"/>
                  </a:lnTo>
                  <a:lnTo>
                    <a:pt x="578167" y="3247085"/>
                  </a:lnTo>
                  <a:lnTo>
                    <a:pt x="577951" y="3247440"/>
                  </a:lnTo>
                  <a:lnTo>
                    <a:pt x="577989" y="3247936"/>
                  </a:lnTo>
                  <a:lnTo>
                    <a:pt x="578485" y="3248050"/>
                  </a:lnTo>
                  <a:lnTo>
                    <a:pt x="578739" y="3248177"/>
                  </a:lnTo>
                  <a:lnTo>
                    <a:pt x="578866" y="3247821"/>
                  </a:lnTo>
                  <a:lnTo>
                    <a:pt x="579081" y="3247466"/>
                  </a:lnTo>
                  <a:close/>
                </a:path>
                <a:path w="1139190" h="3393440">
                  <a:moveTo>
                    <a:pt x="579107" y="3391611"/>
                  </a:moveTo>
                  <a:lnTo>
                    <a:pt x="578662" y="3391293"/>
                  </a:lnTo>
                  <a:lnTo>
                    <a:pt x="577875" y="3392043"/>
                  </a:lnTo>
                  <a:lnTo>
                    <a:pt x="577735" y="3392170"/>
                  </a:lnTo>
                  <a:lnTo>
                    <a:pt x="578053" y="3392792"/>
                  </a:lnTo>
                  <a:lnTo>
                    <a:pt x="578167" y="3393173"/>
                  </a:lnTo>
                  <a:lnTo>
                    <a:pt x="579069" y="3392868"/>
                  </a:lnTo>
                  <a:lnTo>
                    <a:pt x="579107" y="3391611"/>
                  </a:lnTo>
                  <a:close/>
                </a:path>
                <a:path w="1139190" h="3393440">
                  <a:moveTo>
                    <a:pt x="579145" y="3287230"/>
                  </a:moveTo>
                  <a:lnTo>
                    <a:pt x="578408" y="3287395"/>
                  </a:lnTo>
                  <a:lnTo>
                    <a:pt x="579005" y="3287865"/>
                  </a:lnTo>
                  <a:lnTo>
                    <a:pt x="579145" y="3287230"/>
                  </a:lnTo>
                  <a:close/>
                </a:path>
                <a:path w="1139190" h="3393440">
                  <a:moveTo>
                    <a:pt x="581647" y="2638983"/>
                  </a:moveTo>
                  <a:lnTo>
                    <a:pt x="581152" y="2638196"/>
                  </a:lnTo>
                  <a:lnTo>
                    <a:pt x="579501" y="2637625"/>
                  </a:lnTo>
                  <a:lnTo>
                    <a:pt x="578053" y="2638653"/>
                  </a:lnTo>
                  <a:lnTo>
                    <a:pt x="578307" y="2640228"/>
                  </a:lnTo>
                  <a:lnTo>
                    <a:pt x="578764" y="2640558"/>
                  </a:lnTo>
                  <a:lnTo>
                    <a:pt x="579285" y="2641219"/>
                  </a:lnTo>
                  <a:lnTo>
                    <a:pt x="580085" y="2640482"/>
                  </a:lnTo>
                  <a:lnTo>
                    <a:pt x="580885" y="2639784"/>
                  </a:lnTo>
                  <a:lnTo>
                    <a:pt x="581609" y="2639009"/>
                  </a:lnTo>
                  <a:lnTo>
                    <a:pt x="581647" y="2638983"/>
                  </a:lnTo>
                  <a:close/>
                </a:path>
                <a:path w="1139190" h="3393440">
                  <a:moveTo>
                    <a:pt x="581774" y="2902648"/>
                  </a:moveTo>
                  <a:lnTo>
                    <a:pt x="581202" y="2901594"/>
                  </a:lnTo>
                  <a:lnTo>
                    <a:pt x="579107" y="2900553"/>
                  </a:lnTo>
                  <a:lnTo>
                    <a:pt x="577342" y="2901734"/>
                  </a:lnTo>
                  <a:lnTo>
                    <a:pt x="576859" y="2904375"/>
                  </a:lnTo>
                  <a:lnTo>
                    <a:pt x="577596" y="2905112"/>
                  </a:lnTo>
                  <a:lnTo>
                    <a:pt x="577951" y="2905760"/>
                  </a:lnTo>
                  <a:lnTo>
                    <a:pt x="579729" y="2906242"/>
                  </a:lnTo>
                  <a:lnTo>
                    <a:pt x="581482" y="2905201"/>
                  </a:lnTo>
                  <a:lnTo>
                    <a:pt x="581774" y="2902648"/>
                  </a:lnTo>
                  <a:close/>
                </a:path>
                <a:path w="1139190" h="3393440">
                  <a:moveTo>
                    <a:pt x="582371" y="3017278"/>
                  </a:moveTo>
                  <a:lnTo>
                    <a:pt x="582307" y="3015729"/>
                  </a:lnTo>
                  <a:lnTo>
                    <a:pt x="581317" y="3015310"/>
                  </a:lnTo>
                  <a:lnTo>
                    <a:pt x="580758" y="3014878"/>
                  </a:lnTo>
                  <a:lnTo>
                    <a:pt x="580326" y="3015538"/>
                  </a:lnTo>
                  <a:lnTo>
                    <a:pt x="579450" y="3016262"/>
                  </a:lnTo>
                  <a:lnTo>
                    <a:pt x="579691" y="3017812"/>
                  </a:lnTo>
                  <a:lnTo>
                    <a:pt x="580466" y="3018688"/>
                  </a:lnTo>
                  <a:lnTo>
                    <a:pt x="581520" y="3020555"/>
                  </a:lnTo>
                  <a:lnTo>
                    <a:pt x="581952" y="3018396"/>
                  </a:lnTo>
                  <a:lnTo>
                    <a:pt x="582371" y="3017278"/>
                  </a:lnTo>
                  <a:close/>
                </a:path>
                <a:path w="1139190" h="3393440">
                  <a:moveTo>
                    <a:pt x="585520" y="2809468"/>
                  </a:moveTo>
                  <a:lnTo>
                    <a:pt x="584123" y="2807716"/>
                  </a:lnTo>
                  <a:lnTo>
                    <a:pt x="582396" y="2807830"/>
                  </a:lnTo>
                  <a:lnTo>
                    <a:pt x="581647" y="2807893"/>
                  </a:lnTo>
                  <a:lnTo>
                    <a:pt x="580694" y="2808351"/>
                  </a:lnTo>
                  <a:lnTo>
                    <a:pt x="579081" y="2810510"/>
                  </a:lnTo>
                  <a:lnTo>
                    <a:pt x="579183" y="2812313"/>
                  </a:lnTo>
                  <a:lnTo>
                    <a:pt x="580707" y="2814472"/>
                  </a:lnTo>
                  <a:lnTo>
                    <a:pt x="581647" y="2814688"/>
                  </a:lnTo>
                  <a:lnTo>
                    <a:pt x="582345" y="2815082"/>
                  </a:lnTo>
                  <a:lnTo>
                    <a:pt x="583984" y="2814955"/>
                  </a:lnTo>
                  <a:lnTo>
                    <a:pt x="585343" y="2813316"/>
                  </a:lnTo>
                  <a:lnTo>
                    <a:pt x="585520" y="2809468"/>
                  </a:lnTo>
                  <a:close/>
                </a:path>
                <a:path w="1139190" h="3393440">
                  <a:moveTo>
                    <a:pt x="594347" y="2399500"/>
                  </a:moveTo>
                  <a:lnTo>
                    <a:pt x="594144" y="2395550"/>
                  </a:lnTo>
                  <a:lnTo>
                    <a:pt x="594004" y="2391600"/>
                  </a:lnTo>
                  <a:lnTo>
                    <a:pt x="593636" y="2387155"/>
                  </a:lnTo>
                  <a:lnTo>
                    <a:pt x="592645" y="2386685"/>
                  </a:lnTo>
                  <a:lnTo>
                    <a:pt x="591921" y="2386253"/>
                  </a:lnTo>
                  <a:lnTo>
                    <a:pt x="591223" y="2386838"/>
                  </a:lnTo>
                  <a:lnTo>
                    <a:pt x="590232" y="2391930"/>
                  </a:lnTo>
                  <a:lnTo>
                    <a:pt x="589165" y="2396680"/>
                  </a:lnTo>
                  <a:lnTo>
                    <a:pt x="592810" y="2400858"/>
                  </a:lnTo>
                  <a:lnTo>
                    <a:pt x="594347" y="2399500"/>
                  </a:lnTo>
                  <a:close/>
                </a:path>
                <a:path w="1139190" h="3393440">
                  <a:moveTo>
                    <a:pt x="601014" y="1116774"/>
                  </a:moveTo>
                  <a:lnTo>
                    <a:pt x="600875" y="1116457"/>
                  </a:lnTo>
                  <a:lnTo>
                    <a:pt x="600786" y="1116139"/>
                  </a:lnTo>
                  <a:lnTo>
                    <a:pt x="600544" y="1116228"/>
                  </a:lnTo>
                  <a:lnTo>
                    <a:pt x="600113" y="1116317"/>
                  </a:lnTo>
                  <a:lnTo>
                    <a:pt x="600100" y="1116723"/>
                  </a:lnTo>
                  <a:lnTo>
                    <a:pt x="600240" y="1117041"/>
                  </a:lnTo>
                  <a:lnTo>
                    <a:pt x="600341" y="1117346"/>
                  </a:lnTo>
                  <a:lnTo>
                    <a:pt x="600570" y="1117257"/>
                  </a:lnTo>
                  <a:lnTo>
                    <a:pt x="600989" y="1117180"/>
                  </a:lnTo>
                  <a:lnTo>
                    <a:pt x="601014" y="1116774"/>
                  </a:lnTo>
                  <a:close/>
                </a:path>
                <a:path w="1139190" h="3393440">
                  <a:moveTo>
                    <a:pt x="601154" y="981113"/>
                  </a:moveTo>
                  <a:lnTo>
                    <a:pt x="600849" y="979906"/>
                  </a:lnTo>
                  <a:lnTo>
                    <a:pt x="600557" y="980020"/>
                  </a:lnTo>
                  <a:lnTo>
                    <a:pt x="600049" y="980122"/>
                  </a:lnTo>
                  <a:lnTo>
                    <a:pt x="600036" y="980249"/>
                  </a:lnTo>
                  <a:lnTo>
                    <a:pt x="600024" y="980643"/>
                  </a:lnTo>
                  <a:lnTo>
                    <a:pt x="600189" y="981036"/>
                  </a:lnTo>
                  <a:lnTo>
                    <a:pt x="600278" y="981443"/>
                  </a:lnTo>
                  <a:lnTo>
                    <a:pt x="600570" y="981329"/>
                  </a:lnTo>
                  <a:lnTo>
                    <a:pt x="600862" y="981214"/>
                  </a:lnTo>
                  <a:lnTo>
                    <a:pt x="601154" y="981113"/>
                  </a:lnTo>
                  <a:close/>
                </a:path>
                <a:path w="1139190" h="3393440">
                  <a:moveTo>
                    <a:pt x="601459" y="1061707"/>
                  </a:moveTo>
                  <a:lnTo>
                    <a:pt x="601421" y="1061110"/>
                  </a:lnTo>
                  <a:lnTo>
                    <a:pt x="601218" y="1060945"/>
                  </a:lnTo>
                  <a:lnTo>
                    <a:pt x="600417" y="1060361"/>
                  </a:lnTo>
                  <a:lnTo>
                    <a:pt x="599846" y="1060678"/>
                  </a:lnTo>
                  <a:lnTo>
                    <a:pt x="599859" y="1061707"/>
                  </a:lnTo>
                  <a:lnTo>
                    <a:pt x="599859" y="1062012"/>
                  </a:lnTo>
                  <a:lnTo>
                    <a:pt x="600278" y="1062304"/>
                  </a:lnTo>
                  <a:lnTo>
                    <a:pt x="600506" y="1062609"/>
                  </a:lnTo>
                  <a:lnTo>
                    <a:pt x="600811" y="1062418"/>
                  </a:lnTo>
                  <a:lnTo>
                    <a:pt x="601243" y="1062278"/>
                  </a:lnTo>
                  <a:lnTo>
                    <a:pt x="601345" y="1062012"/>
                  </a:lnTo>
                  <a:lnTo>
                    <a:pt x="601459" y="1061707"/>
                  </a:lnTo>
                  <a:close/>
                </a:path>
                <a:path w="1139190" h="3393440">
                  <a:moveTo>
                    <a:pt x="601853" y="2389124"/>
                  </a:moveTo>
                  <a:lnTo>
                    <a:pt x="601522" y="2388031"/>
                  </a:lnTo>
                  <a:lnTo>
                    <a:pt x="600735" y="2387181"/>
                  </a:lnTo>
                  <a:lnTo>
                    <a:pt x="598970" y="2387638"/>
                  </a:lnTo>
                  <a:lnTo>
                    <a:pt x="598957" y="2388857"/>
                  </a:lnTo>
                  <a:lnTo>
                    <a:pt x="599198" y="2389962"/>
                  </a:lnTo>
                  <a:lnTo>
                    <a:pt x="599389" y="2391245"/>
                  </a:lnTo>
                  <a:lnTo>
                    <a:pt x="600468" y="2390635"/>
                  </a:lnTo>
                  <a:lnTo>
                    <a:pt x="601560" y="2390356"/>
                  </a:lnTo>
                  <a:lnTo>
                    <a:pt x="601853" y="2389124"/>
                  </a:lnTo>
                  <a:close/>
                </a:path>
                <a:path w="1139190" h="3393440">
                  <a:moveTo>
                    <a:pt x="603453" y="1222819"/>
                  </a:moveTo>
                  <a:lnTo>
                    <a:pt x="603084" y="1221943"/>
                  </a:lnTo>
                  <a:lnTo>
                    <a:pt x="602576" y="1222743"/>
                  </a:lnTo>
                  <a:lnTo>
                    <a:pt x="603453" y="1222819"/>
                  </a:lnTo>
                  <a:close/>
                </a:path>
                <a:path w="1139190" h="3393440">
                  <a:moveTo>
                    <a:pt x="606425" y="2264118"/>
                  </a:moveTo>
                  <a:lnTo>
                    <a:pt x="606323" y="2263775"/>
                  </a:lnTo>
                  <a:lnTo>
                    <a:pt x="606221" y="2263419"/>
                  </a:lnTo>
                  <a:lnTo>
                    <a:pt x="606132" y="2263089"/>
                  </a:lnTo>
                  <a:lnTo>
                    <a:pt x="605866" y="2263190"/>
                  </a:lnTo>
                  <a:lnTo>
                    <a:pt x="605409" y="2263267"/>
                  </a:lnTo>
                  <a:lnTo>
                    <a:pt x="605370" y="2263724"/>
                  </a:lnTo>
                  <a:lnTo>
                    <a:pt x="605536" y="2264067"/>
                  </a:lnTo>
                  <a:lnTo>
                    <a:pt x="605624" y="2264410"/>
                  </a:lnTo>
                  <a:lnTo>
                    <a:pt x="605891" y="2264308"/>
                  </a:lnTo>
                  <a:lnTo>
                    <a:pt x="606145" y="2264206"/>
                  </a:lnTo>
                  <a:lnTo>
                    <a:pt x="606425" y="2264118"/>
                  </a:lnTo>
                  <a:close/>
                </a:path>
                <a:path w="1139190" h="3393440">
                  <a:moveTo>
                    <a:pt x="642772" y="2522728"/>
                  </a:moveTo>
                  <a:lnTo>
                    <a:pt x="642175" y="2522131"/>
                  </a:lnTo>
                  <a:lnTo>
                    <a:pt x="641565" y="2521013"/>
                  </a:lnTo>
                  <a:lnTo>
                    <a:pt x="639241" y="2520188"/>
                  </a:lnTo>
                  <a:lnTo>
                    <a:pt x="638314" y="2521242"/>
                  </a:lnTo>
                  <a:lnTo>
                    <a:pt x="637667" y="2524137"/>
                  </a:lnTo>
                  <a:lnTo>
                    <a:pt x="638683" y="2524899"/>
                  </a:lnTo>
                  <a:lnTo>
                    <a:pt x="641667" y="2525738"/>
                  </a:lnTo>
                  <a:lnTo>
                    <a:pt x="642112" y="2524468"/>
                  </a:lnTo>
                  <a:lnTo>
                    <a:pt x="642772" y="2522728"/>
                  </a:lnTo>
                  <a:close/>
                </a:path>
                <a:path w="1139190" h="3393440">
                  <a:moveTo>
                    <a:pt x="644436" y="2454668"/>
                  </a:moveTo>
                  <a:lnTo>
                    <a:pt x="643750" y="2454516"/>
                  </a:lnTo>
                  <a:lnTo>
                    <a:pt x="643966" y="2455405"/>
                  </a:lnTo>
                  <a:lnTo>
                    <a:pt x="644436" y="2454668"/>
                  </a:lnTo>
                  <a:close/>
                </a:path>
                <a:path w="1139190" h="3393440">
                  <a:moveTo>
                    <a:pt x="646226" y="2494292"/>
                  </a:moveTo>
                  <a:lnTo>
                    <a:pt x="646163" y="2492337"/>
                  </a:lnTo>
                  <a:lnTo>
                    <a:pt x="646112" y="2490355"/>
                  </a:lnTo>
                  <a:lnTo>
                    <a:pt x="644664" y="2488539"/>
                  </a:lnTo>
                  <a:lnTo>
                    <a:pt x="641565" y="2488755"/>
                  </a:lnTo>
                  <a:lnTo>
                    <a:pt x="640181" y="2490419"/>
                  </a:lnTo>
                  <a:lnTo>
                    <a:pt x="639914" y="2494318"/>
                  </a:lnTo>
                  <a:lnTo>
                    <a:pt x="641324" y="2495943"/>
                  </a:lnTo>
                  <a:lnTo>
                    <a:pt x="644791" y="2495981"/>
                  </a:lnTo>
                  <a:lnTo>
                    <a:pt x="646226" y="2494292"/>
                  </a:lnTo>
                  <a:close/>
                </a:path>
                <a:path w="1139190" h="3393440">
                  <a:moveTo>
                    <a:pt x="647636" y="1227874"/>
                  </a:moveTo>
                  <a:lnTo>
                    <a:pt x="646899" y="1227416"/>
                  </a:lnTo>
                  <a:lnTo>
                    <a:pt x="646849" y="1228204"/>
                  </a:lnTo>
                  <a:lnTo>
                    <a:pt x="647636" y="1227874"/>
                  </a:lnTo>
                  <a:close/>
                </a:path>
                <a:path w="1139190" h="3393440">
                  <a:moveTo>
                    <a:pt x="648639" y="2404707"/>
                  </a:moveTo>
                  <a:lnTo>
                    <a:pt x="647725" y="2403284"/>
                  </a:lnTo>
                  <a:lnTo>
                    <a:pt x="646188" y="2403462"/>
                  </a:lnTo>
                  <a:lnTo>
                    <a:pt x="644613" y="2403805"/>
                  </a:lnTo>
                  <a:lnTo>
                    <a:pt x="643051" y="2406015"/>
                  </a:lnTo>
                  <a:lnTo>
                    <a:pt x="642747" y="2407831"/>
                  </a:lnTo>
                  <a:lnTo>
                    <a:pt x="642569" y="2408339"/>
                  </a:lnTo>
                  <a:lnTo>
                    <a:pt x="642569" y="2410904"/>
                  </a:lnTo>
                  <a:lnTo>
                    <a:pt x="642505" y="2412238"/>
                  </a:lnTo>
                  <a:lnTo>
                    <a:pt x="642658" y="2414435"/>
                  </a:lnTo>
                  <a:lnTo>
                    <a:pt x="642785" y="2415387"/>
                  </a:lnTo>
                  <a:lnTo>
                    <a:pt x="643559" y="2416835"/>
                  </a:lnTo>
                  <a:lnTo>
                    <a:pt x="644271" y="2417381"/>
                  </a:lnTo>
                  <a:lnTo>
                    <a:pt x="645756" y="2418486"/>
                  </a:lnTo>
                  <a:lnTo>
                    <a:pt x="647725" y="2417241"/>
                  </a:lnTo>
                  <a:lnTo>
                    <a:pt x="648487" y="2408961"/>
                  </a:lnTo>
                  <a:lnTo>
                    <a:pt x="648639" y="2404707"/>
                  </a:lnTo>
                  <a:close/>
                </a:path>
                <a:path w="1139190" h="3393440">
                  <a:moveTo>
                    <a:pt x="650849" y="2349195"/>
                  </a:moveTo>
                  <a:lnTo>
                    <a:pt x="649909" y="2348661"/>
                  </a:lnTo>
                  <a:lnTo>
                    <a:pt x="649224" y="2349068"/>
                  </a:lnTo>
                  <a:lnTo>
                    <a:pt x="649185" y="2349322"/>
                  </a:lnTo>
                  <a:lnTo>
                    <a:pt x="649173" y="2349550"/>
                  </a:lnTo>
                  <a:lnTo>
                    <a:pt x="649566" y="2349855"/>
                  </a:lnTo>
                  <a:lnTo>
                    <a:pt x="649782" y="2350122"/>
                  </a:lnTo>
                  <a:lnTo>
                    <a:pt x="650786" y="2349728"/>
                  </a:lnTo>
                  <a:lnTo>
                    <a:pt x="650849" y="2349195"/>
                  </a:lnTo>
                  <a:close/>
                </a:path>
                <a:path w="1139190" h="3393440">
                  <a:moveTo>
                    <a:pt x="652119" y="2362974"/>
                  </a:moveTo>
                  <a:lnTo>
                    <a:pt x="650849" y="2361057"/>
                  </a:lnTo>
                  <a:lnTo>
                    <a:pt x="649693" y="2358898"/>
                  </a:lnTo>
                  <a:lnTo>
                    <a:pt x="649033" y="2358961"/>
                  </a:lnTo>
                  <a:lnTo>
                    <a:pt x="648614" y="2358885"/>
                  </a:lnTo>
                  <a:lnTo>
                    <a:pt x="648373" y="2359253"/>
                  </a:lnTo>
                  <a:lnTo>
                    <a:pt x="647903" y="2359647"/>
                  </a:lnTo>
                  <a:lnTo>
                    <a:pt x="648220" y="2363584"/>
                  </a:lnTo>
                  <a:lnTo>
                    <a:pt x="648817" y="2365794"/>
                  </a:lnTo>
                  <a:lnTo>
                    <a:pt x="649922" y="2366099"/>
                  </a:lnTo>
                  <a:lnTo>
                    <a:pt x="650786" y="2366391"/>
                  </a:lnTo>
                  <a:lnTo>
                    <a:pt x="651306" y="2365730"/>
                  </a:lnTo>
                  <a:lnTo>
                    <a:pt x="652119" y="2362974"/>
                  </a:lnTo>
                  <a:close/>
                </a:path>
                <a:path w="1139190" h="3393440">
                  <a:moveTo>
                    <a:pt x="655751" y="2232533"/>
                  </a:moveTo>
                  <a:lnTo>
                    <a:pt x="654977" y="2232507"/>
                  </a:lnTo>
                  <a:lnTo>
                    <a:pt x="655345" y="2233485"/>
                  </a:lnTo>
                  <a:lnTo>
                    <a:pt x="655751" y="2232533"/>
                  </a:lnTo>
                  <a:close/>
                </a:path>
                <a:path w="1139190" h="3393440">
                  <a:moveTo>
                    <a:pt x="781761" y="1612849"/>
                  </a:moveTo>
                  <a:lnTo>
                    <a:pt x="780923" y="1611718"/>
                  </a:lnTo>
                  <a:lnTo>
                    <a:pt x="780338" y="1611490"/>
                  </a:lnTo>
                  <a:lnTo>
                    <a:pt x="779221" y="1611045"/>
                  </a:lnTo>
                  <a:lnTo>
                    <a:pt x="777582" y="1612341"/>
                  </a:lnTo>
                  <a:lnTo>
                    <a:pt x="777951" y="1614043"/>
                  </a:lnTo>
                  <a:lnTo>
                    <a:pt x="778725" y="1614474"/>
                  </a:lnTo>
                  <a:lnTo>
                    <a:pt x="779564" y="1615351"/>
                  </a:lnTo>
                  <a:lnTo>
                    <a:pt x="780288" y="1614601"/>
                  </a:lnTo>
                  <a:lnTo>
                    <a:pt x="781138" y="1613941"/>
                  </a:lnTo>
                  <a:lnTo>
                    <a:pt x="781761" y="1612849"/>
                  </a:lnTo>
                  <a:close/>
                </a:path>
                <a:path w="1139190" h="3393440">
                  <a:moveTo>
                    <a:pt x="785241" y="1680679"/>
                  </a:moveTo>
                  <a:lnTo>
                    <a:pt x="784529" y="1678266"/>
                  </a:lnTo>
                  <a:lnTo>
                    <a:pt x="783336" y="1677085"/>
                  </a:lnTo>
                  <a:lnTo>
                    <a:pt x="781545" y="1676730"/>
                  </a:lnTo>
                  <a:lnTo>
                    <a:pt x="780465" y="1677835"/>
                  </a:lnTo>
                  <a:lnTo>
                    <a:pt x="779157" y="1678571"/>
                  </a:lnTo>
                  <a:lnTo>
                    <a:pt x="780046" y="1679956"/>
                  </a:lnTo>
                  <a:lnTo>
                    <a:pt x="780465" y="1681276"/>
                  </a:lnTo>
                  <a:lnTo>
                    <a:pt x="782612" y="1682661"/>
                  </a:lnTo>
                  <a:lnTo>
                    <a:pt x="785241" y="1680679"/>
                  </a:lnTo>
                  <a:close/>
                </a:path>
                <a:path w="1139190" h="3393440">
                  <a:moveTo>
                    <a:pt x="786587" y="1796999"/>
                  </a:moveTo>
                  <a:lnTo>
                    <a:pt x="786333" y="1796719"/>
                  </a:lnTo>
                  <a:lnTo>
                    <a:pt x="785888" y="1796199"/>
                  </a:lnTo>
                  <a:lnTo>
                    <a:pt x="784872" y="1795818"/>
                  </a:lnTo>
                  <a:lnTo>
                    <a:pt x="784186" y="1795945"/>
                  </a:lnTo>
                  <a:lnTo>
                    <a:pt x="783628" y="1796046"/>
                  </a:lnTo>
                  <a:lnTo>
                    <a:pt x="782599" y="1797786"/>
                  </a:lnTo>
                  <a:lnTo>
                    <a:pt x="782828" y="1798294"/>
                  </a:lnTo>
                  <a:lnTo>
                    <a:pt x="782878" y="1798688"/>
                  </a:lnTo>
                  <a:lnTo>
                    <a:pt x="783107" y="1799043"/>
                  </a:lnTo>
                  <a:lnTo>
                    <a:pt x="783424" y="1799729"/>
                  </a:lnTo>
                  <a:lnTo>
                    <a:pt x="784275" y="1799463"/>
                  </a:lnTo>
                  <a:lnTo>
                    <a:pt x="785139" y="1799221"/>
                  </a:lnTo>
                  <a:lnTo>
                    <a:pt x="785672" y="1798688"/>
                  </a:lnTo>
                  <a:lnTo>
                    <a:pt x="786130" y="1798205"/>
                  </a:lnTo>
                  <a:lnTo>
                    <a:pt x="786587" y="1796999"/>
                  </a:lnTo>
                  <a:close/>
                </a:path>
                <a:path w="1139190" h="3393440">
                  <a:moveTo>
                    <a:pt x="800315" y="37769"/>
                  </a:moveTo>
                  <a:lnTo>
                    <a:pt x="799477" y="38074"/>
                  </a:lnTo>
                  <a:lnTo>
                    <a:pt x="800227" y="38569"/>
                  </a:lnTo>
                  <a:lnTo>
                    <a:pt x="800315" y="37769"/>
                  </a:lnTo>
                  <a:close/>
                </a:path>
                <a:path w="1139190" h="3393440">
                  <a:moveTo>
                    <a:pt x="823633" y="17691"/>
                  </a:moveTo>
                  <a:lnTo>
                    <a:pt x="823341" y="17411"/>
                  </a:lnTo>
                  <a:lnTo>
                    <a:pt x="823201" y="17792"/>
                  </a:lnTo>
                  <a:lnTo>
                    <a:pt x="823048" y="18173"/>
                  </a:lnTo>
                  <a:lnTo>
                    <a:pt x="822909" y="18554"/>
                  </a:lnTo>
                  <a:lnTo>
                    <a:pt x="823150" y="18262"/>
                  </a:lnTo>
                  <a:lnTo>
                    <a:pt x="823633" y="17691"/>
                  </a:lnTo>
                  <a:close/>
                </a:path>
                <a:path w="1139190" h="3393440">
                  <a:moveTo>
                    <a:pt x="823645" y="17399"/>
                  </a:moveTo>
                  <a:lnTo>
                    <a:pt x="823353" y="17411"/>
                  </a:lnTo>
                  <a:lnTo>
                    <a:pt x="823633" y="17691"/>
                  </a:lnTo>
                  <a:lnTo>
                    <a:pt x="823645" y="17399"/>
                  </a:lnTo>
                  <a:close/>
                </a:path>
                <a:path w="1139190" h="3393440">
                  <a:moveTo>
                    <a:pt x="826122" y="16713"/>
                  </a:moveTo>
                  <a:lnTo>
                    <a:pt x="826084" y="14986"/>
                  </a:lnTo>
                  <a:lnTo>
                    <a:pt x="824585" y="15163"/>
                  </a:lnTo>
                  <a:lnTo>
                    <a:pt x="823683" y="16027"/>
                  </a:lnTo>
                  <a:lnTo>
                    <a:pt x="823645" y="17399"/>
                  </a:lnTo>
                  <a:lnTo>
                    <a:pt x="825017" y="17360"/>
                  </a:lnTo>
                  <a:lnTo>
                    <a:pt x="826122" y="16713"/>
                  </a:lnTo>
                  <a:close/>
                </a:path>
                <a:path w="1139190" h="3393440">
                  <a:moveTo>
                    <a:pt x="826223" y="14859"/>
                  </a:moveTo>
                  <a:lnTo>
                    <a:pt x="826084" y="14846"/>
                  </a:lnTo>
                  <a:lnTo>
                    <a:pt x="826211" y="14973"/>
                  </a:lnTo>
                  <a:lnTo>
                    <a:pt x="826223" y="14859"/>
                  </a:lnTo>
                  <a:close/>
                </a:path>
                <a:path w="1139190" h="3393440">
                  <a:moveTo>
                    <a:pt x="831545" y="9525"/>
                  </a:moveTo>
                  <a:lnTo>
                    <a:pt x="827062" y="10528"/>
                  </a:lnTo>
                  <a:lnTo>
                    <a:pt x="826223" y="14859"/>
                  </a:lnTo>
                  <a:lnTo>
                    <a:pt x="831215" y="14973"/>
                  </a:lnTo>
                  <a:lnTo>
                    <a:pt x="831342" y="14846"/>
                  </a:lnTo>
                  <a:lnTo>
                    <a:pt x="831545" y="9525"/>
                  </a:lnTo>
                  <a:close/>
                </a:path>
                <a:path w="1139190" h="3393440">
                  <a:moveTo>
                    <a:pt x="831710" y="9372"/>
                  </a:moveTo>
                  <a:lnTo>
                    <a:pt x="831545" y="9359"/>
                  </a:lnTo>
                  <a:lnTo>
                    <a:pt x="831659" y="9499"/>
                  </a:lnTo>
                  <a:lnTo>
                    <a:pt x="831710" y="9372"/>
                  </a:lnTo>
                  <a:close/>
                </a:path>
                <a:path w="1139190" h="3393440">
                  <a:moveTo>
                    <a:pt x="839647" y="4089"/>
                  </a:moveTo>
                  <a:lnTo>
                    <a:pt x="834212" y="3632"/>
                  </a:lnTo>
                  <a:lnTo>
                    <a:pt x="833399" y="4165"/>
                  </a:lnTo>
                  <a:lnTo>
                    <a:pt x="831710" y="9372"/>
                  </a:lnTo>
                  <a:lnTo>
                    <a:pt x="837387" y="9766"/>
                  </a:lnTo>
                  <a:lnTo>
                    <a:pt x="838187" y="9220"/>
                  </a:lnTo>
                  <a:lnTo>
                    <a:pt x="839647" y="4089"/>
                  </a:lnTo>
                  <a:close/>
                </a:path>
                <a:path w="1139190" h="3393440">
                  <a:moveTo>
                    <a:pt x="839939" y="4114"/>
                  </a:moveTo>
                  <a:lnTo>
                    <a:pt x="839927" y="3873"/>
                  </a:lnTo>
                  <a:lnTo>
                    <a:pt x="839711" y="3898"/>
                  </a:lnTo>
                  <a:lnTo>
                    <a:pt x="839647" y="4089"/>
                  </a:lnTo>
                  <a:lnTo>
                    <a:pt x="839939" y="4114"/>
                  </a:lnTo>
                  <a:close/>
                </a:path>
                <a:path w="1139190" h="3393440">
                  <a:moveTo>
                    <a:pt x="842441" y="1384"/>
                  </a:moveTo>
                  <a:lnTo>
                    <a:pt x="840968" y="1435"/>
                  </a:lnTo>
                  <a:lnTo>
                    <a:pt x="839889" y="2209"/>
                  </a:lnTo>
                  <a:lnTo>
                    <a:pt x="839927" y="3873"/>
                  </a:lnTo>
                  <a:lnTo>
                    <a:pt x="841413" y="3733"/>
                  </a:lnTo>
                  <a:lnTo>
                    <a:pt x="842391" y="2870"/>
                  </a:lnTo>
                  <a:lnTo>
                    <a:pt x="842441" y="1384"/>
                  </a:lnTo>
                  <a:close/>
                </a:path>
                <a:path w="1139190" h="3393440">
                  <a:moveTo>
                    <a:pt x="842721" y="1371"/>
                  </a:moveTo>
                  <a:lnTo>
                    <a:pt x="842454" y="1079"/>
                  </a:lnTo>
                  <a:lnTo>
                    <a:pt x="842441" y="1384"/>
                  </a:lnTo>
                  <a:lnTo>
                    <a:pt x="842721" y="1371"/>
                  </a:lnTo>
                  <a:close/>
                </a:path>
                <a:path w="1139190" h="3393440">
                  <a:moveTo>
                    <a:pt x="843026" y="990"/>
                  </a:moveTo>
                  <a:lnTo>
                    <a:pt x="842835" y="990"/>
                  </a:lnTo>
                  <a:lnTo>
                    <a:pt x="842454" y="1079"/>
                  </a:lnTo>
                  <a:lnTo>
                    <a:pt x="842721" y="1358"/>
                  </a:lnTo>
                  <a:lnTo>
                    <a:pt x="843026" y="990"/>
                  </a:lnTo>
                  <a:close/>
                </a:path>
                <a:path w="1139190" h="3393440">
                  <a:moveTo>
                    <a:pt x="843800" y="0"/>
                  </a:moveTo>
                  <a:lnTo>
                    <a:pt x="843026" y="990"/>
                  </a:lnTo>
                  <a:lnTo>
                    <a:pt x="843254" y="977"/>
                  </a:lnTo>
                  <a:lnTo>
                    <a:pt x="843737" y="685"/>
                  </a:lnTo>
                  <a:lnTo>
                    <a:pt x="843800" y="0"/>
                  </a:lnTo>
                  <a:close/>
                </a:path>
                <a:path w="1139190" h="3393440">
                  <a:moveTo>
                    <a:pt x="924128" y="2953880"/>
                  </a:moveTo>
                  <a:lnTo>
                    <a:pt x="923213" y="2953372"/>
                  </a:lnTo>
                  <a:lnTo>
                    <a:pt x="923175" y="2954261"/>
                  </a:lnTo>
                  <a:lnTo>
                    <a:pt x="924128" y="2953880"/>
                  </a:lnTo>
                  <a:close/>
                </a:path>
                <a:path w="1139190" h="3393440">
                  <a:moveTo>
                    <a:pt x="987564" y="3119666"/>
                  </a:moveTo>
                  <a:lnTo>
                    <a:pt x="987539" y="3119386"/>
                  </a:lnTo>
                  <a:lnTo>
                    <a:pt x="987285" y="3119628"/>
                  </a:lnTo>
                  <a:lnTo>
                    <a:pt x="987564" y="3119666"/>
                  </a:lnTo>
                  <a:close/>
                </a:path>
                <a:path w="1139190" h="3393440">
                  <a:moveTo>
                    <a:pt x="992657" y="3123768"/>
                  </a:moveTo>
                  <a:lnTo>
                    <a:pt x="992327" y="3122168"/>
                  </a:lnTo>
                  <a:lnTo>
                    <a:pt x="991882" y="3120771"/>
                  </a:lnTo>
                  <a:lnTo>
                    <a:pt x="990384" y="3119780"/>
                  </a:lnTo>
                  <a:lnTo>
                    <a:pt x="990066" y="3119577"/>
                  </a:lnTo>
                  <a:lnTo>
                    <a:pt x="988542" y="3119780"/>
                  </a:lnTo>
                  <a:lnTo>
                    <a:pt x="987564" y="3119666"/>
                  </a:lnTo>
                  <a:lnTo>
                    <a:pt x="987640" y="3120771"/>
                  </a:lnTo>
                  <a:lnTo>
                    <a:pt x="987412" y="3122168"/>
                  </a:lnTo>
                  <a:lnTo>
                    <a:pt x="988517" y="3124047"/>
                  </a:lnTo>
                  <a:lnTo>
                    <a:pt x="989914" y="3124581"/>
                  </a:lnTo>
                  <a:lnTo>
                    <a:pt x="991425" y="3124962"/>
                  </a:lnTo>
                  <a:lnTo>
                    <a:pt x="992657" y="3123768"/>
                  </a:lnTo>
                  <a:close/>
                </a:path>
                <a:path w="1139190" h="3393440">
                  <a:moveTo>
                    <a:pt x="1088136" y="2888284"/>
                  </a:moveTo>
                  <a:lnTo>
                    <a:pt x="1087615" y="2887103"/>
                  </a:lnTo>
                  <a:lnTo>
                    <a:pt x="1086993" y="2887040"/>
                  </a:lnTo>
                  <a:lnTo>
                    <a:pt x="1086358" y="2888335"/>
                  </a:lnTo>
                  <a:lnTo>
                    <a:pt x="1086916" y="2889008"/>
                  </a:lnTo>
                  <a:lnTo>
                    <a:pt x="1087208" y="2889034"/>
                  </a:lnTo>
                  <a:lnTo>
                    <a:pt x="1087501" y="2889046"/>
                  </a:lnTo>
                  <a:lnTo>
                    <a:pt x="1087831" y="2888551"/>
                  </a:lnTo>
                  <a:lnTo>
                    <a:pt x="1088136" y="2888284"/>
                  </a:lnTo>
                  <a:close/>
                </a:path>
                <a:path w="1139190" h="3393440">
                  <a:moveTo>
                    <a:pt x="1088580" y="2904960"/>
                  </a:moveTo>
                  <a:lnTo>
                    <a:pt x="1088275" y="2904274"/>
                  </a:lnTo>
                  <a:lnTo>
                    <a:pt x="1086840" y="2904261"/>
                  </a:lnTo>
                  <a:lnTo>
                    <a:pt x="1086421" y="2904845"/>
                  </a:lnTo>
                  <a:lnTo>
                    <a:pt x="1086396" y="2905188"/>
                  </a:lnTo>
                  <a:lnTo>
                    <a:pt x="1086370" y="2905544"/>
                  </a:lnTo>
                  <a:lnTo>
                    <a:pt x="1086700" y="2905925"/>
                  </a:lnTo>
                  <a:lnTo>
                    <a:pt x="1086878" y="2906306"/>
                  </a:lnTo>
                  <a:lnTo>
                    <a:pt x="1087221" y="2906217"/>
                  </a:lnTo>
                  <a:lnTo>
                    <a:pt x="1087704" y="2906217"/>
                  </a:lnTo>
                  <a:lnTo>
                    <a:pt x="1087869" y="2906001"/>
                  </a:lnTo>
                  <a:lnTo>
                    <a:pt x="1088580" y="2904960"/>
                  </a:lnTo>
                  <a:close/>
                </a:path>
                <a:path w="1139190" h="3393440">
                  <a:moveTo>
                    <a:pt x="1090764" y="2879547"/>
                  </a:moveTo>
                  <a:lnTo>
                    <a:pt x="1090383" y="2878124"/>
                  </a:lnTo>
                  <a:lnTo>
                    <a:pt x="1090256" y="2877629"/>
                  </a:lnTo>
                  <a:lnTo>
                    <a:pt x="1089050" y="2877401"/>
                  </a:lnTo>
                  <a:lnTo>
                    <a:pt x="1087983" y="2876854"/>
                  </a:lnTo>
                  <a:lnTo>
                    <a:pt x="1087424" y="2877883"/>
                  </a:lnTo>
                  <a:lnTo>
                    <a:pt x="1086307" y="2879915"/>
                  </a:lnTo>
                  <a:lnTo>
                    <a:pt x="1087031" y="2880245"/>
                  </a:lnTo>
                  <a:lnTo>
                    <a:pt x="1087793" y="2880918"/>
                  </a:lnTo>
                  <a:lnTo>
                    <a:pt x="1089863" y="2880639"/>
                  </a:lnTo>
                  <a:lnTo>
                    <a:pt x="1090764" y="2879547"/>
                  </a:lnTo>
                  <a:close/>
                </a:path>
                <a:path w="1139190" h="3393440">
                  <a:moveTo>
                    <a:pt x="1116799" y="1938807"/>
                  </a:moveTo>
                  <a:lnTo>
                    <a:pt x="1116761" y="1938185"/>
                  </a:lnTo>
                  <a:lnTo>
                    <a:pt x="1116660" y="1938502"/>
                  </a:lnTo>
                  <a:lnTo>
                    <a:pt x="1116799" y="1938807"/>
                  </a:lnTo>
                  <a:close/>
                </a:path>
                <a:path w="1139190" h="3393440">
                  <a:moveTo>
                    <a:pt x="1118031" y="1934933"/>
                  </a:moveTo>
                  <a:lnTo>
                    <a:pt x="1117790" y="1934514"/>
                  </a:lnTo>
                  <a:lnTo>
                    <a:pt x="1116482" y="1935111"/>
                  </a:lnTo>
                  <a:lnTo>
                    <a:pt x="1116634" y="1935848"/>
                  </a:lnTo>
                  <a:lnTo>
                    <a:pt x="1116761" y="1938185"/>
                  </a:lnTo>
                  <a:lnTo>
                    <a:pt x="1116914" y="1937727"/>
                  </a:lnTo>
                  <a:lnTo>
                    <a:pt x="1117092" y="1936927"/>
                  </a:lnTo>
                  <a:lnTo>
                    <a:pt x="1118031" y="1934933"/>
                  </a:lnTo>
                  <a:close/>
                </a:path>
                <a:path w="1139190" h="3393440">
                  <a:moveTo>
                    <a:pt x="1118425" y="1872500"/>
                  </a:moveTo>
                  <a:lnTo>
                    <a:pt x="1116418" y="1871052"/>
                  </a:lnTo>
                  <a:lnTo>
                    <a:pt x="1113586" y="1871370"/>
                  </a:lnTo>
                  <a:lnTo>
                    <a:pt x="1112647" y="1873491"/>
                  </a:lnTo>
                  <a:lnTo>
                    <a:pt x="1114005" y="1875726"/>
                  </a:lnTo>
                  <a:lnTo>
                    <a:pt x="1115047" y="1875828"/>
                  </a:lnTo>
                  <a:lnTo>
                    <a:pt x="1116088" y="1876272"/>
                  </a:lnTo>
                  <a:lnTo>
                    <a:pt x="1116749" y="1875358"/>
                  </a:lnTo>
                  <a:lnTo>
                    <a:pt x="1117676" y="1874481"/>
                  </a:lnTo>
                  <a:lnTo>
                    <a:pt x="1118425" y="1872500"/>
                  </a:lnTo>
                  <a:close/>
                </a:path>
                <a:path w="1139190" h="3393440">
                  <a:moveTo>
                    <a:pt x="1123124" y="1927872"/>
                  </a:moveTo>
                  <a:lnTo>
                    <a:pt x="1122197" y="1928266"/>
                  </a:lnTo>
                  <a:lnTo>
                    <a:pt x="1123048" y="1928799"/>
                  </a:lnTo>
                  <a:lnTo>
                    <a:pt x="1123124" y="1927872"/>
                  </a:lnTo>
                  <a:close/>
                </a:path>
                <a:path w="1139190" h="3393440">
                  <a:moveTo>
                    <a:pt x="1131798" y="1178064"/>
                  </a:moveTo>
                  <a:lnTo>
                    <a:pt x="1131608" y="1177772"/>
                  </a:lnTo>
                  <a:lnTo>
                    <a:pt x="1131404" y="1177467"/>
                  </a:lnTo>
                  <a:lnTo>
                    <a:pt x="1131201" y="1177175"/>
                  </a:lnTo>
                  <a:lnTo>
                    <a:pt x="1130452" y="1177734"/>
                  </a:lnTo>
                  <a:lnTo>
                    <a:pt x="1131430" y="1179017"/>
                  </a:lnTo>
                  <a:lnTo>
                    <a:pt x="1131544" y="1178712"/>
                  </a:lnTo>
                  <a:lnTo>
                    <a:pt x="1131671" y="1178382"/>
                  </a:lnTo>
                  <a:lnTo>
                    <a:pt x="1131798" y="1178064"/>
                  </a:lnTo>
                  <a:close/>
                </a:path>
                <a:path w="1139190" h="3393440">
                  <a:moveTo>
                    <a:pt x="1132039" y="1154404"/>
                  </a:moveTo>
                  <a:lnTo>
                    <a:pt x="1131722" y="1153972"/>
                  </a:lnTo>
                  <a:lnTo>
                    <a:pt x="1131608" y="1153617"/>
                  </a:lnTo>
                  <a:lnTo>
                    <a:pt x="1131239" y="1153655"/>
                  </a:lnTo>
                  <a:lnTo>
                    <a:pt x="1130719" y="1153553"/>
                  </a:lnTo>
                  <a:lnTo>
                    <a:pt x="1130554" y="1153756"/>
                  </a:lnTo>
                  <a:lnTo>
                    <a:pt x="1130312" y="1154036"/>
                  </a:lnTo>
                  <a:lnTo>
                    <a:pt x="1130160" y="1154633"/>
                  </a:lnTo>
                  <a:lnTo>
                    <a:pt x="1130300" y="1154912"/>
                  </a:lnTo>
                  <a:lnTo>
                    <a:pt x="1130846" y="1155954"/>
                  </a:lnTo>
                  <a:lnTo>
                    <a:pt x="1131506" y="1155877"/>
                  </a:lnTo>
                  <a:lnTo>
                    <a:pt x="1132039" y="1154404"/>
                  </a:lnTo>
                  <a:close/>
                </a:path>
                <a:path w="1139190" h="3393440">
                  <a:moveTo>
                    <a:pt x="1133271" y="1089494"/>
                  </a:moveTo>
                  <a:lnTo>
                    <a:pt x="1131316" y="1088136"/>
                  </a:lnTo>
                  <a:lnTo>
                    <a:pt x="1129931" y="1088771"/>
                  </a:lnTo>
                  <a:lnTo>
                    <a:pt x="1129614" y="1090409"/>
                  </a:lnTo>
                  <a:lnTo>
                    <a:pt x="1129601" y="1091755"/>
                  </a:lnTo>
                  <a:lnTo>
                    <a:pt x="1129906" y="1093470"/>
                  </a:lnTo>
                  <a:lnTo>
                    <a:pt x="1130909" y="1093749"/>
                  </a:lnTo>
                  <a:lnTo>
                    <a:pt x="1131468" y="1094092"/>
                  </a:lnTo>
                  <a:lnTo>
                    <a:pt x="1133170" y="1092949"/>
                  </a:lnTo>
                  <a:lnTo>
                    <a:pt x="1133271" y="1089494"/>
                  </a:lnTo>
                  <a:close/>
                </a:path>
                <a:path w="1139190" h="3393440">
                  <a:moveTo>
                    <a:pt x="1134338" y="891692"/>
                  </a:moveTo>
                  <a:lnTo>
                    <a:pt x="1133970" y="890714"/>
                  </a:lnTo>
                  <a:lnTo>
                    <a:pt x="1133436" y="891603"/>
                  </a:lnTo>
                  <a:lnTo>
                    <a:pt x="1134338" y="891692"/>
                  </a:lnTo>
                  <a:close/>
                </a:path>
                <a:path w="1139190" h="3393440">
                  <a:moveTo>
                    <a:pt x="1134643" y="1252804"/>
                  </a:moveTo>
                  <a:lnTo>
                    <a:pt x="1133919" y="1251953"/>
                  </a:lnTo>
                  <a:lnTo>
                    <a:pt x="1133652" y="1252207"/>
                  </a:lnTo>
                  <a:lnTo>
                    <a:pt x="1133170" y="1252448"/>
                  </a:lnTo>
                  <a:lnTo>
                    <a:pt x="1133170" y="1252715"/>
                  </a:lnTo>
                  <a:lnTo>
                    <a:pt x="1133144" y="1252982"/>
                  </a:lnTo>
                  <a:lnTo>
                    <a:pt x="1133589" y="1253274"/>
                  </a:lnTo>
                  <a:lnTo>
                    <a:pt x="1133830" y="1253553"/>
                  </a:lnTo>
                  <a:lnTo>
                    <a:pt x="1134643" y="1252804"/>
                  </a:lnTo>
                  <a:close/>
                </a:path>
                <a:path w="1139190" h="3393440">
                  <a:moveTo>
                    <a:pt x="1135240" y="973924"/>
                  </a:moveTo>
                  <a:lnTo>
                    <a:pt x="1135214" y="972718"/>
                  </a:lnTo>
                  <a:lnTo>
                    <a:pt x="1135176" y="971981"/>
                  </a:lnTo>
                  <a:lnTo>
                    <a:pt x="1134605" y="970851"/>
                  </a:lnTo>
                  <a:lnTo>
                    <a:pt x="1133398" y="970394"/>
                  </a:lnTo>
                  <a:lnTo>
                    <a:pt x="1132382" y="970978"/>
                  </a:lnTo>
                  <a:lnTo>
                    <a:pt x="1129931" y="972464"/>
                  </a:lnTo>
                  <a:lnTo>
                    <a:pt x="1129804" y="974229"/>
                  </a:lnTo>
                  <a:lnTo>
                    <a:pt x="1130579" y="976515"/>
                  </a:lnTo>
                  <a:lnTo>
                    <a:pt x="1131684" y="976795"/>
                  </a:lnTo>
                  <a:lnTo>
                    <a:pt x="1132382" y="977226"/>
                  </a:lnTo>
                  <a:lnTo>
                    <a:pt x="1133119" y="976934"/>
                  </a:lnTo>
                  <a:lnTo>
                    <a:pt x="1134262" y="976833"/>
                  </a:lnTo>
                  <a:lnTo>
                    <a:pt x="1135011" y="975233"/>
                  </a:lnTo>
                  <a:lnTo>
                    <a:pt x="1135240" y="973924"/>
                  </a:lnTo>
                  <a:close/>
                </a:path>
                <a:path w="1139190" h="3393440">
                  <a:moveTo>
                    <a:pt x="1135735" y="920559"/>
                  </a:moveTo>
                  <a:lnTo>
                    <a:pt x="1135557" y="919264"/>
                  </a:lnTo>
                  <a:lnTo>
                    <a:pt x="1135494" y="918387"/>
                  </a:lnTo>
                  <a:lnTo>
                    <a:pt x="1135202" y="917155"/>
                  </a:lnTo>
                  <a:lnTo>
                    <a:pt x="1134872" y="916787"/>
                  </a:lnTo>
                  <a:lnTo>
                    <a:pt x="1134338" y="916317"/>
                  </a:lnTo>
                  <a:lnTo>
                    <a:pt x="1133881" y="916127"/>
                  </a:lnTo>
                  <a:lnTo>
                    <a:pt x="1133284" y="916406"/>
                  </a:lnTo>
                  <a:lnTo>
                    <a:pt x="1132852" y="916762"/>
                  </a:lnTo>
                  <a:lnTo>
                    <a:pt x="1132497" y="917956"/>
                  </a:lnTo>
                  <a:lnTo>
                    <a:pt x="1132179" y="918908"/>
                  </a:lnTo>
                  <a:lnTo>
                    <a:pt x="1132624" y="920864"/>
                  </a:lnTo>
                  <a:lnTo>
                    <a:pt x="1133309" y="921943"/>
                  </a:lnTo>
                  <a:lnTo>
                    <a:pt x="1133805" y="923061"/>
                  </a:lnTo>
                  <a:lnTo>
                    <a:pt x="1134516" y="922147"/>
                  </a:lnTo>
                  <a:lnTo>
                    <a:pt x="1135735" y="920559"/>
                  </a:lnTo>
                  <a:close/>
                </a:path>
                <a:path w="1139190" h="3393440">
                  <a:moveTo>
                    <a:pt x="1137564" y="837552"/>
                  </a:moveTo>
                  <a:lnTo>
                    <a:pt x="1137539" y="836447"/>
                  </a:lnTo>
                  <a:lnTo>
                    <a:pt x="1137513" y="835406"/>
                  </a:lnTo>
                  <a:lnTo>
                    <a:pt x="1136916" y="834390"/>
                  </a:lnTo>
                  <a:lnTo>
                    <a:pt x="1136586" y="833361"/>
                  </a:lnTo>
                  <a:lnTo>
                    <a:pt x="1135862" y="833640"/>
                  </a:lnTo>
                  <a:lnTo>
                    <a:pt x="1134503" y="833970"/>
                  </a:lnTo>
                  <a:lnTo>
                    <a:pt x="1134618" y="835253"/>
                  </a:lnTo>
                  <a:lnTo>
                    <a:pt x="1135075" y="836295"/>
                  </a:lnTo>
                  <a:lnTo>
                    <a:pt x="1135291" y="837006"/>
                  </a:lnTo>
                  <a:lnTo>
                    <a:pt x="1136700" y="837831"/>
                  </a:lnTo>
                  <a:lnTo>
                    <a:pt x="1137564" y="837552"/>
                  </a:lnTo>
                  <a:close/>
                </a:path>
                <a:path w="1139190" h="3393440">
                  <a:moveTo>
                    <a:pt x="1138809" y="860018"/>
                  </a:moveTo>
                  <a:lnTo>
                    <a:pt x="1137780" y="859155"/>
                  </a:lnTo>
                  <a:lnTo>
                    <a:pt x="1137005" y="857961"/>
                  </a:lnTo>
                  <a:lnTo>
                    <a:pt x="1134808" y="857669"/>
                  </a:lnTo>
                  <a:lnTo>
                    <a:pt x="1133627" y="858545"/>
                  </a:lnTo>
                  <a:lnTo>
                    <a:pt x="1133424" y="861860"/>
                  </a:lnTo>
                  <a:lnTo>
                    <a:pt x="1135456" y="864019"/>
                  </a:lnTo>
                  <a:lnTo>
                    <a:pt x="1137500" y="862672"/>
                  </a:lnTo>
                  <a:lnTo>
                    <a:pt x="1137932" y="861364"/>
                  </a:lnTo>
                  <a:lnTo>
                    <a:pt x="1138809" y="860018"/>
                  </a:lnTo>
                  <a:close/>
                </a:path>
                <a:path w="1139190" h="3393440">
                  <a:moveTo>
                    <a:pt x="1139012" y="801954"/>
                  </a:moveTo>
                  <a:lnTo>
                    <a:pt x="1137869" y="802195"/>
                  </a:lnTo>
                  <a:lnTo>
                    <a:pt x="1138809" y="802805"/>
                  </a:lnTo>
                  <a:lnTo>
                    <a:pt x="1139012" y="801954"/>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5" name="object 8">
              <a:extLst>
                <a:ext uri="{FF2B5EF4-FFF2-40B4-BE49-F238E27FC236}">
                  <a16:creationId xmlns:a16="http://schemas.microsoft.com/office/drawing/2014/main" id="{4187E253-0224-70BC-AC35-B64CF11E1411}"/>
                </a:ext>
              </a:extLst>
            </p:cNvPr>
            <p:cNvSpPr>
              <a:spLocks/>
            </p:cNvSpPr>
            <p:nvPr/>
          </p:nvSpPr>
          <p:spPr bwMode="auto">
            <a:xfrm>
              <a:off x="9949370" y="9345085"/>
              <a:ext cx="27940" cy="1130300"/>
            </a:xfrm>
            <a:custGeom>
              <a:avLst/>
              <a:gdLst>
                <a:gd name="T0" fmla="*/ 2654 w 27940"/>
                <a:gd name="T1" fmla="*/ 1129195 h 1130300"/>
                <a:gd name="T2" fmla="*/ 647 w 27940"/>
                <a:gd name="T3" fmla="*/ 1127417 h 1130300"/>
                <a:gd name="T4" fmla="*/ 12 w 27940"/>
                <a:gd name="T5" fmla="*/ 1128953 h 1130300"/>
                <a:gd name="T6" fmla="*/ 1879 w 27940"/>
                <a:gd name="T7" fmla="*/ 1129309 h 1130300"/>
                <a:gd name="T8" fmla="*/ 3454 w 27940"/>
                <a:gd name="T9" fmla="*/ 1129499 h 1130300"/>
                <a:gd name="T10" fmla="*/ 3187 w 27940"/>
                <a:gd name="T11" fmla="*/ 1129792 h 1130300"/>
                <a:gd name="T12" fmla="*/ 7962 w 27940"/>
                <a:gd name="T13" fmla="*/ 964869 h 1130300"/>
                <a:gd name="T14" fmla="*/ 7747 w 27940"/>
                <a:gd name="T15" fmla="*/ 965555 h 1130300"/>
                <a:gd name="T16" fmla="*/ 7416 w 27940"/>
                <a:gd name="T17" fmla="*/ 967562 h 1130300"/>
                <a:gd name="T18" fmla="*/ 7962 w 27940"/>
                <a:gd name="T19" fmla="*/ 964869 h 1130300"/>
                <a:gd name="T20" fmla="*/ 9639 w 27940"/>
                <a:gd name="T21" fmla="*/ 882154 h 1130300"/>
                <a:gd name="T22" fmla="*/ 10337 w 27940"/>
                <a:gd name="T23" fmla="*/ 882218 h 1130300"/>
                <a:gd name="T24" fmla="*/ 12890 w 27940"/>
                <a:gd name="T25" fmla="*/ 832485 h 1130300"/>
                <a:gd name="T26" fmla="*/ 13195 w 27940"/>
                <a:gd name="T27" fmla="*/ 833513 h 1130300"/>
                <a:gd name="T28" fmla="*/ 18427 w 27940"/>
                <a:gd name="T29" fmla="*/ 355 h 1130300"/>
                <a:gd name="T30" fmla="*/ 18059 w 27940"/>
                <a:gd name="T31" fmla="*/ 101 h 1130300"/>
                <a:gd name="T32" fmla="*/ 17513 w 27940"/>
                <a:gd name="T33" fmla="*/ 622 h 1130300"/>
                <a:gd name="T34" fmla="*/ 17741 w 27940"/>
                <a:gd name="T35" fmla="*/ 1333 h 1130300"/>
                <a:gd name="T36" fmla="*/ 18580 w 27940"/>
                <a:gd name="T37" fmla="*/ 1168 h 1130300"/>
                <a:gd name="T38" fmla="*/ 18669 w 27940"/>
                <a:gd name="T39" fmla="*/ 31737 h 1130300"/>
                <a:gd name="T40" fmla="*/ 17716 w 27940"/>
                <a:gd name="T41" fmla="*/ 32067 h 1130300"/>
                <a:gd name="T42" fmla="*/ 18719 w 27940"/>
                <a:gd name="T43" fmla="*/ 9258 h 1130300"/>
                <a:gd name="T44" fmla="*/ 18084 w 27940"/>
                <a:gd name="T45" fmla="*/ 8699 h 1130300"/>
                <a:gd name="T46" fmla="*/ 17386 w 27940"/>
                <a:gd name="T47" fmla="*/ 9156 h 1130300"/>
                <a:gd name="T48" fmla="*/ 17754 w 27940"/>
                <a:gd name="T49" fmla="*/ 9931 h 1130300"/>
                <a:gd name="T50" fmla="*/ 18237 w 27940"/>
                <a:gd name="T51" fmla="*/ 9969 h 1130300"/>
                <a:gd name="T52" fmla="*/ 18719 w 27940"/>
                <a:gd name="T53" fmla="*/ 9258 h 1130300"/>
                <a:gd name="T54" fmla="*/ 20739 w 27940"/>
                <a:gd name="T55" fmla="*/ 48679 h 1130300"/>
                <a:gd name="T56" fmla="*/ 19037 w 27940"/>
                <a:gd name="T57" fmla="*/ 48006 h 1130300"/>
                <a:gd name="T58" fmla="*/ 17767 w 27940"/>
                <a:gd name="T59" fmla="*/ 51003 h 1130300"/>
                <a:gd name="T60" fmla="*/ 19380 w 27940"/>
                <a:gd name="T61" fmla="*/ 52311 h 1130300"/>
                <a:gd name="T62" fmla="*/ 20955 w 27940"/>
                <a:gd name="T63" fmla="*/ 50901 h 1130300"/>
                <a:gd name="T64" fmla="*/ 22275 w 27940"/>
                <a:gd name="T65" fmla="*/ 697738 h 1130300"/>
                <a:gd name="T66" fmla="*/ 21348 w 27940"/>
                <a:gd name="T67" fmla="*/ 690143 h 1130300"/>
                <a:gd name="T68" fmla="*/ 19469 w 27940"/>
                <a:gd name="T69" fmla="*/ 691197 h 1130300"/>
                <a:gd name="T70" fmla="*/ 18351 w 27940"/>
                <a:gd name="T71" fmla="*/ 694778 h 1130300"/>
                <a:gd name="T72" fmla="*/ 18224 w 27940"/>
                <a:gd name="T73" fmla="*/ 697776 h 1130300"/>
                <a:gd name="T74" fmla="*/ 19037 w 27940"/>
                <a:gd name="T75" fmla="*/ 700963 h 1130300"/>
                <a:gd name="T76" fmla="*/ 21463 w 27940"/>
                <a:gd name="T77" fmla="*/ 702398 h 1130300"/>
                <a:gd name="T78" fmla="*/ 22275 w 27940"/>
                <a:gd name="T79" fmla="*/ 697738 h 1130300"/>
                <a:gd name="T80" fmla="*/ 23939 w 27940"/>
                <a:gd name="T81" fmla="*/ 194322 h 1130300"/>
                <a:gd name="T82" fmla="*/ 23545 w 27940"/>
                <a:gd name="T83" fmla="*/ 194068 h 1130300"/>
                <a:gd name="T84" fmla="*/ 23050 w 27940"/>
                <a:gd name="T85" fmla="*/ 194246 h 1130300"/>
                <a:gd name="T86" fmla="*/ 22669 w 27940"/>
                <a:gd name="T87" fmla="*/ 195097 h 1130300"/>
                <a:gd name="T88" fmla="*/ 23393 w 27940"/>
                <a:gd name="T89" fmla="*/ 196202 h 1130300"/>
                <a:gd name="T90" fmla="*/ 24180 w 27940"/>
                <a:gd name="T91" fmla="*/ 194995 h 1130300"/>
                <a:gd name="T92" fmla="*/ 25869 w 27940"/>
                <a:gd name="T93" fmla="*/ 613359 h 1130300"/>
                <a:gd name="T94" fmla="*/ 25717 w 27940"/>
                <a:gd name="T95" fmla="*/ 607390 h 1130300"/>
                <a:gd name="T96" fmla="*/ 24790 w 27940"/>
                <a:gd name="T97" fmla="*/ 603681 h 1130300"/>
                <a:gd name="T98" fmla="*/ 23456 w 27940"/>
                <a:gd name="T99" fmla="*/ 603262 h 1130300"/>
                <a:gd name="T100" fmla="*/ 21183 w 27940"/>
                <a:gd name="T101" fmla="*/ 605053 h 1130300"/>
                <a:gd name="T102" fmla="*/ 18859 w 27940"/>
                <a:gd name="T103" fmla="*/ 610450 h 1130300"/>
                <a:gd name="T104" fmla="*/ 21653 w 27940"/>
                <a:gd name="T105" fmla="*/ 614756 h 1130300"/>
                <a:gd name="T106" fmla="*/ 27838 w 27940"/>
                <a:gd name="T107" fmla="*/ 367411 h 1130300"/>
                <a:gd name="T108" fmla="*/ 25920 w 27940"/>
                <a:gd name="T109" fmla="*/ 364909 h 1130300"/>
                <a:gd name="T110" fmla="*/ 25120 w 27940"/>
                <a:gd name="T111" fmla="*/ 365544 h 1130300"/>
                <a:gd name="T112" fmla="*/ 25615 w 27940"/>
                <a:gd name="T113" fmla="*/ 368973 h 1130300"/>
                <a:gd name="T114" fmla="*/ 27254 w 27940"/>
                <a:gd name="T115" fmla="*/ 368020 h 11303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940" h="1130300">
                  <a:moveTo>
                    <a:pt x="2857" y="1129423"/>
                  </a:moveTo>
                  <a:lnTo>
                    <a:pt x="2654" y="1129195"/>
                  </a:lnTo>
                  <a:lnTo>
                    <a:pt x="2209" y="1128483"/>
                  </a:lnTo>
                  <a:lnTo>
                    <a:pt x="647" y="1127417"/>
                  </a:lnTo>
                  <a:lnTo>
                    <a:pt x="0" y="1127785"/>
                  </a:lnTo>
                  <a:lnTo>
                    <a:pt x="12" y="1128953"/>
                  </a:lnTo>
                  <a:lnTo>
                    <a:pt x="711" y="1129106"/>
                  </a:lnTo>
                  <a:lnTo>
                    <a:pt x="1879" y="1129309"/>
                  </a:lnTo>
                  <a:lnTo>
                    <a:pt x="2857" y="1129423"/>
                  </a:lnTo>
                  <a:close/>
                </a:path>
                <a:path w="27940" h="1130300">
                  <a:moveTo>
                    <a:pt x="3454" y="1129499"/>
                  </a:moveTo>
                  <a:lnTo>
                    <a:pt x="2857" y="1129423"/>
                  </a:lnTo>
                  <a:lnTo>
                    <a:pt x="3187" y="1129792"/>
                  </a:lnTo>
                  <a:lnTo>
                    <a:pt x="3454" y="1129499"/>
                  </a:lnTo>
                  <a:close/>
                </a:path>
                <a:path w="27940" h="1130300">
                  <a:moveTo>
                    <a:pt x="7962" y="964869"/>
                  </a:moveTo>
                  <a:lnTo>
                    <a:pt x="7912" y="964565"/>
                  </a:lnTo>
                  <a:lnTo>
                    <a:pt x="7747" y="965555"/>
                  </a:lnTo>
                  <a:lnTo>
                    <a:pt x="7581" y="966558"/>
                  </a:lnTo>
                  <a:lnTo>
                    <a:pt x="7416" y="967562"/>
                  </a:lnTo>
                  <a:lnTo>
                    <a:pt x="7607" y="966660"/>
                  </a:lnTo>
                  <a:lnTo>
                    <a:pt x="7962" y="964869"/>
                  </a:lnTo>
                  <a:close/>
                </a:path>
                <a:path w="27940" h="1130300">
                  <a:moveTo>
                    <a:pt x="10337" y="882218"/>
                  </a:moveTo>
                  <a:lnTo>
                    <a:pt x="9639" y="882154"/>
                  </a:lnTo>
                  <a:lnTo>
                    <a:pt x="9918" y="882916"/>
                  </a:lnTo>
                  <a:lnTo>
                    <a:pt x="10337" y="882218"/>
                  </a:lnTo>
                  <a:close/>
                </a:path>
                <a:path w="27940" h="1130300">
                  <a:moveTo>
                    <a:pt x="13195" y="833513"/>
                  </a:moveTo>
                  <a:lnTo>
                    <a:pt x="12890" y="832485"/>
                  </a:lnTo>
                  <a:lnTo>
                    <a:pt x="12280" y="833361"/>
                  </a:lnTo>
                  <a:lnTo>
                    <a:pt x="13195" y="833513"/>
                  </a:lnTo>
                  <a:close/>
                </a:path>
                <a:path w="27940" h="1130300">
                  <a:moveTo>
                    <a:pt x="18580" y="723"/>
                  </a:moveTo>
                  <a:lnTo>
                    <a:pt x="18427" y="355"/>
                  </a:lnTo>
                  <a:lnTo>
                    <a:pt x="18326" y="0"/>
                  </a:lnTo>
                  <a:lnTo>
                    <a:pt x="18059" y="101"/>
                  </a:lnTo>
                  <a:lnTo>
                    <a:pt x="17589" y="165"/>
                  </a:lnTo>
                  <a:lnTo>
                    <a:pt x="17513" y="622"/>
                  </a:lnTo>
                  <a:lnTo>
                    <a:pt x="17665" y="977"/>
                  </a:lnTo>
                  <a:lnTo>
                    <a:pt x="17741" y="1333"/>
                  </a:lnTo>
                  <a:lnTo>
                    <a:pt x="18034" y="1244"/>
                  </a:lnTo>
                  <a:lnTo>
                    <a:pt x="18580" y="1168"/>
                  </a:lnTo>
                  <a:lnTo>
                    <a:pt x="18580" y="723"/>
                  </a:lnTo>
                  <a:close/>
                </a:path>
                <a:path w="27940" h="1130300">
                  <a:moveTo>
                    <a:pt x="18669" y="31737"/>
                  </a:moveTo>
                  <a:lnTo>
                    <a:pt x="17843" y="31153"/>
                  </a:lnTo>
                  <a:lnTo>
                    <a:pt x="17716" y="32067"/>
                  </a:lnTo>
                  <a:lnTo>
                    <a:pt x="18669" y="31737"/>
                  </a:lnTo>
                  <a:close/>
                </a:path>
                <a:path w="27940" h="1130300">
                  <a:moveTo>
                    <a:pt x="18719" y="9258"/>
                  </a:moveTo>
                  <a:lnTo>
                    <a:pt x="18313" y="8978"/>
                  </a:lnTo>
                  <a:lnTo>
                    <a:pt x="18084" y="8699"/>
                  </a:lnTo>
                  <a:lnTo>
                    <a:pt x="17830" y="8928"/>
                  </a:lnTo>
                  <a:lnTo>
                    <a:pt x="17386" y="9156"/>
                  </a:lnTo>
                  <a:lnTo>
                    <a:pt x="17348" y="9652"/>
                  </a:lnTo>
                  <a:lnTo>
                    <a:pt x="17754" y="9931"/>
                  </a:lnTo>
                  <a:lnTo>
                    <a:pt x="17970" y="10198"/>
                  </a:lnTo>
                  <a:lnTo>
                    <a:pt x="18237" y="9969"/>
                  </a:lnTo>
                  <a:lnTo>
                    <a:pt x="18669" y="9753"/>
                  </a:lnTo>
                  <a:lnTo>
                    <a:pt x="18719" y="9258"/>
                  </a:lnTo>
                  <a:close/>
                </a:path>
                <a:path w="27940" h="1130300">
                  <a:moveTo>
                    <a:pt x="21577" y="49809"/>
                  </a:moveTo>
                  <a:lnTo>
                    <a:pt x="20739" y="48679"/>
                  </a:lnTo>
                  <a:lnTo>
                    <a:pt x="20154" y="48450"/>
                  </a:lnTo>
                  <a:lnTo>
                    <a:pt x="19037" y="48006"/>
                  </a:lnTo>
                  <a:lnTo>
                    <a:pt x="17399" y="49301"/>
                  </a:lnTo>
                  <a:lnTo>
                    <a:pt x="17767" y="51003"/>
                  </a:lnTo>
                  <a:lnTo>
                    <a:pt x="18542" y="51435"/>
                  </a:lnTo>
                  <a:lnTo>
                    <a:pt x="19380" y="52311"/>
                  </a:lnTo>
                  <a:lnTo>
                    <a:pt x="20104" y="51562"/>
                  </a:lnTo>
                  <a:lnTo>
                    <a:pt x="20955" y="50901"/>
                  </a:lnTo>
                  <a:lnTo>
                    <a:pt x="21577" y="49809"/>
                  </a:lnTo>
                  <a:close/>
                </a:path>
                <a:path w="27940" h="1130300">
                  <a:moveTo>
                    <a:pt x="22275" y="697738"/>
                  </a:moveTo>
                  <a:lnTo>
                    <a:pt x="22021" y="690486"/>
                  </a:lnTo>
                  <a:lnTo>
                    <a:pt x="21348" y="690143"/>
                  </a:lnTo>
                  <a:lnTo>
                    <a:pt x="19951" y="690981"/>
                  </a:lnTo>
                  <a:lnTo>
                    <a:pt x="19469" y="691197"/>
                  </a:lnTo>
                  <a:lnTo>
                    <a:pt x="18808" y="693115"/>
                  </a:lnTo>
                  <a:lnTo>
                    <a:pt x="18351" y="694778"/>
                  </a:lnTo>
                  <a:lnTo>
                    <a:pt x="17919" y="696226"/>
                  </a:lnTo>
                  <a:lnTo>
                    <a:pt x="18224" y="697776"/>
                  </a:lnTo>
                  <a:lnTo>
                    <a:pt x="18326" y="699109"/>
                  </a:lnTo>
                  <a:lnTo>
                    <a:pt x="19037" y="700963"/>
                  </a:lnTo>
                  <a:lnTo>
                    <a:pt x="19799" y="701560"/>
                  </a:lnTo>
                  <a:lnTo>
                    <a:pt x="21463" y="702398"/>
                  </a:lnTo>
                  <a:lnTo>
                    <a:pt x="22263" y="701878"/>
                  </a:lnTo>
                  <a:lnTo>
                    <a:pt x="22275" y="697738"/>
                  </a:lnTo>
                  <a:close/>
                </a:path>
                <a:path w="27940" h="1130300">
                  <a:moveTo>
                    <a:pt x="24244" y="194703"/>
                  </a:moveTo>
                  <a:lnTo>
                    <a:pt x="23939" y="194322"/>
                  </a:lnTo>
                  <a:lnTo>
                    <a:pt x="23812" y="193992"/>
                  </a:lnTo>
                  <a:lnTo>
                    <a:pt x="23545" y="194068"/>
                  </a:lnTo>
                  <a:lnTo>
                    <a:pt x="23152" y="194081"/>
                  </a:lnTo>
                  <a:lnTo>
                    <a:pt x="23050" y="194246"/>
                  </a:lnTo>
                  <a:lnTo>
                    <a:pt x="22860" y="194564"/>
                  </a:lnTo>
                  <a:lnTo>
                    <a:pt x="22669" y="195097"/>
                  </a:lnTo>
                  <a:lnTo>
                    <a:pt x="22809" y="195313"/>
                  </a:lnTo>
                  <a:lnTo>
                    <a:pt x="23393" y="196202"/>
                  </a:lnTo>
                  <a:lnTo>
                    <a:pt x="23977" y="196075"/>
                  </a:lnTo>
                  <a:lnTo>
                    <a:pt x="24180" y="194995"/>
                  </a:lnTo>
                  <a:lnTo>
                    <a:pt x="24244" y="194703"/>
                  </a:lnTo>
                  <a:close/>
                </a:path>
                <a:path w="27940" h="1130300">
                  <a:moveTo>
                    <a:pt x="25869" y="613359"/>
                  </a:moveTo>
                  <a:lnTo>
                    <a:pt x="25679" y="610590"/>
                  </a:lnTo>
                  <a:lnTo>
                    <a:pt x="25717" y="607390"/>
                  </a:lnTo>
                  <a:lnTo>
                    <a:pt x="25260" y="605345"/>
                  </a:lnTo>
                  <a:lnTo>
                    <a:pt x="24790" y="603681"/>
                  </a:lnTo>
                  <a:lnTo>
                    <a:pt x="24358" y="602996"/>
                  </a:lnTo>
                  <a:lnTo>
                    <a:pt x="23456" y="603262"/>
                  </a:lnTo>
                  <a:lnTo>
                    <a:pt x="22479" y="603465"/>
                  </a:lnTo>
                  <a:lnTo>
                    <a:pt x="21183" y="605053"/>
                  </a:lnTo>
                  <a:lnTo>
                    <a:pt x="20548" y="606247"/>
                  </a:lnTo>
                  <a:lnTo>
                    <a:pt x="18859" y="610450"/>
                  </a:lnTo>
                  <a:lnTo>
                    <a:pt x="19494" y="613930"/>
                  </a:lnTo>
                  <a:lnTo>
                    <a:pt x="21653" y="614756"/>
                  </a:lnTo>
                  <a:lnTo>
                    <a:pt x="25869" y="613359"/>
                  </a:lnTo>
                  <a:close/>
                </a:path>
                <a:path w="27940" h="1130300">
                  <a:moveTo>
                    <a:pt x="27838" y="367411"/>
                  </a:moveTo>
                  <a:lnTo>
                    <a:pt x="27216" y="366610"/>
                  </a:lnTo>
                  <a:lnTo>
                    <a:pt x="25920" y="364909"/>
                  </a:lnTo>
                  <a:lnTo>
                    <a:pt x="25615" y="365252"/>
                  </a:lnTo>
                  <a:lnTo>
                    <a:pt x="25120" y="365544"/>
                  </a:lnTo>
                  <a:lnTo>
                    <a:pt x="24676" y="367423"/>
                  </a:lnTo>
                  <a:lnTo>
                    <a:pt x="25615" y="368973"/>
                  </a:lnTo>
                  <a:lnTo>
                    <a:pt x="27000" y="368503"/>
                  </a:lnTo>
                  <a:lnTo>
                    <a:pt x="27254" y="368020"/>
                  </a:lnTo>
                  <a:lnTo>
                    <a:pt x="27838" y="367411"/>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7" name="Text Placeholder 2"/>
          <p:cNvSpPr>
            <a:spLocks noGrp="1"/>
          </p:cNvSpPr>
          <p:nvPr>
            <p:ph type="body" sz="quarter" idx="10"/>
          </p:nvPr>
        </p:nvSpPr>
        <p:spPr>
          <a:xfrm>
            <a:off x="3572050" y="2403771"/>
            <a:ext cx="12960000" cy="1882752"/>
          </a:xfrm>
        </p:spPr>
        <p:txBody>
          <a:bodyPr lIns="0" tIns="0" rIns="0" bIns="0">
            <a:noAutofit/>
          </a:bodyPr>
          <a:lstStyle>
            <a:lvl1pPr marL="0" indent="0" algn="l">
              <a:lnSpc>
                <a:spcPts val="8000"/>
              </a:lnSpc>
              <a:buNone/>
              <a:defRPr sz="7200" b="1" i="0">
                <a:solidFill>
                  <a:schemeClr val="bg1"/>
                </a:solidFill>
                <a:latin typeface="Barlow SemiBold" panose="00000700000000000000" pitchFamily="2" charset="0"/>
              </a:defRPr>
            </a:lvl1pPr>
            <a:lvl2pPr marL="1143000" indent="-685800" algn="l">
              <a:lnSpc>
                <a:spcPts val="5400"/>
              </a:lnSpc>
              <a:buFont typeface="Barlow SemiBold" panose="00000700000000000000" pitchFamily="2" charset="0"/>
              <a:buChar char="—"/>
              <a:defRPr sz="5400" b="1" i="0">
                <a:solidFill>
                  <a:schemeClr val="bg1"/>
                </a:solidFill>
                <a:latin typeface="Barlow SemiBold" panose="00000700000000000000" pitchFamily="2" charset="0"/>
              </a:defRPr>
            </a:lvl2pPr>
            <a:lvl3pPr algn="ctr">
              <a:lnSpc>
                <a:spcPts val="14000"/>
              </a:lnSpc>
              <a:defRPr sz="16450" b="1" i="0">
                <a:solidFill>
                  <a:schemeClr val="tx1"/>
                </a:solidFill>
                <a:latin typeface="+mj-lt"/>
              </a:defRPr>
            </a:lvl3pPr>
            <a:lvl4pPr algn="ctr">
              <a:lnSpc>
                <a:spcPts val="14000"/>
              </a:lnSpc>
              <a:defRPr sz="16450" b="1" i="0">
                <a:solidFill>
                  <a:schemeClr val="tx1"/>
                </a:solidFill>
                <a:latin typeface="+mj-lt"/>
              </a:defRPr>
            </a:lvl4pPr>
            <a:lvl5pPr algn="ctr">
              <a:lnSpc>
                <a:spcPts val="14000"/>
              </a:lnSpc>
              <a:defRPr sz="16450" b="1" i="0">
                <a:solidFill>
                  <a:schemeClr val="tx1"/>
                </a:solidFill>
                <a:latin typeface="+mj-lt"/>
              </a:defRPr>
            </a:lvl5pPr>
          </a:lstStyle>
          <a:p>
            <a:pPr lvl="0"/>
            <a:r>
              <a:rPr lang="en-US"/>
              <a:t>Click to edit Master text styles</a:t>
            </a:r>
          </a:p>
          <a:p>
            <a:pPr lvl="1"/>
            <a:r>
              <a:rPr lang="en-US"/>
              <a:t>Second level</a:t>
            </a:r>
          </a:p>
        </p:txBody>
      </p:sp>
      <p:sp>
        <p:nvSpPr>
          <p:cNvPr id="6" name="Slide Number Placeholder 8">
            <a:extLst>
              <a:ext uri="{FF2B5EF4-FFF2-40B4-BE49-F238E27FC236}">
                <a16:creationId xmlns:a16="http://schemas.microsoft.com/office/drawing/2014/main" id="{3FBD03DF-A26F-98CA-439D-46ED357EF677}"/>
              </a:ext>
            </a:extLst>
          </p:cNvPr>
          <p:cNvSpPr>
            <a:spLocks noGrp="1"/>
          </p:cNvSpPr>
          <p:nvPr>
            <p:ph type="sldNum" sz="quarter" idx="11"/>
          </p:nvPr>
        </p:nvSpPr>
        <p:spPr/>
        <p:txBody>
          <a:bodyPr/>
          <a:lstStyle>
            <a:lvl1pPr>
              <a:defRPr/>
            </a:lvl1pPr>
          </a:lstStyle>
          <a:p>
            <a:pPr>
              <a:defRPr/>
            </a:pPr>
            <a:fld id="{2B35789F-7DFC-4660-9FDE-587B7A983F30}" type="slidenum">
              <a:rPr lang="en-GB"/>
              <a:pPr>
                <a:defRPr/>
              </a:pPr>
              <a:t>‹#›</a:t>
            </a:fld>
            <a:endParaRPr lang="en-GB"/>
          </a:p>
        </p:txBody>
      </p:sp>
    </p:spTree>
    <p:extLst>
      <p:ext uri="{BB962C8B-B14F-4D97-AF65-F5344CB8AC3E}">
        <p14:creationId xmlns:p14="http://schemas.microsoft.com/office/powerpoint/2010/main" val="13520466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IG HEADER &amp; SUBHEADER">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5012050" y="7958931"/>
            <a:ext cx="10080000" cy="792088"/>
          </a:xfrm>
        </p:spPr>
        <p:txBody>
          <a:bodyPr lIns="0" tIns="0" rIns="0" bIns="0">
            <a:noAutofit/>
          </a:bodyPr>
          <a:lstStyle>
            <a:lvl1pPr marL="0" indent="0" algn="ctr">
              <a:lnSpc>
                <a:spcPts val="6000"/>
              </a:lnSpc>
              <a:buNone/>
              <a:defRPr sz="6000" b="1" i="0" cap="all" baseline="0">
                <a:solidFill>
                  <a:schemeClr val="tx1"/>
                </a:solidFill>
                <a:latin typeface="+mj-lt"/>
              </a:defRPr>
            </a:lvl1pPr>
            <a:lvl2pPr marL="457200" indent="0" algn="ctr">
              <a:lnSpc>
                <a:spcPts val="14000"/>
              </a:lnSpc>
              <a:buNone/>
              <a:defRPr sz="14800" b="1" i="0">
                <a:solidFill>
                  <a:schemeClr val="tx1"/>
                </a:solidFill>
                <a:latin typeface="+mj-lt"/>
              </a:defRPr>
            </a:lvl2pPr>
            <a:lvl3pPr algn="ctr">
              <a:lnSpc>
                <a:spcPts val="14000"/>
              </a:lnSpc>
              <a:defRPr sz="14800" b="1" i="0">
                <a:solidFill>
                  <a:schemeClr val="tx1"/>
                </a:solidFill>
                <a:latin typeface="+mj-lt"/>
              </a:defRPr>
            </a:lvl3pPr>
            <a:lvl4pPr algn="ctr">
              <a:lnSpc>
                <a:spcPts val="14000"/>
              </a:lnSpc>
              <a:defRPr sz="14800" b="1" i="0">
                <a:solidFill>
                  <a:schemeClr val="tx1"/>
                </a:solidFill>
                <a:latin typeface="+mj-lt"/>
              </a:defRPr>
            </a:lvl4pPr>
            <a:lvl5pPr algn="ctr">
              <a:lnSpc>
                <a:spcPts val="14000"/>
              </a:lnSpc>
              <a:defRPr sz="14800" b="1" i="0">
                <a:solidFill>
                  <a:schemeClr val="tx1"/>
                </a:solidFill>
                <a:latin typeface="+mj-lt"/>
              </a:defRPr>
            </a:lvl5pPr>
          </a:lstStyle>
          <a:p>
            <a:pPr lvl="0"/>
            <a:r>
              <a:rPr lang="en-US"/>
              <a:t>Click to edit Master text styles</a:t>
            </a:r>
          </a:p>
        </p:txBody>
      </p:sp>
      <p:sp>
        <p:nvSpPr>
          <p:cNvPr id="9" name="Text Placeholder 2"/>
          <p:cNvSpPr>
            <a:spLocks noGrp="1"/>
          </p:cNvSpPr>
          <p:nvPr>
            <p:ph type="body" sz="quarter" idx="11"/>
          </p:nvPr>
        </p:nvSpPr>
        <p:spPr>
          <a:xfrm>
            <a:off x="3572050" y="2054275"/>
            <a:ext cx="12960000" cy="5544616"/>
          </a:xfrm>
        </p:spPr>
        <p:txBody>
          <a:bodyPr lIns="0" tIns="0" rIns="0" bIns="0">
            <a:noAutofit/>
          </a:bodyPr>
          <a:lstStyle>
            <a:lvl1pPr marL="0" indent="0" algn="ctr">
              <a:lnSpc>
                <a:spcPts val="14000"/>
              </a:lnSpc>
              <a:spcAft>
                <a:spcPts val="0"/>
              </a:spcAft>
              <a:buNone/>
              <a:defRPr sz="14800" b="1" i="0" cap="all" baseline="0">
                <a:solidFill>
                  <a:schemeClr val="tx1"/>
                </a:solidFill>
                <a:latin typeface="+mj-lt"/>
              </a:defRPr>
            </a:lvl1pPr>
            <a:lvl2pPr marL="457200" indent="0" algn="ctr">
              <a:lnSpc>
                <a:spcPts val="14000"/>
              </a:lnSpc>
              <a:buNone/>
              <a:defRPr sz="14800" b="1" i="0">
                <a:solidFill>
                  <a:schemeClr val="tx1"/>
                </a:solidFill>
                <a:latin typeface="+mj-lt"/>
              </a:defRPr>
            </a:lvl2pPr>
            <a:lvl3pPr algn="ctr">
              <a:lnSpc>
                <a:spcPts val="14000"/>
              </a:lnSpc>
              <a:defRPr sz="14800" b="1" i="0">
                <a:solidFill>
                  <a:schemeClr val="tx1"/>
                </a:solidFill>
                <a:latin typeface="+mj-lt"/>
              </a:defRPr>
            </a:lvl3pPr>
            <a:lvl4pPr algn="ctr">
              <a:lnSpc>
                <a:spcPts val="14000"/>
              </a:lnSpc>
              <a:defRPr sz="14800" b="1" i="0">
                <a:solidFill>
                  <a:schemeClr val="tx1"/>
                </a:solidFill>
                <a:latin typeface="+mj-lt"/>
              </a:defRPr>
            </a:lvl4pPr>
            <a:lvl5pPr algn="ctr">
              <a:lnSpc>
                <a:spcPts val="14000"/>
              </a:lnSpc>
              <a:defRPr sz="14800" b="1" i="0">
                <a:solidFill>
                  <a:schemeClr val="tx1"/>
                </a:solidFill>
                <a:latin typeface="+mj-lt"/>
              </a:defRPr>
            </a:lvl5pPr>
          </a:lstStyle>
          <a:p>
            <a:pPr lvl="0"/>
            <a:r>
              <a:rPr lang="en-US"/>
              <a:t>Click to edit Master text styles</a:t>
            </a:r>
          </a:p>
        </p:txBody>
      </p:sp>
      <p:sp>
        <p:nvSpPr>
          <p:cNvPr id="2" name="Slide Number Placeholder 4">
            <a:extLst>
              <a:ext uri="{FF2B5EF4-FFF2-40B4-BE49-F238E27FC236}">
                <a16:creationId xmlns:a16="http://schemas.microsoft.com/office/drawing/2014/main" id="{BB10EF74-8701-23D9-B3B8-73F35EEE5952}"/>
              </a:ext>
            </a:extLst>
          </p:cNvPr>
          <p:cNvSpPr>
            <a:spLocks noGrp="1"/>
          </p:cNvSpPr>
          <p:nvPr>
            <p:ph type="sldNum" sz="quarter" idx="12"/>
          </p:nvPr>
        </p:nvSpPr>
        <p:spPr/>
        <p:txBody>
          <a:bodyPr/>
          <a:lstStyle>
            <a:lvl1pPr>
              <a:defRPr>
                <a:solidFill>
                  <a:schemeClr val="tx1"/>
                </a:solidFill>
              </a:defRPr>
            </a:lvl1pPr>
          </a:lstStyle>
          <a:p>
            <a:pPr>
              <a:defRPr/>
            </a:pPr>
            <a:fld id="{BF3836E7-1341-4B66-99BA-3780C45603CF}" type="slidenum">
              <a:rPr lang="en-GB"/>
              <a:pPr>
                <a:defRPr/>
              </a:pPr>
              <a:t>‹#›</a:t>
            </a:fld>
            <a:endParaRPr lang="en-GB"/>
          </a:p>
        </p:txBody>
      </p:sp>
    </p:spTree>
    <p:extLst>
      <p:ext uri="{BB962C8B-B14F-4D97-AF65-F5344CB8AC3E}">
        <p14:creationId xmlns:p14="http://schemas.microsoft.com/office/powerpoint/2010/main" val="68111184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XT/CONTENT WHITE">
    <p:spTree>
      <p:nvGrpSpPr>
        <p:cNvPr id="1" name=""/>
        <p:cNvGrpSpPr/>
        <p:nvPr/>
      </p:nvGrpSpPr>
      <p:grpSpPr>
        <a:xfrm>
          <a:off x="0" y="0"/>
          <a:ext cx="0" cy="0"/>
          <a:chOff x="0" y="0"/>
          <a:chExt cx="0" cy="0"/>
        </a:xfrm>
      </p:grpSpPr>
      <p:sp>
        <p:nvSpPr>
          <p:cNvPr id="5" name="Title 2"/>
          <p:cNvSpPr>
            <a:spLocks noGrp="1"/>
          </p:cNvSpPr>
          <p:nvPr>
            <p:ph type="title"/>
          </p:nvPr>
        </p:nvSpPr>
        <p:spPr>
          <a:xfrm>
            <a:off x="1033200" y="1447200"/>
            <a:ext cx="8010525" cy="1818000"/>
          </a:xfrm>
          <a:prstGeom prst="rect">
            <a:avLst/>
          </a:prstGeom>
        </p:spPr>
        <p:txBody>
          <a:bodyPr/>
          <a:lstStyle>
            <a:lvl1pPr>
              <a:defRPr baseline="0">
                <a:latin typeface="+mj-lt"/>
              </a:defRPr>
            </a:lvl1pPr>
          </a:lstStyle>
          <a:p>
            <a:r>
              <a:rPr lang="en-US"/>
              <a:t>Click to edit Master title style</a:t>
            </a:r>
            <a:endParaRPr lang="en-GB"/>
          </a:p>
        </p:txBody>
      </p:sp>
      <p:sp>
        <p:nvSpPr>
          <p:cNvPr id="4" name="Text Placeholder 4"/>
          <p:cNvSpPr>
            <a:spLocks noGrp="1"/>
          </p:cNvSpPr>
          <p:nvPr>
            <p:ph type="body" sz="quarter" idx="12"/>
          </p:nvPr>
        </p:nvSpPr>
        <p:spPr>
          <a:xfrm>
            <a:off x="1033199" y="3740750"/>
            <a:ext cx="8010525" cy="612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Text Placeholder 4"/>
          <p:cNvSpPr>
            <a:spLocks noGrp="1"/>
          </p:cNvSpPr>
          <p:nvPr>
            <p:ph type="body" sz="quarter" idx="13"/>
          </p:nvPr>
        </p:nvSpPr>
        <p:spPr>
          <a:xfrm>
            <a:off x="11060378" y="3740750"/>
            <a:ext cx="8010525" cy="612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Slide Number Placeholder 5">
            <a:extLst>
              <a:ext uri="{FF2B5EF4-FFF2-40B4-BE49-F238E27FC236}">
                <a16:creationId xmlns:a16="http://schemas.microsoft.com/office/drawing/2014/main" id="{06998E8B-68D0-633D-E6E1-491CB0AF0924}"/>
              </a:ext>
            </a:extLst>
          </p:cNvPr>
          <p:cNvSpPr>
            <a:spLocks noGrp="1"/>
          </p:cNvSpPr>
          <p:nvPr>
            <p:ph type="sldNum" sz="quarter" idx="14"/>
          </p:nvPr>
        </p:nvSpPr>
        <p:spPr/>
        <p:txBody>
          <a:bodyPr/>
          <a:lstStyle>
            <a:lvl1pPr>
              <a:defRPr/>
            </a:lvl1pPr>
          </a:lstStyle>
          <a:p>
            <a:pPr>
              <a:defRPr/>
            </a:pPr>
            <a:fld id="{C3A255C6-465B-4480-80A9-6E75B48807E6}" type="slidenum">
              <a:rPr lang="en-GB"/>
              <a:pPr>
                <a:defRPr/>
              </a:pPr>
              <a:t>‹#›</a:t>
            </a:fld>
            <a:endParaRPr lang="en-GB"/>
          </a:p>
        </p:txBody>
      </p:sp>
    </p:spTree>
    <p:extLst>
      <p:ext uri="{BB962C8B-B14F-4D97-AF65-F5344CB8AC3E}">
        <p14:creationId xmlns:p14="http://schemas.microsoft.com/office/powerpoint/2010/main" val="23036482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CONTENT BLACK">
    <p:bg>
      <p:bgPr>
        <a:solidFill>
          <a:schemeClr val="bg1"/>
        </a:solidFill>
        <a:effectLst/>
      </p:bgPr>
    </p:bg>
    <p:spTree>
      <p:nvGrpSpPr>
        <p:cNvPr id="1" name=""/>
        <p:cNvGrpSpPr/>
        <p:nvPr/>
      </p:nvGrpSpPr>
      <p:grpSpPr>
        <a:xfrm>
          <a:off x="0" y="0"/>
          <a:ext cx="0" cy="0"/>
          <a:chOff x="0" y="0"/>
          <a:chExt cx="0" cy="0"/>
        </a:xfrm>
      </p:grpSpPr>
      <p:sp>
        <p:nvSpPr>
          <p:cNvPr id="5" name="Title 2"/>
          <p:cNvSpPr>
            <a:spLocks noGrp="1"/>
          </p:cNvSpPr>
          <p:nvPr>
            <p:ph type="title"/>
          </p:nvPr>
        </p:nvSpPr>
        <p:spPr>
          <a:xfrm>
            <a:off x="1033200" y="1447200"/>
            <a:ext cx="8010525"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3" name="Text Placeholder 2"/>
          <p:cNvSpPr>
            <a:spLocks noGrp="1"/>
          </p:cNvSpPr>
          <p:nvPr>
            <p:ph type="body" sz="quarter" idx="14"/>
          </p:nvPr>
        </p:nvSpPr>
        <p:spPr>
          <a:xfrm>
            <a:off x="1051050" y="3740749"/>
            <a:ext cx="8010525" cy="6121399"/>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2"/>
          <p:cNvSpPr>
            <a:spLocks noGrp="1"/>
          </p:cNvSpPr>
          <p:nvPr>
            <p:ph type="body" sz="quarter" idx="15"/>
          </p:nvPr>
        </p:nvSpPr>
        <p:spPr>
          <a:xfrm>
            <a:off x="10898509" y="3740749"/>
            <a:ext cx="8010525" cy="6121399"/>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Date Placeholder 1">
            <a:extLst>
              <a:ext uri="{FF2B5EF4-FFF2-40B4-BE49-F238E27FC236}">
                <a16:creationId xmlns:a16="http://schemas.microsoft.com/office/drawing/2014/main" id="{9014CA16-171B-B0F8-BF61-B0C0B9C77854}"/>
              </a:ext>
            </a:extLst>
          </p:cNvPr>
          <p:cNvSpPr>
            <a:spLocks noGrp="1"/>
          </p:cNvSpPr>
          <p:nvPr>
            <p:ph type="dt" sz="half" idx="16"/>
          </p:nvPr>
        </p:nvSpPr>
        <p:spPr/>
        <p:txBody>
          <a:bodyPr/>
          <a:lstStyle>
            <a:lvl1pPr>
              <a:defRPr/>
            </a:lvl1pPr>
          </a:lstStyle>
          <a:p>
            <a:pPr>
              <a:defRPr/>
            </a:pPr>
            <a:fld id="{C297B1B2-FE6D-42E0-AFE3-208FC7C5CB87}" type="datetimeFigureOut">
              <a:rPr lang="en-GB"/>
              <a:pPr>
                <a:defRPr/>
              </a:pPr>
              <a:t>13/11/2023</a:t>
            </a:fld>
            <a:endParaRPr lang="en-GB"/>
          </a:p>
        </p:txBody>
      </p:sp>
      <p:sp>
        <p:nvSpPr>
          <p:cNvPr id="4" name="Footer Placeholder 3">
            <a:extLst>
              <a:ext uri="{FF2B5EF4-FFF2-40B4-BE49-F238E27FC236}">
                <a16:creationId xmlns:a16="http://schemas.microsoft.com/office/drawing/2014/main" id="{320854A3-7399-684F-6665-52F6934F2C22}"/>
              </a:ext>
            </a:extLst>
          </p:cNvPr>
          <p:cNvSpPr>
            <a:spLocks noGrp="1"/>
          </p:cNvSpPr>
          <p:nvPr>
            <p:ph type="ftr" sz="quarter" idx="17"/>
          </p:nvPr>
        </p:nvSpPr>
        <p:spPr/>
        <p:txBody>
          <a:bodyPr/>
          <a:lstStyle>
            <a:lvl1pPr>
              <a:defRPr/>
            </a:lvl1pPr>
          </a:lstStyle>
          <a:p>
            <a:pPr>
              <a:defRPr/>
            </a:pPr>
            <a:endParaRPr lang="en-GB"/>
          </a:p>
        </p:txBody>
      </p:sp>
      <p:sp>
        <p:nvSpPr>
          <p:cNvPr id="6" name="Slide Number Placeholder 5">
            <a:extLst>
              <a:ext uri="{FF2B5EF4-FFF2-40B4-BE49-F238E27FC236}">
                <a16:creationId xmlns:a16="http://schemas.microsoft.com/office/drawing/2014/main" id="{DF7F939D-A657-E558-C668-B85BD874524D}"/>
              </a:ext>
            </a:extLst>
          </p:cNvPr>
          <p:cNvSpPr>
            <a:spLocks noGrp="1"/>
          </p:cNvSpPr>
          <p:nvPr>
            <p:ph type="sldNum" sz="quarter" idx="18"/>
          </p:nvPr>
        </p:nvSpPr>
        <p:spPr/>
        <p:txBody>
          <a:bodyPr/>
          <a:lstStyle>
            <a:lvl1pPr>
              <a:defRPr>
                <a:solidFill>
                  <a:schemeClr val="tx1"/>
                </a:solidFill>
              </a:defRPr>
            </a:lvl1pPr>
          </a:lstStyle>
          <a:p>
            <a:pPr>
              <a:defRPr/>
            </a:pPr>
            <a:fld id="{DBCD4E52-F963-4817-B65D-CE7DB2CF732C}" type="slidenum">
              <a:rPr lang="en-GB"/>
              <a:pPr>
                <a:defRPr/>
              </a:pPr>
              <a:t>‹#›</a:t>
            </a:fld>
            <a:endParaRPr lang="en-GB"/>
          </a:p>
        </p:txBody>
      </p:sp>
    </p:spTree>
    <p:extLst>
      <p:ext uri="{BB962C8B-B14F-4D97-AF65-F5344CB8AC3E}">
        <p14:creationId xmlns:p14="http://schemas.microsoft.com/office/powerpoint/2010/main" val="18929145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ROOF">
    <p:spTree>
      <p:nvGrpSpPr>
        <p:cNvPr id="1" name=""/>
        <p:cNvGrpSpPr/>
        <p:nvPr/>
      </p:nvGrpSpPr>
      <p:grpSpPr>
        <a:xfrm>
          <a:off x="0" y="0"/>
          <a:ext cx="0" cy="0"/>
          <a:chOff x="0" y="0"/>
          <a:chExt cx="0" cy="0"/>
        </a:xfrm>
      </p:grpSpPr>
      <p:pic>
        <p:nvPicPr>
          <p:cNvPr id="3" name="Picture 6" descr="A picture containing text&#10;&#10;Description automatically generated">
            <a:extLst>
              <a:ext uri="{FF2B5EF4-FFF2-40B4-BE49-F238E27FC236}">
                <a16:creationId xmlns:a16="http://schemas.microsoft.com/office/drawing/2014/main" id="{D888EC68-065C-DD5B-2400-386E95A48A9F}"/>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777038" y="579438"/>
            <a:ext cx="6550025" cy="372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7" descr="A picture containing text, clock, sign&#10;&#10;Description automatically generated">
            <a:extLst>
              <a:ext uri="{FF2B5EF4-FFF2-40B4-BE49-F238E27FC236}">
                <a16:creationId xmlns:a16="http://schemas.microsoft.com/office/drawing/2014/main" id="{1C676EE5-2BE1-CAE9-6345-A05C700DF9A8}"/>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8512175" y="9929813"/>
            <a:ext cx="3079750"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516853" y="4790579"/>
            <a:ext cx="13070393" cy="3607200"/>
          </a:xfrm>
          <a:prstGeom prst="rect">
            <a:avLst/>
          </a:prstGeom>
        </p:spPr>
        <p:txBody>
          <a:bodyPr/>
          <a:lstStyle>
            <a:lvl1pPr marL="14400" algn="ctr">
              <a:lnSpc>
                <a:spcPts val="19000"/>
              </a:lnSpc>
              <a:spcBef>
                <a:spcPts val="140"/>
              </a:spcBef>
              <a:defRPr sz="19000" baseline="0"/>
            </a:lvl1pPr>
          </a:lstStyle>
          <a:p>
            <a:r>
              <a:rPr lang="en-US"/>
              <a:t>Click to edit Master title style</a:t>
            </a:r>
            <a:endParaRPr lang="en-GB"/>
          </a:p>
        </p:txBody>
      </p:sp>
    </p:spTree>
    <p:extLst>
      <p:ext uri="{BB962C8B-B14F-4D97-AF65-F5344CB8AC3E}">
        <p14:creationId xmlns:p14="http://schemas.microsoft.com/office/powerpoint/2010/main" val="3403527708"/>
      </p:ext>
    </p:extLst>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XT/CONTENT BLK &amp; WH">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000FB05-5A52-3433-7FCF-51AFF472EC0F}"/>
              </a:ext>
            </a:extLst>
          </p:cNvPr>
          <p:cNvSpPr/>
          <p:nvPr userDrawn="1"/>
        </p:nvSpPr>
        <p:spPr>
          <a:xfrm>
            <a:off x="10052050" y="0"/>
            <a:ext cx="10052050" cy="113093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5" name="Title 2"/>
          <p:cNvSpPr>
            <a:spLocks noGrp="1"/>
          </p:cNvSpPr>
          <p:nvPr>
            <p:ph type="title"/>
          </p:nvPr>
        </p:nvSpPr>
        <p:spPr>
          <a:xfrm>
            <a:off x="1033200" y="1447200"/>
            <a:ext cx="8010525"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3" name="Text Placeholder 2"/>
          <p:cNvSpPr>
            <a:spLocks noGrp="1"/>
          </p:cNvSpPr>
          <p:nvPr>
            <p:ph type="body" sz="quarter" idx="14"/>
          </p:nvPr>
        </p:nvSpPr>
        <p:spPr>
          <a:xfrm>
            <a:off x="1051050" y="3740749"/>
            <a:ext cx="8010525" cy="6121399"/>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2"/>
          <p:cNvSpPr>
            <a:spLocks noGrp="1"/>
          </p:cNvSpPr>
          <p:nvPr>
            <p:ph type="body" sz="quarter" idx="15"/>
          </p:nvPr>
        </p:nvSpPr>
        <p:spPr>
          <a:xfrm>
            <a:off x="10898509" y="3740749"/>
            <a:ext cx="8010525" cy="612139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Slide Number Placeholder 6">
            <a:extLst>
              <a:ext uri="{FF2B5EF4-FFF2-40B4-BE49-F238E27FC236}">
                <a16:creationId xmlns:a16="http://schemas.microsoft.com/office/drawing/2014/main" id="{B43F1930-0B21-E283-78E2-7969CAE16D78}"/>
              </a:ext>
            </a:extLst>
          </p:cNvPr>
          <p:cNvSpPr>
            <a:spLocks noGrp="1"/>
          </p:cNvSpPr>
          <p:nvPr>
            <p:ph type="sldNum" sz="quarter" idx="16"/>
          </p:nvPr>
        </p:nvSpPr>
        <p:spPr/>
        <p:txBody>
          <a:bodyPr/>
          <a:lstStyle>
            <a:lvl1pPr>
              <a:defRPr/>
            </a:lvl1pPr>
          </a:lstStyle>
          <a:p>
            <a:pPr>
              <a:defRPr/>
            </a:pPr>
            <a:fld id="{483348EF-51E0-4E41-AB14-F7D4FC70DD2F}" type="slidenum">
              <a:rPr lang="en-GB"/>
              <a:pPr>
                <a:defRPr/>
              </a:pPr>
              <a:t>‹#›</a:t>
            </a:fld>
            <a:endParaRPr lang="en-GB"/>
          </a:p>
        </p:txBody>
      </p:sp>
    </p:spTree>
    <p:extLst>
      <p:ext uri="{BB962C8B-B14F-4D97-AF65-F5344CB8AC3E}">
        <p14:creationId xmlns:p14="http://schemas.microsoft.com/office/powerpoint/2010/main" val="27910523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XT/CONTENT WH &amp; BLK">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39F291E-2709-6AF4-8A02-DD489ED5CCC3}"/>
              </a:ext>
            </a:extLst>
          </p:cNvPr>
          <p:cNvSpPr/>
          <p:nvPr userDrawn="1"/>
        </p:nvSpPr>
        <p:spPr>
          <a:xfrm>
            <a:off x="0" y="0"/>
            <a:ext cx="10052050" cy="113093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5" name="Title 2"/>
          <p:cNvSpPr>
            <a:spLocks noGrp="1"/>
          </p:cNvSpPr>
          <p:nvPr>
            <p:ph type="title"/>
          </p:nvPr>
        </p:nvSpPr>
        <p:spPr>
          <a:xfrm>
            <a:off x="1033200" y="1071643"/>
            <a:ext cx="8010525" cy="1818000"/>
          </a:xfrm>
          <a:prstGeom prst="rect">
            <a:avLst/>
          </a:prstGeom>
        </p:spPr>
        <p:txBody>
          <a:bodyPr/>
          <a:lstStyle>
            <a:lvl1pPr>
              <a:defRPr baseline="0">
                <a:solidFill>
                  <a:schemeClr val="bg1"/>
                </a:solidFill>
              </a:defRPr>
            </a:lvl1pPr>
          </a:lstStyle>
          <a:p>
            <a:r>
              <a:rPr lang="en-US"/>
              <a:t>Click to edit Master title style</a:t>
            </a:r>
            <a:endParaRPr lang="en-GB"/>
          </a:p>
        </p:txBody>
      </p:sp>
      <p:sp>
        <p:nvSpPr>
          <p:cNvPr id="3" name="Text Placeholder 2"/>
          <p:cNvSpPr>
            <a:spLocks noGrp="1"/>
          </p:cNvSpPr>
          <p:nvPr>
            <p:ph type="body" sz="quarter" idx="14"/>
          </p:nvPr>
        </p:nvSpPr>
        <p:spPr>
          <a:xfrm>
            <a:off x="1051050" y="3740749"/>
            <a:ext cx="8010525" cy="612139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2"/>
          <p:cNvSpPr>
            <a:spLocks noGrp="1"/>
          </p:cNvSpPr>
          <p:nvPr>
            <p:ph type="body" sz="quarter" idx="15"/>
          </p:nvPr>
        </p:nvSpPr>
        <p:spPr>
          <a:xfrm>
            <a:off x="10898509" y="3740749"/>
            <a:ext cx="8010525" cy="6121399"/>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Slide Number Placeholder 6">
            <a:extLst>
              <a:ext uri="{FF2B5EF4-FFF2-40B4-BE49-F238E27FC236}">
                <a16:creationId xmlns:a16="http://schemas.microsoft.com/office/drawing/2014/main" id="{10FD633C-0D7A-5036-9C97-9C776D16C971}"/>
              </a:ext>
            </a:extLst>
          </p:cNvPr>
          <p:cNvSpPr>
            <a:spLocks noGrp="1"/>
          </p:cNvSpPr>
          <p:nvPr>
            <p:ph type="sldNum" sz="quarter" idx="16"/>
          </p:nvPr>
        </p:nvSpPr>
        <p:spPr/>
        <p:txBody>
          <a:bodyPr/>
          <a:lstStyle>
            <a:lvl1pPr>
              <a:defRPr>
                <a:solidFill>
                  <a:schemeClr val="tx1"/>
                </a:solidFill>
              </a:defRPr>
            </a:lvl1pPr>
          </a:lstStyle>
          <a:p>
            <a:pPr>
              <a:defRPr/>
            </a:pPr>
            <a:fld id="{71E48F11-5A29-405C-9435-A09C7C9109E6}" type="slidenum">
              <a:rPr lang="en-GB"/>
              <a:pPr>
                <a:defRPr/>
              </a:pPr>
              <a:t>‹#›</a:t>
            </a:fld>
            <a:endParaRPr lang="en-GB"/>
          </a:p>
        </p:txBody>
      </p:sp>
    </p:spTree>
    <p:extLst>
      <p:ext uri="{BB962C8B-B14F-4D97-AF65-F5344CB8AC3E}">
        <p14:creationId xmlns:p14="http://schemas.microsoft.com/office/powerpoint/2010/main" val="25052012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NTENT &amp; QUESTION MARK WHITE">
    <p:spTree>
      <p:nvGrpSpPr>
        <p:cNvPr id="1" name=""/>
        <p:cNvGrpSpPr/>
        <p:nvPr/>
      </p:nvGrpSpPr>
      <p:grpSpPr>
        <a:xfrm>
          <a:off x="0" y="0"/>
          <a:ext cx="0" cy="0"/>
          <a:chOff x="0" y="0"/>
          <a:chExt cx="0" cy="0"/>
        </a:xfrm>
      </p:grpSpPr>
      <p:pic>
        <p:nvPicPr>
          <p:cNvPr id="2" name="Picture 6" descr="A picture containing arrow&#10;&#10;Description automatically generated">
            <a:extLst>
              <a:ext uri="{FF2B5EF4-FFF2-40B4-BE49-F238E27FC236}">
                <a16:creationId xmlns:a16="http://schemas.microsoft.com/office/drawing/2014/main" id="{76B5E45E-D7A5-2552-50EE-E6630516325F}"/>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267950" y="1447800"/>
            <a:ext cx="8424863" cy="841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2"/>
          <p:cNvSpPr>
            <a:spLocks noGrp="1"/>
          </p:cNvSpPr>
          <p:nvPr>
            <p:ph type="title"/>
          </p:nvPr>
        </p:nvSpPr>
        <p:spPr>
          <a:xfrm>
            <a:off x="1033200" y="1447200"/>
            <a:ext cx="8010525" cy="1818000"/>
          </a:xfrm>
          <a:prstGeom prst="rect">
            <a:avLst/>
          </a:prstGeom>
        </p:spPr>
        <p:txBody>
          <a:bodyPr/>
          <a:lstStyle>
            <a:lvl1pPr>
              <a:defRPr baseline="0"/>
            </a:lvl1pPr>
          </a:lstStyle>
          <a:p>
            <a:r>
              <a:rPr lang="en-US"/>
              <a:t>Click to edit Master title style</a:t>
            </a:r>
            <a:endParaRPr lang="en-GB"/>
          </a:p>
        </p:txBody>
      </p:sp>
      <p:sp>
        <p:nvSpPr>
          <p:cNvPr id="4" name="Text Placeholder 4"/>
          <p:cNvSpPr>
            <a:spLocks noGrp="1"/>
          </p:cNvSpPr>
          <p:nvPr>
            <p:ph type="body" sz="quarter" idx="12"/>
          </p:nvPr>
        </p:nvSpPr>
        <p:spPr>
          <a:xfrm>
            <a:off x="1033199" y="3740750"/>
            <a:ext cx="8010525" cy="612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6">
            <a:extLst>
              <a:ext uri="{FF2B5EF4-FFF2-40B4-BE49-F238E27FC236}">
                <a16:creationId xmlns:a16="http://schemas.microsoft.com/office/drawing/2014/main" id="{222985E0-FDEA-7E02-A9D6-0A2A546D3BF0}"/>
              </a:ext>
            </a:extLst>
          </p:cNvPr>
          <p:cNvSpPr>
            <a:spLocks noGrp="1"/>
          </p:cNvSpPr>
          <p:nvPr>
            <p:ph type="sldNum" sz="quarter" idx="13"/>
          </p:nvPr>
        </p:nvSpPr>
        <p:spPr/>
        <p:txBody>
          <a:bodyPr/>
          <a:lstStyle>
            <a:lvl1pPr>
              <a:defRPr/>
            </a:lvl1pPr>
          </a:lstStyle>
          <a:p>
            <a:pPr>
              <a:defRPr/>
            </a:pPr>
            <a:fld id="{E18D9D2B-5251-4D8D-9830-CD889185B9FC}" type="slidenum">
              <a:rPr lang="en-GB"/>
              <a:pPr>
                <a:defRPr/>
              </a:pPr>
              <a:t>‹#›</a:t>
            </a:fld>
            <a:endParaRPr lang="en-GB"/>
          </a:p>
        </p:txBody>
      </p:sp>
    </p:spTree>
    <p:extLst>
      <p:ext uri="{BB962C8B-B14F-4D97-AF65-F5344CB8AC3E}">
        <p14:creationId xmlns:p14="http://schemas.microsoft.com/office/powerpoint/2010/main" val="34990491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NTENT &amp; QUESTION MARK BLACK">
    <p:bg>
      <p:bgPr>
        <a:solidFill>
          <a:schemeClr val="bg1"/>
        </a:solidFill>
        <a:effectLst/>
      </p:bgPr>
    </p:bg>
    <p:spTree>
      <p:nvGrpSpPr>
        <p:cNvPr id="1" name=""/>
        <p:cNvGrpSpPr/>
        <p:nvPr/>
      </p:nvGrpSpPr>
      <p:grpSpPr>
        <a:xfrm>
          <a:off x="0" y="0"/>
          <a:ext cx="0" cy="0"/>
          <a:chOff x="0" y="0"/>
          <a:chExt cx="0" cy="0"/>
        </a:xfrm>
      </p:grpSpPr>
      <p:pic>
        <p:nvPicPr>
          <p:cNvPr id="2" name="Picture 6" descr="A picture containing arrow&#10;&#10;Description automatically generated">
            <a:extLst>
              <a:ext uri="{FF2B5EF4-FFF2-40B4-BE49-F238E27FC236}">
                <a16:creationId xmlns:a16="http://schemas.microsoft.com/office/drawing/2014/main" id="{5EF343FF-5A70-8186-4B39-CF7223FDE626}"/>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267950" y="1447800"/>
            <a:ext cx="8424863" cy="841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2"/>
          <p:cNvSpPr>
            <a:spLocks noGrp="1"/>
          </p:cNvSpPr>
          <p:nvPr>
            <p:ph type="title"/>
          </p:nvPr>
        </p:nvSpPr>
        <p:spPr>
          <a:xfrm>
            <a:off x="1033200" y="1447200"/>
            <a:ext cx="8010525"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8" name="Text Placeholder 4"/>
          <p:cNvSpPr>
            <a:spLocks noGrp="1"/>
          </p:cNvSpPr>
          <p:nvPr>
            <p:ph type="body" sz="quarter" idx="12"/>
          </p:nvPr>
        </p:nvSpPr>
        <p:spPr>
          <a:xfrm>
            <a:off x="1033199" y="3740750"/>
            <a:ext cx="8010525" cy="612140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3">
            <a:extLst>
              <a:ext uri="{FF2B5EF4-FFF2-40B4-BE49-F238E27FC236}">
                <a16:creationId xmlns:a16="http://schemas.microsoft.com/office/drawing/2014/main" id="{A180A6AA-F46A-57F5-7386-1475542809BC}"/>
              </a:ext>
            </a:extLst>
          </p:cNvPr>
          <p:cNvSpPr>
            <a:spLocks noGrp="1"/>
          </p:cNvSpPr>
          <p:nvPr>
            <p:ph type="sldNum" sz="quarter" idx="13"/>
          </p:nvPr>
        </p:nvSpPr>
        <p:spPr/>
        <p:txBody>
          <a:bodyPr/>
          <a:lstStyle>
            <a:lvl1pPr>
              <a:defRPr>
                <a:solidFill>
                  <a:schemeClr val="tx1"/>
                </a:solidFill>
              </a:defRPr>
            </a:lvl1pPr>
          </a:lstStyle>
          <a:p>
            <a:pPr>
              <a:defRPr/>
            </a:pPr>
            <a:fld id="{41F759CB-B5B0-40A5-AFB3-644685379259}" type="slidenum">
              <a:rPr lang="en-GB"/>
              <a:pPr>
                <a:defRPr/>
              </a:pPr>
              <a:t>‹#›</a:t>
            </a:fld>
            <a:endParaRPr lang="en-GB"/>
          </a:p>
        </p:txBody>
      </p:sp>
    </p:spTree>
    <p:extLst>
      <p:ext uri="{BB962C8B-B14F-4D97-AF65-F5344CB8AC3E}">
        <p14:creationId xmlns:p14="http://schemas.microsoft.com/office/powerpoint/2010/main" val="22979291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CONTENT TICK WHITE">
    <p:spTree>
      <p:nvGrpSpPr>
        <p:cNvPr id="1" name=""/>
        <p:cNvGrpSpPr/>
        <p:nvPr/>
      </p:nvGrpSpPr>
      <p:grpSpPr>
        <a:xfrm>
          <a:off x="0" y="0"/>
          <a:ext cx="0" cy="0"/>
          <a:chOff x="0" y="0"/>
          <a:chExt cx="0" cy="0"/>
        </a:xfrm>
      </p:grpSpPr>
      <p:pic>
        <p:nvPicPr>
          <p:cNvPr id="2" name="Picture 6" descr="A picture containing text&#10;&#10;Description automatically generated">
            <a:extLst>
              <a:ext uri="{FF2B5EF4-FFF2-40B4-BE49-F238E27FC236}">
                <a16:creationId xmlns:a16="http://schemas.microsoft.com/office/drawing/2014/main" id="{E6226C3F-0094-CF6B-6852-DDB3F229219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412413" y="2270125"/>
            <a:ext cx="8383587" cy="838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2"/>
          <p:cNvSpPr>
            <a:spLocks noGrp="1"/>
          </p:cNvSpPr>
          <p:nvPr>
            <p:ph type="title"/>
          </p:nvPr>
        </p:nvSpPr>
        <p:spPr>
          <a:xfrm>
            <a:off x="1033200" y="1447200"/>
            <a:ext cx="8010525" cy="1818000"/>
          </a:xfrm>
          <a:prstGeom prst="rect">
            <a:avLst/>
          </a:prstGeom>
        </p:spPr>
        <p:txBody>
          <a:bodyPr/>
          <a:lstStyle>
            <a:lvl1pPr>
              <a:defRPr baseline="0"/>
            </a:lvl1pPr>
          </a:lstStyle>
          <a:p>
            <a:r>
              <a:rPr lang="en-US"/>
              <a:t>Click to edit Master title style</a:t>
            </a:r>
            <a:endParaRPr lang="en-GB"/>
          </a:p>
        </p:txBody>
      </p:sp>
      <p:sp>
        <p:nvSpPr>
          <p:cNvPr id="4" name="Text Placeholder 4"/>
          <p:cNvSpPr>
            <a:spLocks noGrp="1"/>
          </p:cNvSpPr>
          <p:nvPr>
            <p:ph type="body" sz="quarter" idx="12"/>
          </p:nvPr>
        </p:nvSpPr>
        <p:spPr>
          <a:xfrm>
            <a:off x="1033199" y="3740750"/>
            <a:ext cx="8010525" cy="612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Slide Number Placeholder 5">
            <a:extLst>
              <a:ext uri="{FF2B5EF4-FFF2-40B4-BE49-F238E27FC236}">
                <a16:creationId xmlns:a16="http://schemas.microsoft.com/office/drawing/2014/main" id="{2ED0123A-9600-C088-926A-26ABD1C666D0}"/>
              </a:ext>
            </a:extLst>
          </p:cNvPr>
          <p:cNvSpPr>
            <a:spLocks noGrp="1"/>
          </p:cNvSpPr>
          <p:nvPr>
            <p:ph type="sldNum" sz="quarter" idx="13"/>
          </p:nvPr>
        </p:nvSpPr>
        <p:spPr/>
        <p:txBody>
          <a:bodyPr/>
          <a:lstStyle>
            <a:lvl1pPr>
              <a:defRPr/>
            </a:lvl1pPr>
          </a:lstStyle>
          <a:p>
            <a:pPr>
              <a:defRPr/>
            </a:pPr>
            <a:fld id="{60A6BAD6-418B-4446-A56C-577B1B9BAD61}" type="slidenum">
              <a:rPr lang="en-GB"/>
              <a:pPr>
                <a:defRPr/>
              </a:pPr>
              <a:t>‹#›</a:t>
            </a:fld>
            <a:endParaRPr lang="en-GB"/>
          </a:p>
        </p:txBody>
      </p:sp>
    </p:spTree>
    <p:extLst>
      <p:ext uri="{BB962C8B-B14F-4D97-AF65-F5344CB8AC3E}">
        <p14:creationId xmlns:p14="http://schemas.microsoft.com/office/powerpoint/2010/main" val="300012817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XT/CONTENT TICK BLACK">
    <p:bg>
      <p:bgPr>
        <a:solidFill>
          <a:schemeClr val="bg1"/>
        </a:solidFill>
        <a:effectLst/>
      </p:bgPr>
    </p:bg>
    <p:spTree>
      <p:nvGrpSpPr>
        <p:cNvPr id="1" name=""/>
        <p:cNvGrpSpPr/>
        <p:nvPr/>
      </p:nvGrpSpPr>
      <p:grpSpPr>
        <a:xfrm>
          <a:off x="0" y="0"/>
          <a:ext cx="0" cy="0"/>
          <a:chOff x="0" y="0"/>
          <a:chExt cx="0" cy="0"/>
        </a:xfrm>
      </p:grpSpPr>
      <p:pic>
        <p:nvPicPr>
          <p:cNvPr id="2" name="Picture 6" descr="A picture containing text&#10;&#10;Description automatically generated">
            <a:extLst>
              <a:ext uri="{FF2B5EF4-FFF2-40B4-BE49-F238E27FC236}">
                <a16:creationId xmlns:a16="http://schemas.microsoft.com/office/drawing/2014/main" id="{638038CD-CD10-990D-0A65-740293680319}"/>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412413" y="2270125"/>
            <a:ext cx="8383587" cy="838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2"/>
          <p:cNvSpPr>
            <a:spLocks noGrp="1"/>
          </p:cNvSpPr>
          <p:nvPr>
            <p:ph type="title"/>
          </p:nvPr>
        </p:nvSpPr>
        <p:spPr>
          <a:xfrm>
            <a:off x="1033200" y="1447200"/>
            <a:ext cx="8010525"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8" name="Text Placeholder 4"/>
          <p:cNvSpPr>
            <a:spLocks noGrp="1"/>
          </p:cNvSpPr>
          <p:nvPr>
            <p:ph type="body" sz="quarter" idx="12"/>
          </p:nvPr>
        </p:nvSpPr>
        <p:spPr>
          <a:xfrm>
            <a:off x="1033199" y="3740750"/>
            <a:ext cx="8010525" cy="612140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Date Placeholder 1">
            <a:extLst>
              <a:ext uri="{FF2B5EF4-FFF2-40B4-BE49-F238E27FC236}">
                <a16:creationId xmlns:a16="http://schemas.microsoft.com/office/drawing/2014/main" id="{B00DFA21-7EFE-0EBC-CE0C-6197CD3BBD1B}"/>
              </a:ext>
            </a:extLst>
          </p:cNvPr>
          <p:cNvSpPr>
            <a:spLocks noGrp="1"/>
          </p:cNvSpPr>
          <p:nvPr>
            <p:ph type="dt" sz="half" idx="13"/>
          </p:nvPr>
        </p:nvSpPr>
        <p:spPr/>
        <p:txBody>
          <a:bodyPr/>
          <a:lstStyle>
            <a:lvl1pPr>
              <a:defRPr/>
            </a:lvl1pPr>
          </a:lstStyle>
          <a:p>
            <a:pPr>
              <a:defRPr/>
            </a:pPr>
            <a:fld id="{FD3431BA-A393-47C6-871C-37F3E16136D2}" type="datetimeFigureOut">
              <a:rPr lang="en-GB"/>
              <a:pPr>
                <a:defRPr/>
              </a:pPr>
              <a:t>13/11/2023</a:t>
            </a:fld>
            <a:endParaRPr lang="en-GB"/>
          </a:p>
        </p:txBody>
      </p:sp>
      <p:sp>
        <p:nvSpPr>
          <p:cNvPr id="4" name="Footer Placeholder 3">
            <a:extLst>
              <a:ext uri="{FF2B5EF4-FFF2-40B4-BE49-F238E27FC236}">
                <a16:creationId xmlns:a16="http://schemas.microsoft.com/office/drawing/2014/main" id="{2730049D-54F7-F45E-E219-2FE44D9B28D4}"/>
              </a:ext>
            </a:extLst>
          </p:cNvPr>
          <p:cNvSpPr>
            <a:spLocks noGrp="1"/>
          </p:cNvSpPr>
          <p:nvPr>
            <p:ph type="ftr" sz="quarter" idx="14"/>
          </p:nvPr>
        </p:nvSpPr>
        <p:spPr/>
        <p:txBody>
          <a:bodyPr/>
          <a:lstStyle>
            <a:lvl1pPr>
              <a:defRPr/>
            </a:lvl1pPr>
          </a:lstStyle>
          <a:p>
            <a:pPr>
              <a:defRPr/>
            </a:pPr>
            <a:endParaRPr lang="en-GB"/>
          </a:p>
        </p:txBody>
      </p:sp>
      <p:sp>
        <p:nvSpPr>
          <p:cNvPr id="6" name="Slide Number Placeholder 5">
            <a:extLst>
              <a:ext uri="{FF2B5EF4-FFF2-40B4-BE49-F238E27FC236}">
                <a16:creationId xmlns:a16="http://schemas.microsoft.com/office/drawing/2014/main" id="{7C2D2593-0495-A444-9844-33750013C374}"/>
              </a:ext>
            </a:extLst>
          </p:cNvPr>
          <p:cNvSpPr>
            <a:spLocks noGrp="1"/>
          </p:cNvSpPr>
          <p:nvPr>
            <p:ph type="sldNum" sz="quarter" idx="15"/>
          </p:nvPr>
        </p:nvSpPr>
        <p:spPr/>
        <p:txBody>
          <a:bodyPr/>
          <a:lstStyle>
            <a:lvl1pPr>
              <a:defRPr>
                <a:solidFill>
                  <a:schemeClr val="tx1"/>
                </a:solidFill>
              </a:defRPr>
            </a:lvl1pPr>
          </a:lstStyle>
          <a:p>
            <a:pPr>
              <a:defRPr/>
            </a:pPr>
            <a:fld id="{FFDDF3D4-0214-47AD-AE51-55E2095F86DE}" type="slidenum">
              <a:rPr lang="en-GB"/>
              <a:pPr>
                <a:defRPr/>
              </a:pPr>
              <a:t>‹#›</a:t>
            </a:fld>
            <a:endParaRPr lang="en-GB"/>
          </a:p>
        </p:txBody>
      </p:sp>
    </p:spTree>
    <p:extLst>
      <p:ext uri="{BB962C8B-B14F-4D97-AF65-F5344CB8AC3E}">
        <p14:creationId xmlns:p14="http://schemas.microsoft.com/office/powerpoint/2010/main" val="9748063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ONTENT &amp; QUOTE BLACK">
    <p:bg>
      <p:bgPr>
        <a:solidFill>
          <a:schemeClr val="bg1"/>
        </a:solidFill>
        <a:effectLst/>
      </p:bgPr>
    </p:bg>
    <p:spTree>
      <p:nvGrpSpPr>
        <p:cNvPr id="1" name=""/>
        <p:cNvGrpSpPr/>
        <p:nvPr/>
      </p:nvGrpSpPr>
      <p:grpSpPr>
        <a:xfrm>
          <a:off x="0" y="0"/>
          <a:ext cx="0" cy="0"/>
          <a:chOff x="0" y="0"/>
          <a:chExt cx="0" cy="0"/>
        </a:xfrm>
      </p:grpSpPr>
      <p:pic>
        <p:nvPicPr>
          <p:cNvPr id="2" name="Picture 6" descr="A picture containing text, dark, lit&#10;&#10;Description automatically generated">
            <a:extLst>
              <a:ext uri="{FF2B5EF4-FFF2-40B4-BE49-F238E27FC236}">
                <a16:creationId xmlns:a16="http://schemas.microsoft.com/office/drawing/2014/main" id="{94A9227D-58E8-AF73-0BFB-7BFD0E0FA4E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44213" y="3638550"/>
            <a:ext cx="684212"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7" descr="A picture containing text, dark, lit&#10;&#10;Description automatically generated">
            <a:extLst>
              <a:ext uri="{FF2B5EF4-FFF2-40B4-BE49-F238E27FC236}">
                <a16:creationId xmlns:a16="http://schemas.microsoft.com/office/drawing/2014/main" id="{06D7D575-95AB-8670-3516-FFBB2FDA0F79}"/>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383963" y="3638550"/>
            <a:ext cx="684212"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2"/>
          <p:cNvSpPr>
            <a:spLocks noGrp="1"/>
          </p:cNvSpPr>
          <p:nvPr>
            <p:ph type="title"/>
          </p:nvPr>
        </p:nvSpPr>
        <p:spPr>
          <a:xfrm>
            <a:off x="1033200" y="1447200"/>
            <a:ext cx="8010525"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6" name="Text Placeholder 5"/>
          <p:cNvSpPr>
            <a:spLocks noGrp="1"/>
          </p:cNvSpPr>
          <p:nvPr>
            <p:ph type="body" sz="quarter" idx="10"/>
          </p:nvPr>
        </p:nvSpPr>
        <p:spPr>
          <a:xfrm>
            <a:off x="1033463" y="3854450"/>
            <a:ext cx="8010525" cy="612140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7"/>
          <p:cNvSpPr>
            <a:spLocks noGrp="1"/>
          </p:cNvSpPr>
          <p:nvPr>
            <p:ph type="body" sz="quarter" idx="14"/>
          </p:nvPr>
        </p:nvSpPr>
        <p:spPr>
          <a:xfrm>
            <a:off x="10988675" y="4934595"/>
            <a:ext cx="7732713" cy="3313112"/>
          </a:xfrm>
        </p:spPr>
        <p:txBody>
          <a:bodyPr/>
          <a:lstStyle>
            <a:lvl1pPr marL="0" indent="0">
              <a:buNone/>
              <a:defRPr sz="4400">
                <a:solidFill>
                  <a:schemeClr val="tx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4" name="Slide Number Placeholder 3">
            <a:extLst>
              <a:ext uri="{FF2B5EF4-FFF2-40B4-BE49-F238E27FC236}">
                <a16:creationId xmlns:a16="http://schemas.microsoft.com/office/drawing/2014/main" id="{919E5F56-1E72-E787-21B7-A2925408312F}"/>
              </a:ext>
            </a:extLst>
          </p:cNvPr>
          <p:cNvSpPr>
            <a:spLocks noGrp="1"/>
          </p:cNvSpPr>
          <p:nvPr>
            <p:ph type="sldNum" sz="quarter" idx="15"/>
          </p:nvPr>
        </p:nvSpPr>
        <p:spPr/>
        <p:txBody>
          <a:bodyPr/>
          <a:lstStyle>
            <a:lvl1pPr>
              <a:defRPr>
                <a:solidFill>
                  <a:schemeClr val="tx1"/>
                </a:solidFill>
              </a:defRPr>
            </a:lvl1pPr>
          </a:lstStyle>
          <a:p>
            <a:pPr>
              <a:defRPr/>
            </a:pPr>
            <a:fld id="{782F0B3B-276F-4592-A1BD-98A84C39E467}" type="slidenum">
              <a:rPr lang="en-GB"/>
              <a:pPr>
                <a:defRPr/>
              </a:pPr>
              <a:t>‹#›</a:t>
            </a:fld>
            <a:endParaRPr lang="en-GB"/>
          </a:p>
        </p:txBody>
      </p:sp>
    </p:spTree>
    <p:extLst>
      <p:ext uri="{BB962C8B-B14F-4D97-AF65-F5344CB8AC3E}">
        <p14:creationId xmlns:p14="http://schemas.microsoft.com/office/powerpoint/2010/main" val="32773211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NTENT &amp; QUOTE WHITE">
    <p:spTree>
      <p:nvGrpSpPr>
        <p:cNvPr id="1" name=""/>
        <p:cNvGrpSpPr/>
        <p:nvPr/>
      </p:nvGrpSpPr>
      <p:grpSpPr>
        <a:xfrm>
          <a:off x="0" y="0"/>
          <a:ext cx="0" cy="0"/>
          <a:chOff x="0" y="0"/>
          <a:chExt cx="0" cy="0"/>
        </a:xfrm>
      </p:grpSpPr>
      <p:pic>
        <p:nvPicPr>
          <p:cNvPr id="2" name="Picture 6" descr="A picture containing text, dark, lit&#10;&#10;Description automatically generated">
            <a:extLst>
              <a:ext uri="{FF2B5EF4-FFF2-40B4-BE49-F238E27FC236}">
                <a16:creationId xmlns:a16="http://schemas.microsoft.com/office/drawing/2014/main" id="{8AA695F1-D5C2-EB92-1AFE-B608313D63A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844213" y="3638550"/>
            <a:ext cx="684212"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7" descr="A picture containing text, dark, lit&#10;&#10;Description automatically generated">
            <a:extLst>
              <a:ext uri="{FF2B5EF4-FFF2-40B4-BE49-F238E27FC236}">
                <a16:creationId xmlns:a16="http://schemas.microsoft.com/office/drawing/2014/main" id="{1FEB72AB-3AFA-D40B-92A5-81DA48599DCB}"/>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420475" y="3662363"/>
            <a:ext cx="684213" cy="1103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2"/>
          <p:cNvSpPr>
            <a:spLocks noGrp="1"/>
          </p:cNvSpPr>
          <p:nvPr>
            <p:ph type="title"/>
          </p:nvPr>
        </p:nvSpPr>
        <p:spPr>
          <a:xfrm>
            <a:off x="1033200" y="1447200"/>
            <a:ext cx="8010525" cy="1818000"/>
          </a:xfrm>
          <a:prstGeom prst="rect">
            <a:avLst/>
          </a:prstGeom>
        </p:spPr>
        <p:txBody>
          <a:bodyPr/>
          <a:lstStyle>
            <a:lvl1pPr>
              <a:defRPr baseline="0">
                <a:solidFill>
                  <a:schemeClr val="bg1"/>
                </a:solidFill>
              </a:defRPr>
            </a:lvl1pPr>
          </a:lstStyle>
          <a:p>
            <a:r>
              <a:rPr lang="en-US"/>
              <a:t>Click to edit Master title style</a:t>
            </a:r>
            <a:endParaRPr lang="en-GB"/>
          </a:p>
        </p:txBody>
      </p:sp>
      <p:sp>
        <p:nvSpPr>
          <p:cNvPr id="3" name="Text Placeholder 2"/>
          <p:cNvSpPr>
            <a:spLocks noGrp="1"/>
          </p:cNvSpPr>
          <p:nvPr>
            <p:ph type="body" sz="quarter" idx="10"/>
          </p:nvPr>
        </p:nvSpPr>
        <p:spPr>
          <a:xfrm>
            <a:off x="1033463" y="3782467"/>
            <a:ext cx="8010525" cy="619338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Text Placeholder 7"/>
          <p:cNvSpPr>
            <a:spLocks noGrp="1"/>
          </p:cNvSpPr>
          <p:nvPr>
            <p:ph type="body" sz="quarter" idx="14"/>
          </p:nvPr>
        </p:nvSpPr>
        <p:spPr>
          <a:xfrm>
            <a:off x="10988675" y="4934595"/>
            <a:ext cx="7732713" cy="3313112"/>
          </a:xfrm>
        </p:spPr>
        <p:txBody>
          <a:bodyPr/>
          <a:lstStyle>
            <a:lvl1pPr marL="0" indent="0">
              <a:buNone/>
              <a:defRPr sz="4400">
                <a:solidFill>
                  <a:schemeClr val="bg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6" name="Slide Number Placeholder 5">
            <a:extLst>
              <a:ext uri="{FF2B5EF4-FFF2-40B4-BE49-F238E27FC236}">
                <a16:creationId xmlns:a16="http://schemas.microsoft.com/office/drawing/2014/main" id="{6A8EEC26-C490-9ABA-8FA9-BA12770988BC}"/>
              </a:ext>
            </a:extLst>
          </p:cNvPr>
          <p:cNvSpPr>
            <a:spLocks noGrp="1"/>
          </p:cNvSpPr>
          <p:nvPr>
            <p:ph type="sldNum" sz="quarter" idx="15"/>
          </p:nvPr>
        </p:nvSpPr>
        <p:spPr/>
        <p:txBody>
          <a:bodyPr/>
          <a:lstStyle>
            <a:lvl1pPr>
              <a:defRPr/>
            </a:lvl1pPr>
          </a:lstStyle>
          <a:p>
            <a:pPr>
              <a:defRPr/>
            </a:pPr>
            <a:fld id="{58A8A13B-A067-4723-9EA2-5A2F8AC6137D}" type="slidenum">
              <a:rPr lang="en-GB"/>
              <a:pPr>
                <a:defRPr/>
              </a:pPr>
              <a:t>‹#›</a:t>
            </a:fld>
            <a:endParaRPr lang="en-GB"/>
          </a:p>
        </p:txBody>
      </p:sp>
    </p:spTree>
    <p:extLst>
      <p:ext uri="{BB962C8B-B14F-4D97-AF65-F5344CB8AC3E}">
        <p14:creationId xmlns:p14="http://schemas.microsoft.com/office/powerpoint/2010/main" val="155930982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CONTENT LONG TITLE WHITE">
    <p:spTree>
      <p:nvGrpSpPr>
        <p:cNvPr id="1" name=""/>
        <p:cNvGrpSpPr/>
        <p:nvPr/>
      </p:nvGrpSpPr>
      <p:grpSpPr>
        <a:xfrm>
          <a:off x="0" y="0"/>
          <a:ext cx="0" cy="0"/>
          <a:chOff x="0" y="0"/>
          <a:chExt cx="0" cy="0"/>
        </a:xfrm>
      </p:grpSpPr>
      <p:sp>
        <p:nvSpPr>
          <p:cNvPr id="5" name="Title 2"/>
          <p:cNvSpPr>
            <a:spLocks noGrp="1"/>
          </p:cNvSpPr>
          <p:nvPr>
            <p:ph type="title"/>
          </p:nvPr>
        </p:nvSpPr>
        <p:spPr>
          <a:xfrm>
            <a:off x="1033200" y="686124"/>
            <a:ext cx="18037703" cy="1872208"/>
          </a:xfrm>
          <a:prstGeom prst="rect">
            <a:avLst/>
          </a:prstGeom>
        </p:spPr>
        <p:txBody>
          <a:bodyPr/>
          <a:lstStyle>
            <a:lvl1pPr>
              <a:defRPr baseline="0"/>
            </a:lvl1pPr>
          </a:lstStyle>
          <a:p>
            <a:r>
              <a:rPr lang="en-US"/>
              <a:t>Click to edit Master title style</a:t>
            </a:r>
            <a:endParaRPr lang="en-GB"/>
          </a:p>
        </p:txBody>
      </p:sp>
      <p:sp>
        <p:nvSpPr>
          <p:cNvPr id="6" name="Text Placeholder 4"/>
          <p:cNvSpPr>
            <a:spLocks noGrp="1"/>
          </p:cNvSpPr>
          <p:nvPr>
            <p:ph type="body" sz="quarter" idx="12"/>
          </p:nvPr>
        </p:nvSpPr>
        <p:spPr>
          <a:xfrm>
            <a:off x="1043888" y="2978803"/>
            <a:ext cx="8010525" cy="6912768"/>
          </a:xfrm>
        </p:spPr>
        <p:txBody>
          <a:bodyPr>
            <a:normAutofit/>
          </a:bodyPr>
          <a:lstStyle>
            <a:lvl1pPr marL="620713" indent="-620713">
              <a:defRPr sz="4400">
                <a:solidFill>
                  <a:schemeClr val="bg1"/>
                </a:solidFill>
              </a:defRPr>
            </a:lvl1pPr>
            <a:lvl2pPr marL="1158875" indent="-538163">
              <a:defRPr sz="4000">
                <a:solidFill>
                  <a:schemeClr val="bg1"/>
                </a:solidFill>
              </a:defRPr>
            </a:lvl2pPr>
            <a:lvl3pPr marL="1616075" indent="-457200">
              <a:defRPr sz="3600">
                <a:solidFill>
                  <a:schemeClr val="bg1"/>
                </a:solidFill>
              </a:defRPr>
            </a:lvl3pPr>
            <a:lvl4pPr marL="2057400" indent="-358775">
              <a:defRPr sz="3200">
                <a:solidFill>
                  <a:schemeClr val="bg1"/>
                </a:solidFill>
              </a:defRPr>
            </a:lvl4pPr>
            <a:lvl5pPr marL="2416175" indent="-358775">
              <a:defRPr sz="2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4"/>
          <p:cNvSpPr>
            <a:spLocks noGrp="1"/>
          </p:cNvSpPr>
          <p:nvPr>
            <p:ph type="body" sz="quarter" idx="13"/>
          </p:nvPr>
        </p:nvSpPr>
        <p:spPr>
          <a:xfrm>
            <a:off x="11049687" y="2978803"/>
            <a:ext cx="8010525" cy="6912768"/>
          </a:xfrm>
        </p:spPr>
        <p:txBody>
          <a:bodyPr>
            <a:normAutofit/>
          </a:bodyPr>
          <a:lstStyle>
            <a:lvl1pPr marL="620713" indent="-620713">
              <a:defRPr sz="4400">
                <a:solidFill>
                  <a:schemeClr val="bg1"/>
                </a:solidFill>
              </a:defRPr>
            </a:lvl1pPr>
            <a:lvl2pPr marL="1158875" indent="-538163">
              <a:defRPr sz="4000">
                <a:solidFill>
                  <a:schemeClr val="bg1"/>
                </a:solidFill>
              </a:defRPr>
            </a:lvl2pPr>
            <a:lvl3pPr marL="1616075" indent="-457200">
              <a:defRPr sz="3600">
                <a:solidFill>
                  <a:schemeClr val="bg1"/>
                </a:solidFill>
              </a:defRPr>
            </a:lvl3pPr>
            <a:lvl4pPr marL="2057400" indent="-358775">
              <a:defRPr sz="3200">
                <a:solidFill>
                  <a:schemeClr val="bg1"/>
                </a:solidFill>
              </a:defRPr>
            </a:lvl4pPr>
            <a:lvl5pPr marL="2416175" indent="-358775">
              <a:defRPr sz="2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Slide Number Placeholder 3">
            <a:extLst>
              <a:ext uri="{FF2B5EF4-FFF2-40B4-BE49-F238E27FC236}">
                <a16:creationId xmlns:a16="http://schemas.microsoft.com/office/drawing/2014/main" id="{3E7BD063-44C6-ADB8-7341-540EE40085D0}"/>
              </a:ext>
            </a:extLst>
          </p:cNvPr>
          <p:cNvSpPr>
            <a:spLocks noGrp="1"/>
          </p:cNvSpPr>
          <p:nvPr>
            <p:ph type="sldNum" sz="quarter" idx="14"/>
          </p:nvPr>
        </p:nvSpPr>
        <p:spPr/>
        <p:txBody>
          <a:bodyPr/>
          <a:lstStyle>
            <a:lvl1pPr>
              <a:defRPr/>
            </a:lvl1pPr>
          </a:lstStyle>
          <a:p>
            <a:pPr>
              <a:defRPr/>
            </a:pPr>
            <a:fld id="{021FEDFF-FE35-403E-90CB-D2918396CD43}" type="slidenum">
              <a:rPr lang="en-GB"/>
              <a:pPr>
                <a:defRPr/>
              </a:pPr>
              <a:t>‹#›</a:t>
            </a:fld>
            <a:endParaRPr lang="en-GB"/>
          </a:p>
        </p:txBody>
      </p:sp>
    </p:spTree>
    <p:extLst>
      <p:ext uri="{BB962C8B-B14F-4D97-AF65-F5344CB8AC3E}">
        <p14:creationId xmlns:p14="http://schemas.microsoft.com/office/powerpoint/2010/main" val="116368912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CONTENT LONG TITLE BLACK">
    <p:bg>
      <p:bgPr>
        <a:solidFill>
          <a:schemeClr val="bg1"/>
        </a:solidFill>
        <a:effectLst/>
      </p:bgPr>
    </p:bg>
    <p:spTree>
      <p:nvGrpSpPr>
        <p:cNvPr id="1" name=""/>
        <p:cNvGrpSpPr/>
        <p:nvPr/>
      </p:nvGrpSpPr>
      <p:grpSpPr>
        <a:xfrm>
          <a:off x="0" y="0"/>
          <a:ext cx="0" cy="0"/>
          <a:chOff x="0" y="0"/>
          <a:chExt cx="0" cy="0"/>
        </a:xfrm>
      </p:grpSpPr>
      <p:sp>
        <p:nvSpPr>
          <p:cNvPr id="5" name="Title 2"/>
          <p:cNvSpPr>
            <a:spLocks noGrp="1"/>
          </p:cNvSpPr>
          <p:nvPr>
            <p:ph type="title"/>
          </p:nvPr>
        </p:nvSpPr>
        <p:spPr>
          <a:xfrm>
            <a:off x="1033200" y="686124"/>
            <a:ext cx="18037703" cy="1872208"/>
          </a:xfrm>
          <a:prstGeom prst="rect">
            <a:avLst/>
          </a:prstGeom>
        </p:spPr>
        <p:txBody>
          <a:bodyPr/>
          <a:lstStyle>
            <a:lvl1pPr>
              <a:defRPr>
                <a:solidFill>
                  <a:schemeClr val="tx1"/>
                </a:solidFill>
              </a:defRPr>
            </a:lvl1pPr>
          </a:lstStyle>
          <a:p>
            <a:r>
              <a:rPr lang="en-US"/>
              <a:t>Click to edit Master title style</a:t>
            </a:r>
            <a:endParaRPr lang="en-GB"/>
          </a:p>
        </p:txBody>
      </p:sp>
      <p:sp>
        <p:nvSpPr>
          <p:cNvPr id="6" name="Text Placeholder 4"/>
          <p:cNvSpPr>
            <a:spLocks noGrp="1"/>
          </p:cNvSpPr>
          <p:nvPr>
            <p:ph type="body" sz="quarter" idx="12"/>
          </p:nvPr>
        </p:nvSpPr>
        <p:spPr>
          <a:xfrm>
            <a:off x="1043888" y="2978803"/>
            <a:ext cx="8010525" cy="6912768"/>
          </a:xfrm>
        </p:spPr>
        <p:txBody>
          <a:bodyPr>
            <a:normAutofit/>
          </a:bodyPr>
          <a:lstStyle>
            <a:lvl1pPr marL="620713" indent="-620713">
              <a:defRPr sz="4400">
                <a:solidFill>
                  <a:schemeClr val="tx1"/>
                </a:solidFill>
              </a:defRPr>
            </a:lvl1pPr>
            <a:lvl2pPr marL="1158875" indent="-538163">
              <a:defRPr sz="4000">
                <a:solidFill>
                  <a:schemeClr val="tx1"/>
                </a:solidFill>
              </a:defRPr>
            </a:lvl2pPr>
            <a:lvl3pPr marL="1616075" indent="-457200">
              <a:defRPr sz="3600">
                <a:solidFill>
                  <a:schemeClr val="tx1"/>
                </a:solidFill>
              </a:defRPr>
            </a:lvl3pPr>
            <a:lvl4pPr marL="2057400" indent="-358775">
              <a:defRPr sz="3200">
                <a:solidFill>
                  <a:schemeClr val="tx1"/>
                </a:solidFill>
              </a:defRPr>
            </a:lvl4pPr>
            <a:lvl5pPr marL="2416175" indent="-358775">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4"/>
          <p:cNvSpPr>
            <a:spLocks noGrp="1"/>
          </p:cNvSpPr>
          <p:nvPr>
            <p:ph type="body" sz="quarter" idx="13"/>
          </p:nvPr>
        </p:nvSpPr>
        <p:spPr>
          <a:xfrm>
            <a:off x="11049687" y="2978803"/>
            <a:ext cx="8010525" cy="6912768"/>
          </a:xfrm>
        </p:spPr>
        <p:txBody>
          <a:bodyPr>
            <a:normAutofit/>
          </a:bodyPr>
          <a:lstStyle>
            <a:lvl1pPr marL="620713" indent="-620713">
              <a:defRPr sz="4400">
                <a:solidFill>
                  <a:schemeClr val="tx1"/>
                </a:solidFill>
              </a:defRPr>
            </a:lvl1pPr>
            <a:lvl2pPr marL="1158875" indent="-538163">
              <a:defRPr sz="4000">
                <a:solidFill>
                  <a:schemeClr val="tx1"/>
                </a:solidFill>
              </a:defRPr>
            </a:lvl2pPr>
            <a:lvl3pPr marL="1616075" indent="-457200">
              <a:defRPr sz="3600">
                <a:solidFill>
                  <a:schemeClr val="tx1"/>
                </a:solidFill>
              </a:defRPr>
            </a:lvl3pPr>
            <a:lvl4pPr marL="2057400" indent="-358775">
              <a:defRPr sz="3200">
                <a:solidFill>
                  <a:schemeClr val="tx1"/>
                </a:solidFill>
              </a:defRPr>
            </a:lvl4pPr>
            <a:lvl5pPr marL="2416175" indent="-358775">
              <a:defRPr sz="2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Slide Number Placeholder 3">
            <a:extLst>
              <a:ext uri="{FF2B5EF4-FFF2-40B4-BE49-F238E27FC236}">
                <a16:creationId xmlns:a16="http://schemas.microsoft.com/office/drawing/2014/main" id="{8EB55344-B8C5-CE42-40C8-92B2DD18D52D}"/>
              </a:ext>
            </a:extLst>
          </p:cNvPr>
          <p:cNvSpPr>
            <a:spLocks noGrp="1"/>
          </p:cNvSpPr>
          <p:nvPr>
            <p:ph type="sldNum" sz="quarter" idx="14"/>
          </p:nvPr>
        </p:nvSpPr>
        <p:spPr/>
        <p:txBody>
          <a:bodyPr/>
          <a:lstStyle>
            <a:lvl1pPr>
              <a:defRPr>
                <a:solidFill>
                  <a:schemeClr val="tx1"/>
                </a:solidFill>
              </a:defRPr>
            </a:lvl1pPr>
          </a:lstStyle>
          <a:p>
            <a:pPr>
              <a:defRPr/>
            </a:pPr>
            <a:fld id="{6C351072-6BAA-488A-890C-7176904E057D}" type="slidenum">
              <a:rPr lang="en-GB"/>
              <a:pPr>
                <a:defRPr/>
              </a:pPr>
              <a:t>‹#›</a:t>
            </a:fld>
            <a:endParaRPr lang="en-GB"/>
          </a:p>
        </p:txBody>
      </p:sp>
    </p:spTree>
    <p:extLst>
      <p:ext uri="{BB962C8B-B14F-4D97-AF65-F5344CB8AC3E}">
        <p14:creationId xmlns:p14="http://schemas.microsoft.com/office/powerpoint/2010/main" val="4015539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UNDERLINE WHITE">
    <p:spTree>
      <p:nvGrpSpPr>
        <p:cNvPr id="1" name=""/>
        <p:cNvGrpSpPr/>
        <p:nvPr/>
      </p:nvGrpSpPr>
      <p:grpSpPr>
        <a:xfrm>
          <a:off x="0" y="0"/>
          <a:ext cx="0" cy="0"/>
          <a:chOff x="0" y="0"/>
          <a:chExt cx="0" cy="0"/>
        </a:xfrm>
      </p:grpSpPr>
      <p:sp>
        <p:nvSpPr>
          <p:cNvPr id="3" name="object 40">
            <a:extLst>
              <a:ext uri="{FF2B5EF4-FFF2-40B4-BE49-F238E27FC236}">
                <a16:creationId xmlns:a16="http://schemas.microsoft.com/office/drawing/2014/main" id="{2309699D-9090-F9D1-E216-6D019B0AE734}"/>
              </a:ext>
            </a:extLst>
          </p:cNvPr>
          <p:cNvSpPr>
            <a:spLocks/>
          </p:cNvSpPr>
          <p:nvPr userDrawn="1"/>
        </p:nvSpPr>
        <p:spPr bwMode="auto">
          <a:xfrm>
            <a:off x="1035050" y="5654675"/>
            <a:ext cx="14814550" cy="1162050"/>
          </a:xfrm>
          <a:custGeom>
            <a:avLst/>
            <a:gdLst>
              <a:gd name="T0" fmla="*/ 24554621 w 2723515"/>
              <a:gd name="T1" fmla="*/ 49941 h 306704"/>
              <a:gd name="T2" fmla="*/ 34623368 w 2723515"/>
              <a:gd name="T3" fmla="*/ 42105 h 306704"/>
              <a:gd name="T4" fmla="*/ 68163754 w 2723515"/>
              <a:gd name="T5" fmla="*/ 352581 h 306704"/>
              <a:gd name="T6" fmla="*/ 75297746 w 2723515"/>
              <a:gd name="T7" fmla="*/ 396880 h 306704"/>
              <a:gd name="T8" fmla="*/ 77855223 w 2723515"/>
              <a:gd name="T9" fmla="*/ 2107337 h 306704"/>
              <a:gd name="T10" fmla="*/ 79100525 w 2723515"/>
              <a:gd name="T11" fmla="*/ 3960713 h 306704"/>
              <a:gd name="T12" fmla="*/ 79942249 w 2723515"/>
              <a:gd name="T13" fmla="*/ 2563660 h 306704"/>
              <a:gd name="T14" fmla="*/ 77875518 w 2723515"/>
              <a:gd name="T15" fmla="*/ 738364 h 306704"/>
              <a:gd name="T16" fmla="*/ 73356140 w 2723515"/>
              <a:gd name="T17" fmla="*/ 1175910 h 306704"/>
              <a:gd name="T18" fmla="*/ 47756499 w 2723515"/>
              <a:gd name="T19" fmla="*/ 355506 h 306704"/>
              <a:gd name="T20" fmla="*/ 69989636 w 2723515"/>
              <a:gd name="T21" fmla="*/ 355506 h 306704"/>
              <a:gd name="T22" fmla="*/ 57425781 w 2723515"/>
              <a:gd name="T23" fmla="*/ 282582 h 306704"/>
              <a:gd name="T24" fmla="*/ 47190568 w 2723515"/>
              <a:gd name="T25" fmla="*/ 2743789 h 306704"/>
              <a:gd name="T26" fmla="*/ 44592524 w 2723515"/>
              <a:gd name="T27" fmla="*/ 1339993 h 306704"/>
              <a:gd name="T28" fmla="*/ 40333904 w 2723515"/>
              <a:gd name="T29" fmla="*/ 1321761 h 306704"/>
              <a:gd name="T30" fmla="*/ 43865780 w 2723515"/>
              <a:gd name="T31" fmla="*/ 173195 h 306704"/>
              <a:gd name="T32" fmla="*/ 37673843 w 2723515"/>
              <a:gd name="T33" fmla="*/ 1267065 h 306704"/>
              <a:gd name="T34" fmla="*/ 35209566 w 2723515"/>
              <a:gd name="T35" fmla="*/ 2999027 h 306704"/>
              <a:gd name="T36" fmla="*/ 32634781 w 2723515"/>
              <a:gd name="T37" fmla="*/ 3691812 h 306704"/>
              <a:gd name="T38" fmla="*/ 33331461 w 2723515"/>
              <a:gd name="T39" fmla="*/ 82040 h 306704"/>
              <a:gd name="T40" fmla="*/ 28887240 w 2723515"/>
              <a:gd name="T41" fmla="*/ 1194141 h 306704"/>
              <a:gd name="T42" fmla="*/ 26006597 w 2723515"/>
              <a:gd name="T43" fmla="*/ 246123 h 306704"/>
              <a:gd name="T44" fmla="*/ 15441479 w 2723515"/>
              <a:gd name="T45" fmla="*/ 173195 h 306704"/>
              <a:gd name="T46" fmla="*/ 840952 w 2723515"/>
              <a:gd name="T47" fmla="*/ 1194141 h 306704"/>
              <a:gd name="T48" fmla="*/ 151430 w 2723515"/>
              <a:gd name="T49" fmla="*/ 3947046 h 306704"/>
              <a:gd name="T50" fmla="*/ 30834106 w 2723515"/>
              <a:gd name="T51" fmla="*/ 3928818 h 306704"/>
              <a:gd name="T52" fmla="*/ 11495902 w 2723515"/>
              <a:gd name="T53" fmla="*/ 4147589 h 306704"/>
              <a:gd name="T54" fmla="*/ 44469999 w 2723515"/>
              <a:gd name="T55" fmla="*/ 4202285 h 306704"/>
              <a:gd name="T56" fmla="*/ 73389190 w 2723515"/>
              <a:gd name="T57" fmla="*/ 4366364 h 306704"/>
              <a:gd name="T58" fmla="*/ 56234204 w 2723515"/>
              <a:gd name="T59" fmla="*/ 4165821 h 306704"/>
              <a:gd name="T60" fmla="*/ 39062683 w 2723515"/>
              <a:gd name="T61" fmla="*/ 4092897 h 306704"/>
              <a:gd name="T62" fmla="*/ 61063607 w 2723515"/>
              <a:gd name="T63" fmla="*/ 4129361 h 306704"/>
              <a:gd name="T64" fmla="*/ 71068832 w 2723515"/>
              <a:gd name="T65" fmla="*/ 4056434 h 306704"/>
              <a:gd name="T66" fmla="*/ 79226395 w 2723515"/>
              <a:gd name="T67" fmla="*/ 3710043 h 306704"/>
              <a:gd name="T68" fmla="*/ 77444895 w 2723515"/>
              <a:gd name="T69" fmla="*/ 3293999 h 306704"/>
              <a:gd name="T70" fmla="*/ 68177658 w 2723515"/>
              <a:gd name="T71" fmla="*/ 4111129 h 306704"/>
              <a:gd name="T72" fmla="*/ 69730357 w 2723515"/>
              <a:gd name="T73" fmla="*/ 3928818 h 306704"/>
              <a:gd name="T74" fmla="*/ 67939060 w 2723515"/>
              <a:gd name="T75" fmla="*/ 3199570 h 306704"/>
              <a:gd name="T76" fmla="*/ 79919703 w 2723515"/>
              <a:gd name="T77" fmla="*/ 2962564 h 306704"/>
              <a:gd name="T78" fmla="*/ 68869072 w 2723515"/>
              <a:gd name="T79" fmla="*/ 3017259 h 306704"/>
              <a:gd name="T80" fmla="*/ 78875423 w 2723515"/>
              <a:gd name="T81" fmla="*/ 2433862 h 306704"/>
              <a:gd name="T82" fmla="*/ 73074314 w 2723515"/>
              <a:gd name="T83" fmla="*/ 2543246 h 306704"/>
              <a:gd name="T84" fmla="*/ 79899022 w 2723515"/>
              <a:gd name="T85" fmla="*/ 1923389 h 306704"/>
              <a:gd name="T86" fmla="*/ 78283214 w 2723515"/>
              <a:gd name="T87" fmla="*/ 1522304 h 306704"/>
              <a:gd name="T88" fmla="*/ 74268490 w 2723515"/>
              <a:gd name="T89" fmla="*/ 1540535 h 306704"/>
              <a:gd name="T90" fmla="*/ 72054088 w 2723515"/>
              <a:gd name="T91" fmla="*/ 1540535 h 306704"/>
              <a:gd name="T92" fmla="*/ 70327825 w 2723515"/>
              <a:gd name="T93" fmla="*/ 1905157 h 306704"/>
              <a:gd name="T94" fmla="*/ 68173159 w 2723515"/>
              <a:gd name="T95" fmla="*/ 2470322 h 306704"/>
              <a:gd name="T96" fmla="*/ 62164969 w 2723515"/>
              <a:gd name="T97" fmla="*/ 4019974 h 306704"/>
              <a:gd name="T98" fmla="*/ 58517020 w 2723515"/>
              <a:gd name="T99" fmla="*/ 3144875 h 306704"/>
              <a:gd name="T100" fmla="*/ 53112690 w 2723515"/>
              <a:gd name="T101" fmla="*/ 3801199 h 306704"/>
              <a:gd name="T102" fmla="*/ 54729264 w 2723515"/>
              <a:gd name="T103" fmla="*/ 3071951 h 306704"/>
              <a:gd name="T104" fmla="*/ 67038339 w 2723515"/>
              <a:gd name="T105" fmla="*/ 2415631 h 306704"/>
              <a:gd name="T106" fmla="*/ 64893823 w 2723515"/>
              <a:gd name="T107" fmla="*/ 2889640 h 306704"/>
              <a:gd name="T108" fmla="*/ 63070569 w 2723515"/>
              <a:gd name="T109" fmla="*/ 1442257 h 306704"/>
              <a:gd name="T110" fmla="*/ 58886780 w 2723515"/>
              <a:gd name="T111" fmla="*/ 2907872 h 306704"/>
              <a:gd name="T112" fmla="*/ 55929092 w 2723515"/>
              <a:gd name="T113" fmla="*/ 2834948 h 306704"/>
              <a:gd name="T114" fmla="*/ 51278578 w 2723515"/>
              <a:gd name="T115" fmla="*/ 2871408 h 306704"/>
              <a:gd name="T116" fmla="*/ 48335185 w 2723515"/>
              <a:gd name="T117" fmla="*/ 2798485 h 306704"/>
              <a:gd name="T118" fmla="*/ 45068240 w 2723515"/>
              <a:gd name="T119" fmla="*/ 3090183 h 306704"/>
              <a:gd name="T120" fmla="*/ 42115437 w 2723515"/>
              <a:gd name="T121" fmla="*/ 3035491 h 306704"/>
              <a:gd name="T122" fmla="*/ 66618214 w 2723515"/>
              <a:gd name="T123" fmla="*/ 1412916 h 306704"/>
              <a:gd name="T124" fmla="*/ 77370097 w 2723515"/>
              <a:gd name="T125" fmla="*/ 1267065 h 3067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723515" h="306704">
                <a:moveTo>
                  <a:pt x="79260" y="290195"/>
                </a:moveTo>
                <a:lnTo>
                  <a:pt x="78740" y="289433"/>
                </a:lnTo>
                <a:lnTo>
                  <a:pt x="76098" y="287985"/>
                </a:lnTo>
                <a:lnTo>
                  <a:pt x="73812" y="287350"/>
                </a:lnTo>
                <a:lnTo>
                  <a:pt x="62204" y="287197"/>
                </a:lnTo>
                <a:lnTo>
                  <a:pt x="55537" y="287528"/>
                </a:lnTo>
                <a:lnTo>
                  <a:pt x="55816" y="287528"/>
                </a:lnTo>
                <a:lnTo>
                  <a:pt x="54000" y="287578"/>
                </a:lnTo>
                <a:lnTo>
                  <a:pt x="39408" y="287096"/>
                </a:lnTo>
                <a:lnTo>
                  <a:pt x="36893" y="286092"/>
                </a:lnTo>
                <a:lnTo>
                  <a:pt x="36017" y="285902"/>
                </a:lnTo>
                <a:lnTo>
                  <a:pt x="27178" y="285750"/>
                </a:lnTo>
                <a:lnTo>
                  <a:pt x="25742" y="285356"/>
                </a:lnTo>
                <a:lnTo>
                  <a:pt x="23660" y="284060"/>
                </a:lnTo>
                <a:lnTo>
                  <a:pt x="22771" y="283895"/>
                </a:lnTo>
                <a:lnTo>
                  <a:pt x="17449" y="283641"/>
                </a:lnTo>
                <a:lnTo>
                  <a:pt x="17030" y="283324"/>
                </a:lnTo>
                <a:lnTo>
                  <a:pt x="17297" y="282740"/>
                </a:lnTo>
                <a:lnTo>
                  <a:pt x="17614" y="282536"/>
                </a:lnTo>
                <a:lnTo>
                  <a:pt x="18465" y="282333"/>
                </a:lnTo>
                <a:lnTo>
                  <a:pt x="19088" y="282346"/>
                </a:lnTo>
                <a:lnTo>
                  <a:pt x="20370" y="282003"/>
                </a:lnTo>
                <a:lnTo>
                  <a:pt x="11239" y="280162"/>
                </a:lnTo>
                <a:lnTo>
                  <a:pt x="6121" y="280987"/>
                </a:lnTo>
                <a:lnTo>
                  <a:pt x="5410" y="281533"/>
                </a:lnTo>
                <a:lnTo>
                  <a:pt x="3200" y="285889"/>
                </a:lnTo>
                <a:lnTo>
                  <a:pt x="3619" y="286867"/>
                </a:lnTo>
                <a:lnTo>
                  <a:pt x="5334" y="288671"/>
                </a:lnTo>
                <a:lnTo>
                  <a:pt x="6311" y="289255"/>
                </a:lnTo>
                <a:lnTo>
                  <a:pt x="9080" y="289560"/>
                </a:lnTo>
                <a:lnTo>
                  <a:pt x="10655" y="289369"/>
                </a:lnTo>
                <a:lnTo>
                  <a:pt x="13462" y="290626"/>
                </a:lnTo>
                <a:lnTo>
                  <a:pt x="14909" y="290906"/>
                </a:lnTo>
                <a:lnTo>
                  <a:pt x="49009" y="291147"/>
                </a:lnTo>
                <a:lnTo>
                  <a:pt x="50368" y="290563"/>
                </a:lnTo>
                <a:lnTo>
                  <a:pt x="52158" y="289382"/>
                </a:lnTo>
                <a:lnTo>
                  <a:pt x="55143" y="289229"/>
                </a:lnTo>
                <a:lnTo>
                  <a:pt x="57899" y="288886"/>
                </a:lnTo>
                <a:lnTo>
                  <a:pt x="60426" y="290283"/>
                </a:lnTo>
                <a:lnTo>
                  <a:pt x="61544" y="290753"/>
                </a:lnTo>
                <a:lnTo>
                  <a:pt x="72440" y="291439"/>
                </a:lnTo>
                <a:lnTo>
                  <a:pt x="77584" y="290995"/>
                </a:lnTo>
                <a:lnTo>
                  <a:pt x="78778" y="290753"/>
                </a:lnTo>
                <a:lnTo>
                  <a:pt x="79260" y="290195"/>
                </a:lnTo>
                <a:close/>
              </a:path>
              <a:path w="2723515" h="306704">
                <a:moveTo>
                  <a:pt x="230212" y="287147"/>
                </a:moveTo>
                <a:lnTo>
                  <a:pt x="228777" y="286067"/>
                </a:lnTo>
                <a:lnTo>
                  <a:pt x="227342" y="285788"/>
                </a:lnTo>
                <a:lnTo>
                  <a:pt x="199123" y="285648"/>
                </a:lnTo>
                <a:lnTo>
                  <a:pt x="174879" y="285648"/>
                </a:lnTo>
                <a:lnTo>
                  <a:pt x="167500" y="285877"/>
                </a:lnTo>
                <a:lnTo>
                  <a:pt x="167055" y="286308"/>
                </a:lnTo>
                <a:lnTo>
                  <a:pt x="167170" y="286969"/>
                </a:lnTo>
                <a:lnTo>
                  <a:pt x="167436" y="287235"/>
                </a:lnTo>
                <a:lnTo>
                  <a:pt x="171208" y="289115"/>
                </a:lnTo>
                <a:lnTo>
                  <a:pt x="174193" y="289153"/>
                </a:lnTo>
                <a:lnTo>
                  <a:pt x="179603" y="289001"/>
                </a:lnTo>
                <a:lnTo>
                  <a:pt x="180162" y="288658"/>
                </a:lnTo>
                <a:lnTo>
                  <a:pt x="183324" y="287235"/>
                </a:lnTo>
                <a:lnTo>
                  <a:pt x="185940" y="287121"/>
                </a:lnTo>
                <a:lnTo>
                  <a:pt x="189318" y="288912"/>
                </a:lnTo>
                <a:lnTo>
                  <a:pt x="190182" y="289153"/>
                </a:lnTo>
                <a:lnTo>
                  <a:pt x="217754" y="289280"/>
                </a:lnTo>
                <a:lnTo>
                  <a:pt x="219887" y="289445"/>
                </a:lnTo>
                <a:lnTo>
                  <a:pt x="222643" y="290817"/>
                </a:lnTo>
                <a:lnTo>
                  <a:pt x="223570" y="290804"/>
                </a:lnTo>
                <a:lnTo>
                  <a:pt x="226402" y="291007"/>
                </a:lnTo>
                <a:lnTo>
                  <a:pt x="228028" y="290461"/>
                </a:lnTo>
                <a:lnTo>
                  <a:pt x="229844" y="288620"/>
                </a:lnTo>
                <a:lnTo>
                  <a:pt x="230212" y="287147"/>
                </a:lnTo>
                <a:close/>
              </a:path>
              <a:path w="2723515" h="306704">
                <a:moveTo>
                  <a:pt x="262293" y="288302"/>
                </a:moveTo>
                <a:lnTo>
                  <a:pt x="261810" y="287705"/>
                </a:lnTo>
                <a:lnTo>
                  <a:pt x="257060" y="287197"/>
                </a:lnTo>
                <a:lnTo>
                  <a:pt x="252526" y="287566"/>
                </a:lnTo>
                <a:lnTo>
                  <a:pt x="247129" y="287223"/>
                </a:lnTo>
                <a:lnTo>
                  <a:pt x="246214" y="287235"/>
                </a:lnTo>
                <a:lnTo>
                  <a:pt x="244386" y="287185"/>
                </a:lnTo>
                <a:lnTo>
                  <a:pt x="243547" y="286829"/>
                </a:lnTo>
                <a:lnTo>
                  <a:pt x="241566" y="285775"/>
                </a:lnTo>
                <a:lnTo>
                  <a:pt x="240449" y="286029"/>
                </a:lnTo>
                <a:lnTo>
                  <a:pt x="238239" y="287223"/>
                </a:lnTo>
                <a:lnTo>
                  <a:pt x="237159" y="287223"/>
                </a:lnTo>
                <a:lnTo>
                  <a:pt x="234772" y="286296"/>
                </a:lnTo>
                <a:lnTo>
                  <a:pt x="234264" y="286600"/>
                </a:lnTo>
                <a:lnTo>
                  <a:pt x="234099" y="288251"/>
                </a:lnTo>
                <a:lnTo>
                  <a:pt x="234353" y="288696"/>
                </a:lnTo>
                <a:lnTo>
                  <a:pt x="235635" y="289013"/>
                </a:lnTo>
                <a:lnTo>
                  <a:pt x="236220" y="289204"/>
                </a:lnTo>
                <a:lnTo>
                  <a:pt x="248259" y="289407"/>
                </a:lnTo>
                <a:lnTo>
                  <a:pt x="261467" y="289128"/>
                </a:lnTo>
                <a:lnTo>
                  <a:pt x="262102" y="288607"/>
                </a:lnTo>
                <a:lnTo>
                  <a:pt x="262293" y="288302"/>
                </a:lnTo>
                <a:close/>
              </a:path>
              <a:path w="2723515" h="306704">
                <a:moveTo>
                  <a:pt x="299605" y="291630"/>
                </a:moveTo>
                <a:lnTo>
                  <a:pt x="299339" y="289801"/>
                </a:lnTo>
                <a:lnTo>
                  <a:pt x="298627" y="289204"/>
                </a:lnTo>
                <a:lnTo>
                  <a:pt x="293979" y="289166"/>
                </a:lnTo>
                <a:lnTo>
                  <a:pt x="290309" y="289039"/>
                </a:lnTo>
                <a:lnTo>
                  <a:pt x="284111" y="289242"/>
                </a:lnTo>
                <a:lnTo>
                  <a:pt x="281825" y="288975"/>
                </a:lnTo>
                <a:lnTo>
                  <a:pt x="279831" y="286867"/>
                </a:lnTo>
                <a:lnTo>
                  <a:pt x="278282" y="285851"/>
                </a:lnTo>
                <a:lnTo>
                  <a:pt x="277114" y="285623"/>
                </a:lnTo>
                <a:lnTo>
                  <a:pt x="275856" y="285648"/>
                </a:lnTo>
                <a:lnTo>
                  <a:pt x="274650" y="285737"/>
                </a:lnTo>
                <a:lnTo>
                  <a:pt x="273469" y="285991"/>
                </a:lnTo>
                <a:lnTo>
                  <a:pt x="272973" y="286346"/>
                </a:lnTo>
                <a:lnTo>
                  <a:pt x="272288" y="287388"/>
                </a:lnTo>
                <a:lnTo>
                  <a:pt x="272592" y="288798"/>
                </a:lnTo>
                <a:lnTo>
                  <a:pt x="274307" y="290118"/>
                </a:lnTo>
                <a:lnTo>
                  <a:pt x="275590" y="290880"/>
                </a:lnTo>
                <a:lnTo>
                  <a:pt x="277202" y="290918"/>
                </a:lnTo>
                <a:lnTo>
                  <a:pt x="293966" y="291007"/>
                </a:lnTo>
                <a:lnTo>
                  <a:pt x="295148" y="291287"/>
                </a:lnTo>
                <a:lnTo>
                  <a:pt x="296786" y="292163"/>
                </a:lnTo>
                <a:lnTo>
                  <a:pt x="297332" y="292277"/>
                </a:lnTo>
                <a:lnTo>
                  <a:pt x="298907" y="292315"/>
                </a:lnTo>
                <a:lnTo>
                  <a:pt x="299605" y="291630"/>
                </a:lnTo>
                <a:close/>
              </a:path>
              <a:path w="2723515" h="306704">
                <a:moveTo>
                  <a:pt x="306997" y="291909"/>
                </a:moveTo>
                <a:lnTo>
                  <a:pt x="306882" y="290918"/>
                </a:lnTo>
                <a:lnTo>
                  <a:pt x="306870" y="290372"/>
                </a:lnTo>
                <a:lnTo>
                  <a:pt x="306603" y="289852"/>
                </a:lnTo>
                <a:lnTo>
                  <a:pt x="305257" y="289293"/>
                </a:lnTo>
                <a:lnTo>
                  <a:pt x="304139" y="289864"/>
                </a:lnTo>
                <a:lnTo>
                  <a:pt x="303669" y="291477"/>
                </a:lnTo>
                <a:lnTo>
                  <a:pt x="304177" y="292125"/>
                </a:lnTo>
                <a:lnTo>
                  <a:pt x="305257" y="292303"/>
                </a:lnTo>
                <a:lnTo>
                  <a:pt x="306336" y="292468"/>
                </a:lnTo>
                <a:lnTo>
                  <a:pt x="306997" y="291909"/>
                </a:lnTo>
                <a:close/>
              </a:path>
              <a:path w="2723515" h="306704">
                <a:moveTo>
                  <a:pt x="692696" y="6235"/>
                </a:moveTo>
                <a:lnTo>
                  <a:pt x="692353" y="5638"/>
                </a:lnTo>
                <a:lnTo>
                  <a:pt x="692061" y="5486"/>
                </a:lnTo>
                <a:lnTo>
                  <a:pt x="691819" y="5435"/>
                </a:lnTo>
                <a:lnTo>
                  <a:pt x="691261" y="5295"/>
                </a:lnTo>
                <a:lnTo>
                  <a:pt x="690740" y="5499"/>
                </a:lnTo>
                <a:lnTo>
                  <a:pt x="690435" y="6007"/>
                </a:lnTo>
                <a:lnTo>
                  <a:pt x="690740" y="6438"/>
                </a:lnTo>
                <a:lnTo>
                  <a:pt x="690968" y="6565"/>
                </a:lnTo>
                <a:lnTo>
                  <a:pt x="691172" y="6667"/>
                </a:lnTo>
                <a:lnTo>
                  <a:pt x="691476" y="6718"/>
                </a:lnTo>
                <a:lnTo>
                  <a:pt x="692404" y="6565"/>
                </a:lnTo>
                <a:lnTo>
                  <a:pt x="692696" y="6235"/>
                </a:lnTo>
                <a:close/>
              </a:path>
              <a:path w="2723515" h="306704">
                <a:moveTo>
                  <a:pt x="831672" y="4356"/>
                </a:moveTo>
                <a:lnTo>
                  <a:pt x="831291" y="3797"/>
                </a:lnTo>
                <a:lnTo>
                  <a:pt x="830999" y="3556"/>
                </a:lnTo>
                <a:lnTo>
                  <a:pt x="829881" y="3479"/>
                </a:lnTo>
                <a:lnTo>
                  <a:pt x="829005" y="3517"/>
                </a:lnTo>
                <a:lnTo>
                  <a:pt x="828128" y="3517"/>
                </a:lnTo>
                <a:lnTo>
                  <a:pt x="828128" y="3390"/>
                </a:lnTo>
                <a:lnTo>
                  <a:pt x="825792" y="3378"/>
                </a:lnTo>
                <a:lnTo>
                  <a:pt x="824344" y="3403"/>
                </a:lnTo>
                <a:lnTo>
                  <a:pt x="824052" y="3429"/>
                </a:lnTo>
                <a:lnTo>
                  <a:pt x="823201" y="3606"/>
                </a:lnTo>
                <a:lnTo>
                  <a:pt x="822731" y="3898"/>
                </a:lnTo>
                <a:lnTo>
                  <a:pt x="822325" y="4318"/>
                </a:lnTo>
                <a:lnTo>
                  <a:pt x="822731" y="4775"/>
                </a:lnTo>
                <a:lnTo>
                  <a:pt x="823214" y="5156"/>
                </a:lnTo>
                <a:lnTo>
                  <a:pt x="826084" y="5156"/>
                </a:lnTo>
                <a:lnTo>
                  <a:pt x="830757" y="5067"/>
                </a:lnTo>
                <a:lnTo>
                  <a:pt x="831392" y="4737"/>
                </a:lnTo>
                <a:lnTo>
                  <a:pt x="831672" y="4356"/>
                </a:lnTo>
                <a:close/>
              </a:path>
              <a:path w="2723515" h="306704">
                <a:moveTo>
                  <a:pt x="844575" y="4432"/>
                </a:moveTo>
                <a:lnTo>
                  <a:pt x="844143" y="3860"/>
                </a:lnTo>
                <a:lnTo>
                  <a:pt x="843876" y="3606"/>
                </a:lnTo>
                <a:lnTo>
                  <a:pt x="842213" y="3467"/>
                </a:lnTo>
                <a:lnTo>
                  <a:pt x="840752" y="3086"/>
                </a:lnTo>
                <a:lnTo>
                  <a:pt x="839139" y="3898"/>
                </a:lnTo>
                <a:lnTo>
                  <a:pt x="838936" y="4140"/>
                </a:lnTo>
                <a:lnTo>
                  <a:pt x="838720" y="4318"/>
                </a:lnTo>
                <a:lnTo>
                  <a:pt x="838936" y="4508"/>
                </a:lnTo>
                <a:lnTo>
                  <a:pt x="839127" y="4737"/>
                </a:lnTo>
                <a:lnTo>
                  <a:pt x="840155" y="5283"/>
                </a:lnTo>
                <a:lnTo>
                  <a:pt x="841006" y="5334"/>
                </a:lnTo>
                <a:lnTo>
                  <a:pt x="841349" y="5295"/>
                </a:lnTo>
                <a:lnTo>
                  <a:pt x="842467" y="5194"/>
                </a:lnTo>
                <a:lnTo>
                  <a:pt x="843076" y="5232"/>
                </a:lnTo>
                <a:lnTo>
                  <a:pt x="844334" y="4851"/>
                </a:lnTo>
                <a:lnTo>
                  <a:pt x="844575" y="4432"/>
                </a:lnTo>
                <a:close/>
              </a:path>
              <a:path w="2723515" h="306704">
                <a:moveTo>
                  <a:pt x="934288" y="2933"/>
                </a:moveTo>
                <a:lnTo>
                  <a:pt x="934161" y="2286"/>
                </a:lnTo>
                <a:lnTo>
                  <a:pt x="933831" y="2082"/>
                </a:lnTo>
                <a:lnTo>
                  <a:pt x="933589" y="2006"/>
                </a:lnTo>
                <a:lnTo>
                  <a:pt x="933335" y="1917"/>
                </a:lnTo>
                <a:lnTo>
                  <a:pt x="932992" y="1879"/>
                </a:lnTo>
                <a:lnTo>
                  <a:pt x="931989" y="2273"/>
                </a:lnTo>
                <a:lnTo>
                  <a:pt x="931900" y="2679"/>
                </a:lnTo>
                <a:lnTo>
                  <a:pt x="932459" y="3035"/>
                </a:lnTo>
                <a:lnTo>
                  <a:pt x="932675" y="3162"/>
                </a:lnTo>
                <a:lnTo>
                  <a:pt x="932967" y="3225"/>
                </a:lnTo>
                <a:lnTo>
                  <a:pt x="933221" y="3225"/>
                </a:lnTo>
                <a:lnTo>
                  <a:pt x="933907" y="3213"/>
                </a:lnTo>
                <a:lnTo>
                  <a:pt x="934288" y="2933"/>
                </a:lnTo>
                <a:close/>
              </a:path>
              <a:path w="2723515" h="306704">
                <a:moveTo>
                  <a:pt x="939787" y="2336"/>
                </a:moveTo>
                <a:lnTo>
                  <a:pt x="939444" y="2057"/>
                </a:lnTo>
                <a:lnTo>
                  <a:pt x="938796" y="1993"/>
                </a:lnTo>
                <a:lnTo>
                  <a:pt x="938555" y="2057"/>
                </a:lnTo>
                <a:lnTo>
                  <a:pt x="938263" y="2057"/>
                </a:lnTo>
                <a:lnTo>
                  <a:pt x="938072" y="2184"/>
                </a:lnTo>
                <a:lnTo>
                  <a:pt x="937895" y="2286"/>
                </a:lnTo>
                <a:lnTo>
                  <a:pt x="937653" y="2590"/>
                </a:lnTo>
                <a:lnTo>
                  <a:pt x="937958" y="3251"/>
                </a:lnTo>
                <a:lnTo>
                  <a:pt x="938466" y="3429"/>
                </a:lnTo>
                <a:lnTo>
                  <a:pt x="939063" y="3200"/>
                </a:lnTo>
                <a:lnTo>
                  <a:pt x="939292" y="3124"/>
                </a:lnTo>
                <a:lnTo>
                  <a:pt x="939596" y="2946"/>
                </a:lnTo>
                <a:lnTo>
                  <a:pt x="939647" y="2768"/>
                </a:lnTo>
                <a:lnTo>
                  <a:pt x="939787" y="2336"/>
                </a:lnTo>
                <a:close/>
              </a:path>
              <a:path w="2723515" h="306704">
                <a:moveTo>
                  <a:pt x="992936" y="2578"/>
                </a:moveTo>
                <a:lnTo>
                  <a:pt x="992720" y="2400"/>
                </a:lnTo>
                <a:lnTo>
                  <a:pt x="992543" y="2159"/>
                </a:lnTo>
                <a:lnTo>
                  <a:pt x="990917" y="1397"/>
                </a:lnTo>
                <a:lnTo>
                  <a:pt x="989457" y="1714"/>
                </a:lnTo>
                <a:lnTo>
                  <a:pt x="987336" y="1955"/>
                </a:lnTo>
                <a:lnTo>
                  <a:pt x="987082" y="2489"/>
                </a:lnTo>
                <a:lnTo>
                  <a:pt x="987336" y="2832"/>
                </a:lnTo>
                <a:lnTo>
                  <a:pt x="987475" y="3048"/>
                </a:lnTo>
                <a:lnTo>
                  <a:pt x="987755" y="3263"/>
                </a:lnTo>
                <a:lnTo>
                  <a:pt x="988568" y="3403"/>
                </a:lnTo>
                <a:lnTo>
                  <a:pt x="989164" y="3378"/>
                </a:lnTo>
                <a:lnTo>
                  <a:pt x="990155" y="3441"/>
                </a:lnTo>
                <a:lnTo>
                  <a:pt x="990600" y="3378"/>
                </a:lnTo>
                <a:lnTo>
                  <a:pt x="991450" y="3276"/>
                </a:lnTo>
                <a:lnTo>
                  <a:pt x="992276" y="3098"/>
                </a:lnTo>
                <a:lnTo>
                  <a:pt x="992517" y="3035"/>
                </a:lnTo>
                <a:lnTo>
                  <a:pt x="992708" y="2755"/>
                </a:lnTo>
                <a:lnTo>
                  <a:pt x="992936" y="2578"/>
                </a:lnTo>
                <a:close/>
              </a:path>
              <a:path w="2723515" h="306704">
                <a:moveTo>
                  <a:pt x="1055522" y="1257"/>
                </a:moveTo>
                <a:lnTo>
                  <a:pt x="1055357" y="723"/>
                </a:lnTo>
                <a:lnTo>
                  <a:pt x="1054747" y="508"/>
                </a:lnTo>
                <a:lnTo>
                  <a:pt x="1053909" y="190"/>
                </a:lnTo>
                <a:lnTo>
                  <a:pt x="1052880" y="647"/>
                </a:lnTo>
                <a:lnTo>
                  <a:pt x="1052601" y="1600"/>
                </a:lnTo>
                <a:lnTo>
                  <a:pt x="1052664" y="1892"/>
                </a:lnTo>
                <a:lnTo>
                  <a:pt x="1052664" y="2273"/>
                </a:lnTo>
                <a:lnTo>
                  <a:pt x="1052868" y="2844"/>
                </a:lnTo>
                <a:lnTo>
                  <a:pt x="1053922" y="3390"/>
                </a:lnTo>
                <a:lnTo>
                  <a:pt x="1055319" y="2895"/>
                </a:lnTo>
                <a:lnTo>
                  <a:pt x="1055497" y="2387"/>
                </a:lnTo>
                <a:lnTo>
                  <a:pt x="1055522" y="1841"/>
                </a:lnTo>
                <a:lnTo>
                  <a:pt x="1055522" y="1257"/>
                </a:lnTo>
                <a:close/>
              </a:path>
              <a:path w="2723515" h="306704">
                <a:moveTo>
                  <a:pt x="1075740" y="1854"/>
                </a:moveTo>
                <a:lnTo>
                  <a:pt x="1075321" y="749"/>
                </a:lnTo>
                <a:lnTo>
                  <a:pt x="1074826" y="393"/>
                </a:lnTo>
                <a:lnTo>
                  <a:pt x="1073048" y="0"/>
                </a:lnTo>
                <a:lnTo>
                  <a:pt x="1071841" y="0"/>
                </a:lnTo>
                <a:lnTo>
                  <a:pt x="1067523" y="2755"/>
                </a:lnTo>
                <a:lnTo>
                  <a:pt x="1068057" y="2984"/>
                </a:lnTo>
                <a:lnTo>
                  <a:pt x="1068565" y="3289"/>
                </a:lnTo>
                <a:lnTo>
                  <a:pt x="1069695" y="3556"/>
                </a:lnTo>
                <a:lnTo>
                  <a:pt x="1070317" y="3517"/>
                </a:lnTo>
                <a:lnTo>
                  <a:pt x="1071600" y="3594"/>
                </a:lnTo>
                <a:lnTo>
                  <a:pt x="1072121" y="3543"/>
                </a:lnTo>
                <a:lnTo>
                  <a:pt x="1073315" y="3454"/>
                </a:lnTo>
                <a:lnTo>
                  <a:pt x="1074750" y="3251"/>
                </a:lnTo>
                <a:lnTo>
                  <a:pt x="1074978" y="2984"/>
                </a:lnTo>
                <a:lnTo>
                  <a:pt x="1075575" y="2387"/>
                </a:lnTo>
                <a:lnTo>
                  <a:pt x="1075740" y="1854"/>
                </a:lnTo>
                <a:close/>
              </a:path>
              <a:path w="2723515" h="306704">
                <a:moveTo>
                  <a:pt x="1080846" y="2425"/>
                </a:moveTo>
                <a:lnTo>
                  <a:pt x="1080744" y="1841"/>
                </a:lnTo>
                <a:lnTo>
                  <a:pt x="1080389" y="1435"/>
                </a:lnTo>
                <a:lnTo>
                  <a:pt x="1078953" y="520"/>
                </a:lnTo>
                <a:lnTo>
                  <a:pt x="1078280" y="762"/>
                </a:lnTo>
                <a:lnTo>
                  <a:pt x="1078128" y="1701"/>
                </a:lnTo>
                <a:lnTo>
                  <a:pt x="1078052" y="2311"/>
                </a:lnTo>
                <a:lnTo>
                  <a:pt x="1078242" y="2794"/>
                </a:lnTo>
                <a:lnTo>
                  <a:pt x="1079411" y="3302"/>
                </a:lnTo>
                <a:lnTo>
                  <a:pt x="1079969" y="3276"/>
                </a:lnTo>
                <a:lnTo>
                  <a:pt x="1080630" y="2870"/>
                </a:lnTo>
                <a:lnTo>
                  <a:pt x="1080719" y="2616"/>
                </a:lnTo>
                <a:lnTo>
                  <a:pt x="1080846" y="2425"/>
                </a:lnTo>
                <a:close/>
              </a:path>
              <a:path w="2723515" h="306704">
                <a:moveTo>
                  <a:pt x="1106614" y="2463"/>
                </a:moveTo>
                <a:lnTo>
                  <a:pt x="1105331" y="1816"/>
                </a:lnTo>
                <a:lnTo>
                  <a:pt x="1104811" y="1892"/>
                </a:lnTo>
                <a:lnTo>
                  <a:pt x="1104315" y="2387"/>
                </a:lnTo>
                <a:lnTo>
                  <a:pt x="1104277" y="2692"/>
                </a:lnTo>
                <a:lnTo>
                  <a:pt x="1104696" y="3225"/>
                </a:lnTo>
                <a:lnTo>
                  <a:pt x="1105204" y="3327"/>
                </a:lnTo>
                <a:lnTo>
                  <a:pt x="1105763" y="3111"/>
                </a:lnTo>
                <a:lnTo>
                  <a:pt x="1106589" y="2832"/>
                </a:lnTo>
                <a:lnTo>
                  <a:pt x="1106614" y="2463"/>
                </a:lnTo>
                <a:close/>
              </a:path>
              <a:path w="2723515" h="306704">
                <a:moveTo>
                  <a:pt x="1172972" y="2946"/>
                </a:moveTo>
                <a:lnTo>
                  <a:pt x="1172768" y="2489"/>
                </a:lnTo>
                <a:lnTo>
                  <a:pt x="1172159" y="2235"/>
                </a:lnTo>
                <a:lnTo>
                  <a:pt x="1171930" y="2120"/>
                </a:lnTo>
                <a:lnTo>
                  <a:pt x="1171651" y="2057"/>
                </a:lnTo>
                <a:lnTo>
                  <a:pt x="1171397" y="2044"/>
                </a:lnTo>
                <a:lnTo>
                  <a:pt x="1170749" y="1981"/>
                </a:lnTo>
                <a:lnTo>
                  <a:pt x="1170305" y="2209"/>
                </a:lnTo>
                <a:lnTo>
                  <a:pt x="1170216" y="2705"/>
                </a:lnTo>
                <a:lnTo>
                  <a:pt x="1170178" y="2933"/>
                </a:lnTo>
                <a:lnTo>
                  <a:pt x="1170343" y="3238"/>
                </a:lnTo>
                <a:lnTo>
                  <a:pt x="1171295" y="4356"/>
                </a:lnTo>
                <a:lnTo>
                  <a:pt x="1172032" y="4635"/>
                </a:lnTo>
                <a:lnTo>
                  <a:pt x="1172616" y="4025"/>
                </a:lnTo>
                <a:lnTo>
                  <a:pt x="1172705" y="3771"/>
                </a:lnTo>
                <a:lnTo>
                  <a:pt x="1172819" y="3543"/>
                </a:lnTo>
                <a:lnTo>
                  <a:pt x="1172972" y="2946"/>
                </a:lnTo>
                <a:close/>
              </a:path>
              <a:path w="2723515" h="306704">
                <a:moveTo>
                  <a:pt x="1212494" y="4178"/>
                </a:moveTo>
                <a:lnTo>
                  <a:pt x="1212164" y="3708"/>
                </a:lnTo>
                <a:lnTo>
                  <a:pt x="1210284" y="3454"/>
                </a:lnTo>
                <a:lnTo>
                  <a:pt x="1209103" y="3467"/>
                </a:lnTo>
                <a:lnTo>
                  <a:pt x="1208354" y="3441"/>
                </a:lnTo>
                <a:lnTo>
                  <a:pt x="1206754" y="3441"/>
                </a:lnTo>
                <a:lnTo>
                  <a:pt x="1205572" y="3416"/>
                </a:lnTo>
                <a:lnTo>
                  <a:pt x="1204137" y="3454"/>
                </a:lnTo>
                <a:lnTo>
                  <a:pt x="1203439" y="3937"/>
                </a:lnTo>
                <a:lnTo>
                  <a:pt x="1203286" y="4152"/>
                </a:lnTo>
                <a:lnTo>
                  <a:pt x="1203109" y="4330"/>
                </a:lnTo>
                <a:lnTo>
                  <a:pt x="1203325" y="4508"/>
                </a:lnTo>
                <a:lnTo>
                  <a:pt x="1203528" y="4775"/>
                </a:lnTo>
                <a:lnTo>
                  <a:pt x="1206385" y="5588"/>
                </a:lnTo>
                <a:lnTo>
                  <a:pt x="1209014" y="4940"/>
                </a:lnTo>
                <a:lnTo>
                  <a:pt x="1211872" y="4978"/>
                </a:lnTo>
                <a:lnTo>
                  <a:pt x="1212202" y="4711"/>
                </a:lnTo>
                <a:lnTo>
                  <a:pt x="1212494" y="4178"/>
                </a:lnTo>
                <a:close/>
              </a:path>
              <a:path w="2723515" h="306704">
                <a:moveTo>
                  <a:pt x="1293126" y="6286"/>
                </a:moveTo>
                <a:lnTo>
                  <a:pt x="1292987" y="5905"/>
                </a:lnTo>
                <a:lnTo>
                  <a:pt x="1292771" y="5321"/>
                </a:lnTo>
                <a:lnTo>
                  <a:pt x="1292110" y="5156"/>
                </a:lnTo>
                <a:lnTo>
                  <a:pt x="1291424" y="5257"/>
                </a:lnTo>
                <a:lnTo>
                  <a:pt x="1291120" y="5270"/>
                </a:lnTo>
                <a:lnTo>
                  <a:pt x="1290815" y="5270"/>
                </a:lnTo>
                <a:lnTo>
                  <a:pt x="1290510" y="5308"/>
                </a:lnTo>
                <a:lnTo>
                  <a:pt x="1289837" y="5384"/>
                </a:lnTo>
                <a:lnTo>
                  <a:pt x="1289215" y="5753"/>
                </a:lnTo>
                <a:lnTo>
                  <a:pt x="1289354" y="6159"/>
                </a:lnTo>
                <a:lnTo>
                  <a:pt x="1289558" y="6743"/>
                </a:lnTo>
                <a:lnTo>
                  <a:pt x="1290256" y="6883"/>
                </a:lnTo>
                <a:lnTo>
                  <a:pt x="1291221" y="6743"/>
                </a:lnTo>
                <a:lnTo>
                  <a:pt x="1291526" y="6769"/>
                </a:lnTo>
                <a:lnTo>
                  <a:pt x="1292529" y="6642"/>
                </a:lnTo>
                <a:lnTo>
                  <a:pt x="1293126" y="6286"/>
                </a:lnTo>
                <a:close/>
              </a:path>
              <a:path w="2723515" h="306704">
                <a:moveTo>
                  <a:pt x="1391945" y="7708"/>
                </a:moveTo>
                <a:lnTo>
                  <a:pt x="1391742" y="7493"/>
                </a:lnTo>
                <a:lnTo>
                  <a:pt x="1391602" y="7239"/>
                </a:lnTo>
                <a:lnTo>
                  <a:pt x="1391373" y="7150"/>
                </a:lnTo>
                <a:lnTo>
                  <a:pt x="1391145" y="7061"/>
                </a:lnTo>
                <a:lnTo>
                  <a:pt x="1390827" y="7086"/>
                </a:lnTo>
                <a:lnTo>
                  <a:pt x="1390357" y="7239"/>
                </a:lnTo>
                <a:lnTo>
                  <a:pt x="1390053" y="7416"/>
                </a:lnTo>
                <a:lnTo>
                  <a:pt x="1389888" y="8026"/>
                </a:lnTo>
                <a:lnTo>
                  <a:pt x="1390243" y="8305"/>
                </a:lnTo>
                <a:lnTo>
                  <a:pt x="1390891" y="8331"/>
                </a:lnTo>
                <a:lnTo>
                  <a:pt x="1391500" y="8382"/>
                </a:lnTo>
                <a:lnTo>
                  <a:pt x="1391856" y="8128"/>
                </a:lnTo>
                <a:lnTo>
                  <a:pt x="1391945" y="7708"/>
                </a:lnTo>
                <a:close/>
              </a:path>
              <a:path w="2723515" h="306704">
                <a:moveTo>
                  <a:pt x="1441665" y="7581"/>
                </a:moveTo>
                <a:lnTo>
                  <a:pt x="1441272" y="7200"/>
                </a:lnTo>
                <a:lnTo>
                  <a:pt x="1440662" y="6997"/>
                </a:lnTo>
                <a:lnTo>
                  <a:pt x="1440002" y="6794"/>
                </a:lnTo>
                <a:lnTo>
                  <a:pt x="1439443" y="6959"/>
                </a:lnTo>
                <a:lnTo>
                  <a:pt x="1439176" y="7556"/>
                </a:lnTo>
                <a:lnTo>
                  <a:pt x="1438998" y="7975"/>
                </a:lnTo>
                <a:lnTo>
                  <a:pt x="1439354" y="8331"/>
                </a:lnTo>
                <a:lnTo>
                  <a:pt x="1440662" y="8712"/>
                </a:lnTo>
                <a:lnTo>
                  <a:pt x="1441234" y="8572"/>
                </a:lnTo>
                <a:lnTo>
                  <a:pt x="1441665" y="7581"/>
                </a:lnTo>
                <a:close/>
              </a:path>
              <a:path w="2723515" h="306704">
                <a:moveTo>
                  <a:pt x="1452384" y="270954"/>
                </a:moveTo>
                <a:lnTo>
                  <a:pt x="1452206" y="270814"/>
                </a:lnTo>
                <a:lnTo>
                  <a:pt x="1452029" y="270560"/>
                </a:lnTo>
                <a:lnTo>
                  <a:pt x="1451787" y="270471"/>
                </a:lnTo>
                <a:lnTo>
                  <a:pt x="1451546" y="270408"/>
                </a:lnTo>
                <a:lnTo>
                  <a:pt x="1451229" y="270408"/>
                </a:lnTo>
                <a:lnTo>
                  <a:pt x="1450987" y="270497"/>
                </a:lnTo>
                <a:lnTo>
                  <a:pt x="1450289" y="270764"/>
                </a:lnTo>
                <a:lnTo>
                  <a:pt x="1450149" y="271132"/>
                </a:lnTo>
                <a:lnTo>
                  <a:pt x="1450568" y="271487"/>
                </a:lnTo>
                <a:lnTo>
                  <a:pt x="1450746" y="271640"/>
                </a:lnTo>
                <a:lnTo>
                  <a:pt x="1451025" y="271716"/>
                </a:lnTo>
                <a:lnTo>
                  <a:pt x="1451279" y="271729"/>
                </a:lnTo>
                <a:lnTo>
                  <a:pt x="1451889" y="271780"/>
                </a:lnTo>
                <a:lnTo>
                  <a:pt x="1452257" y="271513"/>
                </a:lnTo>
                <a:lnTo>
                  <a:pt x="1452384" y="270954"/>
                </a:lnTo>
                <a:close/>
              </a:path>
              <a:path w="2723515" h="306704">
                <a:moveTo>
                  <a:pt x="1593596" y="9677"/>
                </a:moveTo>
                <a:lnTo>
                  <a:pt x="1593570" y="9271"/>
                </a:lnTo>
                <a:lnTo>
                  <a:pt x="1593253" y="8991"/>
                </a:lnTo>
                <a:lnTo>
                  <a:pt x="1591945" y="8407"/>
                </a:lnTo>
                <a:lnTo>
                  <a:pt x="1591030" y="8966"/>
                </a:lnTo>
                <a:lnTo>
                  <a:pt x="1590497" y="10312"/>
                </a:lnTo>
                <a:lnTo>
                  <a:pt x="1591297" y="10363"/>
                </a:lnTo>
                <a:lnTo>
                  <a:pt x="1592186" y="10426"/>
                </a:lnTo>
                <a:lnTo>
                  <a:pt x="1593265" y="9969"/>
                </a:lnTo>
                <a:lnTo>
                  <a:pt x="1593596" y="9677"/>
                </a:lnTo>
                <a:close/>
              </a:path>
              <a:path w="2723515" h="306704">
                <a:moveTo>
                  <a:pt x="1609801" y="9194"/>
                </a:moveTo>
                <a:lnTo>
                  <a:pt x="1609445" y="8915"/>
                </a:lnTo>
                <a:lnTo>
                  <a:pt x="1608772" y="8851"/>
                </a:lnTo>
                <a:lnTo>
                  <a:pt x="1608137" y="8851"/>
                </a:lnTo>
                <a:lnTo>
                  <a:pt x="1607591" y="9131"/>
                </a:lnTo>
                <a:lnTo>
                  <a:pt x="1607832" y="10198"/>
                </a:lnTo>
                <a:lnTo>
                  <a:pt x="1608455" y="10375"/>
                </a:lnTo>
                <a:lnTo>
                  <a:pt x="1609090" y="10121"/>
                </a:lnTo>
                <a:lnTo>
                  <a:pt x="1609331" y="10045"/>
                </a:lnTo>
                <a:lnTo>
                  <a:pt x="1609636" y="9842"/>
                </a:lnTo>
                <a:lnTo>
                  <a:pt x="1609801" y="9194"/>
                </a:lnTo>
                <a:close/>
              </a:path>
              <a:path w="2723515" h="306704">
                <a:moveTo>
                  <a:pt x="1618996" y="9664"/>
                </a:moveTo>
                <a:lnTo>
                  <a:pt x="1618754" y="9258"/>
                </a:lnTo>
                <a:lnTo>
                  <a:pt x="1618653" y="9080"/>
                </a:lnTo>
                <a:lnTo>
                  <a:pt x="1618361" y="8940"/>
                </a:lnTo>
                <a:lnTo>
                  <a:pt x="1618132" y="8890"/>
                </a:lnTo>
                <a:lnTo>
                  <a:pt x="1617560" y="8763"/>
                </a:lnTo>
                <a:lnTo>
                  <a:pt x="1617065" y="8953"/>
                </a:lnTo>
                <a:lnTo>
                  <a:pt x="1616748" y="9448"/>
                </a:lnTo>
                <a:lnTo>
                  <a:pt x="1617052" y="9855"/>
                </a:lnTo>
                <a:lnTo>
                  <a:pt x="1617281" y="9982"/>
                </a:lnTo>
                <a:lnTo>
                  <a:pt x="1617497" y="10096"/>
                </a:lnTo>
                <a:lnTo>
                  <a:pt x="1617802" y="10134"/>
                </a:lnTo>
                <a:lnTo>
                  <a:pt x="1618030" y="10096"/>
                </a:lnTo>
                <a:lnTo>
                  <a:pt x="1618703" y="9994"/>
                </a:lnTo>
                <a:lnTo>
                  <a:pt x="1618996" y="9664"/>
                </a:lnTo>
                <a:close/>
              </a:path>
              <a:path w="2723515" h="306704">
                <a:moveTo>
                  <a:pt x="1662861" y="9258"/>
                </a:moveTo>
                <a:lnTo>
                  <a:pt x="1662391" y="8851"/>
                </a:lnTo>
                <a:lnTo>
                  <a:pt x="1661223" y="8661"/>
                </a:lnTo>
                <a:lnTo>
                  <a:pt x="1660626" y="8648"/>
                </a:lnTo>
                <a:lnTo>
                  <a:pt x="1659483" y="8826"/>
                </a:lnTo>
                <a:lnTo>
                  <a:pt x="1658962" y="9245"/>
                </a:lnTo>
                <a:lnTo>
                  <a:pt x="1659089" y="9601"/>
                </a:lnTo>
                <a:lnTo>
                  <a:pt x="1659293" y="10134"/>
                </a:lnTo>
                <a:lnTo>
                  <a:pt x="1659877" y="10325"/>
                </a:lnTo>
                <a:lnTo>
                  <a:pt x="1660486" y="10287"/>
                </a:lnTo>
                <a:lnTo>
                  <a:pt x="1660766" y="10287"/>
                </a:lnTo>
                <a:lnTo>
                  <a:pt x="1661045" y="10274"/>
                </a:lnTo>
                <a:lnTo>
                  <a:pt x="1661325" y="10287"/>
                </a:lnTo>
                <a:lnTo>
                  <a:pt x="1661934" y="10325"/>
                </a:lnTo>
                <a:lnTo>
                  <a:pt x="1662518" y="10147"/>
                </a:lnTo>
                <a:lnTo>
                  <a:pt x="1662861" y="9258"/>
                </a:lnTo>
                <a:close/>
              </a:path>
              <a:path w="2723515" h="306704">
                <a:moveTo>
                  <a:pt x="2309063" y="24815"/>
                </a:moveTo>
                <a:lnTo>
                  <a:pt x="2308695" y="24422"/>
                </a:lnTo>
                <a:lnTo>
                  <a:pt x="2307386" y="24193"/>
                </a:lnTo>
                <a:lnTo>
                  <a:pt x="2306777" y="24269"/>
                </a:lnTo>
                <a:lnTo>
                  <a:pt x="2306180" y="24269"/>
                </a:lnTo>
                <a:lnTo>
                  <a:pt x="2305570" y="24269"/>
                </a:lnTo>
                <a:lnTo>
                  <a:pt x="2304961" y="24218"/>
                </a:lnTo>
                <a:lnTo>
                  <a:pt x="2304097" y="24333"/>
                </a:lnTo>
                <a:lnTo>
                  <a:pt x="2303754" y="24561"/>
                </a:lnTo>
                <a:lnTo>
                  <a:pt x="2303500" y="25158"/>
                </a:lnTo>
                <a:lnTo>
                  <a:pt x="2303869" y="25603"/>
                </a:lnTo>
                <a:lnTo>
                  <a:pt x="2304580" y="25654"/>
                </a:lnTo>
                <a:lnTo>
                  <a:pt x="2305774" y="25768"/>
                </a:lnTo>
                <a:lnTo>
                  <a:pt x="2308441" y="25654"/>
                </a:lnTo>
                <a:lnTo>
                  <a:pt x="2308796" y="25412"/>
                </a:lnTo>
                <a:lnTo>
                  <a:pt x="2309063" y="24815"/>
                </a:lnTo>
                <a:close/>
              </a:path>
              <a:path w="2723515" h="306704">
                <a:moveTo>
                  <a:pt x="2470531" y="24853"/>
                </a:moveTo>
                <a:lnTo>
                  <a:pt x="2469223" y="24218"/>
                </a:lnTo>
                <a:lnTo>
                  <a:pt x="2468702" y="24307"/>
                </a:lnTo>
                <a:lnTo>
                  <a:pt x="2468194" y="24790"/>
                </a:lnTo>
                <a:lnTo>
                  <a:pt x="2468181" y="25107"/>
                </a:lnTo>
                <a:lnTo>
                  <a:pt x="2468613" y="25641"/>
                </a:lnTo>
                <a:lnTo>
                  <a:pt x="2469121" y="25755"/>
                </a:lnTo>
                <a:lnTo>
                  <a:pt x="2470505" y="25247"/>
                </a:lnTo>
                <a:lnTo>
                  <a:pt x="2470531" y="24853"/>
                </a:lnTo>
                <a:close/>
              </a:path>
              <a:path w="2723515" h="306704">
                <a:moveTo>
                  <a:pt x="2492311" y="301993"/>
                </a:moveTo>
                <a:lnTo>
                  <a:pt x="2491917" y="301637"/>
                </a:lnTo>
                <a:lnTo>
                  <a:pt x="2490889" y="301459"/>
                </a:lnTo>
                <a:lnTo>
                  <a:pt x="2490076" y="301396"/>
                </a:lnTo>
                <a:lnTo>
                  <a:pt x="2489403" y="301320"/>
                </a:lnTo>
                <a:lnTo>
                  <a:pt x="2489619" y="301967"/>
                </a:lnTo>
                <a:lnTo>
                  <a:pt x="2490089" y="302539"/>
                </a:lnTo>
                <a:lnTo>
                  <a:pt x="2490952" y="302729"/>
                </a:lnTo>
                <a:lnTo>
                  <a:pt x="2491549" y="302869"/>
                </a:lnTo>
                <a:lnTo>
                  <a:pt x="2492019" y="302653"/>
                </a:lnTo>
                <a:lnTo>
                  <a:pt x="2492260" y="302082"/>
                </a:lnTo>
                <a:lnTo>
                  <a:pt x="2492311" y="301993"/>
                </a:lnTo>
                <a:close/>
              </a:path>
              <a:path w="2723515" h="306704">
                <a:moveTo>
                  <a:pt x="2514498" y="290347"/>
                </a:moveTo>
                <a:lnTo>
                  <a:pt x="2514447" y="289890"/>
                </a:lnTo>
                <a:lnTo>
                  <a:pt x="2513533" y="289483"/>
                </a:lnTo>
                <a:lnTo>
                  <a:pt x="2513241" y="289471"/>
                </a:lnTo>
                <a:lnTo>
                  <a:pt x="2512974" y="289407"/>
                </a:lnTo>
                <a:lnTo>
                  <a:pt x="2512707" y="289471"/>
                </a:lnTo>
                <a:lnTo>
                  <a:pt x="2512377" y="289458"/>
                </a:lnTo>
                <a:lnTo>
                  <a:pt x="2511679" y="289890"/>
                </a:lnTo>
                <a:lnTo>
                  <a:pt x="2511209" y="290233"/>
                </a:lnTo>
                <a:lnTo>
                  <a:pt x="2510802" y="290601"/>
                </a:lnTo>
                <a:lnTo>
                  <a:pt x="2510320" y="291033"/>
                </a:lnTo>
                <a:lnTo>
                  <a:pt x="2510142" y="291528"/>
                </a:lnTo>
                <a:lnTo>
                  <a:pt x="2510612" y="292544"/>
                </a:lnTo>
                <a:lnTo>
                  <a:pt x="2511933" y="292595"/>
                </a:lnTo>
                <a:lnTo>
                  <a:pt x="2513114" y="291668"/>
                </a:lnTo>
                <a:lnTo>
                  <a:pt x="2513495" y="291261"/>
                </a:lnTo>
                <a:lnTo>
                  <a:pt x="2514498" y="290347"/>
                </a:lnTo>
                <a:close/>
              </a:path>
              <a:path w="2723515" h="306704">
                <a:moveTo>
                  <a:pt x="2541727" y="289877"/>
                </a:moveTo>
                <a:lnTo>
                  <a:pt x="2541549" y="289712"/>
                </a:lnTo>
                <a:lnTo>
                  <a:pt x="2541371" y="289458"/>
                </a:lnTo>
                <a:lnTo>
                  <a:pt x="2540876" y="289293"/>
                </a:lnTo>
                <a:lnTo>
                  <a:pt x="2540533" y="289331"/>
                </a:lnTo>
                <a:lnTo>
                  <a:pt x="2540279" y="289407"/>
                </a:lnTo>
                <a:lnTo>
                  <a:pt x="2539555" y="289687"/>
                </a:lnTo>
                <a:lnTo>
                  <a:pt x="2539403" y="290080"/>
                </a:lnTo>
                <a:lnTo>
                  <a:pt x="2540050" y="290601"/>
                </a:lnTo>
                <a:lnTo>
                  <a:pt x="2540355" y="290677"/>
                </a:lnTo>
                <a:lnTo>
                  <a:pt x="2541257" y="290715"/>
                </a:lnTo>
                <a:lnTo>
                  <a:pt x="2541625" y="290423"/>
                </a:lnTo>
                <a:lnTo>
                  <a:pt x="2541727" y="289877"/>
                </a:lnTo>
                <a:close/>
              </a:path>
              <a:path w="2723515" h="306704">
                <a:moveTo>
                  <a:pt x="2553271" y="288759"/>
                </a:moveTo>
                <a:lnTo>
                  <a:pt x="2552712" y="287959"/>
                </a:lnTo>
                <a:lnTo>
                  <a:pt x="2551861" y="287769"/>
                </a:lnTo>
                <a:lnTo>
                  <a:pt x="2551607" y="287705"/>
                </a:lnTo>
                <a:lnTo>
                  <a:pt x="2551328" y="287756"/>
                </a:lnTo>
                <a:lnTo>
                  <a:pt x="2551049" y="287756"/>
                </a:lnTo>
                <a:lnTo>
                  <a:pt x="2550820" y="287921"/>
                </a:lnTo>
                <a:lnTo>
                  <a:pt x="2550388" y="288074"/>
                </a:lnTo>
                <a:lnTo>
                  <a:pt x="2550426" y="288772"/>
                </a:lnTo>
                <a:lnTo>
                  <a:pt x="2550744" y="289242"/>
                </a:lnTo>
                <a:lnTo>
                  <a:pt x="2551607" y="289966"/>
                </a:lnTo>
                <a:lnTo>
                  <a:pt x="2552115" y="290233"/>
                </a:lnTo>
                <a:lnTo>
                  <a:pt x="2552814" y="290131"/>
                </a:lnTo>
                <a:lnTo>
                  <a:pt x="2553043" y="289788"/>
                </a:lnTo>
                <a:lnTo>
                  <a:pt x="2553271" y="288759"/>
                </a:lnTo>
                <a:close/>
              </a:path>
              <a:path w="2723515" h="306704">
                <a:moveTo>
                  <a:pt x="2562542" y="285661"/>
                </a:moveTo>
                <a:lnTo>
                  <a:pt x="2562034" y="285051"/>
                </a:lnTo>
                <a:lnTo>
                  <a:pt x="2561920" y="284924"/>
                </a:lnTo>
                <a:lnTo>
                  <a:pt x="2561653" y="284924"/>
                </a:lnTo>
                <a:lnTo>
                  <a:pt x="2561463" y="284861"/>
                </a:lnTo>
                <a:lnTo>
                  <a:pt x="2561298" y="285038"/>
                </a:lnTo>
                <a:lnTo>
                  <a:pt x="2561056" y="285203"/>
                </a:lnTo>
                <a:lnTo>
                  <a:pt x="2560980" y="285407"/>
                </a:lnTo>
                <a:lnTo>
                  <a:pt x="2560891" y="285635"/>
                </a:lnTo>
                <a:lnTo>
                  <a:pt x="2560878" y="285940"/>
                </a:lnTo>
                <a:lnTo>
                  <a:pt x="2560967" y="286169"/>
                </a:lnTo>
                <a:lnTo>
                  <a:pt x="2561056" y="286385"/>
                </a:lnTo>
                <a:lnTo>
                  <a:pt x="2561285" y="286651"/>
                </a:lnTo>
                <a:lnTo>
                  <a:pt x="2561513" y="286715"/>
                </a:lnTo>
                <a:lnTo>
                  <a:pt x="2562136" y="286880"/>
                </a:lnTo>
                <a:lnTo>
                  <a:pt x="2562542" y="285661"/>
                </a:lnTo>
                <a:close/>
              </a:path>
              <a:path w="2723515" h="306704">
                <a:moveTo>
                  <a:pt x="2569895" y="284962"/>
                </a:moveTo>
                <a:lnTo>
                  <a:pt x="2569299" y="284505"/>
                </a:lnTo>
                <a:lnTo>
                  <a:pt x="2567813" y="284187"/>
                </a:lnTo>
                <a:lnTo>
                  <a:pt x="2567355" y="284187"/>
                </a:lnTo>
                <a:lnTo>
                  <a:pt x="2566771" y="284149"/>
                </a:lnTo>
                <a:lnTo>
                  <a:pt x="2565946" y="284226"/>
                </a:lnTo>
                <a:lnTo>
                  <a:pt x="2565654" y="284416"/>
                </a:lnTo>
                <a:lnTo>
                  <a:pt x="2565108" y="284937"/>
                </a:lnTo>
                <a:lnTo>
                  <a:pt x="2565196" y="285419"/>
                </a:lnTo>
                <a:lnTo>
                  <a:pt x="2566212" y="286575"/>
                </a:lnTo>
                <a:lnTo>
                  <a:pt x="2566898" y="287020"/>
                </a:lnTo>
                <a:lnTo>
                  <a:pt x="2568473" y="287286"/>
                </a:lnTo>
                <a:lnTo>
                  <a:pt x="2569032" y="287108"/>
                </a:lnTo>
                <a:lnTo>
                  <a:pt x="2569895" y="284962"/>
                </a:lnTo>
                <a:close/>
              </a:path>
              <a:path w="2723515" h="306704">
                <a:moveTo>
                  <a:pt x="2593568" y="252768"/>
                </a:moveTo>
                <a:lnTo>
                  <a:pt x="2593352" y="251929"/>
                </a:lnTo>
                <a:lnTo>
                  <a:pt x="2591739" y="251345"/>
                </a:lnTo>
                <a:lnTo>
                  <a:pt x="2590889" y="251180"/>
                </a:lnTo>
                <a:lnTo>
                  <a:pt x="2589326" y="251561"/>
                </a:lnTo>
                <a:lnTo>
                  <a:pt x="2588996" y="251929"/>
                </a:lnTo>
                <a:lnTo>
                  <a:pt x="2588996" y="252412"/>
                </a:lnTo>
                <a:lnTo>
                  <a:pt x="2589123" y="252666"/>
                </a:lnTo>
                <a:lnTo>
                  <a:pt x="2589212" y="252945"/>
                </a:lnTo>
                <a:lnTo>
                  <a:pt x="2589974" y="253796"/>
                </a:lnTo>
                <a:lnTo>
                  <a:pt x="2590673" y="254279"/>
                </a:lnTo>
                <a:lnTo>
                  <a:pt x="2592260" y="254558"/>
                </a:lnTo>
                <a:lnTo>
                  <a:pt x="2592794" y="254368"/>
                </a:lnTo>
                <a:lnTo>
                  <a:pt x="2593568" y="252768"/>
                </a:lnTo>
                <a:close/>
              </a:path>
              <a:path w="2723515" h="306704">
                <a:moveTo>
                  <a:pt x="2602522" y="25196"/>
                </a:moveTo>
                <a:lnTo>
                  <a:pt x="2602382" y="24726"/>
                </a:lnTo>
                <a:lnTo>
                  <a:pt x="2601099" y="24320"/>
                </a:lnTo>
                <a:lnTo>
                  <a:pt x="2600502" y="24104"/>
                </a:lnTo>
                <a:lnTo>
                  <a:pt x="2591993" y="24028"/>
                </a:lnTo>
                <a:lnTo>
                  <a:pt x="2571546" y="24180"/>
                </a:lnTo>
                <a:lnTo>
                  <a:pt x="2568765" y="25565"/>
                </a:lnTo>
                <a:lnTo>
                  <a:pt x="2566670" y="25679"/>
                </a:lnTo>
                <a:lnTo>
                  <a:pt x="2564511" y="25679"/>
                </a:lnTo>
                <a:lnTo>
                  <a:pt x="2558719" y="25666"/>
                </a:lnTo>
                <a:lnTo>
                  <a:pt x="2547137" y="25730"/>
                </a:lnTo>
                <a:lnTo>
                  <a:pt x="2544699" y="25793"/>
                </a:lnTo>
                <a:lnTo>
                  <a:pt x="2542260" y="25857"/>
                </a:lnTo>
                <a:lnTo>
                  <a:pt x="2535237" y="25641"/>
                </a:lnTo>
                <a:lnTo>
                  <a:pt x="2530678" y="25869"/>
                </a:lnTo>
                <a:lnTo>
                  <a:pt x="2525509" y="25984"/>
                </a:lnTo>
                <a:lnTo>
                  <a:pt x="2524810" y="26225"/>
                </a:lnTo>
                <a:lnTo>
                  <a:pt x="2524468" y="26987"/>
                </a:lnTo>
                <a:lnTo>
                  <a:pt x="2524493" y="27889"/>
                </a:lnTo>
                <a:lnTo>
                  <a:pt x="2524988" y="28867"/>
                </a:lnTo>
                <a:lnTo>
                  <a:pt x="2525636" y="29083"/>
                </a:lnTo>
                <a:lnTo>
                  <a:pt x="2538476" y="29248"/>
                </a:lnTo>
                <a:lnTo>
                  <a:pt x="2539631" y="28917"/>
                </a:lnTo>
                <a:lnTo>
                  <a:pt x="2541511" y="27889"/>
                </a:lnTo>
                <a:lnTo>
                  <a:pt x="2542375" y="27647"/>
                </a:lnTo>
                <a:lnTo>
                  <a:pt x="2544534" y="27673"/>
                </a:lnTo>
                <a:lnTo>
                  <a:pt x="2544864" y="27647"/>
                </a:lnTo>
                <a:lnTo>
                  <a:pt x="2547010" y="27520"/>
                </a:lnTo>
                <a:lnTo>
                  <a:pt x="2548750" y="27825"/>
                </a:lnTo>
                <a:lnTo>
                  <a:pt x="2551620" y="29311"/>
                </a:lnTo>
                <a:lnTo>
                  <a:pt x="2552763" y="28740"/>
                </a:lnTo>
                <a:lnTo>
                  <a:pt x="2555278" y="27559"/>
                </a:lnTo>
                <a:lnTo>
                  <a:pt x="2555811" y="27520"/>
                </a:lnTo>
                <a:lnTo>
                  <a:pt x="2556751" y="27444"/>
                </a:lnTo>
                <a:lnTo>
                  <a:pt x="2558758" y="28409"/>
                </a:lnTo>
                <a:lnTo>
                  <a:pt x="2559304" y="28752"/>
                </a:lnTo>
                <a:lnTo>
                  <a:pt x="2561005" y="29400"/>
                </a:lnTo>
                <a:lnTo>
                  <a:pt x="2562212" y="29362"/>
                </a:lnTo>
                <a:lnTo>
                  <a:pt x="2566441" y="27736"/>
                </a:lnTo>
                <a:lnTo>
                  <a:pt x="2599740" y="27520"/>
                </a:lnTo>
                <a:lnTo>
                  <a:pt x="2600198" y="27444"/>
                </a:lnTo>
                <a:lnTo>
                  <a:pt x="2600591" y="27381"/>
                </a:lnTo>
                <a:lnTo>
                  <a:pt x="2602128" y="26987"/>
                </a:lnTo>
                <a:lnTo>
                  <a:pt x="2602319" y="26441"/>
                </a:lnTo>
                <a:lnTo>
                  <a:pt x="2602420" y="25857"/>
                </a:lnTo>
                <a:lnTo>
                  <a:pt x="2602446" y="25679"/>
                </a:lnTo>
                <a:lnTo>
                  <a:pt x="2602522" y="25196"/>
                </a:lnTo>
                <a:close/>
              </a:path>
              <a:path w="2723515" h="306704">
                <a:moveTo>
                  <a:pt x="2603881" y="126326"/>
                </a:moveTo>
                <a:lnTo>
                  <a:pt x="2603500" y="125806"/>
                </a:lnTo>
                <a:lnTo>
                  <a:pt x="2601366" y="125628"/>
                </a:lnTo>
                <a:lnTo>
                  <a:pt x="2599880" y="125717"/>
                </a:lnTo>
                <a:lnTo>
                  <a:pt x="2598407" y="125717"/>
                </a:lnTo>
                <a:lnTo>
                  <a:pt x="2595435" y="125755"/>
                </a:lnTo>
                <a:lnTo>
                  <a:pt x="2593695" y="125793"/>
                </a:lnTo>
                <a:lnTo>
                  <a:pt x="2593416" y="125958"/>
                </a:lnTo>
                <a:lnTo>
                  <a:pt x="2592997" y="126225"/>
                </a:lnTo>
                <a:lnTo>
                  <a:pt x="2592870" y="126441"/>
                </a:lnTo>
                <a:lnTo>
                  <a:pt x="2592717" y="126619"/>
                </a:lnTo>
                <a:lnTo>
                  <a:pt x="2592946" y="126796"/>
                </a:lnTo>
                <a:lnTo>
                  <a:pt x="2593162" y="127088"/>
                </a:lnTo>
                <a:lnTo>
                  <a:pt x="2596629" y="127520"/>
                </a:lnTo>
                <a:lnTo>
                  <a:pt x="2599855" y="127393"/>
                </a:lnTo>
                <a:lnTo>
                  <a:pt x="2603335" y="127165"/>
                </a:lnTo>
                <a:lnTo>
                  <a:pt x="2603665" y="126898"/>
                </a:lnTo>
                <a:lnTo>
                  <a:pt x="2603881" y="126326"/>
                </a:lnTo>
                <a:close/>
              </a:path>
              <a:path w="2723515" h="306704">
                <a:moveTo>
                  <a:pt x="2609431" y="126822"/>
                </a:moveTo>
                <a:lnTo>
                  <a:pt x="2609253" y="126174"/>
                </a:lnTo>
                <a:lnTo>
                  <a:pt x="2608948" y="125996"/>
                </a:lnTo>
                <a:lnTo>
                  <a:pt x="2608719" y="125920"/>
                </a:lnTo>
                <a:lnTo>
                  <a:pt x="2608465" y="125831"/>
                </a:lnTo>
                <a:lnTo>
                  <a:pt x="2608122" y="125806"/>
                </a:lnTo>
                <a:lnTo>
                  <a:pt x="2607132" y="126199"/>
                </a:lnTo>
                <a:lnTo>
                  <a:pt x="2607043" y="126593"/>
                </a:lnTo>
                <a:lnTo>
                  <a:pt x="2607627" y="126936"/>
                </a:lnTo>
                <a:lnTo>
                  <a:pt x="2607830" y="127063"/>
                </a:lnTo>
                <a:lnTo>
                  <a:pt x="2608122" y="127127"/>
                </a:lnTo>
                <a:lnTo>
                  <a:pt x="2608376" y="127114"/>
                </a:lnTo>
                <a:lnTo>
                  <a:pt x="2609050" y="127101"/>
                </a:lnTo>
                <a:lnTo>
                  <a:pt x="2609431" y="126822"/>
                </a:lnTo>
                <a:close/>
              </a:path>
              <a:path w="2723515" h="306704">
                <a:moveTo>
                  <a:pt x="2622219" y="24904"/>
                </a:moveTo>
                <a:lnTo>
                  <a:pt x="2621978" y="24739"/>
                </a:lnTo>
                <a:lnTo>
                  <a:pt x="2621750" y="24511"/>
                </a:lnTo>
                <a:lnTo>
                  <a:pt x="2619133" y="23533"/>
                </a:lnTo>
                <a:lnTo>
                  <a:pt x="2616670" y="24333"/>
                </a:lnTo>
                <a:lnTo>
                  <a:pt x="2613837" y="23926"/>
                </a:lnTo>
                <a:lnTo>
                  <a:pt x="2611526" y="24079"/>
                </a:lnTo>
                <a:lnTo>
                  <a:pt x="2608783" y="23774"/>
                </a:lnTo>
                <a:lnTo>
                  <a:pt x="2605786" y="24282"/>
                </a:lnTo>
                <a:lnTo>
                  <a:pt x="2604986" y="25146"/>
                </a:lnTo>
                <a:lnTo>
                  <a:pt x="2604833" y="25717"/>
                </a:lnTo>
                <a:lnTo>
                  <a:pt x="2605303" y="26809"/>
                </a:lnTo>
                <a:lnTo>
                  <a:pt x="2605824" y="27241"/>
                </a:lnTo>
                <a:lnTo>
                  <a:pt x="2607932" y="27419"/>
                </a:lnTo>
                <a:lnTo>
                  <a:pt x="2611894" y="27470"/>
                </a:lnTo>
                <a:lnTo>
                  <a:pt x="2612796" y="27266"/>
                </a:lnTo>
                <a:lnTo>
                  <a:pt x="2614955" y="26098"/>
                </a:lnTo>
                <a:lnTo>
                  <a:pt x="2616403" y="25831"/>
                </a:lnTo>
                <a:lnTo>
                  <a:pt x="2619171" y="26009"/>
                </a:lnTo>
                <a:lnTo>
                  <a:pt x="2620403" y="25984"/>
                </a:lnTo>
                <a:lnTo>
                  <a:pt x="2621800" y="25336"/>
                </a:lnTo>
                <a:lnTo>
                  <a:pt x="2621991" y="25095"/>
                </a:lnTo>
                <a:lnTo>
                  <a:pt x="2622219" y="24904"/>
                </a:lnTo>
                <a:close/>
              </a:path>
              <a:path w="2723515" h="306704">
                <a:moveTo>
                  <a:pt x="2627922" y="145084"/>
                </a:moveTo>
                <a:lnTo>
                  <a:pt x="2625864" y="143103"/>
                </a:lnTo>
                <a:lnTo>
                  <a:pt x="2625001" y="142849"/>
                </a:lnTo>
                <a:lnTo>
                  <a:pt x="2622016" y="144183"/>
                </a:lnTo>
                <a:lnTo>
                  <a:pt x="2620632" y="144551"/>
                </a:lnTo>
                <a:lnTo>
                  <a:pt x="2618346" y="144729"/>
                </a:lnTo>
                <a:lnTo>
                  <a:pt x="2618028" y="145148"/>
                </a:lnTo>
                <a:lnTo>
                  <a:pt x="2617508" y="146304"/>
                </a:lnTo>
                <a:lnTo>
                  <a:pt x="2618613" y="146405"/>
                </a:lnTo>
                <a:lnTo>
                  <a:pt x="2619794" y="146354"/>
                </a:lnTo>
                <a:lnTo>
                  <a:pt x="2621610" y="147472"/>
                </a:lnTo>
                <a:lnTo>
                  <a:pt x="2622385" y="147535"/>
                </a:lnTo>
                <a:lnTo>
                  <a:pt x="2624048" y="146748"/>
                </a:lnTo>
                <a:lnTo>
                  <a:pt x="2624950" y="146634"/>
                </a:lnTo>
                <a:lnTo>
                  <a:pt x="2626080" y="146342"/>
                </a:lnTo>
                <a:lnTo>
                  <a:pt x="2626385" y="146304"/>
                </a:lnTo>
                <a:lnTo>
                  <a:pt x="2627642" y="145999"/>
                </a:lnTo>
                <a:lnTo>
                  <a:pt x="2627922" y="145084"/>
                </a:lnTo>
                <a:close/>
              </a:path>
              <a:path w="2723515" h="306704">
                <a:moveTo>
                  <a:pt x="2629344" y="25044"/>
                </a:moveTo>
                <a:lnTo>
                  <a:pt x="2629217" y="24714"/>
                </a:lnTo>
                <a:lnTo>
                  <a:pt x="2628049" y="23990"/>
                </a:lnTo>
                <a:lnTo>
                  <a:pt x="2626969" y="23990"/>
                </a:lnTo>
                <a:lnTo>
                  <a:pt x="2625712" y="24599"/>
                </a:lnTo>
                <a:lnTo>
                  <a:pt x="2625598" y="24841"/>
                </a:lnTo>
                <a:lnTo>
                  <a:pt x="2625458" y="25006"/>
                </a:lnTo>
                <a:lnTo>
                  <a:pt x="2625661" y="25196"/>
                </a:lnTo>
                <a:lnTo>
                  <a:pt x="2625852" y="25514"/>
                </a:lnTo>
                <a:lnTo>
                  <a:pt x="2626080" y="25539"/>
                </a:lnTo>
                <a:lnTo>
                  <a:pt x="2626918" y="25628"/>
                </a:lnTo>
                <a:lnTo>
                  <a:pt x="2627769" y="25654"/>
                </a:lnTo>
                <a:lnTo>
                  <a:pt x="2628849" y="25603"/>
                </a:lnTo>
                <a:lnTo>
                  <a:pt x="2629116" y="25349"/>
                </a:lnTo>
                <a:lnTo>
                  <a:pt x="2629281" y="25133"/>
                </a:lnTo>
                <a:lnTo>
                  <a:pt x="2629344" y="25044"/>
                </a:lnTo>
                <a:close/>
              </a:path>
              <a:path w="2723515" h="306704">
                <a:moveTo>
                  <a:pt x="2635478" y="239979"/>
                </a:moveTo>
                <a:lnTo>
                  <a:pt x="2634640" y="239585"/>
                </a:lnTo>
                <a:lnTo>
                  <a:pt x="2634094" y="239318"/>
                </a:lnTo>
                <a:lnTo>
                  <a:pt x="2633522" y="239407"/>
                </a:lnTo>
                <a:lnTo>
                  <a:pt x="2633002" y="239941"/>
                </a:lnTo>
                <a:lnTo>
                  <a:pt x="2632964" y="240271"/>
                </a:lnTo>
                <a:lnTo>
                  <a:pt x="2633446" y="240830"/>
                </a:lnTo>
                <a:lnTo>
                  <a:pt x="2633980" y="240944"/>
                </a:lnTo>
                <a:lnTo>
                  <a:pt x="2634577" y="240715"/>
                </a:lnTo>
                <a:lnTo>
                  <a:pt x="2635440" y="240385"/>
                </a:lnTo>
                <a:lnTo>
                  <a:pt x="2635478" y="239979"/>
                </a:lnTo>
                <a:close/>
              </a:path>
              <a:path w="2723515" h="306704">
                <a:moveTo>
                  <a:pt x="2638628" y="88925"/>
                </a:moveTo>
                <a:lnTo>
                  <a:pt x="2638260" y="87972"/>
                </a:lnTo>
                <a:lnTo>
                  <a:pt x="2637599" y="87807"/>
                </a:lnTo>
                <a:lnTo>
                  <a:pt x="2636926" y="87896"/>
                </a:lnTo>
                <a:lnTo>
                  <a:pt x="2636621" y="87922"/>
                </a:lnTo>
                <a:lnTo>
                  <a:pt x="2636304" y="87909"/>
                </a:lnTo>
                <a:lnTo>
                  <a:pt x="2635339" y="88049"/>
                </a:lnTo>
                <a:lnTo>
                  <a:pt x="2634754" y="88430"/>
                </a:lnTo>
                <a:lnTo>
                  <a:pt x="2635097" y="89420"/>
                </a:lnTo>
                <a:lnTo>
                  <a:pt x="2635770" y="89585"/>
                </a:lnTo>
                <a:lnTo>
                  <a:pt x="2636443" y="89458"/>
                </a:lnTo>
                <a:lnTo>
                  <a:pt x="2636748" y="89433"/>
                </a:lnTo>
                <a:lnTo>
                  <a:pt x="2637053" y="89433"/>
                </a:lnTo>
                <a:lnTo>
                  <a:pt x="2637345" y="89382"/>
                </a:lnTo>
                <a:lnTo>
                  <a:pt x="2638044" y="89281"/>
                </a:lnTo>
                <a:lnTo>
                  <a:pt x="2638628" y="88925"/>
                </a:lnTo>
                <a:close/>
              </a:path>
              <a:path w="2723515" h="306704">
                <a:moveTo>
                  <a:pt x="2639072" y="147421"/>
                </a:moveTo>
                <a:lnTo>
                  <a:pt x="2639009" y="146812"/>
                </a:lnTo>
                <a:lnTo>
                  <a:pt x="2636558" y="144589"/>
                </a:lnTo>
                <a:lnTo>
                  <a:pt x="2635250" y="144640"/>
                </a:lnTo>
                <a:lnTo>
                  <a:pt x="2633942" y="145465"/>
                </a:lnTo>
                <a:lnTo>
                  <a:pt x="2632760" y="145961"/>
                </a:lnTo>
                <a:lnTo>
                  <a:pt x="2631694" y="146443"/>
                </a:lnTo>
                <a:lnTo>
                  <a:pt x="2631300" y="146799"/>
                </a:lnTo>
                <a:lnTo>
                  <a:pt x="2631021" y="147066"/>
                </a:lnTo>
                <a:lnTo>
                  <a:pt x="2631122" y="147472"/>
                </a:lnTo>
                <a:lnTo>
                  <a:pt x="2631389" y="147713"/>
                </a:lnTo>
                <a:lnTo>
                  <a:pt x="2632405" y="148259"/>
                </a:lnTo>
                <a:lnTo>
                  <a:pt x="2633218" y="148602"/>
                </a:lnTo>
                <a:lnTo>
                  <a:pt x="2635758" y="149847"/>
                </a:lnTo>
                <a:lnTo>
                  <a:pt x="2636634" y="149720"/>
                </a:lnTo>
                <a:lnTo>
                  <a:pt x="2639072" y="147421"/>
                </a:lnTo>
                <a:close/>
              </a:path>
              <a:path w="2723515" h="306704">
                <a:moveTo>
                  <a:pt x="2647823" y="274243"/>
                </a:moveTo>
                <a:lnTo>
                  <a:pt x="2647416" y="273773"/>
                </a:lnTo>
                <a:lnTo>
                  <a:pt x="2630919" y="273672"/>
                </a:lnTo>
                <a:lnTo>
                  <a:pt x="2629738" y="273888"/>
                </a:lnTo>
                <a:lnTo>
                  <a:pt x="2627261" y="275107"/>
                </a:lnTo>
                <a:lnTo>
                  <a:pt x="2625725" y="275437"/>
                </a:lnTo>
                <a:lnTo>
                  <a:pt x="2620581" y="275132"/>
                </a:lnTo>
                <a:lnTo>
                  <a:pt x="2616949" y="275297"/>
                </a:lnTo>
                <a:lnTo>
                  <a:pt x="2612694" y="275170"/>
                </a:lnTo>
                <a:lnTo>
                  <a:pt x="2608923" y="274358"/>
                </a:lnTo>
                <a:lnTo>
                  <a:pt x="2606649" y="275145"/>
                </a:lnTo>
                <a:lnTo>
                  <a:pt x="2599296" y="275196"/>
                </a:lnTo>
                <a:lnTo>
                  <a:pt x="2597886" y="274751"/>
                </a:lnTo>
                <a:lnTo>
                  <a:pt x="2595016" y="273570"/>
                </a:lnTo>
                <a:lnTo>
                  <a:pt x="2593543" y="273748"/>
                </a:lnTo>
                <a:lnTo>
                  <a:pt x="2590457" y="275170"/>
                </a:lnTo>
                <a:lnTo>
                  <a:pt x="2584018" y="275501"/>
                </a:lnTo>
                <a:lnTo>
                  <a:pt x="2583180" y="275856"/>
                </a:lnTo>
                <a:lnTo>
                  <a:pt x="2581389" y="277075"/>
                </a:lnTo>
                <a:lnTo>
                  <a:pt x="2579065" y="277114"/>
                </a:lnTo>
                <a:lnTo>
                  <a:pt x="2579357" y="277990"/>
                </a:lnTo>
                <a:lnTo>
                  <a:pt x="2580017" y="278663"/>
                </a:lnTo>
                <a:lnTo>
                  <a:pt x="2589428" y="279234"/>
                </a:lnTo>
                <a:lnTo>
                  <a:pt x="2595803" y="278980"/>
                </a:lnTo>
                <a:lnTo>
                  <a:pt x="2606891" y="279146"/>
                </a:lnTo>
                <a:lnTo>
                  <a:pt x="2628290" y="278790"/>
                </a:lnTo>
                <a:lnTo>
                  <a:pt x="2629154" y="278536"/>
                </a:lnTo>
                <a:lnTo>
                  <a:pt x="2632633" y="277063"/>
                </a:lnTo>
                <a:lnTo>
                  <a:pt x="2635326" y="277063"/>
                </a:lnTo>
                <a:lnTo>
                  <a:pt x="2639682" y="278955"/>
                </a:lnTo>
                <a:lnTo>
                  <a:pt x="2643555" y="278599"/>
                </a:lnTo>
                <a:lnTo>
                  <a:pt x="2645460" y="277647"/>
                </a:lnTo>
                <a:lnTo>
                  <a:pt x="2646603" y="276694"/>
                </a:lnTo>
                <a:lnTo>
                  <a:pt x="2647708" y="275323"/>
                </a:lnTo>
                <a:lnTo>
                  <a:pt x="2647823" y="274243"/>
                </a:lnTo>
                <a:close/>
              </a:path>
              <a:path w="2723515" h="306704">
                <a:moveTo>
                  <a:pt x="2652293" y="53022"/>
                </a:moveTo>
                <a:lnTo>
                  <a:pt x="2651798" y="52070"/>
                </a:lnTo>
                <a:lnTo>
                  <a:pt x="2650375" y="51752"/>
                </a:lnTo>
                <a:lnTo>
                  <a:pt x="2649436" y="51536"/>
                </a:lnTo>
                <a:lnTo>
                  <a:pt x="2646616" y="53771"/>
                </a:lnTo>
                <a:lnTo>
                  <a:pt x="2647162" y="54813"/>
                </a:lnTo>
                <a:lnTo>
                  <a:pt x="2649385" y="55346"/>
                </a:lnTo>
                <a:lnTo>
                  <a:pt x="2650198" y="55105"/>
                </a:lnTo>
                <a:lnTo>
                  <a:pt x="2650985" y="54737"/>
                </a:lnTo>
                <a:lnTo>
                  <a:pt x="2651239" y="54610"/>
                </a:lnTo>
                <a:lnTo>
                  <a:pt x="2651468" y="54394"/>
                </a:lnTo>
                <a:lnTo>
                  <a:pt x="2652293" y="53022"/>
                </a:lnTo>
                <a:close/>
              </a:path>
              <a:path w="2723515" h="306704">
                <a:moveTo>
                  <a:pt x="2655138" y="180174"/>
                </a:moveTo>
                <a:lnTo>
                  <a:pt x="2653881" y="179197"/>
                </a:lnTo>
                <a:lnTo>
                  <a:pt x="2653652" y="179285"/>
                </a:lnTo>
                <a:lnTo>
                  <a:pt x="2653411" y="179362"/>
                </a:lnTo>
                <a:lnTo>
                  <a:pt x="2653055" y="179603"/>
                </a:lnTo>
                <a:lnTo>
                  <a:pt x="2653055" y="180225"/>
                </a:lnTo>
                <a:lnTo>
                  <a:pt x="2653474" y="180479"/>
                </a:lnTo>
                <a:lnTo>
                  <a:pt x="2654109" y="180467"/>
                </a:lnTo>
                <a:lnTo>
                  <a:pt x="2654770" y="180441"/>
                </a:lnTo>
                <a:lnTo>
                  <a:pt x="2655138" y="180174"/>
                </a:lnTo>
                <a:close/>
              </a:path>
              <a:path w="2723515" h="306704">
                <a:moveTo>
                  <a:pt x="2657564" y="103822"/>
                </a:moveTo>
                <a:lnTo>
                  <a:pt x="2657284" y="102628"/>
                </a:lnTo>
                <a:lnTo>
                  <a:pt x="2657094" y="102120"/>
                </a:lnTo>
                <a:lnTo>
                  <a:pt x="2655951" y="101701"/>
                </a:lnTo>
                <a:lnTo>
                  <a:pt x="2655366" y="101625"/>
                </a:lnTo>
                <a:lnTo>
                  <a:pt x="2654655" y="101460"/>
                </a:lnTo>
                <a:lnTo>
                  <a:pt x="2653919" y="101523"/>
                </a:lnTo>
                <a:lnTo>
                  <a:pt x="2653042" y="101587"/>
                </a:lnTo>
                <a:lnTo>
                  <a:pt x="2651341" y="101815"/>
                </a:lnTo>
                <a:lnTo>
                  <a:pt x="2650706" y="102704"/>
                </a:lnTo>
                <a:lnTo>
                  <a:pt x="2650934" y="104432"/>
                </a:lnTo>
                <a:lnTo>
                  <a:pt x="2651417" y="104787"/>
                </a:lnTo>
                <a:lnTo>
                  <a:pt x="2653703" y="105181"/>
                </a:lnTo>
                <a:lnTo>
                  <a:pt x="2654846" y="105092"/>
                </a:lnTo>
                <a:lnTo>
                  <a:pt x="2656268" y="104838"/>
                </a:lnTo>
                <a:lnTo>
                  <a:pt x="2656509" y="104648"/>
                </a:lnTo>
                <a:lnTo>
                  <a:pt x="2657424" y="104267"/>
                </a:lnTo>
                <a:lnTo>
                  <a:pt x="2657564" y="103822"/>
                </a:lnTo>
                <a:close/>
              </a:path>
              <a:path w="2723515" h="306704">
                <a:moveTo>
                  <a:pt x="2664358" y="118249"/>
                </a:moveTo>
                <a:lnTo>
                  <a:pt x="2664256" y="117779"/>
                </a:lnTo>
                <a:lnTo>
                  <a:pt x="2664206" y="117576"/>
                </a:lnTo>
                <a:lnTo>
                  <a:pt x="2663863" y="117373"/>
                </a:lnTo>
                <a:lnTo>
                  <a:pt x="2663609" y="117284"/>
                </a:lnTo>
                <a:lnTo>
                  <a:pt x="2663355" y="117195"/>
                </a:lnTo>
                <a:lnTo>
                  <a:pt x="2662986" y="117144"/>
                </a:lnTo>
                <a:lnTo>
                  <a:pt x="2662745" y="117246"/>
                </a:lnTo>
                <a:lnTo>
                  <a:pt x="2661945" y="117563"/>
                </a:lnTo>
                <a:lnTo>
                  <a:pt x="2661856" y="117995"/>
                </a:lnTo>
                <a:lnTo>
                  <a:pt x="2662656" y="118503"/>
                </a:lnTo>
                <a:lnTo>
                  <a:pt x="2662974" y="118567"/>
                </a:lnTo>
                <a:lnTo>
                  <a:pt x="2663240" y="118567"/>
                </a:lnTo>
                <a:lnTo>
                  <a:pt x="2663952" y="118554"/>
                </a:lnTo>
                <a:lnTo>
                  <a:pt x="2664358" y="118249"/>
                </a:lnTo>
                <a:close/>
              </a:path>
              <a:path w="2723515" h="306704">
                <a:moveTo>
                  <a:pt x="2666873" y="265099"/>
                </a:moveTo>
                <a:lnTo>
                  <a:pt x="2666009" y="263613"/>
                </a:lnTo>
                <a:lnTo>
                  <a:pt x="2662948" y="263194"/>
                </a:lnTo>
                <a:lnTo>
                  <a:pt x="2660510" y="263423"/>
                </a:lnTo>
                <a:lnTo>
                  <a:pt x="2656522" y="263309"/>
                </a:lnTo>
                <a:lnTo>
                  <a:pt x="2655100" y="263715"/>
                </a:lnTo>
                <a:lnTo>
                  <a:pt x="2653169" y="264553"/>
                </a:lnTo>
                <a:lnTo>
                  <a:pt x="2652598" y="264375"/>
                </a:lnTo>
                <a:lnTo>
                  <a:pt x="2651214" y="263652"/>
                </a:lnTo>
                <a:lnTo>
                  <a:pt x="2650337" y="263398"/>
                </a:lnTo>
                <a:lnTo>
                  <a:pt x="2644546" y="263321"/>
                </a:lnTo>
                <a:lnTo>
                  <a:pt x="2641803" y="264744"/>
                </a:lnTo>
                <a:lnTo>
                  <a:pt x="2641142" y="264820"/>
                </a:lnTo>
                <a:lnTo>
                  <a:pt x="2615895" y="267335"/>
                </a:lnTo>
                <a:lnTo>
                  <a:pt x="2616047" y="267817"/>
                </a:lnTo>
                <a:lnTo>
                  <a:pt x="2617851" y="268554"/>
                </a:lnTo>
                <a:lnTo>
                  <a:pt x="2629027" y="268439"/>
                </a:lnTo>
                <a:lnTo>
                  <a:pt x="2629649" y="268173"/>
                </a:lnTo>
                <a:lnTo>
                  <a:pt x="2631059" y="267347"/>
                </a:lnTo>
                <a:lnTo>
                  <a:pt x="2634157" y="268617"/>
                </a:lnTo>
                <a:lnTo>
                  <a:pt x="2635631" y="268719"/>
                </a:lnTo>
                <a:lnTo>
                  <a:pt x="2638450" y="267398"/>
                </a:lnTo>
                <a:lnTo>
                  <a:pt x="2639847" y="266941"/>
                </a:lnTo>
                <a:lnTo>
                  <a:pt x="2652382" y="267004"/>
                </a:lnTo>
                <a:lnTo>
                  <a:pt x="2658465" y="267042"/>
                </a:lnTo>
                <a:lnTo>
                  <a:pt x="2663952" y="266865"/>
                </a:lnTo>
                <a:lnTo>
                  <a:pt x="2665628" y="266522"/>
                </a:lnTo>
                <a:lnTo>
                  <a:pt x="2666873" y="265099"/>
                </a:lnTo>
                <a:close/>
              </a:path>
              <a:path w="2723515" h="306704">
                <a:moveTo>
                  <a:pt x="2668193" y="202031"/>
                </a:moveTo>
                <a:lnTo>
                  <a:pt x="2667851" y="201726"/>
                </a:lnTo>
                <a:lnTo>
                  <a:pt x="2667152" y="201625"/>
                </a:lnTo>
                <a:lnTo>
                  <a:pt x="2666885" y="201676"/>
                </a:lnTo>
                <a:lnTo>
                  <a:pt x="2666581" y="201676"/>
                </a:lnTo>
                <a:lnTo>
                  <a:pt x="2666365" y="201803"/>
                </a:lnTo>
                <a:lnTo>
                  <a:pt x="2666161" y="201917"/>
                </a:lnTo>
                <a:lnTo>
                  <a:pt x="2665882" y="202260"/>
                </a:lnTo>
                <a:lnTo>
                  <a:pt x="2666200" y="202971"/>
                </a:lnTo>
                <a:lnTo>
                  <a:pt x="2666746" y="203187"/>
                </a:lnTo>
                <a:lnTo>
                  <a:pt x="2667393" y="202984"/>
                </a:lnTo>
                <a:lnTo>
                  <a:pt x="2667635" y="202907"/>
                </a:lnTo>
                <a:lnTo>
                  <a:pt x="2667939" y="202692"/>
                </a:lnTo>
                <a:lnTo>
                  <a:pt x="2668016" y="202488"/>
                </a:lnTo>
                <a:lnTo>
                  <a:pt x="2668193" y="202031"/>
                </a:lnTo>
                <a:close/>
              </a:path>
              <a:path w="2723515" h="306704">
                <a:moveTo>
                  <a:pt x="2673566" y="276555"/>
                </a:moveTo>
                <a:lnTo>
                  <a:pt x="2673439" y="276098"/>
                </a:lnTo>
                <a:lnTo>
                  <a:pt x="2673388" y="275907"/>
                </a:lnTo>
                <a:lnTo>
                  <a:pt x="2673083" y="275704"/>
                </a:lnTo>
                <a:lnTo>
                  <a:pt x="2672854" y="275628"/>
                </a:lnTo>
                <a:lnTo>
                  <a:pt x="2672600" y="275551"/>
                </a:lnTo>
                <a:lnTo>
                  <a:pt x="2672257" y="275526"/>
                </a:lnTo>
                <a:lnTo>
                  <a:pt x="2672016" y="275628"/>
                </a:lnTo>
                <a:lnTo>
                  <a:pt x="2671254" y="275932"/>
                </a:lnTo>
                <a:lnTo>
                  <a:pt x="2671165" y="276352"/>
                </a:lnTo>
                <a:lnTo>
                  <a:pt x="2671965" y="276847"/>
                </a:lnTo>
                <a:lnTo>
                  <a:pt x="2672270" y="276898"/>
                </a:lnTo>
                <a:lnTo>
                  <a:pt x="2673210" y="276860"/>
                </a:lnTo>
                <a:lnTo>
                  <a:pt x="2673566" y="276555"/>
                </a:lnTo>
                <a:close/>
              </a:path>
              <a:path w="2723515" h="306704">
                <a:moveTo>
                  <a:pt x="2673591" y="167830"/>
                </a:moveTo>
                <a:lnTo>
                  <a:pt x="2673375" y="167640"/>
                </a:lnTo>
                <a:lnTo>
                  <a:pt x="2673172" y="167411"/>
                </a:lnTo>
                <a:lnTo>
                  <a:pt x="2671838" y="166776"/>
                </a:lnTo>
                <a:lnTo>
                  <a:pt x="2668193" y="166928"/>
                </a:lnTo>
                <a:lnTo>
                  <a:pt x="2667330" y="167563"/>
                </a:lnTo>
                <a:lnTo>
                  <a:pt x="2666949" y="168668"/>
                </a:lnTo>
                <a:lnTo>
                  <a:pt x="2668333" y="168706"/>
                </a:lnTo>
                <a:lnTo>
                  <a:pt x="2669819" y="168783"/>
                </a:lnTo>
                <a:lnTo>
                  <a:pt x="2671838" y="168757"/>
                </a:lnTo>
                <a:lnTo>
                  <a:pt x="2673197" y="168275"/>
                </a:lnTo>
                <a:lnTo>
                  <a:pt x="2673375" y="168008"/>
                </a:lnTo>
                <a:lnTo>
                  <a:pt x="2673591" y="167830"/>
                </a:lnTo>
                <a:close/>
              </a:path>
              <a:path w="2723515" h="306704">
                <a:moveTo>
                  <a:pt x="2675979" y="118770"/>
                </a:moveTo>
                <a:lnTo>
                  <a:pt x="2675737" y="117716"/>
                </a:lnTo>
                <a:lnTo>
                  <a:pt x="2675039" y="116890"/>
                </a:lnTo>
                <a:lnTo>
                  <a:pt x="2674048" y="116293"/>
                </a:lnTo>
                <a:lnTo>
                  <a:pt x="2673820" y="116141"/>
                </a:lnTo>
                <a:lnTo>
                  <a:pt x="2673477" y="116014"/>
                </a:lnTo>
                <a:lnTo>
                  <a:pt x="2673032" y="116116"/>
                </a:lnTo>
                <a:lnTo>
                  <a:pt x="2672804" y="116420"/>
                </a:lnTo>
                <a:lnTo>
                  <a:pt x="2672296" y="118275"/>
                </a:lnTo>
                <a:lnTo>
                  <a:pt x="2672410" y="119570"/>
                </a:lnTo>
                <a:lnTo>
                  <a:pt x="2673908" y="119888"/>
                </a:lnTo>
                <a:lnTo>
                  <a:pt x="2674556" y="119329"/>
                </a:lnTo>
                <a:lnTo>
                  <a:pt x="2675534" y="118859"/>
                </a:lnTo>
                <a:lnTo>
                  <a:pt x="2675826" y="118808"/>
                </a:lnTo>
                <a:lnTo>
                  <a:pt x="2675979" y="118770"/>
                </a:lnTo>
                <a:close/>
              </a:path>
              <a:path w="2723515" h="306704">
                <a:moveTo>
                  <a:pt x="2679115" y="119672"/>
                </a:moveTo>
                <a:lnTo>
                  <a:pt x="2678798" y="119075"/>
                </a:lnTo>
                <a:lnTo>
                  <a:pt x="2678290" y="118872"/>
                </a:lnTo>
                <a:lnTo>
                  <a:pt x="2677693" y="118872"/>
                </a:lnTo>
                <a:lnTo>
                  <a:pt x="2677134" y="118872"/>
                </a:lnTo>
                <a:lnTo>
                  <a:pt x="2676575" y="118846"/>
                </a:lnTo>
                <a:lnTo>
                  <a:pt x="2676118" y="118833"/>
                </a:lnTo>
                <a:lnTo>
                  <a:pt x="2676182" y="119291"/>
                </a:lnTo>
                <a:lnTo>
                  <a:pt x="2676474" y="119735"/>
                </a:lnTo>
                <a:lnTo>
                  <a:pt x="2677464" y="120294"/>
                </a:lnTo>
                <a:lnTo>
                  <a:pt x="2677998" y="120370"/>
                </a:lnTo>
                <a:lnTo>
                  <a:pt x="2678747" y="120027"/>
                </a:lnTo>
                <a:lnTo>
                  <a:pt x="2679115" y="119672"/>
                </a:lnTo>
                <a:close/>
              </a:path>
              <a:path w="2723515" h="306704">
                <a:moveTo>
                  <a:pt x="2686913" y="275183"/>
                </a:moveTo>
                <a:lnTo>
                  <a:pt x="2686824" y="274955"/>
                </a:lnTo>
                <a:lnTo>
                  <a:pt x="2686735" y="274726"/>
                </a:lnTo>
                <a:lnTo>
                  <a:pt x="2686481" y="274472"/>
                </a:lnTo>
                <a:lnTo>
                  <a:pt x="2686253" y="274396"/>
                </a:lnTo>
                <a:lnTo>
                  <a:pt x="2685567" y="274205"/>
                </a:lnTo>
                <a:lnTo>
                  <a:pt x="2685135" y="275437"/>
                </a:lnTo>
                <a:lnTo>
                  <a:pt x="2685669" y="276085"/>
                </a:lnTo>
                <a:lnTo>
                  <a:pt x="2685796" y="276225"/>
                </a:lnTo>
                <a:lnTo>
                  <a:pt x="2686062" y="276250"/>
                </a:lnTo>
                <a:lnTo>
                  <a:pt x="2686266" y="276326"/>
                </a:lnTo>
                <a:lnTo>
                  <a:pt x="2686443" y="276136"/>
                </a:lnTo>
                <a:lnTo>
                  <a:pt x="2686685" y="275971"/>
                </a:lnTo>
                <a:lnTo>
                  <a:pt x="2686862" y="275501"/>
                </a:lnTo>
                <a:lnTo>
                  <a:pt x="2686913" y="275183"/>
                </a:lnTo>
                <a:close/>
              </a:path>
              <a:path w="2723515" h="306704">
                <a:moveTo>
                  <a:pt x="2692577" y="201955"/>
                </a:moveTo>
                <a:lnTo>
                  <a:pt x="2692311" y="201066"/>
                </a:lnTo>
                <a:lnTo>
                  <a:pt x="2692222" y="200799"/>
                </a:lnTo>
                <a:lnTo>
                  <a:pt x="2691650" y="200253"/>
                </a:lnTo>
                <a:lnTo>
                  <a:pt x="2691130" y="200329"/>
                </a:lnTo>
                <a:lnTo>
                  <a:pt x="2690076" y="201091"/>
                </a:lnTo>
                <a:lnTo>
                  <a:pt x="2689771" y="201549"/>
                </a:lnTo>
                <a:lnTo>
                  <a:pt x="2689656" y="202120"/>
                </a:lnTo>
                <a:lnTo>
                  <a:pt x="2689796" y="202311"/>
                </a:lnTo>
                <a:lnTo>
                  <a:pt x="2689910" y="202565"/>
                </a:lnTo>
                <a:lnTo>
                  <a:pt x="2690101" y="202679"/>
                </a:lnTo>
                <a:lnTo>
                  <a:pt x="2690609" y="202984"/>
                </a:lnTo>
                <a:lnTo>
                  <a:pt x="2691168" y="202971"/>
                </a:lnTo>
                <a:lnTo>
                  <a:pt x="2691701" y="202717"/>
                </a:lnTo>
                <a:lnTo>
                  <a:pt x="2692323" y="202425"/>
                </a:lnTo>
                <a:lnTo>
                  <a:pt x="2692577" y="201955"/>
                </a:lnTo>
                <a:close/>
              </a:path>
              <a:path w="2723515" h="306704">
                <a:moveTo>
                  <a:pt x="2693492" y="178015"/>
                </a:moveTo>
                <a:lnTo>
                  <a:pt x="2693174" y="177495"/>
                </a:lnTo>
                <a:lnTo>
                  <a:pt x="2689148" y="176911"/>
                </a:lnTo>
                <a:lnTo>
                  <a:pt x="2683687" y="177126"/>
                </a:lnTo>
                <a:lnTo>
                  <a:pt x="2677604" y="177114"/>
                </a:lnTo>
                <a:lnTo>
                  <a:pt x="2669946" y="177228"/>
                </a:lnTo>
                <a:lnTo>
                  <a:pt x="2668765" y="176149"/>
                </a:lnTo>
                <a:lnTo>
                  <a:pt x="2667038" y="175742"/>
                </a:lnTo>
                <a:lnTo>
                  <a:pt x="2666669" y="175729"/>
                </a:lnTo>
                <a:lnTo>
                  <a:pt x="2665069" y="176441"/>
                </a:lnTo>
                <a:lnTo>
                  <a:pt x="2661742" y="178079"/>
                </a:lnTo>
                <a:lnTo>
                  <a:pt x="2661653" y="178600"/>
                </a:lnTo>
                <a:lnTo>
                  <a:pt x="2662301" y="180327"/>
                </a:lnTo>
                <a:lnTo>
                  <a:pt x="2663812" y="180695"/>
                </a:lnTo>
                <a:lnTo>
                  <a:pt x="2664739" y="180835"/>
                </a:lnTo>
                <a:lnTo>
                  <a:pt x="2668981" y="180797"/>
                </a:lnTo>
                <a:lnTo>
                  <a:pt x="2675940" y="180606"/>
                </a:lnTo>
                <a:lnTo>
                  <a:pt x="2676829" y="180378"/>
                </a:lnTo>
                <a:lnTo>
                  <a:pt x="2678696" y="179336"/>
                </a:lnTo>
                <a:lnTo>
                  <a:pt x="2680170" y="179057"/>
                </a:lnTo>
                <a:lnTo>
                  <a:pt x="2685351" y="179209"/>
                </a:lnTo>
                <a:lnTo>
                  <a:pt x="2688996" y="179476"/>
                </a:lnTo>
                <a:lnTo>
                  <a:pt x="2692870" y="178866"/>
                </a:lnTo>
                <a:lnTo>
                  <a:pt x="2693174" y="178600"/>
                </a:lnTo>
                <a:lnTo>
                  <a:pt x="2693492" y="178015"/>
                </a:lnTo>
                <a:close/>
              </a:path>
              <a:path w="2723515" h="306704">
                <a:moveTo>
                  <a:pt x="2697403" y="200761"/>
                </a:moveTo>
                <a:lnTo>
                  <a:pt x="2697022" y="200113"/>
                </a:lnTo>
                <a:lnTo>
                  <a:pt x="2696705" y="199961"/>
                </a:lnTo>
                <a:lnTo>
                  <a:pt x="2696451" y="199898"/>
                </a:lnTo>
                <a:lnTo>
                  <a:pt x="2695829" y="199745"/>
                </a:lnTo>
                <a:lnTo>
                  <a:pt x="2695283" y="199986"/>
                </a:lnTo>
                <a:lnTo>
                  <a:pt x="2694940" y="200533"/>
                </a:lnTo>
                <a:lnTo>
                  <a:pt x="2695283" y="201002"/>
                </a:lnTo>
                <a:lnTo>
                  <a:pt x="2695537" y="201129"/>
                </a:lnTo>
                <a:lnTo>
                  <a:pt x="2695765" y="201244"/>
                </a:lnTo>
                <a:lnTo>
                  <a:pt x="2696108" y="201295"/>
                </a:lnTo>
                <a:lnTo>
                  <a:pt x="2697099" y="201142"/>
                </a:lnTo>
                <a:lnTo>
                  <a:pt x="2697403" y="200761"/>
                </a:lnTo>
                <a:close/>
              </a:path>
              <a:path w="2723515" h="306704">
                <a:moveTo>
                  <a:pt x="2700947" y="224574"/>
                </a:moveTo>
                <a:lnTo>
                  <a:pt x="2700858" y="224053"/>
                </a:lnTo>
                <a:lnTo>
                  <a:pt x="2699054" y="222199"/>
                </a:lnTo>
                <a:lnTo>
                  <a:pt x="2697429" y="221818"/>
                </a:lnTo>
                <a:lnTo>
                  <a:pt x="2694940" y="222732"/>
                </a:lnTo>
                <a:lnTo>
                  <a:pt x="2694698" y="223240"/>
                </a:lnTo>
                <a:lnTo>
                  <a:pt x="2694762" y="223837"/>
                </a:lnTo>
                <a:lnTo>
                  <a:pt x="2694698" y="224726"/>
                </a:lnTo>
                <a:lnTo>
                  <a:pt x="2695308" y="225259"/>
                </a:lnTo>
                <a:lnTo>
                  <a:pt x="2697543" y="225628"/>
                </a:lnTo>
                <a:lnTo>
                  <a:pt x="2698712" y="225475"/>
                </a:lnTo>
                <a:lnTo>
                  <a:pt x="2700159" y="225323"/>
                </a:lnTo>
                <a:lnTo>
                  <a:pt x="2700477" y="225145"/>
                </a:lnTo>
                <a:lnTo>
                  <a:pt x="2700947" y="224574"/>
                </a:lnTo>
                <a:close/>
              </a:path>
              <a:path w="2723515" h="306704">
                <a:moveTo>
                  <a:pt x="2703461" y="177368"/>
                </a:moveTo>
                <a:lnTo>
                  <a:pt x="2702890" y="176187"/>
                </a:lnTo>
                <a:lnTo>
                  <a:pt x="2702344" y="176034"/>
                </a:lnTo>
                <a:lnTo>
                  <a:pt x="2701163" y="175971"/>
                </a:lnTo>
                <a:lnTo>
                  <a:pt x="2700578" y="176098"/>
                </a:lnTo>
                <a:lnTo>
                  <a:pt x="2700032" y="177406"/>
                </a:lnTo>
                <a:lnTo>
                  <a:pt x="2700528" y="178396"/>
                </a:lnTo>
                <a:lnTo>
                  <a:pt x="2701531" y="178638"/>
                </a:lnTo>
                <a:lnTo>
                  <a:pt x="2701836" y="178587"/>
                </a:lnTo>
                <a:lnTo>
                  <a:pt x="2702204" y="178587"/>
                </a:lnTo>
                <a:lnTo>
                  <a:pt x="2702839" y="178409"/>
                </a:lnTo>
                <a:lnTo>
                  <a:pt x="2703461" y="177368"/>
                </a:lnTo>
                <a:close/>
              </a:path>
              <a:path w="2723515" h="306704">
                <a:moveTo>
                  <a:pt x="2710027" y="107670"/>
                </a:moveTo>
                <a:lnTo>
                  <a:pt x="2709761" y="107264"/>
                </a:lnTo>
                <a:lnTo>
                  <a:pt x="2709634" y="107035"/>
                </a:lnTo>
                <a:lnTo>
                  <a:pt x="2709329" y="106832"/>
                </a:lnTo>
                <a:lnTo>
                  <a:pt x="2709062" y="106768"/>
                </a:lnTo>
                <a:lnTo>
                  <a:pt x="2708491" y="106654"/>
                </a:lnTo>
                <a:lnTo>
                  <a:pt x="2707894" y="106641"/>
                </a:lnTo>
                <a:lnTo>
                  <a:pt x="2707436" y="106578"/>
                </a:lnTo>
                <a:lnTo>
                  <a:pt x="2707005" y="106578"/>
                </a:lnTo>
                <a:lnTo>
                  <a:pt x="2706700" y="106527"/>
                </a:lnTo>
                <a:lnTo>
                  <a:pt x="2705849" y="106718"/>
                </a:lnTo>
                <a:lnTo>
                  <a:pt x="2705277" y="106870"/>
                </a:lnTo>
                <a:lnTo>
                  <a:pt x="2704109" y="107340"/>
                </a:lnTo>
                <a:lnTo>
                  <a:pt x="2703931" y="107835"/>
                </a:lnTo>
                <a:lnTo>
                  <a:pt x="2703906" y="109029"/>
                </a:lnTo>
                <a:lnTo>
                  <a:pt x="2704058" y="109524"/>
                </a:lnTo>
                <a:lnTo>
                  <a:pt x="2704719" y="109753"/>
                </a:lnTo>
                <a:lnTo>
                  <a:pt x="2706547" y="110439"/>
                </a:lnTo>
                <a:lnTo>
                  <a:pt x="2708173" y="110134"/>
                </a:lnTo>
                <a:lnTo>
                  <a:pt x="2709900" y="108191"/>
                </a:lnTo>
                <a:lnTo>
                  <a:pt x="2710027" y="107670"/>
                </a:lnTo>
                <a:close/>
              </a:path>
              <a:path w="2723515" h="306704">
                <a:moveTo>
                  <a:pt x="2710218" y="64833"/>
                </a:moveTo>
                <a:lnTo>
                  <a:pt x="2710015" y="64427"/>
                </a:lnTo>
                <a:lnTo>
                  <a:pt x="2709735" y="63906"/>
                </a:lnTo>
                <a:lnTo>
                  <a:pt x="2709100" y="63754"/>
                </a:lnTo>
                <a:lnTo>
                  <a:pt x="2708478" y="63842"/>
                </a:lnTo>
                <a:lnTo>
                  <a:pt x="2707881" y="63881"/>
                </a:lnTo>
                <a:lnTo>
                  <a:pt x="2707284" y="63842"/>
                </a:lnTo>
                <a:lnTo>
                  <a:pt x="2706128" y="64198"/>
                </a:lnTo>
                <a:lnTo>
                  <a:pt x="2705874" y="64693"/>
                </a:lnTo>
                <a:lnTo>
                  <a:pt x="2705570" y="65836"/>
                </a:lnTo>
                <a:lnTo>
                  <a:pt x="2705697" y="66357"/>
                </a:lnTo>
                <a:lnTo>
                  <a:pt x="2707182" y="66916"/>
                </a:lnTo>
                <a:lnTo>
                  <a:pt x="2708033" y="66890"/>
                </a:lnTo>
                <a:lnTo>
                  <a:pt x="2708783" y="66344"/>
                </a:lnTo>
                <a:lnTo>
                  <a:pt x="2709024" y="66179"/>
                </a:lnTo>
                <a:lnTo>
                  <a:pt x="2709888" y="65354"/>
                </a:lnTo>
                <a:lnTo>
                  <a:pt x="2710218" y="64833"/>
                </a:lnTo>
                <a:close/>
              </a:path>
              <a:path w="2723515" h="306704">
                <a:moveTo>
                  <a:pt x="2713698" y="131686"/>
                </a:moveTo>
                <a:lnTo>
                  <a:pt x="2710700" y="130860"/>
                </a:lnTo>
                <a:lnTo>
                  <a:pt x="2709722" y="131470"/>
                </a:lnTo>
                <a:lnTo>
                  <a:pt x="2710269" y="132448"/>
                </a:lnTo>
                <a:lnTo>
                  <a:pt x="2710815" y="132613"/>
                </a:lnTo>
                <a:lnTo>
                  <a:pt x="2711424" y="132499"/>
                </a:lnTo>
                <a:lnTo>
                  <a:pt x="2711970" y="132422"/>
                </a:lnTo>
                <a:lnTo>
                  <a:pt x="2712529" y="132397"/>
                </a:lnTo>
                <a:lnTo>
                  <a:pt x="2713291" y="132207"/>
                </a:lnTo>
                <a:lnTo>
                  <a:pt x="2713520" y="131965"/>
                </a:lnTo>
                <a:lnTo>
                  <a:pt x="2713698" y="131686"/>
                </a:lnTo>
                <a:close/>
              </a:path>
              <a:path w="2723515" h="306704">
                <a:moveTo>
                  <a:pt x="2720797" y="70485"/>
                </a:moveTo>
                <a:lnTo>
                  <a:pt x="2720492" y="69215"/>
                </a:lnTo>
                <a:lnTo>
                  <a:pt x="2691498" y="69215"/>
                </a:lnTo>
                <a:lnTo>
                  <a:pt x="2691993" y="66675"/>
                </a:lnTo>
                <a:lnTo>
                  <a:pt x="2685592" y="66675"/>
                </a:lnTo>
                <a:lnTo>
                  <a:pt x="2685110" y="69215"/>
                </a:lnTo>
                <a:lnTo>
                  <a:pt x="2683548" y="70485"/>
                </a:lnTo>
                <a:lnTo>
                  <a:pt x="2680525" y="70485"/>
                </a:lnTo>
                <a:lnTo>
                  <a:pt x="2681605" y="69215"/>
                </a:lnTo>
                <a:lnTo>
                  <a:pt x="2682849" y="69215"/>
                </a:lnTo>
                <a:lnTo>
                  <a:pt x="2683332" y="67945"/>
                </a:lnTo>
                <a:lnTo>
                  <a:pt x="2682583" y="66675"/>
                </a:lnTo>
                <a:lnTo>
                  <a:pt x="2682011" y="66675"/>
                </a:lnTo>
                <a:lnTo>
                  <a:pt x="2679890" y="65405"/>
                </a:lnTo>
                <a:lnTo>
                  <a:pt x="2678303" y="65405"/>
                </a:lnTo>
                <a:lnTo>
                  <a:pt x="2674645" y="67945"/>
                </a:lnTo>
                <a:lnTo>
                  <a:pt x="2667990" y="67945"/>
                </a:lnTo>
                <a:lnTo>
                  <a:pt x="2666606" y="66675"/>
                </a:lnTo>
                <a:lnTo>
                  <a:pt x="2666123" y="66675"/>
                </a:lnTo>
                <a:lnTo>
                  <a:pt x="2666123" y="70485"/>
                </a:lnTo>
                <a:lnTo>
                  <a:pt x="2665526" y="70485"/>
                </a:lnTo>
                <a:lnTo>
                  <a:pt x="2664231" y="71755"/>
                </a:lnTo>
                <a:lnTo>
                  <a:pt x="2661424" y="71755"/>
                </a:lnTo>
                <a:lnTo>
                  <a:pt x="2660789" y="70485"/>
                </a:lnTo>
                <a:lnTo>
                  <a:pt x="2660472" y="70485"/>
                </a:lnTo>
                <a:lnTo>
                  <a:pt x="2661031" y="69215"/>
                </a:lnTo>
                <a:lnTo>
                  <a:pt x="2665704" y="69215"/>
                </a:lnTo>
                <a:lnTo>
                  <a:pt x="2666123" y="70485"/>
                </a:lnTo>
                <a:lnTo>
                  <a:pt x="2666123" y="66675"/>
                </a:lnTo>
                <a:lnTo>
                  <a:pt x="2663825" y="67945"/>
                </a:lnTo>
                <a:lnTo>
                  <a:pt x="2654871" y="67945"/>
                </a:lnTo>
                <a:lnTo>
                  <a:pt x="2653284" y="70485"/>
                </a:lnTo>
                <a:lnTo>
                  <a:pt x="2652826" y="70485"/>
                </a:lnTo>
                <a:lnTo>
                  <a:pt x="2651455" y="67945"/>
                </a:lnTo>
                <a:lnTo>
                  <a:pt x="2625750" y="67945"/>
                </a:lnTo>
                <a:lnTo>
                  <a:pt x="2622931" y="69215"/>
                </a:lnTo>
                <a:lnTo>
                  <a:pt x="2618981" y="69215"/>
                </a:lnTo>
                <a:lnTo>
                  <a:pt x="2617914" y="67945"/>
                </a:lnTo>
                <a:lnTo>
                  <a:pt x="2617622" y="67945"/>
                </a:lnTo>
                <a:lnTo>
                  <a:pt x="2616746" y="66675"/>
                </a:lnTo>
                <a:lnTo>
                  <a:pt x="2616035" y="66675"/>
                </a:lnTo>
                <a:lnTo>
                  <a:pt x="2608618" y="65405"/>
                </a:lnTo>
                <a:lnTo>
                  <a:pt x="2602217" y="66675"/>
                </a:lnTo>
                <a:lnTo>
                  <a:pt x="2598788" y="66675"/>
                </a:lnTo>
                <a:lnTo>
                  <a:pt x="2598788" y="79375"/>
                </a:lnTo>
                <a:lnTo>
                  <a:pt x="2596286" y="79375"/>
                </a:lnTo>
                <a:lnTo>
                  <a:pt x="2596985" y="78105"/>
                </a:lnTo>
                <a:lnTo>
                  <a:pt x="2597670" y="78105"/>
                </a:lnTo>
                <a:lnTo>
                  <a:pt x="2598788" y="79375"/>
                </a:lnTo>
                <a:lnTo>
                  <a:pt x="2598788" y="66675"/>
                </a:lnTo>
                <a:lnTo>
                  <a:pt x="2592971" y="66675"/>
                </a:lnTo>
                <a:lnTo>
                  <a:pt x="2591816" y="67945"/>
                </a:lnTo>
                <a:lnTo>
                  <a:pt x="2581579" y="67945"/>
                </a:lnTo>
                <a:lnTo>
                  <a:pt x="2581579" y="80645"/>
                </a:lnTo>
                <a:lnTo>
                  <a:pt x="2581021" y="81915"/>
                </a:lnTo>
                <a:lnTo>
                  <a:pt x="2580144" y="80645"/>
                </a:lnTo>
                <a:lnTo>
                  <a:pt x="2581579" y="80645"/>
                </a:lnTo>
                <a:lnTo>
                  <a:pt x="2581579" y="67945"/>
                </a:lnTo>
                <a:lnTo>
                  <a:pt x="2581440" y="67945"/>
                </a:lnTo>
                <a:lnTo>
                  <a:pt x="2576639" y="66675"/>
                </a:lnTo>
                <a:lnTo>
                  <a:pt x="2576271" y="66675"/>
                </a:lnTo>
                <a:lnTo>
                  <a:pt x="2576601" y="65405"/>
                </a:lnTo>
                <a:lnTo>
                  <a:pt x="2576449" y="64135"/>
                </a:lnTo>
                <a:lnTo>
                  <a:pt x="2576030" y="64135"/>
                </a:lnTo>
                <a:lnTo>
                  <a:pt x="2575153" y="62865"/>
                </a:lnTo>
                <a:lnTo>
                  <a:pt x="2574506" y="62865"/>
                </a:lnTo>
                <a:lnTo>
                  <a:pt x="2574417" y="61595"/>
                </a:lnTo>
                <a:lnTo>
                  <a:pt x="2575420" y="61595"/>
                </a:lnTo>
                <a:lnTo>
                  <a:pt x="2576652" y="60325"/>
                </a:lnTo>
                <a:lnTo>
                  <a:pt x="2577211" y="59055"/>
                </a:lnTo>
                <a:lnTo>
                  <a:pt x="2577401" y="57785"/>
                </a:lnTo>
                <a:lnTo>
                  <a:pt x="2577452" y="56515"/>
                </a:lnTo>
                <a:lnTo>
                  <a:pt x="2577655" y="55245"/>
                </a:lnTo>
                <a:lnTo>
                  <a:pt x="2578900" y="55245"/>
                </a:lnTo>
                <a:lnTo>
                  <a:pt x="2579154" y="56515"/>
                </a:lnTo>
                <a:lnTo>
                  <a:pt x="2581300" y="59055"/>
                </a:lnTo>
                <a:lnTo>
                  <a:pt x="2598547" y="59055"/>
                </a:lnTo>
                <a:lnTo>
                  <a:pt x="2600147" y="57785"/>
                </a:lnTo>
                <a:lnTo>
                  <a:pt x="2603728" y="57785"/>
                </a:lnTo>
                <a:lnTo>
                  <a:pt x="2605481" y="56515"/>
                </a:lnTo>
                <a:lnTo>
                  <a:pt x="2606751" y="55245"/>
                </a:lnTo>
                <a:lnTo>
                  <a:pt x="2609507" y="57785"/>
                </a:lnTo>
                <a:lnTo>
                  <a:pt x="2614472" y="57785"/>
                </a:lnTo>
                <a:lnTo>
                  <a:pt x="2615184" y="56515"/>
                </a:lnTo>
                <a:lnTo>
                  <a:pt x="2616504" y="52705"/>
                </a:lnTo>
                <a:lnTo>
                  <a:pt x="2619222" y="52705"/>
                </a:lnTo>
                <a:lnTo>
                  <a:pt x="2620086" y="53975"/>
                </a:lnTo>
                <a:lnTo>
                  <a:pt x="2620556" y="53975"/>
                </a:lnTo>
                <a:lnTo>
                  <a:pt x="2622131" y="52705"/>
                </a:lnTo>
                <a:lnTo>
                  <a:pt x="2628849" y="52705"/>
                </a:lnTo>
                <a:lnTo>
                  <a:pt x="2631325" y="51435"/>
                </a:lnTo>
                <a:lnTo>
                  <a:pt x="2631986" y="51435"/>
                </a:lnTo>
                <a:lnTo>
                  <a:pt x="2635021" y="50165"/>
                </a:lnTo>
                <a:lnTo>
                  <a:pt x="2644825" y="50165"/>
                </a:lnTo>
                <a:lnTo>
                  <a:pt x="2647111" y="51435"/>
                </a:lnTo>
                <a:lnTo>
                  <a:pt x="2649270" y="51435"/>
                </a:lnTo>
                <a:lnTo>
                  <a:pt x="2654693" y="48895"/>
                </a:lnTo>
                <a:lnTo>
                  <a:pt x="2658922" y="48895"/>
                </a:lnTo>
                <a:lnTo>
                  <a:pt x="2660548" y="47625"/>
                </a:lnTo>
                <a:lnTo>
                  <a:pt x="2681287" y="47625"/>
                </a:lnTo>
                <a:lnTo>
                  <a:pt x="2682417" y="46355"/>
                </a:lnTo>
                <a:lnTo>
                  <a:pt x="2685313" y="46355"/>
                </a:lnTo>
                <a:lnTo>
                  <a:pt x="2687104" y="45085"/>
                </a:lnTo>
                <a:lnTo>
                  <a:pt x="2690152" y="45085"/>
                </a:lnTo>
                <a:lnTo>
                  <a:pt x="2690469" y="43815"/>
                </a:lnTo>
                <a:lnTo>
                  <a:pt x="2690291" y="43815"/>
                </a:lnTo>
                <a:lnTo>
                  <a:pt x="2689758" y="42545"/>
                </a:lnTo>
                <a:lnTo>
                  <a:pt x="2689123" y="42545"/>
                </a:lnTo>
                <a:lnTo>
                  <a:pt x="2683306" y="41275"/>
                </a:lnTo>
                <a:lnTo>
                  <a:pt x="2678125" y="42545"/>
                </a:lnTo>
                <a:lnTo>
                  <a:pt x="2669489" y="42545"/>
                </a:lnTo>
                <a:lnTo>
                  <a:pt x="2668600" y="43815"/>
                </a:lnTo>
                <a:lnTo>
                  <a:pt x="2661056" y="43815"/>
                </a:lnTo>
                <a:lnTo>
                  <a:pt x="2660789" y="42545"/>
                </a:lnTo>
                <a:lnTo>
                  <a:pt x="2662796" y="42545"/>
                </a:lnTo>
                <a:lnTo>
                  <a:pt x="2664549" y="41275"/>
                </a:lnTo>
                <a:lnTo>
                  <a:pt x="2666631" y="40005"/>
                </a:lnTo>
                <a:lnTo>
                  <a:pt x="2668397" y="40005"/>
                </a:lnTo>
                <a:lnTo>
                  <a:pt x="2668486" y="38735"/>
                </a:lnTo>
                <a:lnTo>
                  <a:pt x="2668536" y="37465"/>
                </a:lnTo>
                <a:lnTo>
                  <a:pt x="2667101" y="37465"/>
                </a:lnTo>
                <a:lnTo>
                  <a:pt x="2666517" y="36195"/>
                </a:lnTo>
                <a:lnTo>
                  <a:pt x="2658326" y="36195"/>
                </a:lnTo>
                <a:lnTo>
                  <a:pt x="2641828" y="37465"/>
                </a:lnTo>
                <a:lnTo>
                  <a:pt x="2638704" y="37465"/>
                </a:lnTo>
                <a:lnTo>
                  <a:pt x="2637828" y="38735"/>
                </a:lnTo>
                <a:lnTo>
                  <a:pt x="2599029" y="38735"/>
                </a:lnTo>
                <a:lnTo>
                  <a:pt x="2597912" y="37465"/>
                </a:lnTo>
                <a:lnTo>
                  <a:pt x="2589834" y="37465"/>
                </a:lnTo>
                <a:lnTo>
                  <a:pt x="2582799" y="36195"/>
                </a:lnTo>
                <a:lnTo>
                  <a:pt x="2576398" y="36195"/>
                </a:lnTo>
                <a:lnTo>
                  <a:pt x="2570581" y="37211"/>
                </a:lnTo>
                <a:lnTo>
                  <a:pt x="2570581" y="80645"/>
                </a:lnTo>
                <a:lnTo>
                  <a:pt x="2570022" y="81915"/>
                </a:lnTo>
                <a:lnTo>
                  <a:pt x="2569133" y="80645"/>
                </a:lnTo>
                <a:lnTo>
                  <a:pt x="2570581" y="80645"/>
                </a:lnTo>
                <a:lnTo>
                  <a:pt x="2570581" y="37211"/>
                </a:lnTo>
                <a:lnTo>
                  <a:pt x="2569095" y="37465"/>
                </a:lnTo>
                <a:lnTo>
                  <a:pt x="2568727" y="37465"/>
                </a:lnTo>
                <a:lnTo>
                  <a:pt x="2568727" y="66675"/>
                </a:lnTo>
                <a:lnTo>
                  <a:pt x="2568219" y="67945"/>
                </a:lnTo>
                <a:lnTo>
                  <a:pt x="2558326" y="67945"/>
                </a:lnTo>
                <a:lnTo>
                  <a:pt x="2558097" y="66675"/>
                </a:lnTo>
                <a:lnTo>
                  <a:pt x="2558288" y="66675"/>
                </a:lnTo>
                <a:lnTo>
                  <a:pt x="2561831" y="65405"/>
                </a:lnTo>
                <a:lnTo>
                  <a:pt x="2565120" y="65405"/>
                </a:lnTo>
                <a:lnTo>
                  <a:pt x="2568689" y="66675"/>
                </a:lnTo>
                <a:lnTo>
                  <a:pt x="2568727" y="37465"/>
                </a:lnTo>
                <a:lnTo>
                  <a:pt x="2568486" y="37465"/>
                </a:lnTo>
                <a:lnTo>
                  <a:pt x="2567508" y="40005"/>
                </a:lnTo>
                <a:lnTo>
                  <a:pt x="2566987" y="40005"/>
                </a:lnTo>
                <a:lnTo>
                  <a:pt x="2565247" y="37465"/>
                </a:lnTo>
                <a:lnTo>
                  <a:pt x="2564981" y="37465"/>
                </a:lnTo>
                <a:lnTo>
                  <a:pt x="2563901" y="40005"/>
                </a:lnTo>
                <a:lnTo>
                  <a:pt x="2558580" y="40005"/>
                </a:lnTo>
                <a:lnTo>
                  <a:pt x="2556573" y="38735"/>
                </a:lnTo>
                <a:lnTo>
                  <a:pt x="2555798" y="38735"/>
                </a:lnTo>
                <a:lnTo>
                  <a:pt x="2553512" y="40005"/>
                </a:lnTo>
                <a:lnTo>
                  <a:pt x="2550960" y="40005"/>
                </a:lnTo>
                <a:lnTo>
                  <a:pt x="2550960" y="66675"/>
                </a:lnTo>
                <a:lnTo>
                  <a:pt x="2550642" y="66675"/>
                </a:lnTo>
                <a:lnTo>
                  <a:pt x="2550439" y="67945"/>
                </a:lnTo>
                <a:lnTo>
                  <a:pt x="2548864" y="67945"/>
                </a:lnTo>
                <a:lnTo>
                  <a:pt x="2547912" y="66675"/>
                </a:lnTo>
                <a:lnTo>
                  <a:pt x="2544864" y="66675"/>
                </a:lnTo>
                <a:lnTo>
                  <a:pt x="2544114" y="67945"/>
                </a:lnTo>
                <a:lnTo>
                  <a:pt x="2543467" y="69215"/>
                </a:lnTo>
                <a:lnTo>
                  <a:pt x="2541447" y="67945"/>
                </a:lnTo>
                <a:lnTo>
                  <a:pt x="2540927" y="67945"/>
                </a:lnTo>
                <a:lnTo>
                  <a:pt x="2539911" y="68605"/>
                </a:lnTo>
                <a:lnTo>
                  <a:pt x="2539911" y="80645"/>
                </a:lnTo>
                <a:lnTo>
                  <a:pt x="2539136" y="81915"/>
                </a:lnTo>
                <a:lnTo>
                  <a:pt x="2535593" y="81915"/>
                </a:lnTo>
                <a:lnTo>
                  <a:pt x="2534602" y="80645"/>
                </a:lnTo>
                <a:lnTo>
                  <a:pt x="2539911" y="80645"/>
                </a:lnTo>
                <a:lnTo>
                  <a:pt x="2539911" y="68605"/>
                </a:lnTo>
                <a:lnTo>
                  <a:pt x="2538958" y="69215"/>
                </a:lnTo>
                <a:lnTo>
                  <a:pt x="2532126" y="69215"/>
                </a:lnTo>
                <a:lnTo>
                  <a:pt x="2531656" y="67945"/>
                </a:lnTo>
                <a:lnTo>
                  <a:pt x="2531795" y="66675"/>
                </a:lnTo>
                <a:lnTo>
                  <a:pt x="2534437" y="66675"/>
                </a:lnTo>
                <a:lnTo>
                  <a:pt x="2535936" y="64135"/>
                </a:lnTo>
                <a:lnTo>
                  <a:pt x="2538514" y="64135"/>
                </a:lnTo>
                <a:lnTo>
                  <a:pt x="2538984" y="62865"/>
                </a:lnTo>
                <a:lnTo>
                  <a:pt x="2541333" y="62865"/>
                </a:lnTo>
                <a:lnTo>
                  <a:pt x="2543505" y="64135"/>
                </a:lnTo>
                <a:lnTo>
                  <a:pt x="2544864" y="64135"/>
                </a:lnTo>
                <a:lnTo>
                  <a:pt x="2547201" y="62865"/>
                </a:lnTo>
                <a:lnTo>
                  <a:pt x="2547963" y="62865"/>
                </a:lnTo>
                <a:lnTo>
                  <a:pt x="2549461" y="65405"/>
                </a:lnTo>
                <a:lnTo>
                  <a:pt x="2550960" y="66675"/>
                </a:lnTo>
                <a:lnTo>
                  <a:pt x="2550960" y="40005"/>
                </a:lnTo>
                <a:lnTo>
                  <a:pt x="2548648" y="40005"/>
                </a:lnTo>
                <a:lnTo>
                  <a:pt x="2546870" y="38735"/>
                </a:lnTo>
                <a:lnTo>
                  <a:pt x="2546045" y="40005"/>
                </a:lnTo>
                <a:lnTo>
                  <a:pt x="2544280" y="40005"/>
                </a:lnTo>
                <a:lnTo>
                  <a:pt x="2543632" y="38735"/>
                </a:lnTo>
                <a:lnTo>
                  <a:pt x="2542019" y="37465"/>
                </a:lnTo>
                <a:lnTo>
                  <a:pt x="2540952" y="37465"/>
                </a:lnTo>
                <a:lnTo>
                  <a:pt x="2537218" y="36195"/>
                </a:lnTo>
                <a:lnTo>
                  <a:pt x="2534805" y="36195"/>
                </a:lnTo>
                <a:lnTo>
                  <a:pt x="2532062" y="38735"/>
                </a:lnTo>
                <a:lnTo>
                  <a:pt x="2529509" y="38735"/>
                </a:lnTo>
                <a:lnTo>
                  <a:pt x="2529509" y="67945"/>
                </a:lnTo>
                <a:lnTo>
                  <a:pt x="2528963" y="69215"/>
                </a:lnTo>
                <a:lnTo>
                  <a:pt x="2526309" y="69215"/>
                </a:lnTo>
                <a:lnTo>
                  <a:pt x="2526106" y="67945"/>
                </a:lnTo>
                <a:lnTo>
                  <a:pt x="2526601" y="66675"/>
                </a:lnTo>
                <a:lnTo>
                  <a:pt x="2528900" y="66675"/>
                </a:lnTo>
                <a:lnTo>
                  <a:pt x="2529509" y="67945"/>
                </a:lnTo>
                <a:lnTo>
                  <a:pt x="2529509" y="38735"/>
                </a:lnTo>
                <a:lnTo>
                  <a:pt x="2528455" y="38735"/>
                </a:lnTo>
                <a:lnTo>
                  <a:pt x="2526842" y="40005"/>
                </a:lnTo>
                <a:lnTo>
                  <a:pt x="2526334" y="40005"/>
                </a:lnTo>
                <a:lnTo>
                  <a:pt x="2524963" y="38735"/>
                </a:lnTo>
                <a:lnTo>
                  <a:pt x="2516009" y="38735"/>
                </a:lnTo>
                <a:lnTo>
                  <a:pt x="2516009" y="67945"/>
                </a:lnTo>
                <a:lnTo>
                  <a:pt x="2515781" y="69215"/>
                </a:lnTo>
                <a:lnTo>
                  <a:pt x="2512085" y="69215"/>
                </a:lnTo>
                <a:lnTo>
                  <a:pt x="2512352" y="67945"/>
                </a:lnTo>
                <a:lnTo>
                  <a:pt x="2516009" y="67945"/>
                </a:lnTo>
                <a:lnTo>
                  <a:pt x="2516009" y="38735"/>
                </a:lnTo>
                <a:lnTo>
                  <a:pt x="2509215" y="38735"/>
                </a:lnTo>
                <a:lnTo>
                  <a:pt x="2509215" y="85725"/>
                </a:lnTo>
                <a:lnTo>
                  <a:pt x="2508897" y="86995"/>
                </a:lnTo>
                <a:lnTo>
                  <a:pt x="2508656" y="88265"/>
                </a:lnTo>
                <a:lnTo>
                  <a:pt x="2504770" y="88265"/>
                </a:lnTo>
                <a:lnTo>
                  <a:pt x="2504719" y="86995"/>
                </a:lnTo>
                <a:lnTo>
                  <a:pt x="2505672" y="85725"/>
                </a:lnTo>
                <a:lnTo>
                  <a:pt x="2509215" y="85725"/>
                </a:lnTo>
                <a:lnTo>
                  <a:pt x="2509215" y="38735"/>
                </a:lnTo>
                <a:lnTo>
                  <a:pt x="2488463" y="38735"/>
                </a:lnTo>
                <a:lnTo>
                  <a:pt x="2488463" y="81915"/>
                </a:lnTo>
                <a:lnTo>
                  <a:pt x="2488031" y="83185"/>
                </a:lnTo>
                <a:lnTo>
                  <a:pt x="2479522" y="83185"/>
                </a:lnTo>
                <a:lnTo>
                  <a:pt x="2479243" y="81915"/>
                </a:lnTo>
                <a:lnTo>
                  <a:pt x="2488463" y="81915"/>
                </a:lnTo>
                <a:lnTo>
                  <a:pt x="2488463" y="38735"/>
                </a:lnTo>
                <a:lnTo>
                  <a:pt x="2468880" y="38735"/>
                </a:lnTo>
                <a:lnTo>
                  <a:pt x="2468880" y="85725"/>
                </a:lnTo>
                <a:lnTo>
                  <a:pt x="2468562" y="86995"/>
                </a:lnTo>
                <a:lnTo>
                  <a:pt x="2468283" y="88265"/>
                </a:lnTo>
                <a:lnTo>
                  <a:pt x="2438882" y="88265"/>
                </a:lnTo>
                <a:lnTo>
                  <a:pt x="2438806" y="86995"/>
                </a:lnTo>
                <a:lnTo>
                  <a:pt x="2439936" y="85725"/>
                </a:lnTo>
                <a:lnTo>
                  <a:pt x="2440571" y="85725"/>
                </a:lnTo>
                <a:lnTo>
                  <a:pt x="2442959" y="86995"/>
                </a:lnTo>
                <a:lnTo>
                  <a:pt x="2459342" y="86995"/>
                </a:lnTo>
                <a:lnTo>
                  <a:pt x="2460358" y="85725"/>
                </a:lnTo>
                <a:lnTo>
                  <a:pt x="2461361" y="84455"/>
                </a:lnTo>
                <a:lnTo>
                  <a:pt x="2462809" y="84455"/>
                </a:lnTo>
                <a:lnTo>
                  <a:pt x="2466771" y="85725"/>
                </a:lnTo>
                <a:lnTo>
                  <a:pt x="2468880" y="85725"/>
                </a:lnTo>
                <a:lnTo>
                  <a:pt x="2468880" y="38735"/>
                </a:lnTo>
                <a:lnTo>
                  <a:pt x="2466517" y="38735"/>
                </a:lnTo>
                <a:lnTo>
                  <a:pt x="2466517" y="83185"/>
                </a:lnTo>
                <a:lnTo>
                  <a:pt x="2463101" y="83185"/>
                </a:lnTo>
                <a:lnTo>
                  <a:pt x="2462644" y="81915"/>
                </a:lnTo>
                <a:lnTo>
                  <a:pt x="2466073" y="81915"/>
                </a:lnTo>
                <a:lnTo>
                  <a:pt x="2466517" y="83185"/>
                </a:lnTo>
                <a:lnTo>
                  <a:pt x="2466517" y="38735"/>
                </a:lnTo>
                <a:lnTo>
                  <a:pt x="2459380" y="38735"/>
                </a:lnTo>
                <a:lnTo>
                  <a:pt x="2459380" y="81915"/>
                </a:lnTo>
                <a:lnTo>
                  <a:pt x="2459126" y="83185"/>
                </a:lnTo>
                <a:lnTo>
                  <a:pt x="2457513" y="83185"/>
                </a:lnTo>
                <a:lnTo>
                  <a:pt x="2457310" y="81915"/>
                </a:lnTo>
                <a:lnTo>
                  <a:pt x="2459380" y="81915"/>
                </a:lnTo>
                <a:lnTo>
                  <a:pt x="2459380" y="38735"/>
                </a:lnTo>
                <a:lnTo>
                  <a:pt x="2458453" y="38735"/>
                </a:lnTo>
                <a:lnTo>
                  <a:pt x="2457018" y="37465"/>
                </a:lnTo>
                <a:lnTo>
                  <a:pt x="2453767" y="37465"/>
                </a:lnTo>
                <a:lnTo>
                  <a:pt x="2453767" y="81915"/>
                </a:lnTo>
                <a:lnTo>
                  <a:pt x="2453513" y="83185"/>
                </a:lnTo>
                <a:lnTo>
                  <a:pt x="2444661" y="83185"/>
                </a:lnTo>
                <a:lnTo>
                  <a:pt x="2444458" y="81915"/>
                </a:lnTo>
                <a:lnTo>
                  <a:pt x="2453767" y="81915"/>
                </a:lnTo>
                <a:lnTo>
                  <a:pt x="2453767" y="37465"/>
                </a:lnTo>
                <a:lnTo>
                  <a:pt x="2451925" y="37465"/>
                </a:lnTo>
                <a:lnTo>
                  <a:pt x="2450719" y="38735"/>
                </a:lnTo>
                <a:lnTo>
                  <a:pt x="2426182" y="38735"/>
                </a:lnTo>
                <a:lnTo>
                  <a:pt x="2426182" y="81915"/>
                </a:lnTo>
                <a:lnTo>
                  <a:pt x="2425789" y="83185"/>
                </a:lnTo>
                <a:lnTo>
                  <a:pt x="2422614" y="83185"/>
                </a:lnTo>
                <a:lnTo>
                  <a:pt x="2422614" y="86995"/>
                </a:lnTo>
                <a:lnTo>
                  <a:pt x="2422385" y="88265"/>
                </a:lnTo>
                <a:lnTo>
                  <a:pt x="2421877" y="88265"/>
                </a:lnTo>
                <a:lnTo>
                  <a:pt x="2419896" y="89535"/>
                </a:lnTo>
                <a:lnTo>
                  <a:pt x="2418626" y="89535"/>
                </a:lnTo>
                <a:lnTo>
                  <a:pt x="2416289" y="88265"/>
                </a:lnTo>
                <a:lnTo>
                  <a:pt x="2415349" y="88265"/>
                </a:lnTo>
                <a:lnTo>
                  <a:pt x="2414028" y="89535"/>
                </a:lnTo>
                <a:lnTo>
                  <a:pt x="2411590" y="89535"/>
                </a:lnTo>
                <a:lnTo>
                  <a:pt x="2410955" y="88265"/>
                </a:lnTo>
                <a:lnTo>
                  <a:pt x="2411412" y="86995"/>
                </a:lnTo>
                <a:lnTo>
                  <a:pt x="2422614" y="86995"/>
                </a:lnTo>
                <a:lnTo>
                  <a:pt x="2422614" y="83185"/>
                </a:lnTo>
                <a:lnTo>
                  <a:pt x="2415463" y="83185"/>
                </a:lnTo>
                <a:lnTo>
                  <a:pt x="2415121" y="81915"/>
                </a:lnTo>
                <a:lnTo>
                  <a:pt x="2426182" y="81915"/>
                </a:lnTo>
                <a:lnTo>
                  <a:pt x="2426182" y="38735"/>
                </a:lnTo>
                <a:lnTo>
                  <a:pt x="2408110" y="38735"/>
                </a:lnTo>
                <a:lnTo>
                  <a:pt x="2408110" y="81915"/>
                </a:lnTo>
                <a:lnTo>
                  <a:pt x="2407640" y="83185"/>
                </a:lnTo>
                <a:lnTo>
                  <a:pt x="2406040" y="83185"/>
                </a:lnTo>
                <a:lnTo>
                  <a:pt x="2405811" y="81915"/>
                </a:lnTo>
                <a:lnTo>
                  <a:pt x="2408110" y="81915"/>
                </a:lnTo>
                <a:lnTo>
                  <a:pt x="2408110" y="38735"/>
                </a:lnTo>
                <a:lnTo>
                  <a:pt x="2393048" y="38735"/>
                </a:lnTo>
                <a:lnTo>
                  <a:pt x="2391549" y="37465"/>
                </a:lnTo>
                <a:lnTo>
                  <a:pt x="2387523" y="37465"/>
                </a:lnTo>
                <a:lnTo>
                  <a:pt x="2386596" y="38735"/>
                </a:lnTo>
                <a:lnTo>
                  <a:pt x="2273757" y="38735"/>
                </a:lnTo>
                <a:lnTo>
                  <a:pt x="2272563" y="37465"/>
                </a:lnTo>
                <a:lnTo>
                  <a:pt x="2269731" y="36195"/>
                </a:lnTo>
                <a:lnTo>
                  <a:pt x="2268042" y="36195"/>
                </a:lnTo>
                <a:lnTo>
                  <a:pt x="2264232" y="38735"/>
                </a:lnTo>
                <a:lnTo>
                  <a:pt x="2262162" y="38735"/>
                </a:lnTo>
                <a:lnTo>
                  <a:pt x="2259330" y="37465"/>
                </a:lnTo>
                <a:lnTo>
                  <a:pt x="2258453" y="36195"/>
                </a:lnTo>
                <a:lnTo>
                  <a:pt x="2203208" y="36195"/>
                </a:lnTo>
                <a:lnTo>
                  <a:pt x="2200706" y="34925"/>
                </a:lnTo>
                <a:lnTo>
                  <a:pt x="2175980" y="34925"/>
                </a:lnTo>
                <a:lnTo>
                  <a:pt x="2174925" y="36195"/>
                </a:lnTo>
                <a:lnTo>
                  <a:pt x="2172068" y="36195"/>
                </a:lnTo>
                <a:lnTo>
                  <a:pt x="2169858" y="34925"/>
                </a:lnTo>
                <a:lnTo>
                  <a:pt x="2122360" y="34925"/>
                </a:lnTo>
                <a:lnTo>
                  <a:pt x="2120417" y="33655"/>
                </a:lnTo>
                <a:lnTo>
                  <a:pt x="2111375" y="33655"/>
                </a:lnTo>
                <a:lnTo>
                  <a:pt x="2108212" y="34925"/>
                </a:lnTo>
                <a:lnTo>
                  <a:pt x="2106676" y="34925"/>
                </a:lnTo>
                <a:lnTo>
                  <a:pt x="2103843" y="33655"/>
                </a:lnTo>
                <a:lnTo>
                  <a:pt x="2048370" y="33655"/>
                </a:lnTo>
                <a:lnTo>
                  <a:pt x="2047163" y="32385"/>
                </a:lnTo>
                <a:lnTo>
                  <a:pt x="2044915" y="31115"/>
                </a:lnTo>
                <a:lnTo>
                  <a:pt x="2043811" y="32385"/>
                </a:lnTo>
                <a:lnTo>
                  <a:pt x="2041512" y="32385"/>
                </a:lnTo>
                <a:lnTo>
                  <a:pt x="2040343" y="33655"/>
                </a:lnTo>
                <a:lnTo>
                  <a:pt x="2038324" y="32385"/>
                </a:lnTo>
                <a:lnTo>
                  <a:pt x="2037524" y="31115"/>
                </a:lnTo>
                <a:lnTo>
                  <a:pt x="1979841" y="31115"/>
                </a:lnTo>
                <a:lnTo>
                  <a:pt x="1977580" y="29845"/>
                </a:lnTo>
                <a:lnTo>
                  <a:pt x="1976996" y="31115"/>
                </a:lnTo>
                <a:lnTo>
                  <a:pt x="1967966" y="31115"/>
                </a:lnTo>
                <a:lnTo>
                  <a:pt x="1966582" y="29845"/>
                </a:lnTo>
                <a:lnTo>
                  <a:pt x="1952028" y="29845"/>
                </a:lnTo>
                <a:lnTo>
                  <a:pt x="1950593" y="31115"/>
                </a:lnTo>
                <a:lnTo>
                  <a:pt x="1950059" y="31115"/>
                </a:lnTo>
                <a:lnTo>
                  <a:pt x="1948357" y="29845"/>
                </a:lnTo>
                <a:lnTo>
                  <a:pt x="1893531" y="29845"/>
                </a:lnTo>
                <a:lnTo>
                  <a:pt x="1891614" y="28575"/>
                </a:lnTo>
                <a:lnTo>
                  <a:pt x="1877060" y="28575"/>
                </a:lnTo>
                <a:lnTo>
                  <a:pt x="1875370" y="29845"/>
                </a:lnTo>
                <a:lnTo>
                  <a:pt x="1874862" y="29845"/>
                </a:lnTo>
                <a:lnTo>
                  <a:pt x="1873084" y="28575"/>
                </a:lnTo>
                <a:lnTo>
                  <a:pt x="1871980" y="28575"/>
                </a:lnTo>
                <a:lnTo>
                  <a:pt x="1868716" y="29845"/>
                </a:lnTo>
                <a:lnTo>
                  <a:pt x="1866671" y="29845"/>
                </a:lnTo>
                <a:lnTo>
                  <a:pt x="1864118" y="28575"/>
                </a:lnTo>
                <a:lnTo>
                  <a:pt x="1778469" y="28575"/>
                </a:lnTo>
                <a:lnTo>
                  <a:pt x="1772666" y="27305"/>
                </a:lnTo>
                <a:lnTo>
                  <a:pt x="1765096" y="27305"/>
                </a:lnTo>
                <a:lnTo>
                  <a:pt x="1761896" y="26035"/>
                </a:lnTo>
                <a:lnTo>
                  <a:pt x="1759546" y="26035"/>
                </a:lnTo>
                <a:lnTo>
                  <a:pt x="1756359" y="27305"/>
                </a:lnTo>
                <a:lnTo>
                  <a:pt x="1738363" y="27305"/>
                </a:lnTo>
                <a:lnTo>
                  <a:pt x="1735023" y="28575"/>
                </a:lnTo>
                <a:lnTo>
                  <a:pt x="1732584" y="27305"/>
                </a:lnTo>
                <a:lnTo>
                  <a:pt x="1726679" y="27305"/>
                </a:lnTo>
                <a:lnTo>
                  <a:pt x="1725815" y="26035"/>
                </a:lnTo>
                <a:lnTo>
                  <a:pt x="1720037" y="26035"/>
                </a:lnTo>
                <a:lnTo>
                  <a:pt x="1715630" y="27305"/>
                </a:lnTo>
                <a:lnTo>
                  <a:pt x="1713649" y="27305"/>
                </a:lnTo>
                <a:lnTo>
                  <a:pt x="1713090" y="26035"/>
                </a:lnTo>
                <a:lnTo>
                  <a:pt x="1705495" y="26035"/>
                </a:lnTo>
                <a:lnTo>
                  <a:pt x="1704898" y="27305"/>
                </a:lnTo>
                <a:lnTo>
                  <a:pt x="1703120" y="27305"/>
                </a:lnTo>
                <a:lnTo>
                  <a:pt x="1700352" y="26035"/>
                </a:lnTo>
                <a:lnTo>
                  <a:pt x="1635112" y="26035"/>
                </a:lnTo>
                <a:lnTo>
                  <a:pt x="1632940" y="24765"/>
                </a:lnTo>
                <a:lnTo>
                  <a:pt x="1614043" y="24765"/>
                </a:lnTo>
                <a:lnTo>
                  <a:pt x="1613560" y="23495"/>
                </a:lnTo>
                <a:lnTo>
                  <a:pt x="1814487" y="23495"/>
                </a:lnTo>
                <a:lnTo>
                  <a:pt x="1816430" y="24765"/>
                </a:lnTo>
                <a:lnTo>
                  <a:pt x="1835899" y="24765"/>
                </a:lnTo>
                <a:lnTo>
                  <a:pt x="1838350" y="23495"/>
                </a:lnTo>
                <a:lnTo>
                  <a:pt x="1878609" y="23495"/>
                </a:lnTo>
                <a:lnTo>
                  <a:pt x="1880781" y="24765"/>
                </a:lnTo>
                <a:lnTo>
                  <a:pt x="1889544" y="24765"/>
                </a:lnTo>
                <a:lnTo>
                  <a:pt x="1892046" y="23495"/>
                </a:lnTo>
                <a:lnTo>
                  <a:pt x="1894103" y="23495"/>
                </a:lnTo>
                <a:lnTo>
                  <a:pt x="1896821" y="24765"/>
                </a:lnTo>
                <a:lnTo>
                  <a:pt x="1897316" y="24765"/>
                </a:lnTo>
                <a:lnTo>
                  <a:pt x="1898764" y="23495"/>
                </a:lnTo>
                <a:lnTo>
                  <a:pt x="1906079" y="23495"/>
                </a:lnTo>
                <a:lnTo>
                  <a:pt x="1908606" y="24765"/>
                </a:lnTo>
                <a:lnTo>
                  <a:pt x="1911032" y="24765"/>
                </a:lnTo>
                <a:lnTo>
                  <a:pt x="1912429" y="23495"/>
                </a:lnTo>
                <a:lnTo>
                  <a:pt x="1914804" y="23495"/>
                </a:lnTo>
                <a:lnTo>
                  <a:pt x="1917026" y="24765"/>
                </a:lnTo>
                <a:lnTo>
                  <a:pt x="1932127" y="24765"/>
                </a:lnTo>
                <a:lnTo>
                  <a:pt x="1934083" y="26035"/>
                </a:lnTo>
                <a:lnTo>
                  <a:pt x="1947900" y="26035"/>
                </a:lnTo>
                <a:lnTo>
                  <a:pt x="1948764" y="24765"/>
                </a:lnTo>
                <a:lnTo>
                  <a:pt x="1957603" y="24765"/>
                </a:lnTo>
                <a:lnTo>
                  <a:pt x="1959305" y="26035"/>
                </a:lnTo>
                <a:lnTo>
                  <a:pt x="1961299" y="24765"/>
                </a:lnTo>
                <a:lnTo>
                  <a:pt x="1985035" y="24765"/>
                </a:lnTo>
                <a:lnTo>
                  <a:pt x="1987499" y="26035"/>
                </a:lnTo>
                <a:lnTo>
                  <a:pt x="1992337" y="26035"/>
                </a:lnTo>
                <a:lnTo>
                  <a:pt x="1995170" y="24765"/>
                </a:lnTo>
                <a:lnTo>
                  <a:pt x="1996655" y="24765"/>
                </a:lnTo>
                <a:lnTo>
                  <a:pt x="1998941" y="26035"/>
                </a:lnTo>
                <a:lnTo>
                  <a:pt x="2006434" y="26035"/>
                </a:lnTo>
                <a:lnTo>
                  <a:pt x="2008136" y="24765"/>
                </a:lnTo>
                <a:lnTo>
                  <a:pt x="2009241" y="26035"/>
                </a:lnTo>
                <a:lnTo>
                  <a:pt x="2041283" y="26035"/>
                </a:lnTo>
                <a:lnTo>
                  <a:pt x="2042477" y="24765"/>
                </a:lnTo>
                <a:lnTo>
                  <a:pt x="2043391" y="24765"/>
                </a:lnTo>
                <a:lnTo>
                  <a:pt x="2046262" y="27305"/>
                </a:lnTo>
                <a:lnTo>
                  <a:pt x="2048268" y="26035"/>
                </a:lnTo>
                <a:lnTo>
                  <a:pt x="2050783" y="24765"/>
                </a:lnTo>
                <a:lnTo>
                  <a:pt x="2058416" y="24765"/>
                </a:lnTo>
                <a:lnTo>
                  <a:pt x="2060575" y="26035"/>
                </a:lnTo>
                <a:lnTo>
                  <a:pt x="2073402" y="26035"/>
                </a:lnTo>
                <a:lnTo>
                  <a:pt x="2078913" y="27305"/>
                </a:lnTo>
                <a:lnTo>
                  <a:pt x="2082330" y="27305"/>
                </a:lnTo>
                <a:lnTo>
                  <a:pt x="2082901" y="28575"/>
                </a:lnTo>
                <a:lnTo>
                  <a:pt x="2108581" y="28575"/>
                </a:lnTo>
                <a:lnTo>
                  <a:pt x="2109686" y="27305"/>
                </a:lnTo>
                <a:lnTo>
                  <a:pt x="2111883" y="27305"/>
                </a:lnTo>
                <a:lnTo>
                  <a:pt x="2113280" y="28575"/>
                </a:lnTo>
                <a:lnTo>
                  <a:pt x="2136838" y="28575"/>
                </a:lnTo>
                <a:lnTo>
                  <a:pt x="2137943" y="27305"/>
                </a:lnTo>
                <a:lnTo>
                  <a:pt x="2140039" y="26035"/>
                </a:lnTo>
                <a:lnTo>
                  <a:pt x="2140585" y="27305"/>
                </a:lnTo>
                <a:lnTo>
                  <a:pt x="2142718" y="28575"/>
                </a:lnTo>
                <a:lnTo>
                  <a:pt x="2181110" y="28575"/>
                </a:lnTo>
                <a:lnTo>
                  <a:pt x="2183244" y="29845"/>
                </a:lnTo>
                <a:lnTo>
                  <a:pt x="2200351" y="29845"/>
                </a:lnTo>
                <a:lnTo>
                  <a:pt x="2204262" y="31115"/>
                </a:lnTo>
                <a:lnTo>
                  <a:pt x="2205278" y="31115"/>
                </a:lnTo>
                <a:lnTo>
                  <a:pt x="2209012" y="29845"/>
                </a:lnTo>
                <a:lnTo>
                  <a:pt x="2211019" y="29845"/>
                </a:lnTo>
                <a:lnTo>
                  <a:pt x="2214194" y="31115"/>
                </a:lnTo>
                <a:lnTo>
                  <a:pt x="2217204" y="31115"/>
                </a:lnTo>
                <a:lnTo>
                  <a:pt x="2219655" y="32385"/>
                </a:lnTo>
                <a:lnTo>
                  <a:pt x="2222373" y="31115"/>
                </a:lnTo>
                <a:lnTo>
                  <a:pt x="2224036" y="31115"/>
                </a:lnTo>
                <a:lnTo>
                  <a:pt x="2225141" y="29845"/>
                </a:lnTo>
                <a:lnTo>
                  <a:pt x="2227148" y="31115"/>
                </a:lnTo>
                <a:lnTo>
                  <a:pt x="2232977" y="31115"/>
                </a:lnTo>
                <a:lnTo>
                  <a:pt x="2234082" y="29845"/>
                </a:lnTo>
                <a:lnTo>
                  <a:pt x="2242870" y="29845"/>
                </a:lnTo>
                <a:lnTo>
                  <a:pt x="2243480" y="31115"/>
                </a:lnTo>
                <a:lnTo>
                  <a:pt x="2274049" y="31115"/>
                </a:lnTo>
                <a:lnTo>
                  <a:pt x="2286851" y="32385"/>
                </a:lnTo>
                <a:lnTo>
                  <a:pt x="2293264" y="31115"/>
                </a:lnTo>
                <a:lnTo>
                  <a:pt x="2302027" y="31115"/>
                </a:lnTo>
                <a:lnTo>
                  <a:pt x="2303970" y="29845"/>
                </a:lnTo>
                <a:lnTo>
                  <a:pt x="2304859" y="29845"/>
                </a:lnTo>
                <a:lnTo>
                  <a:pt x="2307056" y="31115"/>
                </a:lnTo>
                <a:lnTo>
                  <a:pt x="2308441" y="32385"/>
                </a:lnTo>
                <a:lnTo>
                  <a:pt x="2317648" y="31115"/>
                </a:lnTo>
                <a:lnTo>
                  <a:pt x="2325268" y="31115"/>
                </a:lnTo>
                <a:lnTo>
                  <a:pt x="2336558" y="32385"/>
                </a:lnTo>
                <a:lnTo>
                  <a:pt x="2340229" y="32385"/>
                </a:lnTo>
                <a:lnTo>
                  <a:pt x="2346922" y="31115"/>
                </a:lnTo>
                <a:lnTo>
                  <a:pt x="2349957" y="31115"/>
                </a:lnTo>
                <a:lnTo>
                  <a:pt x="2356370" y="32385"/>
                </a:lnTo>
                <a:lnTo>
                  <a:pt x="2377084" y="32385"/>
                </a:lnTo>
                <a:lnTo>
                  <a:pt x="2378976" y="33655"/>
                </a:lnTo>
                <a:lnTo>
                  <a:pt x="2391803" y="33655"/>
                </a:lnTo>
                <a:lnTo>
                  <a:pt x="2393264" y="32385"/>
                </a:lnTo>
                <a:lnTo>
                  <a:pt x="2396375" y="32385"/>
                </a:lnTo>
                <a:lnTo>
                  <a:pt x="2403691" y="31115"/>
                </a:lnTo>
                <a:lnTo>
                  <a:pt x="2410091" y="31115"/>
                </a:lnTo>
                <a:lnTo>
                  <a:pt x="2416505" y="32385"/>
                </a:lnTo>
                <a:lnTo>
                  <a:pt x="2431567" y="32385"/>
                </a:lnTo>
                <a:lnTo>
                  <a:pt x="2433358" y="31115"/>
                </a:lnTo>
                <a:lnTo>
                  <a:pt x="2437295" y="31115"/>
                </a:lnTo>
                <a:lnTo>
                  <a:pt x="2445232" y="32385"/>
                </a:lnTo>
                <a:lnTo>
                  <a:pt x="2451620" y="32385"/>
                </a:lnTo>
                <a:lnTo>
                  <a:pt x="2458034" y="31115"/>
                </a:lnTo>
                <a:lnTo>
                  <a:pt x="2462885" y="31115"/>
                </a:lnTo>
                <a:lnTo>
                  <a:pt x="2465095" y="29845"/>
                </a:lnTo>
                <a:lnTo>
                  <a:pt x="2468143" y="29845"/>
                </a:lnTo>
                <a:lnTo>
                  <a:pt x="2470289" y="31115"/>
                </a:lnTo>
                <a:lnTo>
                  <a:pt x="2473439" y="31115"/>
                </a:lnTo>
                <a:lnTo>
                  <a:pt x="2474823" y="29845"/>
                </a:lnTo>
                <a:lnTo>
                  <a:pt x="2517927" y="29845"/>
                </a:lnTo>
                <a:lnTo>
                  <a:pt x="2518321" y="28575"/>
                </a:lnTo>
                <a:lnTo>
                  <a:pt x="2518194" y="27305"/>
                </a:lnTo>
                <a:lnTo>
                  <a:pt x="2517686" y="27305"/>
                </a:lnTo>
                <a:lnTo>
                  <a:pt x="2517038" y="26035"/>
                </a:lnTo>
                <a:lnTo>
                  <a:pt x="2496604" y="26035"/>
                </a:lnTo>
                <a:lnTo>
                  <a:pt x="2495969" y="27305"/>
                </a:lnTo>
                <a:lnTo>
                  <a:pt x="2491816" y="27305"/>
                </a:lnTo>
                <a:lnTo>
                  <a:pt x="2491511" y="26035"/>
                </a:lnTo>
                <a:lnTo>
                  <a:pt x="2485758" y="26035"/>
                </a:lnTo>
                <a:lnTo>
                  <a:pt x="2482011" y="28575"/>
                </a:lnTo>
                <a:lnTo>
                  <a:pt x="2480856" y="27305"/>
                </a:lnTo>
                <a:lnTo>
                  <a:pt x="2477693" y="26035"/>
                </a:lnTo>
                <a:lnTo>
                  <a:pt x="2475560" y="26035"/>
                </a:lnTo>
                <a:lnTo>
                  <a:pt x="2471813" y="27305"/>
                </a:lnTo>
                <a:lnTo>
                  <a:pt x="2470048" y="28575"/>
                </a:lnTo>
                <a:lnTo>
                  <a:pt x="2460904" y="28575"/>
                </a:lnTo>
                <a:lnTo>
                  <a:pt x="2455913" y="27305"/>
                </a:lnTo>
                <a:lnTo>
                  <a:pt x="2455037" y="27305"/>
                </a:lnTo>
                <a:lnTo>
                  <a:pt x="2453919" y="24765"/>
                </a:lnTo>
                <a:lnTo>
                  <a:pt x="2453411" y="24765"/>
                </a:lnTo>
                <a:lnTo>
                  <a:pt x="2452128" y="27305"/>
                </a:lnTo>
                <a:lnTo>
                  <a:pt x="2443772" y="27305"/>
                </a:lnTo>
                <a:lnTo>
                  <a:pt x="2412047" y="28575"/>
                </a:lnTo>
                <a:lnTo>
                  <a:pt x="2375611" y="28575"/>
                </a:lnTo>
                <a:lnTo>
                  <a:pt x="2374404" y="27305"/>
                </a:lnTo>
                <a:lnTo>
                  <a:pt x="2373338" y="24765"/>
                </a:lnTo>
                <a:lnTo>
                  <a:pt x="2372753" y="24765"/>
                </a:lnTo>
                <a:lnTo>
                  <a:pt x="2371953" y="27305"/>
                </a:lnTo>
                <a:lnTo>
                  <a:pt x="2371509" y="27305"/>
                </a:lnTo>
                <a:lnTo>
                  <a:pt x="2369108" y="28575"/>
                </a:lnTo>
                <a:lnTo>
                  <a:pt x="2367610" y="27305"/>
                </a:lnTo>
                <a:lnTo>
                  <a:pt x="2366492" y="26035"/>
                </a:lnTo>
                <a:lnTo>
                  <a:pt x="2366365" y="26035"/>
                </a:lnTo>
                <a:lnTo>
                  <a:pt x="2365464" y="24765"/>
                </a:lnTo>
                <a:lnTo>
                  <a:pt x="2363927" y="24765"/>
                </a:lnTo>
                <a:lnTo>
                  <a:pt x="2362327" y="27305"/>
                </a:lnTo>
                <a:lnTo>
                  <a:pt x="2361044" y="28575"/>
                </a:lnTo>
                <a:lnTo>
                  <a:pt x="2358593" y="27305"/>
                </a:lnTo>
                <a:lnTo>
                  <a:pt x="2358364" y="27305"/>
                </a:lnTo>
                <a:lnTo>
                  <a:pt x="2356789" y="24765"/>
                </a:lnTo>
                <a:lnTo>
                  <a:pt x="2356510" y="24765"/>
                </a:lnTo>
                <a:lnTo>
                  <a:pt x="2354821" y="27305"/>
                </a:lnTo>
                <a:lnTo>
                  <a:pt x="2354618" y="27305"/>
                </a:lnTo>
                <a:lnTo>
                  <a:pt x="2352878" y="24765"/>
                </a:lnTo>
                <a:lnTo>
                  <a:pt x="2352662" y="24765"/>
                </a:lnTo>
                <a:lnTo>
                  <a:pt x="2351646" y="27305"/>
                </a:lnTo>
                <a:lnTo>
                  <a:pt x="2350782" y="27305"/>
                </a:lnTo>
                <a:lnTo>
                  <a:pt x="2349004" y="28575"/>
                </a:lnTo>
                <a:lnTo>
                  <a:pt x="2348522" y="28575"/>
                </a:lnTo>
                <a:lnTo>
                  <a:pt x="2346972" y="29845"/>
                </a:lnTo>
                <a:lnTo>
                  <a:pt x="2346388" y="28575"/>
                </a:lnTo>
                <a:lnTo>
                  <a:pt x="2337168" y="28575"/>
                </a:lnTo>
                <a:lnTo>
                  <a:pt x="2311171" y="27305"/>
                </a:lnTo>
                <a:lnTo>
                  <a:pt x="2295969" y="27305"/>
                </a:lnTo>
                <a:lnTo>
                  <a:pt x="2293721" y="26035"/>
                </a:lnTo>
                <a:lnTo>
                  <a:pt x="2292820" y="27305"/>
                </a:lnTo>
                <a:lnTo>
                  <a:pt x="2286838" y="27305"/>
                </a:lnTo>
                <a:lnTo>
                  <a:pt x="2285365" y="24765"/>
                </a:lnTo>
                <a:lnTo>
                  <a:pt x="2266696" y="24765"/>
                </a:lnTo>
                <a:lnTo>
                  <a:pt x="2264562" y="26035"/>
                </a:lnTo>
                <a:lnTo>
                  <a:pt x="2263686" y="26035"/>
                </a:lnTo>
                <a:lnTo>
                  <a:pt x="2261311" y="24765"/>
                </a:lnTo>
                <a:lnTo>
                  <a:pt x="2261120" y="24765"/>
                </a:lnTo>
                <a:lnTo>
                  <a:pt x="2259838" y="26035"/>
                </a:lnTo>
                <a:lnTo>
                  <a:pt x="2259406" y="26035"/>
                </a:lnTo>
                <a:lnTo>
                  <a:pt x="2258085" y="27305"/>
                </a:lnTo>
                <a:lnTo>
                  <a:pt x="2257425" y="27305"/>
                </a:lnTo>
                <a:lnTo>
                  <a:pt x="2255939" y="24765"/>
                </a:lnTo>
                <a:lnTo>
                  <a:pt x="2253399" y="24765"/>
                </a:lnTo>
                <a:lnTo>
                  <a:pt x="2252865" y="26035"/>
                </a:lnTo>
                <a:lnTo>
                  <a:pt x="2251227" y="26035"/>
                </a:lnTo>
                <a:lnTo>
                  <a:pt x="2250135" y="24765"/>
                </a:lnTo>
                <a:lnTo>
                  <a:pt x="2249500" y="24765"/>
                </a:lnTo>
                <a:lnTo>
                  <a:pt x="2247303" y="26035"/>
                </a:lnTo>
                <a:lnTo>
                  <a:pt x="2235301" y="26035"/>
                </a:lnTo>
                <a:lnTo>
                  <a:pt x="2234311" y="23495"/>
                </a:lnTo>
                <a:lnTo>
                  <a:pt x="2233803" y="23495"/>
                </a:lnTo>
                <a:lnTo>
                  <a:pt x="2231720" y="24765"/>
                </a:lnTo>
                <a:lnTo>
                  <a:pt x="2230475" y="26035"/>
                </a:lnTo>
                <a:lnTo>
                  <a:pt x="2228240" y="26035"/>
                </a:lnTo>
                <a:lnTo>
                  <a:pt x="2227808" y="24765"/>
                </a:lnTo>
                <a:lnTo>
                  <a:pt x="2226843" y="23495"/>
                </a:lnTo>
                <a:lnTo>
                  <a:pt x="2226513" y="23495"/>
                </a:lnTo>
                <a:lnTo>
                  <a:pt x="2225586" y="24765"/>
                </a:lnTo>
                <a:lnTo>
                  <a:pt x="2225281" y="24765"/>
                </a:lnTo>
                <a:lnTo>
                  <a:pt x="2224621" y="26035"/>
                </a:lnTo>
                <a:lnTo>
                  <a:pt x="2223224" y="26035"/>
                </a:lnTo>
                <a:lnTo>
                  <a:pt x="2220430" y="23495"/>
                </a:lnTo>
                <a:lnTo>
                  <a:pt x="2217496" y="23495"/>
                </a:lnTo>
                <a:lnTo>
                  <a:pt x="2217496" y="26035"/>
                </a:lnTo>
                <a:lnTo>
                  <a:pt x="2215210" y="26035"/>
                </a:lnTo>
                <a:lnTo>
                  <a:pt x="2214854" y="24765"/>
                </a:lnTo>
                <a:lnTo>
                  <a:pt x="2217382" y="24765"/>
                </a:lnTo>
                <a:lnTo>
                  <a:pt x="2217496" y="26035"/>
                </a:lnTo>
                <a:lnTo>
                  <a:pt x="2217496" y="23495"/>
                </a:lnTo>
                <a:lnTo>
                  <a:pt x="2215362" y="23495"/>
                </a:lnTo>
                <a:lnTo>
                  <a:pt x="2214664" y="24765"/>
                </a:lnTo>
                <a:lnTo>
                  <a:pt x="2213584" y="24765"/>
                </a:lnTo>
                <a:lnTo>
                  <a:pt x="2212098" y="23495"/>
                </a:lnTo>
                <a:lnTo>
                  <a:pt x="2206244" y="23495"/>
                </a:lnTo>
                <a:lnTo>
                  <a:pt x="2206523" y="24765"/>
                </a:lnTo>
                <a:lnTo>
                  <a:pt x="2209901" y="24765"/>
                </a:lnTo>
                <a:lnTo>
                  <a:pt x="2210181" y="26035"/>
                </a:lnTo>
                <a:lnTo>
                  <a:pt x="2205291" y="26035"/>
                </a:lnTo>
                <a:lnTo>
                  <a:pt x="2201722" y="24765"/>
                </a:lnTo>
                <a:lnTo>
                  <a:pt x="2199322" y="24765"/>
                </a:lnTo>
                <a:lnTo>
                  <a:pt x="2197366" y="23495"/>
                </a:lnTo>
                <a:lnTo>
                  <a:pt x="2192515" y="23495"/>
                </a:lnTo>
                <a:lnTo>
                  <a:pt x="2188248" y="22225"/>
                </a:lnTo>
                <a:lnTo>
                  <a:pt x="2183396" y="23495"/>
                </a:lnTo>
                <a:lnTo>
                  <a:pt x="2181517" y="23495"/>
                </a:lnTo>
                <a:lnTo>
                  <a:pt x="2180844" y="24765"/>
                </a:lnTo>
                <a:lnTo>
                  <a:pt x="2179358" y="26035"/>
                </a:lnTo>
                <a:lnTo>
                  <a:pt x="2177110" y="24765"/>
                </a:lnTo>
                <a:lnTo>
                  <a:pt x="2155583" y="24765"/>
                </a:lnTo>
                <a:lnTo>
                  <a:pt x="2155063" y="23495"/>
                </a:lnTo>
                <a:lnTo>
                  <a:pt x="2155723" y="23495"/>
                </a:lnTo>
                <a:lnTo>
                  <a:pt x="2157069" y="22225"/>
                </a:lnTo>
                <a:lnTo>
                  <a:pt x="2156587" y="22225"/>
                </a:lnTo>
                <a:lnTo>
                  <a:pt x="2156282" y="20955"/>
                </a:lnTo>
                <a:lnTo>
                  <a:pt x="2154390" y="20955"/>
                </a:lnTo>
                <a:lnTo>
                  <a:pt x="2153081" y="22225"/>
                </a:lnTo>
                <a:lnTo>
                  <a:pt x="2151773" y="24765"/>
                </a:lnTo>
                <a:lnTo>
                  <a:pt x="2138845" y="24765"/>
                </a:lnTo>
                <a:lnTo>
                  <a:pt x="2138553" y="23495"/>
                </a:lnTo>
                <a:lnTo>
                  <a:pt x="2138705" y="23495"/>
                </a:lnTo>
                <a:lnTo>
                  <a:pt x="2139200" y="22225"/>
                </a:lnTo>
                <a:lnTo>
                  <a:pt x="2137918" y="20955"/>
                </a:lnTo>
                <a:lnTo>
                  <a:pt x="2136000" y="20955"/>
                </a:lnTo>
                <a:lnTo>
                  <a:pt x="2134717" y="22225"/>
                </a:lnTo>
                <a:lnTo>
                  <a:pt x="2133663" y="23495"/>
                </a:lnTo>
                <a:lnTo>
                  <a:pt x="2132444" y="24765"/>
                </a:lnTo>
                <a:lnTo>
                  <a:pt x="2127745" y="23495"/>
                </a:lnTo>
                <a:lnTo>
                  <a:pt x="2099957" y="23495"/>
                </a:lnTo>
                <a:lnTo>
                  <a:pt x="2088667" y="22225"/>
                </a:lnTo>
                <a:lnTo>
                  <a:pt x="2087473" y="22225"/>
                </a:lnTo>
                <a:lnTo>
                  <a:pt x="2085009" y="20955"/>
                </a:lnTo>
                <a:lnTo>
                  <a:pt x="2083498" y="20955"/>
                </a:lnTo>
                <a:lnTo>
                  <a:pt x="2081466" y="19685"/>
                </a:lnTo>
                <a:lnTo>
                  <a:pt x="2079967" y="19685"/>
                </a:lnTo>
                <a:lnTo>
                  <a:pt x="2079967" y="22225"/>
                </a:lnTo>
                <a:lnTo>
                  <a:pt x="2078139" y="22225"/>
                </a:lnTo>
                <a:lnTo>
                  <a:pt x="2078558" y="20955"/>
                </a:lnTo>
                <a:lnTo>
                  <a:pt x="2079104" y="20955"/>
                </a:lnTo>
                <a:lnTo>
                  <a:pt x="2079967" y="22225"/>
                </a:lnTo>
                <a:lnTo>
                  <a:pt x="2079967" y="19685"/>
                </a:lnTo>
                <a:lnTo>
                  <a:pt x="2076615" y="19685"/>
                </a:lnTo>
                <a:lnTo>
                  <a:pt x="2074697" y="20955"/>
                </a:lnTo>
                <a:lnTo>
                  <a:pt x="2074164" y="20955"/>
                </a:lnTo>
                <a:lnTo>
                  <a:pt x="2072182" y="19685"/>
                </a:lnTo>
                <a:lnTo>
                  <a:pt x="2070696" y="19685"/>
                </a:lnTo>
                <a:lnTo>
                  <a:pt x="2066061" y="20955"/>
                </a:lnTo>
                <a:lnTo>
                  <a:pt x="2052815" y="20955"/>
                </a:lnTo>
                <a:lnTo>
                  <a:pt x="2050745" y="19685"/>
                </a:lnTo>
                <a:lnTo>
                  <a:pt x="2049106" y="22225"/>
                </a:lnTo>
                <a:lnTo>
                  <a:pt x="2047201" y="22225"/>
                </a:lnTo>
                <a:lnTo>
                  <a:pt x="2046376" y="20955"/>
                </a:lnTo>
                <a:lnTo>
                  <a:pt x="2012238" y="20955"/>
                </a:lnTo>
                <a:lnTo>
                  <a:pt x="2010283" y="19685"/>
                </a:lnTo>
                <a:lnTo>
                  <a:pt x="2003323" y="19685"/>
                </a:lnTo>
                <a:lnTo>
                  <a:pt x="2002218" y="20955"/>
                </a:lnTo>
                <a:lnTo>
                  <a:pt x="1998738" y="20955"/>
                </a:lnTo>
                <a:lnTo>
                  <a:pt x="1997773" y="19685"/>
                </a:lnTo>
                <a:lnTo>
                  <a:pt x="1997125" y="18415"/>
                </a:lnTo>
                <a:lnTo>
                  <a:pt x="1995424" y="18415"/>
                </a:lnTo>
                <a:lnTo>
                  <a:pt x="1994687" y="19685"/>
                </a:lnTo>
                <a:lnTo>
                  <a:pt x="1989747" y="19685"/>
                </a:lnTo>
                <a:lnTo>
                  <a:pt x="1987207" y="20955"/>
                </a:lnTo>
                <a:lnTo>
                  <a:pt x="1985416" y="20955"/>
                </a:lnTo>
                <a:lnTo>
                  <a:pt x="1981885" y="19685"/>
                </a:lnTo>
                <a:lnTo>
                  <a:pt x="1968639" y="19685"/>
                </a:lnTo>
                <a:lnTo>
                  <a:pt x="1966963" y="18415"/>
                </a:lnTo>
                <a:lnTo>
                  <a:pt x="1965934" y="18415"/>
                </a:lnTo>
                <a:lnTo>
                  <a:pt x="1964283" y="19685"/>
                </a:lnTo>
                <a:lnTo>
                  <a:pt x="1947773" y="19685"/>
                </a:lnTo>
                <a:lnTo>
                  <a:pt x="1946351" y="18415"/>
                </a:lnTo>
                <a:lnTo>
                  <a:pt x="1941626" y="18415"/>
                </a:lnTo>
                <a:lnTo>
                  <a:pt x="1940839" y="19685"/>
                </a:lnTo>
                <a:lnTo>
                  <a:pt x="1928355" y="19685"/>
                </a:lnTo>
                <a:lnTo>
                  <a:pt x="1927504" y="18415"/>
                </a:lnTo>
                <a:lnTo>
                  <a:pt x="1925294" y="18415"/>
                </a:lnTo>
                <a:lnTo>
                  <a:pt x="1922335" y="19685"/>
                </a:lnTo>
                <a:lnTo>
                  <a:pt x="1919922" y="19685"/>
                </a:lnTo>
                <a:lnTo>
                  <a:pt x="1917242" y="18415"/>
                </a:lnTo>
                <a:lnTo>
                  <a:pt x="1916442" y="18415"/>
                </a:lnTo>
                <a:lnTo>
                  <a:pt x="1915274" y="15875"/>
                </a:lnTo>
                <a:lnTo>
                  <a:pt x="1912429" y="15875"/>
                </a:lnTo>
                <a:lnTo>
                  <a:pt x="1910867" y="17145"/>
                </a:lnTo>
                <a:lnTo>
                  <a:pt x="1910143" y="17145"/>
                </a:lnTo>
                <a:lnTo>
                  <a:pt x="1908479" y="19685"/>
                </a:lnTo>
                <a:lnTo>
                  <a:pt x="1905152" y="19685"/>
                </a:lnTo>
                <a:lnTo>
                  <a:pt x="1904314" y="18415"/>
                </a:lnTo>
                <a:lnTo>
                  <a:pt x="1903349" y="18415"/>
                </a:lnTo>
                <a:lnTo>
                  <a:pt x="1903095" y="17145"/>
                </a:lnTo>
                <a:lnTo>
                  <a:pt x="1902180" y="15875"/>
                </a:lnTo>
                <a:lnTo>
                  <a:pt x="1900656" y="15875"/>
                </a:lnTo>
                <a:lnTo>
                  <a:pt x="1899602" y="18415"/>
                </a:lnTo>
                <a:lnTo>
                  <a:pt x="1898573" y="19685"/>
                </a:lnTo>
                <a:lnTo>
                  <a:pt x="1892223" y="19685"/>
                </a:lnTo>
                <a:lnTo>
                  <a:pt x="1891372" y="18415"/>
                </a:lnTo>
                <a:lnTo>
                  <a:pt x="1889874" y="18415"/>
                </a:lnTo>
                <a:lnTo>
                  <a:pt x="1889213" y="17145"/>
                </a:lnTo>
                <a:lnTo>
                  <a:pt x="1887728" y="15875"/>
                </a:lnTo>
                <a:lnTo>
                  <a:pt x="1886800" y="15875"/>
                </a:lnTo>
                <a:lnTo>
                  <a:pt x="1885099" y="17145"/>
                </a:lnTo>
                <a:lnTo>
                  <a:pt x="1884362" y="17145"/>
                </a:lnTo>
                <a:lnTo>
                  <a:pt x="1881682" y="18415"/>
                </a:lnTo>
                <a:lnTo>
                  <a:pt x="1880057" y="18415"/>
                </a:lnTo>
                <a:lnTo>
                  <a:pt x="1877187" y="19685"/>
                </a:lnTo>
                <a:lnTo>
                  <a:pt x="1875904" y="19685"/>
                </a:lnTo>
                <a:lnTo>
                  <a:pt x="1873415" y="18415"/>
                </a:lnTo>
                <a:lnTo>
                  <a:pt x="1868855" y="18415"/>
                </a:lnTo>
                <a:lnTo>
                  <a:pt x="1867496" y="17145"/>
                </a:lnTo>
                <a:lnTo>
                  <a:pt x="1864715" y="15875"/>
                </a:lnTo>
                <a:lnTo>
                  <a:pt x="1863191" y="15875"/>
                </a:lnTo>
                <a:lnTo>
                  <a:pt x="1860956" y="17145"/>
                </a:lnTo>
                <a:lnTo>
                  <a:pt x="1860207" y="17145"/>
                </a:lnTo>
                <a:lnTo>
                  <a:pt x="1858187" y="15875"/>
                </a:lnTo>
                <a:lnTo>
                  <a:pt x="1857070" y="15875"/>
                </a:lnTo>
                <a:lnTo>
                  <a:pt x="1854377" y="18415"/>
                </a:lnTo>
                <a:lnTo>
                  <a:pt x="1844827" y="18415"/>
                </a:lnTo>
                <a:lnTo>
                  <a:pt x="1843773" y="17145"/>
                </a:lnTo>
                <a:lnTo>
                  <a:pt x="1842147" y="15875"/>
                </a:lnTo>
                <a:lnTo>
                  <a:pt x="1841385" y="15875"/>
                </a:lnTo>
                <a:lnTo>
                  <a:pt x="1840001" y="14605"/>
                </a:lnTo>
                <a:lnTo>
                  <a:pt x="1838655" y="14605"/>
                </a:lnTo>
                <a:lnTo>
                  <a:pt x="1837804" y="15875"/>
                </a:lnTo>
                <a:lnTo>
                  <a:pt x="1837512" y="15875"/>
                </a:lnTo>
                <a:lnTo>
                  <a:pt x="1836762" y="17145"/>
                </a:lnTo>
                <a:lnTo>
                  <a:pt x="1836229" y="17145"/>
                </a:lnTo>
                <a:lnTo>
                  <a:pt x="1834362" y="18415"/>
                </a:lnTo>
                <a:lnTo>
                  <a:pt x="1833181" y="17145"/>
                </a:lnTo>
                <a:lnTo>
                  <a:pt x="1831009" y="17145"/>
                </a:lnTo>
                <a:lnTo>
                  <a:pt x="1828774" y="18415"/>
                </a:lnTo>
                <a:lnTo>
                  <a:pt x="1826933" y="17145"/>
                </a:lnTo>
                <a:lnTo>
                  <a:pt x="1823796" y="17145"/>
                </a:lnTo>
                <a:lnTo>
                  <a:pt x="1821751" y="15875"/>
                </a:lnTo>
                <a:lnTo>
                  <a:pt x="1820468" y="14605"/>
                </a:lnTo>
                <a:lnTo>
                  <a:pt x="1819859" y="14605"/>
                </a:lnTo>
                <a:lnTo>
                  <a:pt x="1817522" y="17145"/>
                </a:lnTo>
                <a:lnTo>
                  <a:pt x="1811020" y="17145"/>
                </a:lnTo>
                <a:lnTo>
                  <a:pt x="1808289" y="15875"/>
                </a:lnTo>
                <a:lnTo>
                  <a:pt x="1806917" y="15875"/>
                </a:lnTo>
                <a:lnTo>
                  <a:pt x="1804987" y="14605"/>
                </a:lnTo>
                <a:lnTo>
                  <a:pt x="1789188" y="14605"/>
                </a:lnTo>
                <a:lnTo>
                  <a:pt x="1788121" y="15875"/>
                </a:lnTo>
                <a:lnTo>
                  <a:pt x="1787880" y="15875"/>
                </a:lnTo>
                <a:lnTo>
                  <a:pt x="1786420" y="17145"/>
                </a:lnTo>
                <a:lnTo>
                  <a:pt x="1780844" y="17145"/>
                </a:lnTo>
                <a:lnTo>
                  <a:pt x="1778698" y="15875"/>
                </a:lnTo>
                <a:lnTo>
                  <a:pt x="1777771" y="15875"/>
                </a:lnTo>
                <a:lnTo>
                  <a:pt x="1776298" y="14605"/>
                </a:lnTo>
                <a:lnTo>
                  <a:pt x="1775764" y="14605"/>
                </a:lnTo>
                <a:lnTo>
                  <a:pt x="1774875" y="17145"/>
                </a:lnTo>
                <a:lnTo>
                  <a:pt x="1761210" y="17145"/>
                </a:lnTo>
                <a:lnTo>
                  <a:pt x="1760118" y="14605"/>
                </a:lnTo>
                <a:lnTo>
                  <a:pt x="1745284" y="14605"/>
                </a:lnTo>
                <a:lnTo>
                  <a:pt x="1743443" y="15875"/>
                </a:lnTo>
                <a:lnTo>
                  <a:pt x="1734070" y="15875"/>
                </a:lnTo>
                <a:lnTo>
                  <a:pt x="1731645" y="14605"/>
                </a:lnTo>
                <a:lnTo>
                  <a:pt x="1715820" y="14605"/>
                </a:lnTo>
                <a:lnTo>
                  <a:pt x="1714195" y="13335"/>
                </a:lnTo>
                <a:lnTo>
                  <a:pt x="1711134" y="13335"/>
                </a:lnTo>
                <a:lnTo>
                  <a:pt x="1710423" y="14605"/>
                </a:lnTo>
                <a:lnTo>
                  <a:pt x="1708924" y="15875"/>
                </a:lnTo>
                <a:lnTo>
                  <a:pt x="1707121" y="14605"/>
                </a:lnTo>
                <a:lnTo>
                  <a:pt x="1705368" y="13335"/>
                </a:lnTo>
                <a:lnTo>
                  <a:pt x="1703031" y="14605"/>
                </a:lnTo>
                <a:lnTo>
                  <a:pt x="1701025" y="13335"/>
                </a:lnTo>
                <a:lnTo>
                  <a:pt x="1697812" y="13335"/>
                </a:lnTo>
                <a:lnTo>
                  <a:pt x="1696186" y="14605"/>
                </a:lnTo>
                <a:lnTo>
                  <a:pt x="1693976" y="15875"/>
                </a:lnTo>
                <a:lnTo>
                  <a:pt x="1689150" y="15875"/>
                </a:lnTo>
                <a:lnTo>
                  <a:pt x="1686661" y="14605"/>
                </a:lnTo>
                <a:lnTo>
                  <a:pt x="1675485" y="14605"/>
                </a:lnTo>
                <a:lnTo>
                  <a:pt x="1673847" y="13335"/>
                </a:lnTo>
                <a:lnTo>
                  <a:pt x="1673580" y="13335"/>
                </a:lnTo>
                <a:lnTo>
                  <a:pt x="1671167" y="12065"/>
                </a:lnTo>
                <a:lnTo>
                  <a:pt x="1669059" y="12065"/>
                </a:lnTo>
                <a:lnTo>
                  <a:pt x="1666036" y="14605"/>
                </a:lnTo>
                <a:lnTo>
                  <a:pt x="1664868" y="14605"/>
                </a:lnTo>
                <a:lnTo>
                  <a:pt x="1663192" y="15875"/>
                </a:lnTo>
                <a:lnTo>
                  <a:pt x="1662671" y="15875"/>
                </a:lnTo>
                <a:lnTo>
                  <a:pt x="1660461" y="14605"/>
                </a:lnTo>
                <a:lnTo>
                  <a:pt x="1658823" y="13335"/>
                </a:lnTo>
                <a:lnTo>
                  <a:pt x="1655978" y="13335"/>
                </a:lnTo>
                <a:lnTo>
                  <a:pt x="1654175" y="12065"/>
                </a:lnTo>
                <a:lnTo>
                  <a:pt x="1652943" y="12065"/>
                </a:lnTo>
                <a:lnTo>
                  <a:pt x="1650428" y="13335"/>
                </a:lnTo>
                <a:lnTo>
                  <a:pt x="1649501" y="13335"/>
                </a:lnTo>
                <a:lnTo>
                  <a:pt x="1648409" y="15875"/>
                </a:lnTo>
                <a:lnTo>
                  <a:pt x="1640281" y="15875"/>
                </a:lnTo>
                <a:lnTo>
                  <a:pt x="1638122" y="14605"/>
                </a:lnTo>
                <a:lnTo>
                  <a:pt x="1637423" y="14605"/>
                </a:lnTo>
                <a:lnTo>
                  <a:pt x="1635417" y="13335"/>
                </a:lnTo>
                <a:lnTo>
                  <a:pt x="1633639" y="13335"/>
                </a:lnTo>
                <a:lnTo>
                  <a:pt x="1626920" y="12065"/>
                </a:lnTo>
                <a:lnTo>
                  <a:pt x="1606981" y="12065"/>
                </a:lnTo>
                <a:lnTo>
                  <a:pt x="1606981" y="92075"/>
                </a:lnTo>
                <a:lnTo>
                  <a:pt x="1606156" y="93345"/>
                </a:lnTo>
                <a:lnTo>
                  <a:pt x="1596758" y="93345"/>
                </a:lnTo>
                <a:lnTo>
                  <a:pt x="1596758" y="192405"/>
                </a:lnTo>
                <a:lnTo>
                  <a:pt x="1596567" y="193675"/>
                </a:lnTo>
                <a:lnTo>
                  <a:pt x="1591830" y="193675"/>
                </a:lnTo>
                <a:lnTo>
                  <a:pt x="1589938" y="194945"/>
                </a:lnTo>
                <a:lnTo>
                  <a:pt x="1589493" y="194945"/>
                </a:lnTo>
                <a:lnTo>
                  <a:pt x="1589493" y="200025"/>
                </a:lnTo>
                <a:lnTo>
                  <a:pt x="1567853" y="200025"/>
                </a:lnTo>
                <a:lnTo>
                  <a:pt x="1567573" y="198755"/>
                </a:lnTo>
                <a:lnTo>
                  <a:pt x="1589138" y="198755"/>
                </a:lnTo>
                <a:lnTo>
                  <a:pt x="1589493" y="200025"/>
                </a:lnTo>
                <a:lnTo>
                  <a:pt x="1589493" y="194945"/>
                </a:lnTo>
                <a:lnTo>
                  <a:pt x="1573174" y="194945"/>
                </a:lnTo>
                <a:lnTo>
                  <a:pt x="1572768" y="193675"/>
                </a:lnTo>
                <a:lnTo>
                  <a:pt x="1572488" y="193675"/>
                </a:lnTo>
                <a:lnTo>
                  <a:pt x="1572983" y="192405"/>
                </a:lnTo>
                <a:lnTo>
                  <a:pt x="1575727" y="192405"/>
                </a:lnTo>
                <a:lnTo>
                  <a:pt x="1576908" y="193675"/>
                </a:lnTo>
                <a:lnTo>
                  <a:pt x="1587563" y="193675"/>
                </a:lnTo>
                <a:lnTo>
                  <a:pt x="1589468" y="192405"/>
                </a:lnTo>
                <a:lnTo>
                  <a:pt x="1593392" y="192405"/>
                </a:lnTo>
                <a:lnTo>
                  <a:pt x="1594916" y="191135"/>
                </a:lnTo>
                <a:lnTo>
                  <a:pt x="1596605" y="192405"/>
                </a:lnTo>
                <a:lnTo>
                  <a:pt x="1596758" y="192405"/>
                </a:lnTo>
                <a:lnTo>
                  <a:pt x="1596758" y="93345"/>
                </a:lnTo>
                <a:lnTo>
                  <a:pt x="1578190" y="93345"/>
                </a:lnTo>
                <a:lnTo>
                  <a:pt x="1576578" y="92075"/>
                </a:lnTo>
                <a:lnTo>
                  <a:pt x="1575308" y="92075"/>
                </a:lnTo>
                <a:lnTo>
                  <a:pt x="1573428" y="93345"/>
                </a:lnTo>
                <a:lnTo>
                  <a:pt x="1569377" y="93345"/>
                </a:lnTo>
                <a:lnTo>
                  <a:pt x="1569377" y="193675"/>
                </a:lnTo>
                <a:lnTo>
                  <a:pt x="1569224" y="194945"/>
                </a:lnTo>
                <a:lnTo>
                  <a:pt x="1564132" y="194945"/>
                </a:lnTo>
                <a:lnTo>
                  <a:pt x="1564132" y="200025"/>
                </a:lnTo>
                <a:lnTo>
                  <a:pt x="1561896" y="200025"/>
                </a:lnTo>
                <a:lnTo>
                  <a:pt x="1562328" y="198755"/>
                </a:lnTo>
                <a:lnTo>
                  <a:pt x="1563433" y="198755"/>
                </a:lnTo>
                <a:lnTo>
                  <a:pt x="1564132" y="200025"/>
                </a:lnTo>
                <a:lnTo>
                  <a:pt x="1564132" y="194945"/>
                </a:lnTo>
                <a:lnTo>
                  <a:pt x="1558556" y="194945"/>
                </a:lnTo>
                <a:lnTo>
                  <a:pt x="1558556" y="200025"/>
                </a:lnTo>
                <a:lnTo>
                  <a:pt x="1556473" y="200025"/>
                </a:lnTo>
                <a:lnTo>
                  <a:pt x="1556435" y="198755"/>
                </a:lnTo>
                <a:lnTo>
                  <a:pt x="1558378" y="198755"/>
                </a:lnTo>
                <a:lnTo>
                  <a:pt x="1558556" y="200025"/>
                </a:lnTo>
                <a:lnTo>
                  <a:pt x="1558556" y="194945"/>
                </a:lnTo>
                <a:lnTo>
                  <a:pt x="1558404" y="194945"/>
                </a:lnTo>
                <a:lnTo>
                  <a:pt x="1558645" y="193675"/>
                </a:lnTo>
                <a:lnTo>
                  <a:pt x="1569377" y="193675"/>
                </a:lnTo>
                <a:lnTo>
                  <a:pt x="1569377" y="93345"/>
                </a:lnTo>
                <a:lnTo>
                  <a:pt x="1554594" y="93345"/>
                </a:lnTo>
                <a:lnTo>
                  <a:pt x="1553832" y="92735"/>
                </a:lnTo>
                <a:lnTo>
                  <a:pt x="1553832" y="193675"/>
                </a:lnTo>
                <a:lnTo>
                  <a:pt x="1553400" y="194945"/>
                </a:lnTo>
                <a:lnTo>
                  <a:pt x="1552816" y="194945"/>
                </a:lnTo>
                <a:lnTo>
                  <a:pt x="1551647" y="193675"/>
                </a:lnTo>
                <a:lnTo>
                  <a:pt x="1551266" y="193675"/>
                </a:lnTo>
                <a:lnTo>
                  <a:pt x="1551101" y="192709"/>
                </a:lnTo>
                <a:lnTo>
                  <a:pt x="1551101" y="200025"/>
                </a:lnTo>
                <a:lnTo>
                  <a:pt x="1545704" y="200025"/>
                </a:lnTo>
                <a:lnTo>
                  <a:pt x="1545564" y="198755"/>
                </a:lnTo>
                <a:lnTo>
                  <a:pt x="1550924" y="198755"/>
                </a:lnTo>
                <a:lnTo>
                  <a:pt x="1551101" y="200025"/>
                </a:lnTo>
                <a:lnTo>
                  <a:pt x="1551101" y="192709"/>
                </a:lnTo>
                <a:lnTo>
                  <a:pt x="1551051" y="192405"/>
                </a:lnTo>
                <a:lnTo>
                  <a:pt x="1553476" y="192405"/>
                </a:lnTo>
                <a:lnTo>
                  <a:pt x="1553832" y="193675"/>
                </a:lnTo>
                <a:lnTo>
                  <a:pt x="1553832" y="92735"/>
                </a:lnTo>
                <a:lnTo>
                  <a:pt x="1553032" y="92075"/>
                </a:lnTo>
                <a:lnTo>
                  <a:pt x="1551774" y="90805"/>
                </a:lnTo>
                <a:lnTo>
                  <a:pt x="1551559" y="90449"/>
                </a:lnTo>
                <a:lnTo>
                  <a:pt x="1551559" y="161925"/>
                </a:lnTo>
                <a:lnTo>
                  <a:pt x="1549247" y="161925"/>
                </a:lnTo>
                <a:lnTo>
                  <a:pt x="1549755" y="160655"/>
                </a:lnTo>
                <a:lnTo>
                  <a:pt x="1550276" y="160655"/>
                </a:lnTo>
                <a:lnTo>
                  <a:pt x="1551559" y="161925"/>
                </a:lnTo>
                <a:lnTo>
                  <a:pt x="1551559" y="90449"/>
                </a:lnTo>
                <a:lnTo>
                  <a:pt x="1551025" y="89535"/>
                </a:lnTo>
                <a:lnTo>
                  <a:pt x="1551432" y="88265"/>
                </a:lnTo>
                <a:lnTo>
                  <a:pt x="1602574" y="88265"/>
                </a:lnTo>
                <a:lnTo>
                  <a:pt x="1604822" y="89535"/>
                </a:lnTo>
                <a:lnTo>
                  <a:pt x="1605927" y="89535"/>
                </a:lnTo>
                <a:lnTo>
                  <a:pt x="1606981" y="92075"/>
                </a:lnTo>
                <a:lnTo>
                  <a:pt x="1606981" y="12065"/>
                </a:lnTo>
                <a:lnTo>
                  <a:pt x="1604162" y="12065"/>
                </a:lnTo>
                <a:lnTo>
                  <a:pt x="1604441" y="9525"/>
                </a:lnTo>
                <a:lnTo>
                  <a:pt x="1598295" y="9525"/>
                </a:lnTo>
                <a:lnTo>
                  <a:pt x="1598650" y="12065"/>
                </a:lnTo>
                <a:lnTo>
                  <a:pt x="1590776" y="12065"/>
                </a:lnTo>
                <a:lnTo>
                  <a:pt x="1590421" y="10795"/>
                </a:lnTo>
                <a:lnTo>
                  <a:pt x="1588033" y="10795"/>
                </a:lnTo>
                <a:lnTo>
                  <a:pt x="1585747" y="9525"/>
                </a:lnTo>
                <a:lnTo>
                  <a:pt x="1584274" y="9525"/>
                </a:lnTo>
                <a:lnTo>
                  <a:pt x="1584020" y="9372"/>
                </a:lnTo>
                <a:lnTo>
                  <a:pt x="1584020" y="12065"/>
                </a:lnTo>
                <a:lnTo>
                  <a:pt x="1580489" y="12065"/>
                </a:lnTo>
                <a:lnTo>
                  <a:pt x="1580896" y="10795"/>
                </a:lnTo>
                <a:lnTo>
                  <a:pt x="1583563" y="10795"/>
                </a:lnTo>
                <a:lnTo>
                  <a:pt x="1584020" y="12065"/>
                </a:lnTo>
                <a:lnTo>
                  <a:pt x="1584020" y="9372"/>
                </a:lnTo>
                <a:lnTo>
                  <a:pt x="1582318" y="8255"/>
                </a:lnTo>
                <a:lnTo>
                  <a:pt x="1581810" y="8255"/>
                </a:lnTo>
                <a:lnTo>
                  <a:pt x="1580134" y="9525"/>
                </a:lnTo>
                <a:lnTo>
                  <a:pt x="1579016" y="9525"/>
                </a:lnTo>
                <a:lnTo>
                  <a:pt x="1576908" y="10795"/>
                </a:lnTo>
                <a:lnTo>
                  <a:pt x="1574888" y="9525"/>
                </a:lnTo>
                <a:lnTo>
                  <a:pt x="1565884" y="9525"/>
                </a:lnTo>
                <a:lnTo>
                  <a:pt x="1563446" y="10795"/>
                </a:lnTo>
                <a:lnTo>
                  <a:pt x="1559915" y="10795"/>
                </a:lnTo>
                <a:lnTo>
                  <a:pt x="1558251" y="6985"/>
                </a:lnTo>
                <a:lnTo>
                  <a:pt x="1556778" y="6985"/>
                </a:lnTo>
                <a:lnTo>
                  <a:pt x="1555165" y="9525"/>
                </a:lnTo>
                <a:lnTo>
                  <a:pt x="1554416" y="10795"/>
                </a:lnTo>
                <a:lnTo>
                  <a:pt x="1549438" y="10795"/>
                </a:lnTo>
                <a:lnTo>
                  <a:pt x="1546961" y="12065"/>
                </a:lnTo>
                <a:lnTo>
                  <a:pt x="1546212" y="12065"/>
                </a:lnTo>
                <a:lnTo>
                  <a:pt x="1546212" y="92075"/>
                </a:lnTo>
                <a:lnTo>
                  <a:pt x="1545856" y="92748"/>
                </a:lnTo>
                <a:lnTo>
                  <a:pt x="1545856" y="192405"/>
                </a:lnTo>
                <a:lnTo>
                  <a:pt x="1545551" y="193675"/>
                </a:lnTo>
                <a:lnTo>
                  <a:pt x="1544358" y="193675"/>
                </a:lnTo>
                <a:lnTo>
                  <a:pt x="1543913" y="192405"/>
                </a:lnTo>
                <a:lnTo>
                  <a:pt x="1545856" y="192405"/>
                </a:lnTo>
                <a:lnTo>
                  <a:pt x="1545856" y="92748"/>
                </a:lnTo>
                <a:lnTo>
                  <a:pt x="1545539" y="93345"/>
                </a:lnTo>
                <a:lnTo>
                  <a:pt x="1541856" y="93345"/>
                </a:lnTo>
                <a:lnTo>
                  <a:pt x="1541856" y="200025"/>
                </a:lnTo>
                <a:lnTo>
                  <a:pt x="1527251" y="200025"/>
                </a:lnTo>
                <a:lnTo>
                  <a:pt x="1527581" y="198755"/>
                </a:lnTo>
                <a:lnTo>
                  <a:pt x="1535925" y="198755"/>
                </a:lnTo>
                <a:lnTo>
                  <a:pt x="1537804" y="197485"/>
                </a:lnTo>
                <a:lnTo>
                  <a:pt x="1538643" y="197485"/>
                </a:lnTo>
                <a:lnTo>
                  <a:pt x="1540256" y="198755"/>
                </a:lnTo>
                <a:lnTo>
                  <a:pt x="1541830" y="198755"/>
                </a:lnTo>
                <a:lnTo>
                  <a:pt x="1541856" y="200025"/>
                </a:lnTo>
                <a:lnTo>
                  <a:pt x="1541856" y="93345"/>
                </a:lnTo>
                <a:lnTo>
                  <a:pt x="1529232" y="93345"/>
                </a:lnTo>
                <a:lnTo>
                  <a:pt x="1529232" y="193675"/>
                </a:lnTo>
                <a:lnTo>
                  <a:pt x="1528978" y="194945"/>
                </a:lnTo>
                <a:lnTo>
                  <a:pt x="1523504" y="194945"/>
                </a:lnTo>
                <a:lnTo>
                  <a:pt x="1523504" y="200025"/>
                </a:lnTo>
                <a:lnTo>
                  <a:pt x="1512849" y="200025"/>
                </a:lnTo>
                <a:lnTo>
                  <a:pt x="1512633" y="198755"/>
                </a:lnTo>
                <a:lnTo>
                  <a:pt x="1523352" y="198755"/>
                </a:lnTo>
                <a:lnTo>
                  <a:pt x="1523504" y="200025"/>
                </a:lnTo>
                <a:lnTo>
                  <a:pt x="1523504" y="194945"/>
                </a:lnTo>
                <a:lnTo>
                  <a:pt x="1516392" y="194945"/>
                </a:lnTo>
                <a:lnTo>
                  <a:pt x="1516176" y="193675"/>
                </a:lnTo>
                <a:lnTo>
                  <a:pt x="1529232" y="193675"/>
                </a:lnTo>
                <a:lnTo>
                  <a:pt x="1529232" y="93345"/>
                </a:lnTo>
                <a:lnTo>
                  <a:pt x="1525574" y="93345"/>
                </a:lnTo>
                <a:lnTo>
                  <a:pt x="1523593" y="92075"/>
                </a:lnTo>
                <a:lnTo>
                  <a:pt x="1523034" y="92075"/>
                </a:lnTo>
                <a:lnTo>
                  <a:pt x="1521561" y="93345"/>
                </a:lnTo>
                <a:lnTo>
                  <a:pt x="1516697" y="93345"/>
                </a:lnTo>
                <a:lnTo>
                  <a:pt x="1512989" y="92075"/>
                </a:lnTo>
                <a:lnTo>
                  <a:pt x="1510779" y="92075"/>
                </a:lnTo>
                <a:lnTo>
                  <a:pt x="1510779" y="192405"/>
                </a:lnTo>
                <a:lnTo>
                  <a:pt x="1510296" y="193675"/>
                </a:lnTo>
                <a:lnTo>
                  <a:pt x="1505635" y="193675"/>
                </a:lnTo>
                <a:lnTo>
                  <a:pt x="1505216" y="192405"/>
                </a:lnTo>
                <a:lnTo>
                  <a:pt x="1510779" y="192405"/>
                </a:lnTo>
                <a:lnTo>
                  <a:pt x="1510779" y="92075"/>
                </a:lnTo>
                <a:lnTo>
                  <a:pt x="1510626" y="92075"/>
                </a:lnTo>
                <a:lnTo>
                  <a:pt x="1507680" y="93345"/>
                </a:lnTo>
                <a:lnTo>
                  <a:pt x="1507109" y="93345"/>
                </a:lnTo>
                <a:lnTo>
                  <a:pt x="1505115" y="92075"/>
                </a:lnTo>
                <a:lnTo>
                  <a:pt x="1501851" y="92075"/>
                </a:lnTo>
                <a:lnTo>
                  <a:pt x="1501851" y="192405"/>
                </a:lnTo>
                <a:lnTo>
                  <a:pt x="1501406" y="193675"/>
                </a:lnTo>
                <a:lnTo>
                  <a:pt x="1498498" y="193675"/>
                </a:lnTo>
                <a:lnTo>
                  <a:pt x="1497888" y="192405"/>
                </a:lnTo>
                <a:lnTo>
                  <a:pt x="1501851" y="192405"/>
                </a:lnTo>
                <a:lnTo>
                  <a:pt x="1501851" y="92075"/>
                </a:lnTo>
                <a:lnTo>
                  <a:pt x="1496288" y="92075"/>
                </a:lnTo>
                <a:lnTo>
                  <a:pt x="1495298" y="93345"/>
                </a:lnTo>
                <a:lnTo>
                  <a:pt x="1492669" y="93345"/>
                </a:lnTo>
                <a:lnTo>
                  <a:pt x="1492669" y="192405"/>
                </a:lnTo>
                <a:lnTo>
                  <a:pt x="1492262" y="193675"/>
                </a:lnTo>
                <a:lnTo>
                  <a:pt x="1491716" y="193675"/>
                </a:lnTo>
                <a:lnTo>
                  <a:pt x="1490865" y="192405"/>
                </a:lnTo>
                <a:lnTo>
                  <a:pt x="1492669" y="192405"/>
                </a:lnTo>
                <a:lnTo>
                  <a:pt x="1492669" y="93345"/>
                </a:lnTo>
                <a:lnTo>
                  <a:pt x="1490789" y="93345"/>
                </a:lnTo>
                <a:lnTo>
                  <a:pt x="1490789" y="198755"/>
                </a:lnTo>
                <a:lnTo>
                  <a:pt x="1490306" y="200025"/>
                </a:lnTo>
                <a:lnTo>
                  <a:pt x="1474076" y="200025"/>
                </a:lnTo>
                <a:lnTo>
                  <a:pt x="1474393" y="198755"/>
                </a:lnTo>
                <a:lnTo>
                  <a:pt x="1490789" y="198755"/>
                </a:lnTo>
                <a:lnTo>
                  <a:pt x="1490789" y="93345"/>
                </a:lnTo>
                <a:lnTo>
                  <a:pt x="1484706" y="93345"/>
                </a:lnTo>
                <a:lnTo>
                  <a:pt x="1483563" y="92075"/>
                </a:lnTo>
                <a:lnTo>
                  <a:pt x="1483067" y="92075"/>
                </a:lnTo>
                <a:lnTo>
                  <a:pt x="1481531" y="92735"/>
                </a:lnTo>
                <a:lnTo>
                  <a:pt x="1481531" y="193675"/>
                </a:lnTo>
                <a:lnTo>
                  <a:pt x="1481150" y="194945"/>
                </a:lnTo>
                <a:lnTo>
                  <a:pt x="1472311" y="194945"/>
                </a:lnTo>
                <a:lnTo>
                  <a:pt x="1472730" y="193675"/>
                </a:lnTo>
                <a:lnTo>
                  <a:pt x="1481531" y="193675"/>
                </a:lnTo>
                <a:lnTo>
                  <a:pt x="1481531" y="92735"/>
                </a:lnTo>
                <a:lnTo>
                  <a:pt x="1480083" y="93345"/>
                </a:lnTo>
                <a:lnTo>
                  <a:pt x="1477632" y="93345"/>
                </a:lnTo>
                <a:lnTo>
                  <a:pt x="1473796" y="92075"/>
                </a:lnTo>
                <a:lnTo>
                  <a:pt x="1472476" y="92075"/>
                </a:lnTo>
                <a:lnTo>
                  <a:pt x="1470215" y="93345"/>
                </a:lnTo>
                <a:lnTo>
                  <a:pt x="1469313" y="93345"/>
                </a:lnTo>
                <a:lnTo>
                  <a:pt x="1467154" y="92075"/>
                </a:lnTo>
                <a:lnTo>
                  <a:pt x="1462849" y="93345"/>
                </a:lnTo>
                <a:lnTo>
                  <a:pt x="1460741" y="93345"/>
                </a:lnTo>
                <a:lnTo>
                  <a:pt x="1458709" y="92075"/>
                </a:lnTo>
                <a:lnTo>
                  <a:pt x="1455978" y="92075"/>
                </a:lnTo>
                <a:lnTo>
                  <a:pt x="1455978" y="193675"/>
                </a:lnTo>
                <a:lnTo>
                  <a:pt x="1455813" y="194945"/>
                </a:lnTo>
                <a:lnTo>
                  <a:pt x="1450822" y="194945"/>
                </a:lnTo>
                <a:lnTo>
                  <a:pt x="1450378" y="193675"/>
                </a:lnTo>
                <a:lnTo>
                  <a:pt x="1455978" y="193675"/>
                </a:lnTo>
                <a:lnTo>
                  <a:pt x="1455978" y="92075"/>
                </a:lnTo>
                <a:lnTo>
                  <a:pt x="1448676" y="92075"/>
                </a:lnTo>
                <a:lnTo>
                  <a:pt x="1448676" y="200025"/>
                </a:lnTo>
                <a:lnTo>
                  <a:pt x="1440637" y="200025"/>
                </a:lnTo>
                <a:lnTo>
                  <a:pt x="1440370" y="198755"/>
                </a:lnTo>
                <a:lnTo>
                  <a:pt x="1440891" y="198755"/>
                </a:lnTo>
                <a:lnTo>
                  <a:pt x="1442173" y="197485"/>
                </a:lnTo>
                <a:lnTo>
                  <a:pt x="1443215" y="197485"/>
                </a:lnTo>
                <a:lnTo>
                  <a:pt x="1445463" y="198755"/>
                </a:lnTo>
                <a:lnTo>
                  <a:pt x="1448371" y="198755"/>
                </a:lnTo>
                <a:lnTo>
                  <a:pt x="1448676" y="200025"/>
                </a:lnTo>
                <a:lnTo>
                  <a:pt x="1448676" y="92075"/>
                </a:lnTo>
                <a:lnTo>
                  <a:pt x="1440319" y="92075"/>
                </a:lnTo>
                <a:lnTo>
                  <a:pt x="1440319" y="198755"/>
                </a:lnTo>
                <a:lnTo>
                  <a:pt x="1436712" y="198755"/>
                </a:lnTo>
                <a:lnTo>
                  <a:pt x="1437195" y="197485"/>
                </a:lnTo>
                <a:lnTo>
                  <a:pt x="1439824" y="197485"/>
                </a:lnTo>
                <a:lnTo>
                  <a:pt x="1440319" y="198755"/>
                </a:lnTo>
                <a:lnTo>
                  <a:pt x="1440319" y="92075"/>
                </a:lnTo>
                <a:lnTo>
                  <a:pt x="1437513" y="92075"/>
                </a:lnTo>
                <a:lnTo>
                  <a:pt x="1437513" y="192405"/>
                </a:lnTo>
                <a:lnTo>
                  <a:pt x="1437106" y="193675"/>
                </a:lnTo>
                <a:lnTo>
                  <a:pt x="1436636" y="193675"/>
                </a:lnTo>
                <a:lnTo>
                  <a:pt x="1436636" y="198755"/>
                </a:lnTo>
                <a:lnTo>
                  <a:pt x="1436001" y="200025"/>
                </a:lnTo>
                <a:lnTo>
                  <a:pt x="1426870" y="200025"/>
                </a:lnTo>
                <a:lnTo>
                  <a:pt x="1426514" y="198755"/>
                </a:lnTo>
                <a:lnTo>
                  <a:pt x="1428572" y="198755"/>
                </a:lnTo>
                <a:lnTo>
                  <a:pt x="1431112" y="197485"/>
                </a:lnTo>
                <a:lnTo>
                  <a:pt x="1433093" y="196215"/>
                </a:lnTo>
                <a:lnTo>
                  <a:pt x="1435582" y="198755"/>
                </a:lnTo>
                <a:lnTo>
                  <a:pt x="1436636" y="198755"/>
                </a:lnTo>
                <a:lnTo>
                  <a:pt x="1436636" y="193675"/>
                </a:lnTo>
                <a:lnTo>
                  <a:pt x="1429118" y="193675"/>
                </a:lnTo>
                <a:lnTo>
                  <a:pt x="1428800" y="192405"/>
                </a:lnTo>
                <a:lnTo>
                  <a:pt x="1437513" y="192405"/>
                </a:lnTo>
                <a:lnTo>
                  <a:pt x="1437513" y="92075"/>
                </a:lnTo>
                <a:lnTo>
                  <a:pt x="1421345" y="92075"/>
                </a:lnTo>
                <a:lnTo>
                  <a:pt x="1421345" y="192405"/>
                </a:lnTo>
                <a:lnTo>
                  <a:pt x="1420901" y="193675"/>
                </a:lnTo>
                <a:lnTo>
                  <a:pt x="1420355" y="193675"/>
                </a:lnTo>
                <a:lnTo>
                  <a:pt x="1419504" y="192405"/>
                </a:lnTo>
                <a:lnTo>
                  <a:pt x="1421345" y="192405"/>
                </a:lnTo>
                <a:lnTo>
                  <a:pt x="1421345" y="92075"/>
                </a:lnTo>
                <a:lnTo>
                  <a:pt x="1413979" y="92075"/>
                </a:lnTo>
                <a:lnTo>
                  <a:pt x="1413979" y="192405"/>
                </a:lnTo>
                <a:lnTo>
                  <a:pt x="1413700" y="193306"/>
                </a:lnTo>
                <a:lnTo>
                  <a:pt x="1413700" y="198755"/>
                </a:lnTo>
                <a:lnTo>
                  <a:pt x="1413510" y="200025"/>
                </a:lnTo>
                <a:lnTo>
                  <a:pt x="1408645" y="200025"/>
                </a:lnTo>
                <a:lnTo>
                  <a:pt x="1407998" y="198755"/>
                </a:lnTo>
                <a:lnTo>
                  <a:pt x="1413700" y="198755"/>
                </a:lnTo>
                <a:lnTo>
                  <a:pt x="1413700" y="193306"/>
                </a:lnTo>
                <a:lnTo>
                  <a:pt x="1413586" y="193675"/>
                </a:lnTo>
                <a:lnTo>
                  <a:pt x="1413065" y="193675"/>
                </a:lnTo>
                <a:lnTo>
                  <a:pt x="1412176" y="192405"/>
                </a:lnTo>
                <a:lnTo>
                  <a:pt x="1413979" y="192405"/>
                </a:lnTo>
                <a:lnTo>
                  <a:pt x="1413979" y="92075"/>
                </a:lnTo>
                <a:lnTo>
                  <a:pt x="1401229" y="92075"/>
                </a:lnTo>
                <a:lnTo>
                  <a:pt x="1401229" y="200025"/>
                </a:lnTo>
                <a:lnTo>
                  <a:pt x="1399133" y="200025"/>
                </a:lnTo>
                <a:lnTo>
                  <a:pt x="1398905" y="198755"/>
                </a:lnTo>
                <a:lnTo>
                  <a:pt x="1401013" y="198755"/>
                </a:lnTo>
                <a:lnTo>
                  <a:pt x="1401229" y="200025"/>
                </a:lnTo>
                <a:lnTo>
                  <a:pt x="1401229" y="92075"/>
                </a:lnTo>
                <a:lnTo>
                  <a:pt x="1395857" y="92075"/>
                </a:lnTo>
                <a:lnTo>
                  <a:pt x="1395552" y="91909"/>
                </a:lnTo>
                <a:lnTo>
                  <a:pt x="1395552" y="192405"/>
                </a:lnTo>
                <a:lnTo>
                  <a:pt x="1395145" y="193675"/>
                </a:lnTo>
                <a:lnTo>
                  <a:pt x="1388211" y="193675"/>
                </a:lnTo>
                <a:lnTo>
                  <a:pt x="1388211" y="197485"/>
                </a:lnTo>
                <a:lnTo>
                  <a:pt x="1387843" y="198755"/>
                </a:lnTo>
                <a:lnTo>
                  <a:pt x="1350137" y="198755"/>
                </a:lnTo>
                <a:lnTo>
                  <a:pt x="1349730" y="197485"/>
                </a:lnTo>
                <a:lnTo>
                  <a:pt x="1388211" y="197485"/>
                </a:lnTo>
                <a:lnTo>
                  <a:pt x="1388211" y="193675"/>
                </a:lnTo>
                <a:lnTo>
                  <a:pt x="1374228" y="193675"/>
                </a:lnTo>
                <a:lnTo>
                  <a:pt x="1373873" y="192405"/>
                </a:lnTo>
                <a:lnTo>
                  <a:pt x="1395552" y="192405"/>
                </a:lnTo>
                <a:lnTo>
                  <a:pt x="1395552" y="91909"/>
                </a:lnTo>
                <a:lnTo>
                  <a:pt x="1393672" y="90805"/>
                </a:lnTo>
                <a:lnTo>
                  <a:pt x="1393139" y="90805"/>
                </a:lnTo>
                <a:lnTo>
                  <a:pt x="1391729" y="92075"/>
                </a:lnTo>
                <a:lnTo>
                  <a:pt x="1367993" y="92075"/>
                </a:lnTo>
                <a:lnTo>
                  <a:pt x="1367637" y="91757"/>
                </a:lnTo>
                <a:lnTo>
                  <a:pt x="1367637" y="192405"/>
                </a:lnTo>
                <a:lnTo>
                  <a:pt x="1367307" y="193675"/>
                </a:lnTo>
                <a:lnTo>
                  <a:pt x="1355610" y="193675"/>
                </a:lnTo>
                <a:lnTo>
                  <a:pt x="1355242" y="192405"/>
                </a:lnTo>
                <a:lnTo>
                  <a:pt x="1367637" y="192405"/>
                </a:lnTo>
                <a:lnTo>
                  <a:pt x="1367637" y="91757"/>
                </a:lnTo>
                <a:lnTo>
                  <a:pt x="1366596" y="90805"/>
                </a:lnTo>
                <a:lnTo>
                  <a:pt x="1366113" y="90805"/>
                </a:lnTo>
                <a:lnTo>
                  <a:pt x="1363179" y="92075"/>
                </a:lnTo>
                <a:lnTo>
                  <a:pt x="1360779" y="92075"/>
                </a:lnTo>
                <a:lnTo>
                  <a:pt x="1357515" y="90805"/>
                </a:lnTo>
                <a:lnTo>
                  <a:pt x="1356753" y="90805"/>
                </a:lnTo>
                <a:lnTo>
                  <a:pt x="1353439" y="92075"/>
                </a:lnTo>
                <a:lnTo>
                  <a:pt x="1351026" y="92075"/>
                </a:lnTo>
                <a:lnTo>
                  <a:pt x="1348054" y="90805"/>
                </a:lnTo>
                <a:lnTo>
                  <a:pt x="1347558" y="90805"/>
                </a:lnTo>
                <a:lnTo>
                  <a:pt x="1344841" y="92075"/>
                </a:lnTo>
                <a:lnTo>
                  <a:pt x="1342783" y="92075"/>
                </a:lnTo>
                <a:lnTo>
                  <a:pt x="1342453" y="91770"/>
                </a:lnTo>
                <a:lnTo>
                  <a:pt x="1342453" y="197485"/>
                </a:lnTo>
                <a:lnTo>
                  <a:pt x="1342250" y="198755"/>
                </a:lnTo>
                <a:lnTo>
                  <a:pt x="1340827" y="198755"/>
                </a:lnTo>
                <a:lnTo>
                  <a:pt x="1340446" y="197485"/>
                </a:lnTo>
                <a:lnTo>
                  <a:pt x="1342453" y="197485"/>
                </a:lnTo>
                <a:lnTo>
                  <a:pt x="1342453" y="91770"/>
                </a:lnTo>
                <a:lnTo>
                  <a:pt x="1341412" y="90805"/>
                </a:lnTo>
                <a:lnTo>
                  <a:pt x="1340040" y="89535"/>
                </a:lnTo>
                <a:lnTo>
                  <a:pt x="1339049" y="89535"/>
                </a:lnTo>
                <a:lnTo>
                  <a:pt x="1338199" y="88265"/>
                </a:lnTo>
                <a:lnTo>
                  <a:pt x="1338402" y="86995"/>
                </a:lnTo>
                <a:lnTo>
                  <a:pt x="1343304" y="86995"/>
                </a:lnTo>
                <a:lnTo>
                  <a:pt x="1346504" y="88265"/>
                </a:lnTo>
                <a:lnTo>
                  <a:pt x="1347584" y="88265"/>
                </a:lnTo>
                <a:lnTo>
                  <a:pt x="1350479" y="86995"/>
                </a:lnTo>
                <a:lnTo>
                  <a:pt x="1352283" y="86995"/>
                </a:lnTo>
                <a:lnTo>
                  <a:pt x="1356296" y="88265"/>
                </a:lnTo>
                <a:lnTo>
                  <a:pt x="1532674" y="88265"/>
                </a:lnTo>
                <a:lnTo>
                  <a:pt x="1534985" y="89535"/>
                </a:lnTo>
                <a:lnTo>
                  <a:pt x="1538097" y="90805"/>
                </a:lnTo>
                <a:lnTo>
                  <a:pt x="1539062" y="89535"/>
                </a:lnTo>
                <a:lnTo>
                  <a:pt x="1541030" y="89535"/>
                </a:lnTo>
                <a:lnTo>
                  <a:pt x="1543253" y="88265"/>
                </a:lnTo>
                <a:lnTo>
                  <a:pt x="1544535" y="89535"/>
                </a:lnTo>
                <a:lnTo>
                  <a:pt x="1546136" y="90805"/>
                </a:lnTo>
                <a:lnTo>
                  <a:pt x="1546212" y="92075"/>
                </a:lnTo>
                <a:lnTo>
                  <a:pt x="1546212" y="12065"/>
                </a:lnTo>
                <a:lnTo>
                  <a:pt x="1546009" y="12065"/>
                </a:lnTo>
                <a:lnTo>
                  <a:pt x="1545932" y="22225"/>
                </a:lnTo>
                <a:lnTo>
                  <a:pt x="1545374" y="22225"/>
                </a:lnTo>
                <a:lnTo>
                  <a:pt x="1544904" y="23495"/>
                </a:lnTo>
                <a:lnTo>
                  <a:pt x="1544599" y="23495"/>
                </a:lnTo>
                <a:lnTo>
                  <a:pt x="1544116" y="22225"/>
                </a:lnTo>
                <a:lnTo>
                  <a:pt x="1543812" y="22225"/>
                </a:lnTo>
                <a:lnTo>
                  <a:pt x="1544650" y="20955"/>
                </a:lnTo>
                <a:lnTo>
                  <a:pt x="1545932" y="22225"/>
                </a:lnTo>
                <a:lnTo>
                  <a:pt x="1545932" y="12026"/>
                </a:lnTo>
                <a:lnTo>
                  <a:pt x="1543773" y="10795"/>
                </a:lnTo>
                <a:lnTo>
                  <a:pt x="1536560" y="10795"/>
                </a:lnTo>
                <a:lnTo>
                  <a:pt x="1533461" y="12065"/>
                </a:lnTo>
                <a:lnTo>
                  <a:pt x="1532534" y="12065"/>
                </a:lnTo>
                <a:lnTo>
                  <a:pt x="1532534" y="22225"/>
                </a:lnTo>
                <a:lnTo>
                  <a:pt x="1531937" y="23495"/>
                </a:lnTo>
                <a:lnTo>
                  <a:pt x="1527416" y="23495"/>
                </a:lnTo>
                <a:lnTo>
                  <a:pt x="1525524" y="24765"/>
                </a:lnTo>
                <a:lnTo>
                  <a:pt x="1521256" y="24765"/>
                </a:lnTo>
                <a:lnTo>
                  <a:pt x="1519262" y="23495"/>
                </a:lnTo>
                <a:lnTo>
                  <a:pt x="1513027" y="23495"/>
                </a:lnTo>
                <a:lnTo>
                  <a:pt x="1512036" y="22225"/>
                </a:lnTo>
                <a:lnTo>
                  <a:pt x="1508633" y="24765"/>
                </a:lnTo>
                <a:lnTo>
                  <a:pt x="1506931" y="24765"/>
                </a:lnTo>
                <a:lnTo>
                  <a:pt x="1504518" y="23495"/>
                </a:lnTo>
                <a:lnTo>
                  <a:pt x="1503108" y="23495"/>
                </a:lnTo>
                <a:lnTo>
                  <a:pt x="1501990" y="24765"/>
                </a:lnTo>
                <a:lnTo>
                  <a:pt x="1500035" y="23495"/>
                </a:lnTo>
                <a:lnTo>
                  <a:pt x="1492808" y="23495"/>
                </a:lnTo>
                <a:lnTo>
                  <a:pt x="1491208" y="22225"/>
                </a:lnTo>
                <a:lnTo>
                  <a:pt x="1498752" y="20955"/>
                </a:lnTo>
                <a:lnTo>
                  <a:pt x="1532064" y="20955"/>
                </a:lnTo>
                <a:lnTo>
                  <a:pt x="1532534" y="22225"/>
                </a:lnTo>
                <a:lnTo>
                  <a:pt x="1532534" y="12065"/>
                </a:lnTo>
                <a:lnTo>
                  <a:pt x="1530400" y="12065"/>
                </a:lnTo>
                <a:lnTo>
                  <a:pt x="1529054" y="10795"/>
                </a:lnTo>
                <a:lnTo>
                  <a:pt x="1519783" y="10795"/>
                </a:lnTo>
                <a:lnTo>
                  <a:pt x="1518424" y="8255"/>
                </a:lnTo>
                <a:lnTo>
                  <a:pt x="1516049" y="8255"/>
                </a:lnTo>
                <a:lnTo>
                  <a:pt x="1516545" y="9525"/>
                </a:lnTo>
                <a:lnTo>
                  <a:pt x="1516697" y="10795"/>
                </a:lnTo>
                <a:lnTo>
                  <a:pt x="1514779" y="10795"/>
                </a:lnTo>
                <a:lnTo>
                  <a:pt x="1513941" y="12065"/>
                </a:lnTo>
                <a:lnTo>
                  <a:pt x="1511401" y="12065"/>
                </a:lnTo>
                <a:lnTo>
                  <a:pt x="1509966" y="10795"/>
                </a:lnTo>
                <a:lnTo>
                  <a:pt x="1503895" y="10795"/>
                </a:lnTo>
                <a:lnTo>
                  <a:pt x="1501419" y="12065"/>
                </a:lnTo>
                <a:lnTo>
                  <a:pt x="1489367" y="12065"/>
                </a:lnTo>
                <a:lnTo>
                  <a:pt x="1488821" y="10795"/>
                </a:lnTo>
                <a:lnTo>
                  <a:pt x="1486763" y="10795"/>
                </a:lnTo>
                <a:lnTo>
                  <a:pt x="1486763" y="22225"/>
                </a:lnTo>
                <a:lnTo>
                  <a:pt x="1486496" y="22225"/>
                </a:lnTo>
                <a:lnTo>
                  <a:pt x="1480769" y="23495"/>
                </a:lnTo>
                <a:lnTo>
                  <a:pt x="1474406" y="23495"/>
                </a:lnTo>
                <a:lnTo>
                  <a:pt x="1472209" y="24765"/>
                </a:lnTo>
                <a:lnTo>
                  <a:pt x="1457604" y="24765"/>
                </a:lnTo>
                <a:lnTo>
                  <a:pt x="1455089" y="23495"/>
                </a:lnTo>
                <a:lnTo>
                  <a:pt x="1451838" y="23495"/>
                </a:lnTo>
                <a:lnTo>
                  <a:pt x="1449578" y="24765"/>
                </a:lnTo>
                <a:lnTo>
                  <a:pt x="1447787" y="24765"/>
                </a:lnTo>
                <a:lnTo>
                  <a:pt x="1445412" y="23495"/>
                </a:lnTo>
                <a:lnTo>
                  <a:pt x="1443723" y="23495"/>
                </a:lnTo>
                <a:lnTo>
                  <a:pt x="1443151" y="24765"/>
                </a:lnTo>
                <a:lnTo>
                  <a:pt x="1432204" y="24765"/>
                </a:lnTo>
                <a:lnTo>
                  <a:pt x="1430020" y="23495"/>
                </a:lnTo>
                <a:lnTo>
                  <a:pt x="1422755" y="23495"/>
                </a:lnTo>
                <a:lnTo>
                  <a:pt x="1419098" y="22225"/>
                </a:lnTo>
                <a:lnTo>
                  <a:pt x="1414246" y="23495"/>
                </a:lnTo>
                <a:lnTo>
                  <a:pt x="1381721" y="23495"/>
                </a:lnTo>
                <a:lnTo>
                  <a:pt x="1372882" y="22225"/>
                </a:lnTo>
                <a:lnTo>
                  <a:pt x="1371650" y="22225"/>
                </a:lnTo>
                <a:lnTo>
                  <a:pt x="1360093" y="22225"/>
                </a:lnTo>
                <a:lnTo>
                  <a:pt x="1351254" y="23495"/>
                </a:lnTo>
                <a:lnTo>
                  <a:pt x="1348816" y="23495"/>
                </a:lnTo>
                <a:lnTo>
                  <a:pt x="1345463" y="22225"/>
                </a:lnTo>
                <a:lnTo>
                  <a:pt x="1344764" y="22225"/>
                </a:lnTo>
                <a:lnTo>
                  <a:pt x="1344129" y="20955"/>
                </a:lnTo>
                <a:lnTo>
                  <a:pt x="1344587" y="19685"/>
                </a:lnTo>
                <a:lnTo>
                  <a:pt x="1345171" y="19685"/>
                </a:lnTo>
                <a:lnTo>
                  <a:pt x="1347470" y="20955"/>
                </a:lnTo>
                <a:lnTo>
                  <a:pt x="1349057" y="22225"/>
                </a:lnTo>
                <a:lnTo>
                  <a:pt x="1351673" y="19685"/>
                </a:lnTo>
                <a:lnTo>
                  <a:pt x="1353820" y="19685"/>
                </a:lnTo>
                <a:lnTo>
                  <a:pt x="1354086" y="20955"/>
                </a:lnTo>
                <a:lnTo>
                  <a:pt x="1356702" y="22225"/>
                </a:lnTo>
                <a:lnTo>
                  <a:pt x="1359027" y="22225"/>
                </a:lnTo>
                <a:lnTo>
                  <a:pt x="1363383" y="19685"/>
                </a:lnTo>
                <a:lnTo>
                  <a:pt x="1367624" y="19685"/>
                </a:lnTo>
                <a:lnTo>
                  <a:pt x="1371650" y="22225"/>
                </a:lnTo>
                <a:lnTo>
                  <a:pt x="1375943" y="20955"/>
                </a:lnTo>
                <a:lnTo>
                  <a:pt x="1380439" y="20955"/>
                </a:lnTo>
                <a:lnTo>
                  <a:pt x="1382141" y="19685"/>
                </a:lnTo>
                <a:lnTo>
                  <a:pt x="1383207" y="20955"/>
                </a:lnTo>
                <a:lnTo>
                  <a:pt x="1396365" y="20955"/>
                </a:lnTo>
                <a:lnTo>
                  <a:pt x="1397825" y="19685"/>
                </a:lnTo>
                <a:lnTo>
                  <a:pt x="1398714" y="19685"/>
                </a:lnTo>
                <a:lnTo>
                  <a:pt x="1400657" y="20955"/>
                </a:lnTo>
                <a:lnTo>
                  <a:pt x="1446593" y="20955"/>
                </a:lnTo>
                <a:lnTo>
                  <a:pt x="1448257" y="19685"/>
                </a:lnTo>
                <a:lnTo>
                  <a:pt x="1448765" y="19685"/>
                </a:lnTo>
                <a:lnTo>
                  <a:pt x="1450746" y="20955"/>
                </a:lnTo>
                <a:lnTo>
                  <a:pt x="1484845" y="20955"/>
                </a:lnTo>
                <a:lnTo>
                  <a:pt x="1486763" y="22225"/>
                </a:lnTo>
                <a:lnTo>
                  <a:pt x="1486763" y="10795"/>
                </a:lnTo>
                <a:lnTo>
                  <a:pt x="1485836" y="10795"/>
                </a:lnTo>
                <a:lnTo>
                  <a:pt x="1483690" y="12065"/>
                </a:lnTo>
                <a:lnTo>
                  <a:pt x="1482547" y="12065"/>
                </a:lnTo>
                <a:lnTo>
                  <a:pt x="1479740" y="13335"/>
                </a:lnTo>
                <a:lnTo>
                  <a:pt x="1478229" y="12065"/>
                </a:lnTo>
                <a:lnTo>
                  <a:pt x="1475803" y="12065"/>
                </a:lnTo>
                <a:lnTo>
                  <a:pt x="1472501" y="13335"/>
                </a:lnTo>
                <a:lnTo>
                  <a:pt x="1469834" y="13335"/>
                </a:lnTo>
                <a:lnTo>
                  <a:pt x="1466697" y="10795"/>
                </a:lnTo>
                <a:lnTo>
                  <a:pt x="1461871" y="10795"/>
                </a:lnTo>
                <a:lnTo>
                  <a:pt x="1459128" y="12065"/>
                </a:lnTo>
                <a:lnTo>
                  <a:pt x="1451165" y="12065"/>
                </a:lnTo>
                <a:lnTo>
                  <a:pt x="1450289" y="13335"/>
                </a:lnTo>
                <a:lnTo>
                  <a:pt x="1448498" y="13335"/>
                </a:lnTo>
                <a:lnTo>
                  <a:pt x="1445971" y="12065"/>
                </a:lnTo>
                <a:lnTo>
                  <a:pt x="1444447" y="10795"/>
                </a:lnTo>
                <a:lnTo>
                  <a:pt x="1443177" y="10795"/>
                </a:lnTo>
                <a:lnTo>
                  <a:pt x="1441754" y="12065"/>
                </a:lnTo>
                <a:lnTo>
                  <a:pt x="1440357" y="12065"/>
                </a:lnTo>
                <a:lnTo>
                  <a:pt x="1438960" y="10795"/>
                </a:lnTo>
                <a:lnTo>
                  <a:pt x="1430489" y="10795"/>
                </a:lnTo>
                <a:lnTo>
                  <a:pt x="1428597" y="12065"/>
                </a:lnTo>
                <a:lnTo>
                  <a:pt x="1428000" y="12065"/>
                </a:lnTo>
                <a:lnTo>
                  <a:pt x="1426819" y="10795"/>
                </a:lnTo>
                <a:lnTo>
                  <a:pt x="1426311" y="10795"/>
                </a:lnTo>
                <a:lnTo>
                  <a:pt x="1424940" y="12065"/>
                </a:lnTo>
                <a:lnTo>
                  <a:pt x="1417675" y="12065"/>
                </a:lnTo>
                <a:lnTo>
                  <a:pt x="1415199" y="10795"/>
                </a:lnTo>
                <a:lnTo>
                  <a:pt x="1412760" y="10795"/>
                </a:lnTo>
                <a:lnTo>
                  <a:pt x="1411376" y="12065"/>
                </a:lnTo>
                <a:lnTo>
                  <a:pt x="1409001" y="12065"/>
                </a:lnTo>
                <a:lnTo>
                  <a:pt x="1406499" y="10795"/>
                </a:lnTo>
                <a:lnTo>
                  <a:pt x="1338897" y="10795"/>
                </a:lnTo>
                <a:lnTo>
                  <a:pt x="1338897" y="20955"/>
                </a:lnTo>
                <a:lnTo>
                  <a:pt x="1337183" y="20955"/>
                </a:lnTo>
                <a:lnTo>
                  <a:pt x="1335989" y="21475"/>
                </a:lnTo>
                <a:lnTo>
                  <a:pt x="1335989" y="89535"/>
                </a:lnTo>
                <a:lnTo>
                  <a:pt x="1335608" y="90805"/>
                </a:lnTo>
                <a:lnTo>
                  <a:pt x="1334185" y="90805"/>
                </a:lnTo>
                <a:lnTo>
                  <a:pt x="1334579" y="89535"/>
                </a:lnTo>
                <a:lnTo>
                  <a:pt x="1335989" y="89535"/>
                </a:lnTo>
                <a:lnTo>
                  <a:pt x="1335989" y="21475"/>
                </a:lnTo>
                <a:lnTo>
                  <a:pt x="1334236" y="22225"/>
                </a:lnTo>
                <a:lnTo>
                  <a:pt x="1333627" y="23495"/>
                </a:lnTo>
                <a:lnTo>
                  <a:pt x="1331455" y="23495"/>
                </a:lnTo>
                <a:lnTo>
                  <a:pt x="1331455" y="88265"/>
                </a:lnTo>
                <a:lnTo>
                  <a:pt x="1327594" y="88265"/>
                </a:lnTo>
                <a:lnTo>
                  <a:pt x="1327594" y="197485"/>
                </a:lnTo>
                <a:lnTo>
                  <a:pt x="1327073" y="198755"/>
                </a:lnTo>
                <a:lnTo>
                  <a:pt x="1326743" y="198755"/>
                </a:lnTo>
                <a:lnTo>
                  <a:pt x="1326210" y="197485"/>
                </a:lnTo>
                <a:lnTo>
                  <a:pt x="1327594" y="197485"/>
                </a:lnTo>
                <a:lnTo>
                  <a:pt x="1327594" y="88265"/>
                </a:lnTo>
                <a:lnTo>
                  <a:pt x="1324000" y="88265"/>
                </a:lnTo>
                <a:lnTo>
                  <a:pt x="1322628" y="89535"/>
                </a:lnTo>
                <a:lnTo>
                  <a:pt x="1322146" y="89535"/>
                </a:lnTo>
                <a:lnTo>
                  <a:pt x="1320520" y="88747"/>
                </a:lnTo>
                <a:lnTo>
                  <a:pt x="1320520" y="197485"/>
                </a:lnTo>
                <a:lnTo>
                  <a:pt x="1319872" y="198755"/>
                </a:lnTo>
                <a:lnTo>
                  <a:pt x="1315288" y="198755"/>
                </a:lnTo>
                <a:lnTo>
                  <a:pt x="1314843" y="197485"/>
                </a:lnTo>
                <a:lnTo>
                  <a:pt x="1320520" y="197485"/>
                </a:lnTo>
                <a:lnTo>
                  <a:pt x="1320520" y="88747"/>
                </a:lnTo>
                <a:lnTo>
                  <a:pt x="1319555" y="88265"/>
                </a:lnTo>
                <a:lnTo>
                  <a:pt x="1317536" y="88265"/>
                </a:lnTo>
                <a:lnTo>
                  <a:pt x="1314970" y="89535"/>
                </a:lnTo>
                <a:lnTo>
                  <a:pt x="1314437" y="89535"/>
                </a:lnTo>
                <a:lnTo>
                  <a:pt x="1311516" y="88265"/>
                </a:lnTo>
                <a:lnTo>
                  <a:pt x="1311109" y="88265"/>
                </a:lnTo>
                <a:lnTo>
                  <a:pt x="1311109" y="211455"/>
                </a:lnTo>
                <a:lnTo>
                  <a:pt x="1310487" y="212725"/>
                </a:lnTo>
                <a:lnTo>
                  <a:pt x="1309624" y="211455"/>
                </a:lnTo>
                <a:lnTo>
                  <a:pt x="1310208" y="210185"/>
                </a:lnTo>
                <a:lnTo>
                  <a:pt x="1311109" y="211455"/>
                </a:lnTo>
                <a:lnTo>
                  <a:pt x="1311109" y="88265"/>
                </a:lnTo>
                <a:lnTo>
                  <a:pt x="1309192" y="88265"/>
                </a:lnTo>
                <a:lnTo>
                  <a:pt x="1306855" y="89535"/>
                </a:lnTo>
                <a:lnTo>
                  <a:pt x="1301026" y="89535"/>
                </a:lnTo>
                <a:lnTo>
                  <a:pt x="1301026" y="210185"/>
                </a:lnTo>
                <a:lnTo>
                  <a:pt x="1300861" y="211455"/>
                </a:lnTo>
                <a:lnTo>
                  <a:pt x="1297901" y="211455"/>
                </a:lnTo>
                <a:lnTo>
                  <a:pt x="1296822" y="210185"/>
                </a:lnTo>
                <a:lnTo>
                  <a:pt x="1296543" y="210185"/>
                </a:lnTo>
                <a:lnTo>
                  <a:pt x="1296962" y="208915"/>
                </a:lnTo>
                <a:lnTo>
                  <a:pt x="1299502" y="208915"/>
                </a:lnTo>
                <a:lnTo>
                  <a:pt x="1300848" y="210185"/>
                </a:lnTo>
                <a:lnTo>
                  <a:pt x="1301026" y="210185"/>
                </a:lnTo>
                <a:lnTo>
                  <a:pt x="1301026" y="89535"/>
                </a:lnTo>
                <a:lnTo>
                  <a:pt x="1300264" y="89535"/>
                </a:lnTo>
                <a:lnTo>
                  <a:pt x="1300264" y="197485"/>
                </a:lnTo>
                <a:lnTo>
                  <a:pt x="1299895" y="198755"/>
                </a:lnTo>
                <a:lnTo>
                  <a:pt x="1298625" y="197485"/>
                </a:lnTo>
                <a:lnTo>
                  <a:pt x="1300264" y="197485"/>
                </a:lnTo>
                <a:lnTo>
                  <a:pt x="1300264" y="89535"/>
                </a:lnTo>
                <a:lnTo>
                  <a:pt x="1281849" y="89535"/>
                </a:lnTo>
                <a:lnTo>
                  <a:pt x="1281772" y="196215"/>
                </a:lnTo>
                <a:lnTo>
                  <a:pt x="1280363" y="196215"/>
                </a:lnTo>
                <a:lnTo>
                  <a:pt x="1280909" y="194945"/>
                </a:lnTo>
                <a:lnTo>
                  <a:pt x="1281772" y="196215"/>
                </a:lnTo>
                <a:lnTo>
                  <a:pt x="1281772" y="89509"/>
                </a:lnTo>
                <a:lnTo>
                  <a:pt x="1279169" y="88265"/>
                </a:lnTo>
                <a:lnTo>
                  <a:pt x="1275626" y="88265"/>
                </a:lnTo>
                <a:lnTo>
                  <a:pt x="1276261" y="86995"/>
                </a:lnTo>
                <a:lnTo>
                  <a:pt x="1330972" y="86995"/>
                </a:lnTo>
                <a:lnTo>
                  <a:pt x="1331455" y="88265"/>
                </a:lnTo>
                <a:lnTo>
                  <a:pt x="1331455" y="23495"/>
                </a:lnTo>
                <a:lnTo>
                  <a:pt x="1329588" y="23495"/>
                </a:lnTo>
                <a:lnTo>
                  <a:pt x="1327785" y="22225"/>
                </a:lnTo>
                <a:lnTo>
                  <a:pt x="1325626" y="20955"/>
                </a:lnTo>
                <a:lnTo>
                  <a:pt x="1316494" y="20955"/>
                </a:lnTo>
                <a:lnTo>
                  <a:pt x="1315059" y="22225"/>
                </a:lnTo>
                <a:lnTo>
                  <a:pt x="1311389" y="22225"/>
                </a:lnTo>
                <a:lnTo>
                  <a:pt x="1308392" y="20955"/>
                </a:lnTo>
                <a:lnTo>
                  <a:pt x="1302385" y="20955"/>
                </a:lnTo>
                <a:lnTo>
                  <a:pt x="1301813" y="22225"/>
                </a:lnTo>
                <a:lnTo>
                  <a:pt x="1298435" y="22225"/>
                </a:lnTo>
                <a:lnTo>
                  <a:pt x="1297292" y="20955"/>
                </a:lnTo>
                <a:lnTo>
                  <a:pt x="1275537" y="20955"/>
                </a:lnTo>
                <a:lnTo>
                  <a:pt x="1275537" y="88265"/>
                </a:lnTo>
                <a:lnTo>
                  <a:pt x="1275435" y="89535"/>
                </a:lnTo>
                <a:lnTo>
                  <a:pt x="1273098" y="89535"/>
                </a:lnTo>
                <a:lnTo>
                  <a:pt x="1273098" y="196215"/>
                </a:lnTo>
                <a:lnTo>
                  <a:pt x="1271066" y="196215"/>
                </a:lnTo>
                <a:lnTo>
                  <a:pt x="1271066" y="210185"/>
                </a:lnTo>
                <a:lnTo>
                  <a:pt x="1261122" y="210185"/>
                </a:lnTo>
                <a:lnTo>
                  <a:pt x="1260233" y="211455"/>
                </a:lnTo>
                <a:lnTo>
                  <a:pt x="1257706" y="211455"/>
                </a:lnTo>
                <a:lnTo>
                  <a:pt x="1255750" y="210185"/>
                </a:lnTo>
                <a:lnTo>
                  <a:pt x="1230604" y="210185"/>
                </a:lnTo>
                <a:lnTo>
                  <a:pt x="1230604" y="269875"/>
                </a:lnTo>
                <a:lnTo>
                  <a:pt x="1230210" y="271145"/>
                </a:lnTo>
                <a:lnTo>
                  <a:pt x="1227518" y="271145"/>
                </a:lnTo>
                <a:lnTo>
                  <a:pt x="1227289" y="269875"/>
                </a:lnTo>
                <a:lnTo>
                  <a:pt x="1230604" y="269875"/>
                </a:lnTo>
                <a:lnTo>
                  <a:pt x="1230604" y="210185"/>
                </a:lnTo>
                <a:lnTo>
                  <a:pt x="1227048" y="210185"/>
                </a:lnTo>
                <a:lnTo>
                  <a:pt x="1227467" y="208915"/>
                </a:lnTo>
                <a:lnTo>
                  <a:pt x="1270635" y="208915"/>
                </a:lnTo>
                <a:lnTo>
                  <a:pt x="1271066" y="210185"/>
                </a:lnTo>
                <a:lnTo>
                  <a:pt x="1271066" y="196215"/>
                </a:lnTo>
                <a:lnTo>
                  <a:pt x="1270800" y="196215"/>
                </a:lnTo>
                <a:lnTo>
                  <a:pt x="1271511" y="194945"/>
                </a:lnTo>
                <a:lnTo>
                  <a:pt x="1272679" y="194945"/>
                </a:lnTo>
                <a:lnTo>
                  <a:pt x="1273098" y="196215"/>
                </a:lnTo>
                <a:lnTo>
                  <a:pt x="1273098" y="89535"/>
                </a:lnTo>
                <a:lnTo>
                  <a:pt x="1272921" y="89535"/>
                </a:lnTo>
                <a:lnTo>
                  <a:pt x="1273276" y="88265"/>
                </a:lnTo>
                <a:lnTo>
                  <a:pt x="1275537" y="88265"/>
                </a:lnTo>
                <a:lnTo>
                  <a:pt x="1275537" y="20955"/>
                </a:lnTo>
                <a:lnTo>
                  <a:pt x="1267421" y="20955"/>
                </a:lnTo>
                <a:lnTo>
                  <a:pt x="1267421" y="86995"/>
                </a:lnTo>
                <a:lnTo>
                  <a:pt x="1266990" y="88265"/>
                </a:lnTo>
                <a:lnTo>
                  <a:pt x="1265466" y="88265"/>
                </a:lnTo>
                <a:lnTo>
                  <a:pt x="1265466" y="191135"/>
                </a:lnTo>
                <a:lnTo>
                  <a:pt x="1261732" y="191135"/>
                </a:lnTo>
                <a:lnTo>
                  <a:pt x="1262214" y="189865"/>
                </a:lnTo>
                <a:lnTo>
                  <a:pt x="1264996" y="189865"/>
                </a:lnTo>
                <a:lnTo>
                  <a:pt x="1265466" y="191135"/>
                </a:lnTo>
                <a:lnTo>
                  <a:pt x="1265466" y="88265"/>
                </a:lnTo>
                <a:lnTo>
                  <a:pt x="1254544" y="88265"/>
                </a:lnTo>
                <a:lnTo>
                  <a:pt x="1254480" y="196215"/>
                </a:lnTo>
                <a:lnTo>
                  <a:pt x="1252474" y="196215"/>
                </a:lnTo>
                <a:lnTo>
                  <a:pt x="1252829" y="194945"/>
                </a:lnTo>
                <a:lnTo>
                  <a:pt x="1254277" y="194945"/>
                </a:lnTo>
                <a:lnTo>
                  <a:pt x="1254480" y="196215"/>
                </a:lnTo>
                <a:lnTo>
                  <a:pt x="1254480" y="88303"/>
                </a:lnTo>
                <a:lnTo>
                  <a:pt x="1252829" y="89255"/>
                </a:lnTo>
                <a:lnTo>
                  <a:pt x="1252829" y="191135"/>
                </a:lnTo>
                <a:lnTo>
                  <a:pt x="1247635" y="191135"/>
                </a:lnTo>
                <a:lnTo>
                  <a:pt x="1248168" y="189865"/>
                </a:lnTo>
                <a:lnTo>
                  <a:pt x="1252156" y="189865"/>
                </a:lnTo>
                <a:lnTo>
                  <a:pt x="1252829" y="191135"/>
                </a:lnTo>
                <a:lnTo>
                  <a:pt x="1252829" y="89255"/>
                </a:lnTo>
                <a:lnTo>
                  <a:pt x="1252321" y="89535"/>
                </a:lnTo>
                <a:lnTo>
                  <a:pt x="1239812" y="89535"/>
                </a:lnTo>
                <a:lnTo>
                  <a:pt x="1239977" y="88265"/>
                </a:lnTo>
                <a:lnTo>
                  <a:pt x="1242199" y="88265"/>
                </a:lnTo>
                <a:lnTo>
                  <a:pt x="1241704" y="86995"/>
                </a:lnTo>
                <a:lnTo>
                  <a:pt x="1241602" y="85725"/>
                </a:lnTo>
                <a:lnTo>
                  <a:pt x="1241729" y="85725"/>
                </a:lnTo>
                <a:lnTo>
                  <a:pt x="1243660" y="84455"/>
                </a:lnTo>
                <a:lnTo>
                  <a:pt x="1245501" y="84455"/>
                </a:lnTo>
                <a:lnTo>
                  <a:pt x="1248943" y="85725"/>
                </a:lnTo>
                <a:lnTo>
                  <a:pt x="1250632" y="86995"/>
                </a:lnTo>
                <a:lnTo>
                  <a:pt x="1267421" y="86995"/>
                </a:lnTo>
                <a:lnTo>
                  <a:pt x="1267421" y="20955"/>
                </a:lnTo>
                <a:lnTo>
                  <a:pt x="1265110" y="20955"/>
                </a:lnTo>
                <a:lnTo>
                  <a:pt x="1264361" y="19685"/>
                </a:lnTo>
                <a:lnTo>
                  <a:pt x="1263662" y="19685"/>
                </a:lnTo>
                <a:lnTo>
                  <a:pt x="1263459" y="18415"/>
                </a:lnTo>
                <a:lnTo>
                  <a:pt x="1267879" y="18415"/>
                </a:lnTo>
                <a:lnTo>
                  <a:pt x="1271003" y="19685"/>
                </a:lnTo>
                <a:lnTo>
                  <a:pt x="1287538" y="19685"/>
                </a:lnTo>
                <a:lnTo>
                  <a:pt x="1290027" y="18415"/>
                </a:lnTo>
                <a:lnTo>
                  <a:pt x="1290980" y="18415"/>
                </a:lnTo>
                <a:lnTo>
                  <a:pt x="1292898" y="19685"/>
                </a:lnTo>
                <a:lnTo>
                  <a:pt x="1338618" y="19685"/>
                </a:lnTo>
                <a:lnTo>
                  <a:pt x="1338897" y="20955"/>
                </a:lnTo>
                <a:lnTo>
                  <a:pt x="1338897" y="10795"/>
                </a:lnTo>
                <a:lnTo>
                  <a:pt x="1336802" y="10795"/>
                </a:lnTo>
                <a:lnTo>
                  <a:pt x="1333715" y="9525"/>
                </a:lnTo>
                <a:lnTo>
                  <a:pt x="1333398" y="9525"/>
                </a:lnTo>
                <a:lnTo>
                  <a:pt x="1331391" y="12065"/>
                </a:lnTo>
                <a:lnTo>
                  <a:pt x="1329461" y="10795"/>
                </a:lnTo>
                <a:lnTo>
                  <a:pt x="1322235" y="10795"/>
                </a:lnTo>
                <a:lnTo>
                  <a:pt x="1320850" y="9525"/>
                </a:lnTo>
                <a:lnTo>
                  <a:pt x="1320368" y="9525"/>
                </a:lnTo>
                <a:lnTo>
                  <a:pt x="1317129" y="10795"/>
                </a:lnTo>
                <a:lnTo>
                  <a:pt x="1314475" y="10795"/>
                </a:lnTo>
                <a:lnTo>
                  <a:pt x="1311071" y="9525"/>
                </a:lnTo>
                <a:lnTo>
                  <a:pt x="1264742" y="9525"/>
                </a:lnTo>
                <a:lnTo>
                  <a:pt x="1262024" y="8255"/>
                </a:lnTo>
                <a:lnTo>
                  <a:pt x="1259801" y="8255"/>
                </a:lnTo>
                <a:lnTo>
                  <a:pt x="1259789" y="18415"/>
                </a:lnTo>
                <a:lnTo>
                  <a:pt x="1259535" y="19685"/>
                </a:lnTo>
                <a:lnTo>
                  <a:pt x="1256614" y="19685"/>
                </a:lnTo>
                <a:lnTo>
                  <a:pt x="1254658" y="20955"/>
                </a:lnTo>
                <a:lnTo>
                  <a:pt x="1253845" y="20955"/>
                </a:lnTo>
                <a:lnTo>
                  <a:pt x="1252169" y="19685"/>
                </a:lnTo>
                <a:lnTo>
                  <a:pt x="1251292" y="19685"/>
                </a:lnTo>
                <a:lnTo>
                  <a:pt x="1249133" y="20955"/>
                </a:lnTo>
                <a:lnTo>
                  <a:pt x="1236941" y="20955"/>
                </a:lnTo>
                <a:lnTo>
                  <a:pt x="1236941" y="86995"/>
                </a:lnTo>
                <a:lnTo>
                  <a:pt x="1236433" y="88265"/>
                </a:lnTo>
                <a:lnTo>
                  <a:pt x="1231823" y="88265"/>
                </a:lnTo>
                <a:lnTo>
                  <a:pt x="1229207" y="86995"/>
                </a:lnTo>
                <a:lnTo>
                  <a:pt x="1228432" y="86995"/>
                </a:lnTo>
                <a:lnTo>
                  <a:pt x="1226769" y="88265"/>
                </a:lnTo>
                <a:lnTo>
                  <a:pt x="1223479" y="88265"/>
                </a:lnTo>
                <a:lnTo>
                  <a:pt x="1223479" y="207645"/>
                </a:lnTo>
                <a:lnTo>
                  <a:pt x="1223416" y="208445"/>
                </a:lnTo>
                <a:lnTo>
                  <a:pt x="1223416" y="258445"/>
                </a:lnTo>
                <a:lnTo>
                  <a:pt x="1219885" y="258445"/>
                </a:lnTo>
                <a:lnTo>
                  <a:pt x="1220635" y="257175"/>
                </a:lnTo>
                <a:lnTo>
                  <a:pt x="1222933" y="257175"/>
                </a:lnTo>
                <a:lnTo>
                  <a:pt x="1223416" y="258445"/>
                </a:lnTo>
                <a:lnTo>
                  <a:pt x="1223416" y="208445"/>
                </a:lnTo>
                <a:lnTo>
                  <a:pt x="1223378" y="208915"/>
                </a:lnTo>
                <a:lnTo>
                  <a:pt x="1223187" y="208915"/>
                </a:lnTo>
                <a:lnTo>
                  <a:pt x="1222044" y="210185"/>
                </a:lnTo>
                <a:lnTo>
                  <a:pt x="1219276" y="210185"/>
                </a:lnTo>
                <a:lnTo>
                  <a:pt x="1219009" y="208915"/>
                </a:lnTo>
                <a:lnTo>
                  <a:pt x="1219212" y="207645"/>
                </a:lnTo>
                <a:lnTo>
                  <a:pt x="1223479" y="207645"/>
                </a:lnTo>
                <a:lnTo>
                  <a:pt x="1223479" y="88265"/>
                </a:lnTo>
                <a:lnTo>
                  <a:pt x="1219860" y="88265"/>
                </a:lnTo>
                <a:lnTo>
                  <a:pt x="1217739" y="86995"/>
                </a:lnTo>
                <a:lnTo>
                  <a:pt x="1216621" y="86995"/>
                </a:lnTo>
                <a:lnTo>
                  <a:pt x="1216139" y="87274"/>
                </a:lnTo>
                <a:lnTo>
                  <a:pt x="1216139" y="208915"/>
                </a:lnTo>
                <a:lnTo>
                  <a:pt x="1215910" y="210185"/>
                </a:lnTo>
                <a:lnTo>
                  <a:pt x="1212062" y="210185"/>
                </a:lnTo>
                <a:lnTo>
                  <a:pt x="1211694" y="208915"/>
                </a:lnTo>
                <a:lnTo>
                  <a:pt x="1216139" y="208915"/>
                </a:lnTo>
                <a:lnTo>
                  <a:pt x="1216139" y="87274"/>
                </a:lnTo>
                <a:lnTo>
                  <a:pt x="1214386" y="88265"/>
                </a:lnTo>
                <a:lnTo>
                  <a:pt x="1211440" y="88265"/>
                </a:lnTo>
                <a:lnTo>
                  <a:pt x="1211440" y="208915"/>
                </a:lnTo>
                <a:lnTo>
                  <a:pt x="1203667" y="208915"/>
                </a:lnTo>
                <a:lnTo>
                  <a:pt x="1203274" y="207645"/>
                </a:lnTo>
                <a:lnTo>
                  <a:pt x="1211148" y="207645"/>
                </a:lnTo>
                <a:lnTo>
                  <a:pt x="1211440" y="208915"/>
                </a:lnTo>
                <a:lnTo>
                  <a:pt x="1211440" y="88265"/>
                </a:lnTo>
                <a:lnTo>
                  <a:pt x="1208874" y="88265"/>
                </a:lnTo>
                <a:lnTo>
                  <a:pt x="1208874" y="194945"/>
                </a:lnTo>
                <a:lnTo>
                  <a:pt x="1201267" y="194945"/>
                </a:lnTo>
                <a:lnTo>
                  <a:pt x="1201635" y="193675"/>
                </a:lnTo>
                <a:lnTo>
                  <a:pt x="1208620" y="193675"/>
                </a:lnTo>
                <a:lnTo>
                  <a:pt x="1208874" y="194945"/>
                </a:lnTo>
                <a:lnTo>
                  <a:pt x="1208874" y="88265"/>
                </a:lnTo>
                <a:lnTo>
                  <a:pt x="1208735" y="88265"/>
                </a:lnTo>
                <a:lnTo>
                  <a:pt x="1208735" y="188595"/>
                </a:lnTo>
                <a:lnTo>
                  <a:pt x="1208557" y="189865"/>
                </a:lnTo>
                <a:lnTo>
                  <a:pt x="1205407" y="189865"/>
                </a:lnTo>
                <a:lnTo>
                  <a:pt x="1205001" y="188595"/>
                </a:lnTo>
                <a:lnTo>
                  <a:pt x="1208735" y="188595"/>
                </a:lnTo>
                <a:lnTo>
                  <a:pt x="1208735" y="88265"/>
                </a:lnTo>
                <a:lnTo>
                  <a:pt x="1199515" y="88265"/>
                </a:lnTo>
                <a:lnTo>
                  <a:pt x="1199222" y="86995"/>
                </a:lnTo>
                <a:lnTo>
                  <a:pt x="1198867" y="85725"/>
                </a:lnTo>
                <a:lnTo>
                  <a:pt x="1236141" y="85725"/>
                </a:lnTo>
                <a:lnTo>
                  <a:pt x="1236941" y="86995"/>
                </a:lnTo>
                <a:lnTo>
                  <a:pt x="1236941" y="20955"/>
                </a:lnTo>
                <a:lnTo>
                  <a:pt x="1226820" y="20955"/>
                </a:lnTo>
                <a:lnTo>
                  <a:pt x="1224915" y="19685"/>
                </a:lnTo>
                <a:lnTo>
                  <a:pt x="1194079" y="19685"/>
                </a:lnTo>
                <a:lnTo>
                  <a:pt x="1194079" y="188595"/>
                </a:lnTo>
                <a:lnTo>
                  <a:pt x="1193838" y="189865"/>
                </a:lnTo>
                <a:lnTo>
                  <a:pt x="1190485" y="189865"/>
                </a:lnTo>
                <a:lnTo>
                  <a:pt x="1190485" y="207645"/>
                </a:lnTo>
                <a:lnTo>
                  <a:pt x="1189990" y="208915"/>
                </a:lnTo>
                <a:lnTo>
                  <a:pt x="1159217" y="208915"/>
                </a:lnTo>
                <a:lnTo>
                  <a:pt x="1159217" y="255905"/>
                </a:lnTo>
                <a:lnTo>
                  <a:pt x="1158963" y="257175"/>
                </a:lnTo>
                <a:lnTo>
                  <a:pt x="1154137" y="257175"/>
                </a:lnTo>
                <a:lnTo>
                  <a:pt x="1153756" y="255905"/>
                </a:lnTo>
                <a:lnTo>
                  <a:pt x="1159217" y="255905"/>
                </a:lnTo>
                <a:lnTo>
                  <a:pt x="1159217" y="208915"/>
                </a:lnTo>
                <a:lnTo>
                  <a:pt x="1152296" y="208915"/>
                </a:lnTo>
                <a:lnTo>
                  <a:pt x="1151978" y="207645"/>
                </a:lnTo>
                <a:lnTo>
                  <a:pt x="1190485" y="207645"/>
                </a:lnTo>
                <a:lnTo>
                  <a:pt x="1190485" y="189865"/>
                </a:lnTo>
                <a:lnTo>
                  <a:pt x="1185316" y="189865"/>
                </a:lnTo>
                <a:lnTo>
                  <a:pt x="1185113" y="188595"/>
                </a:lnTo>
                <a:lnTo>
                  <a:pt x="1194079" y="188595"/>
                </a:lnTo>
                <a:lnTo>
                  <a:pt x="1194079" y="19685"/>
                </a:lnTo>
                <a:lnTo>
                  <a:pt x="1192390" y="19685"/>
                </a:lnTo>
                <a:lnTo>
                  <a:pt x="1192390" y="86995"/>
                </a:lnTo>
                <a:lnTo>
                  <a:pt x="1192034" y="88265"/>
                </a:lnTo>
                <a:lnTo>
                  <a:pt x="1186573" y="88265"/>
                </a:lnTo>
                <a:lnTo>
                  <a:pt x="1184922" y="86995"/>
                </a:lnTo>
                <a:lnTo>
                  <a:pt x="1184706" y="85725"/>
                </a:lnTo>
                <a:lnTo>
                  <a:pt x="1191272" y="85725"/>
                </a:lnTo>
                <a:lnTo>
                  <a:pt x="1192149" y="86995"/>
                </a:lnTo>
                <a:lnTo>
                  <a:pt x="1192390" y="86995"/>
                </a:lnTo>
                <a:lnTo>
                  <a:pt x="1192390" y="19685"/>
                </a:lnTo>
                <a:lnTo>
                  <a:pt x="1184287" y="19685"/>
                </a:lnTo>
                <a:lnTo>
                  <a:pt x="1181430" y="18554"/>
                </a:lnTo>
                <a:lnTo>
                  <a:pt x="1181430" y="85725"/>
                </a:lnTo>
                <a:lnTo>
                  <a:pt x="1181328" y="86995"/>
                </a:lnTo>
                <a:lnTo>
                  <a:pt x="1180109" y="88265"/>
                </a:lnTo>
                <a:lnTo>
                  <a:pt x="1179664" y="88265"/>
                </a:lnTo>
                <a:lnTo>
                  <a:pt x="1179664" y="194945"/>
                </a:lnTo>
                <a:lnTo>
                  <a:pt x="1177607" y="194945"/>
                </a:lnTo>
                <a:lnTo>
                  <a:pt x="1177391" y="193675"/>
                </a:lnTo>
                <a:lnTo>
                  <a:pt x="1179283" y="193675"/>
                </a:lnTo>
                <a:lnTo>
                  <a:pt x="1179664" y="194945"/>
                </a:lnTo>
                <a:lnTo>
                  <a:pt x="1179664" y="88265"/>
                </a:lnTo>
                <a:lnTo>
                  <a:pt x="1178915" y="88265"/>
                </a:lnTo>
                <a:lnTo>
                  <a:pt x="1176286" y="86995"/>
                </a:lnTo>
                <a:lnTo>
                  <a:pt x="1175004" y="86995"/>
                </a:lnTo>
                <a:lnTo>
                  <a:pt x="1172768" y="88265"/>
                </a:lnTo>
                <a:lnTo>
                  <a:pt x="1170381" y="88265"/>
                </a:lnTo>
                <a:lnTo>
                  <a:pt x="1169568" y="86995"/>
                </a:lnTo>
                <a:lnTo>
                  <a:pt x="1169847" y="85725"/>
                </a:lnTo>
                <a:lnTo>
                  <a:pt x="1171752" y="85725"/>
                </a:lnTo>
                <a:lnTo>
                  <a:pt x="1173810" y="84455"/>
                </a:lnTo>
                <a:lnTo>
                  <a:pt x="1179156" y="84455"/>
                </a:lnTo>
                <a:lnTo>
                  <a:pt x="1180617" y="85725"/>
                </a:lnTo>
                <a:lnTo>
                  <a:pt x="1181430" y="85725"/>
                </a:lnTo>
                <a:lnTo>
                  <a:pt x="1181430" y="18554"/>
                </a:lnTo>
                <a:lnTo>
                  <a:pt x="1181100" y="18415"/>
                </a:lnTo>
                <a:lnTo>
                  <a:pt x="1180909" y="18415"/>
                </a:lnTo>
                <a:lnTo>
                  <a:pt x="1181950" y="17145"/>
                </a:lnTo>
                <a:lnTo>
                  <a:pt x="1184732" y="17145"/>
                </a:lnTo>
                <a:lnTo>
                  <a:pt x="1185824" y="18415"/>
                </a:lnTo>
                <a:lnTo>
                  <a:pt x="1259789" y="18415"/>
                </a:lnTo>
                <a:lnTo>
                  <a:pt x="1259789" y="8267"/>
                </a:lnTo>
                <a:lnTo>
                  <a:pt x="1256525" y="9525"/>
                </a:lnTo>
                <a:lnTo>
                  <a:pt x="1253896" y="9525"/>
                </a:lnTo>
                <a:lnTo>
                  <a:pt x="1250467" y="8255"/>
                </a:lnTo>
                <a:lnTo>
                  <a:pt x="1247876" y="8255"/>
                </a:lnTo>
                <a:lnTo>
                  <a:pt x="1247038" y="9525"/>
                </a:lnTo>
                <a:lnTo>
                  <a:pt x="1240713" y="9525"/>
                </a:lnTo>
                <a:lnTo>
                  <a:pt x="1237068" y="6985"/>
                </a:lnTo>
                <a:lnTo>
                  <a:pt x="1235811" y="6985"/>
                </a:lnTo>
                <a:lnTo>
                  <a:pt x="1234325" y="8255"/>
                </a:lnTo>
                <a:lnTo>
                  <a:pt x="1234059" y="8255"/>
                </a:lnTo>
                <a:lnTo>
                  <a:pt x="1232331" y="9525"/>
                </a:lnTo>
                <a:lnTo>
                  <a:pt x="1230909" y="8255"/>
                </a:lnTo>
                <a:lnTo>
                  <a:pt x="1219568" y="8255"/>
                </a:lnTo>
                <a:lnTo>
                  <a:pt x="1217282" y="9525"/>
                </a:lnTo>
                <a:lnTo>
                  <a:pt x="1215732" y="9525"/>
                </a:lnTo>
                <a:lnTo>
                  <a:pt x="1212570" y="8255"/>
                </a:lnTo>
                <a:lnTo>
                  <a:pt x="1210881" y="6985"/>
                </a:lnTo>
                <a:lnTo>
                  <a:pt x="1190129" y="6985"/>
                </a:lnTo>
                <a:lnTo>
                  <a:pt x="1188148" y="5715"/>
                </a:lnTo>
                <a:lnTo>
                  <a:pt x="1187259" y="5715"/>
                </a:lnTo>
                <a:lnTo>
                  <a:pt x="1185291" y="6985"/>
                </a:lnTo>
                <a:lnTo>
                  <a:pt x="1178217" y="6985"/>
                </a:lnTo>
                <a:lnTo>
                  <a:pt x="1178217" y="18415"/>
                </a:lnTo>
                <a:lnTo>
                  <a:pt x="1178013" y="18415"/>
                </a:lnTo>
                <a:lnTo>
                  <a:pt x="1176362" y="19685"/>
                </a:lnTo>
                <a:lnTo>
                  <a:pt x="1172692" y="19685"/>
                </a:lnTo>
                <a:lnTo>
                  <a:pt x="1170647" y="18415"/>
                </a:lnTo>
                <a:lnTo>
                  <a:pt x="1169606" y="18415"/>
                </a:lnTo>
                <a:lnTo>
                  <a:pt x="1167574" y="19685"/>
                </a:lnTo>
                <a:lnTo>
                  <a:pt x="1166622" y="19685"/>
                </a:lnTo>
                <a:lnTo>
                  <a:pt x="1165186" y="18415"/>
                </a:lnTo>
                <a:lnTo>
                  <a:pt x="1164653" y="18415"/>
                </a:lnTo>
                <a:lnTo>
                  <a:pt x="1163218" y="19227"/>
                </a:lnTo>
                <a:lnTo>
                  <a:pt x="1163218" y="86995"/>
                </a:lnTo>
                <a:lnTo>
                  <a:pt x="1162799" y="88265"/>
                </a:lnTo>
                <a:lnTo>
                  <a:pt x="1161199" y="88265"/>
                </a:lnTo>
                <a:lnTo>
                  <a:pt x="1160957" y="86995"/>
                </a:lnTo>
                <a:lnTo>
                  <a:pt x="1163218" y="86995"/>
                </a:lnTo>
                <a:lnTo>
                  <a:pt x="1163218" y="19227"/>
                </a:lnTo>
                <a:lnTo>
                  <a:pt x="1162380" y="19685"/>
                </a:lnTo>
                <a:lnTo>
                  <a:pt x="1156004" y="19685"/>
                </a:lnTo>
                <a:lnTo>
                  <a:pt x="1156004" y="85725"/>
                </a:lnTo>
                <a:lnTo>
                  <a:pt x="1155103" y="86995"/>
                </a:lnTo>
                <a:lnTo>
                  <a:pt x="1152004" y="88265"/>
                </a:lnTo>
                <a:lnTo>
                  <a:pt x="1151458" y="88265"/>
                </a:lnTo>
                <a:lnTo>
                  <a:pt x="1150277" y="87210"/>
                </a:lnTo>
                <a:lnTo>
                  <a:pt x="1150277" y="194945"/>
                </a:lnTo>
                <a:lnTo>
                  <a:pt x="1146797" y="194945"/>
                </a:lnTo>
                <a:lnTo>
                  <a:pt x="1146352" y="193675"/>
                </a:lnTo>
                <a:lnTo>
                  <a:pt x="1149807" y="193675"/>
                </a:lnTo>
                <a:lnTo>
                  <a:pt x="1150277" y="194945"/>
                </a:lnTo>
                <a:lnTo>
                  <a:pt x="1150277" y="87210"/>
                </a:lnTo>
                <a:lnTo>
                  <a:pt x="1150048" y="86995"/>
                </a:lnTo>
                <a:lnTo>
                  <a:pt x="1146327" y="86995"/>
                </a:lnTo>
                <a:lnTo>
                  <a:pt x="1146327" y="207645"/>
                </a:lnTo>
                <a:lnTo>
                  <a:pt x="1146048" y="208915"/>
                </a:lnTo>
                <a:lnTo>
                  <a:pt x="1130427" y="208915"/>
                </a:lnTo>
                <a:lnTo>
                  <a:pt x="1130236" y="207645"/>
                </a:lnTo>
                <a:lnTo>
                  <a:pt x="1146327" y="207645"/>
                </a:lnTo>
                <a:lnTo>
                  <a:pt x="1146327" y="86995"/>
                </a:lnTo>
                <a:lnTo>
                  <a:pt x="1126058" y="86995"/>
                </a:lnTo>
                <a:lnTo>
                  <a:pt x="1126058" y="268605"/>
                </a:lnTo>
                <a:lnTo>
                  <a:pt x="1123988" y="269875"/>
                </a:lnTo>
                <a:lnTo>
                  <a:pt x="1122210" y="268605"/>
                </a:lnTo>
                <a:lnTo>
                  <a:pt x="1119492" y="268605"/>
                </a:lnTo>
                <a:lnTo>
                  <a:pt x="1120025" y="267335"/>
                </a:lnTo>
                <a:lnTo>
                  <a:pt x="1124978" y="267335"/>
                </a:lnTo>
                <a:lnTo>
                  <a:pt x="1126058" y="268605"/>
                </a:lnTo>
                <a:lnTo>
                  <a:pt x="1126058" y="86995"/>
                </a:lnTo>
                <a:lnTo>
                  <a:pt x="1124597" y="86995"/>
                </a:lnTo>
                <a:lnTo>
                  <a:pt x="1124597" y="255905"/>
                </a:lnTo>
                <a:lnTo>
                  <a:pt x="1124000" y="257175"/>
                </a:lnTo>
                <a:lnTo>
                  <a:pt x="1119390" y="257175"/>
                </a:lnTo>
                <a:lnTo>
                  <a:pt x="1118933" y="255905"/>
                </a:lnTo>
                <a:lnTo>
                  <a:pt x="1124597" y="255905"/>
                </a:lnTo>
                <a:lnTo>
                  <a:pt x="1124597" y="86995"/>
                </a:lnTo>
                <a:lnTo>
                  <a:pt x="1120660" y="86995"/>
                </a:lnTo>
                <a:lnTo>
                  <a:pt x="1120660" y="206375"/>
                </a:lnTo>
                <a:lnTo>
                  <a:pt x="1118362" y="207645"/>
                </a:lnTo>
                <a:lnTo>
                  <a:pt x="1116279" y="207645"/>
                </a:lnTo>
                <a:lnTo>
                  <a:pt x="1113929" y="206375"/>
                </a:lnTo>
                <a:lnTo>
                  <a:pt x="1120660" y="206375"/>
                </a:lnTo>
                <a:lnTo>
                  <a:pt x="1120660" y="86995"/>
                </a:lnTo>
                <a:lnTo>
                  <a:pt x="1111669" y="86995"/>
                </a:lnTo>
                <a:lnTo>
                  <a:pt x="1111669" y="255905"/>
                </a:lnTo>
                <a:lnTo>
                  <a:pt x="1111427" y="257175"/>
                </a:lnTo>
                <a:lnTo>
                  <a:pt x="1102969" y="257175"/>
                </a:lnTo>
                <a:lnTo>
                  <a:pt x="1102728" y="255905"/>
                </a:lnTo>
                <a:lnTo>
                  <a:pt x="1111669" y="255905"/>
                </a:lnTo>
                <a:lnTo>
                  <a:pt x="1111669" y="86995"/>
                </a:lnTo>
                <a:lnTo>
                  <a:pt x="1104163" y="86995"/>
                </a:lnTo>
                <a:lnTo>
                  <a:pt x="1104163" y="192405"/>
                </a:lnTo>
                <a:lnTo>
                  <a:pt x="1103312" y="193675"/>
                </a:lnTo>
                <a:lnTo>
                  <a:pt x="1102817" y="192405"/>
                </a:lnTo>
                <a:lnTo>
                  <a:pt x="1104163" y="192405"/>
                </a:lnTo>
                <a:lnTo>
                  <a:pt x="1104163" y="86995"/>
                </a:lnTo>
                <a:lnTo>
                  <a:pt x="1097305" y="86995"/>
                </a:lnTo>
                <a:lnTo>
                  <a:pt x="1097305" y="268605"/>
                </a:lnTo>
                <a:lnTo>
                  <a:pt x="1094968" y="268605"/>
                </a:lnTo>
                <a:lnTo>
                  <a:pt x="1094409" y="267335"/>
                </a:lnTo>
                <a:lnTo>
                  <a:pt x="1094625" y="267335"/>
                </a:lnTo>
                <a:lnTo>
                  <a:pt x="1094879" y="266065"/>
                </a:lnTo>
                <a:lnTo>
                  <a:pt x="1096086" y="266065"/>
                </a:lnTo>
                <a:lnTo>
                  <a:pt x="1096810" y="267335"/>
                </a:lnTo>
                <a:lnTo>
                  <a:pt x="1097305" y="268605"/>
                </a:lnTo>
                <a:lnTo>
                  <a:pt x="1097305" y="86995"/>
                </a:lnTo>
                <a:lnTo>
                  <a:pt x="1092288" y="86995"/>
                </a:lnTo>
                <a:lnTo>
                  <a:pt x="1092288" y="266065"/>
                </a:lnTo>
                <a:lnTo>
                  <a:pt x="1091476" y="267335"/>
                </a:lnTo>
                <a:lnTo>
                  <a:pt x="1077328" y="267335"/>
                </a:lnTo>
                <a:lnTo>
                  <a:pt x="1076515" y="266065"/>
                </a:lnTo>
                <a:lnTo>
                  <a:pt x="1076185" y="266065"/>
                </a:lnTo>
                <a:lnTo>
                  <a:pt x="1076426" y="264795"/>
                </a:lnTo>
                <a:lnTo>
                  <a:pt x="1076947" y="264795"/>
                </a:lnTo>
                <a:lnTo>
                  <a:pt x="1078979" y="266065"/>
                </a:lnTo>
                <a:lnTo>
                  <a:pt x="1080325" y="266065"/>
                </a:lnTo>
                <a:lnTo>
                  <a:pt x="1082509" y="264795"/>
                </a:lnTo>
                <a:lnTo>
                  <a:pt x="1091768" y="264795"/>
                </a:lnTo>
                <a:lnTo>
                  <a:pt x="1092288" y="266065"/>
                </a:lnTo>
                <a:lnTo>
                  <a:pt x="1092288" y="86995"/>
                </a:lnTo>
                <a:lnTo>
                  <a:pt x="1087602" y="86995"/>
                </a:lnTo>
                <a:lnTo>
                  <a:pt x="1087602" y="206375"/>
                </a:lnTo>
                <a:lnTo>
                  <a:pt x="1085291" y="207645"/>
                </a:lnTo>
                <a:lnTo>
                  <a:pt x="1083246" y="207645"/>
                </a:lnTo>
                <a:lnTo>
                  <a:pt x="1080947" y="206375"/>
                </a:lnTo>
                <a:lnTo>
                  <a:pt x="1087602" y="206375"/>
                </a:lnTo>
                <a:lnTo>
                  <a:pt x="1087602" y="86995"/>
                </a:lnTo>
                <a:lnTo>
                  <a:pt x="1086243" y="86995"/>
                </a:lnTo>
                <a:lnTo>
                  <a:pt x="1086243" y="192405"/>
                </a:lnTo>
                <a:lnTo>
                  <a:pt x="1086091" y="193675"/>
                </a:lnTo>
                <a:lnTo>
                  <a:pt x="1082649" y="193675"/>
                </a:lnTo>
                <a:lnTo>
                  <a:pt x="1082446" y="192405"/>
                </a:lnTo>
                <a:lnTo>
                  <a:pt x="1086243" y="192405"/>
                </a:lnTo>
                <a:lnTo>
                  <a:pt x="1086243" y="86995"/>
                </a:lnTo>
                <a:lnTo>
                  <a:pt x="1084745" y="85725"/>
                </a:lnTo>
                <a:lnTo>
                  <a:pt x="1082522" y="85725"/>
                </a:lnTo>
                <a:lnTo>
                  <a:pt x="1077849" y="86893"/>
                </a:lnTo>
                <a:lnTo>
                  <a:pt x="1077849" y="207645"/>
                </a:lnTo>
                <a:lnTo>
                  <a:pt x="1077125" y="208915"/>
                </a:lnTo>
                <a:lnTo>
                  <a:pt x="1075436" y="208915"/>
                </a:lnTo>
                <a:lnTo>
                  <a:pt x="1074813" y="207645"/>
                </a:lnTo>
                <a:lnTo>
                  <a:pt x="1076464" y="206375"/>
                </a:lnTo>
                <a:lnTo>
                  <a:pt x="1077607" y="206375"/>
                </a:lnTo>
                <a:lnTo>
                  <a:pt x="1077849" y="207645"/>
                </a:lnTo>
                <a:lnTo>
                  <a:pt x="1077849" y="86893"/>
                </a:lnTo>
                <a:lnTo>
                  <a:pt x="1077391" y="86995"/>
                </a:lnTo>
                <a:lnTo>
                  <a:pt x="1077163" y="86995"/>
                </a:lnTo>
                <a:lnTo>
                  <a:pt x="1077163" y="192405"/>
                </a:lnTo>
                <a:lnTo>
                  <a:pt x="1076718" y="193675"/>
                </a:lnTo>
                <a:lnTo>
                  <a:pt x="1076185" y="193675"/>
                </a:lnTo>
                <a:lnTo>
                  <a:pt x="1075296" y="192405"/>
                </a:lnTo>
                <a:lnTo>
                  <a:pt x="1077163" y="192405"/>
                </a:lnTo>
                <a:lnTo>
                  <a:pt x="1077163" y="86995"/>
                </a:lnTo>
                <a:lnTo>
                  <a:pt x="1067701" y="86995"/>
                </a:lnTo>
                <a:lnTo>
                  <a:pt x="1067117" y="85725"/>
                </a:lnTo>
                <a:lnTo>
                  <a:pt x="1067066" y="187325"/>
                </a:lnTo>
                <a:lnTo>
                  <a:pt x="1066736" y="188595"/>
                </a:lnTo>
                <a:lnTo>
                  <a:pt x="1066215" y="187325"/>
                </a:lnTo>
                <a:lnTo>
                  <a:pt x="1067066" y="187325"/>
                </a:lnTo>
                <a:lnTo>
                  <a:pt x="1067066" y="85699"/>
                </a:lnTo>
                <a:lnTo>
                  <a:pt x="1064882" y="84455"/>
                </a:lnTo>
                <a:lnTo>
                  <a:pt x="1063244" y="84455"/>
                </a:lnTo>
                <a:lnTo>
                  <a:pt x="1059535" y="86995"/>
                </a:lnTo>
                <a:lnTo>
                  <a:pt x="1057440" y="86995"/>
                </a:lnTo>
                <a:lnTo>
                  <a:pt x="1054684" y="85725"/>
                </a:lnTo>
                <a:lnTo>
                  <a:pt x="1054404" y="85725"/>
                </a:lnTo>
                <a:lnTo>
                  <a:pt x="1054595" y="84455"/>
                </a:lnTo>
                <a:lnTo>
                  <a:pt x="1054976" y="84455"/>
                </a:lnTo>
                <a:lnTo>
                  <a:pt x="1056259" y="83185"/>
                </a:lnTo>
                <a:lnTo>
                  <a:pt x="1056855" y="83185"/>
                </a:lnTo>
                <a:lnTo>
                  <a:pt x="1057986" y="84455"/>
                </a:lnTo>
                <a:lnTo>
                  <a:pt x="1058608" y="84455"/>
                </a:lnTo>
                <a:lnTo>
                  <a:pt x="1060259" y="83185"/>
                </a:lnTo>
                <a:lnTo>
                  <a:pt x="1109268" y="83185"/>
                </a:lnTo>
                <a:lnTo>
                  <a:pt x="1110119" y="84455"/>
                </a:lnTo>
                <a:lnTo>
                  <a:pt x="1111999" y="84455"/>
                </a:lnTo>
                <a:lnTo>
                  <a:pt x="1114590" y="83185"/>
                </a:lnTo>
                <a:lnTo>
                  <a:pt x="1116723" y="83185"/>
                </a:lnTo>
                <a:lnTo>
                  <a:pt x="1119974" y="84455"/>
                </a:lnTo>
                <a:lnTo>
                  <a:pt x="1122235" y="84455"/>
                </a:lnTo>
                <a:lnTo>
                  <a:pt x="1124635" y="83185"/>
                </a:lnTo>
                <a:lnTo>
                  <a:pt x="1127048" y="83185"/>
                </a:lnTo>
                <a:lnTo>
                  <a:pt x="1130236" y="84455"/>
                </a:lnTo>
                <a:lnTo>
                  <a:pt x="1133081" y="84455"/>
                </a:lnTo>
                <a:lnTo>
                  <a:pt x="1134173" y="83185"/>
                </a:lnTo>
                <a:lnTo>
                  <a:pt x="1153680" y="83185"/>
                </a:lnTo>
                <a:lnTo>
                  <a:pt x="1154544" y="84455"/>
                </a:lnTo>
                <a:lnTo>
                  <a:pt x="1156004" y="85725"/>
                </a:lnTo>
                <a:lnTo>
                  <a:pt x="1156004" y="19685"/>
                </a:lnTo>
                <a:lnTo>
                  <a:pt x="1152359" y="19685"/>
                </a:lnTo>
                <a:lnTo>
                  <a:pt x="1151470" y="18415"/>
                </a:lnTo>
                <a:lnTo>
                  <a:pt x="1146644" y="18415"/>
                </a:lnTo>
                <a:lnTo>
                  <a:pt x="1145209" y="19685"/>
                </a:lnTo>
                <a:lnTo>
                  <a:pt x="1136002" y="19685"/>
                </a:lnTo>
                <a:lnTo>
                  <a:pt x="1132967" y="17145"/>
                </a:lnTo>
                <a:lnTo>
                  <a:pt x="1130236" y="18415"/>
                </a:lnTo>
                <a:lnTo>
                  <a:pt x="1115415" y="18415"/>
                </a:lnTo>
                <a:lnTo>
                  <a:pt x="1076731" y="17145"/>
                </a:lnTo>
                <a:lnTo>
                  <a:pt x="1074293" y="18415"/>
                </a:lnTo>
                <a:lnTo>
                  <a:pt x="1071714" y="17145"/>
                </a:lnTo>
                <a:lnTo>
                  <a:pt x="1071867" y="15875"/>
                </a:lnTo>
                <a:lnTo>
                  <a:pt x="1080858" y="15875"/>
                </a:lnTo>
                <a:lnTo>
                  <a:pt x="1082814" y="14605"/>
                </a:lnTo>
                <a:lnTo>
                  <a:pt x="1083754" y="14605"/>
                </a:lnTo>
                <a:lnTo>
                  <a:pt x="1086243" y="15875"/>
                </a:lnTo>
                <a:lnTo>
                  <a:pt x="1130922" y="15875"/>
                </a:lnTo>
                <a:lnTo>
                  <a:pt x="1132890" y="14605"/>
                </a:lnTo>
                <a:lnTo>
                  <a:pt x="1133983" y="14605"/>
                </a:lnTo>
                <a:lnTo>
                  <a:pt x="1135684" y="15875"/>
                </a:lnTo>
                <a:lnTo>
                  <a:pt x="1175816" y="15875"/>
                </a:lnTo>
                <a:lnTo>
                  <a:pt x="1177709" y="17145"/>
                </a:lnTo>
                <a:lnTo>
                  <a:pt x="1177975" y="17145"/>
                </a:lnTo>
                <a:lnTo>
                  <a:pt x="1178217" y="18415"/>
                </a:lnTo>
                <a:lnTo>
                  <a:pt x="1178217" y="6985"/>
                </a:lnTo>
                <a:lnTo>
                  <a:pt x="1162558" y="6985"/>
                </a:lnTo>
                <a:lnTo>
                  <a:pt x="1160703" y="5715"/>
                </a:lnTo>
                <a:lnTo>
                  <a:pt x="1159979" y="5715"/>
                </a:lnTo>
                <a:lnTo>
                  <a:pt x="1157236" y="6985"/>
                </a:lnTo>
                <a:lnTo>
                  <a:pt x="1155115" y="5715"/>
                </a:lnTo>
                <a:lnTo>
                  <a:pt x="1154239" y="5715"/>
                </a:lnTo>
                <a:lnTo>
                  <a:pt x="1152664" y="6985"/>
                </a:lnTo>
                <a:lnTo>
                  <a:pt x="1152004" y="6985"/>
                </a:lnTo>
                <a:lnTo>
                  <a:pt x="1150416" y="8255"/>
                </a:lnTo>
                <a:lnTo>
                  <a:pt x="1149883" y="8255"/>
                </a:lnTo>
                <a:lnTo>
                  <a:pt x="1148753" y="6985"/>
                </a:lnTo>
                <a:lnTo>
                  <a:pt x="1148130" y="5715"/>
                </a:lnTo>
                <a:lnTo>
                  <a:pt x="1141768" y="5715"/>
                </a:lnTo>
                <a:lnTo>
                  <a:pt x="1138478" y="6985"/>
                </a:lnTo>
                <a:lnTo>
                  <a:pt x="1137513" y="6985"/>
                </a:lnTo>
                <a:lnTo>
                  <a:pt x="1135875" y="5715"/>
                </a:lnTo>
                <a:lnTo>
                  <a:pt x="1126515" y="5715"/>
                </a:lnTo>
                <a:lnTo>
                  <a:pt x="1124623" y="6985"/>
                </a:lnTo>
                <a:lnTo>
                  <a:pt x="1124115" y="6985"/>
                </a:lnTo>
                <a:lnTo>
                  <a:pt x="1122451" y="5715"/>
                </a:lnTo>
                <a:lnTo>
                  <a:pt x="1067600" y="5715"/>
                </a:lnTo>
                <a:lnTo>
                  <a:pt x="1067600" y="17145"/>
                </a:lnTo>
                <a:lnTo>
                  <a:pt x="1052004" y="17145"/>
                </a:lnTo>
                <a:lnTo>
                  <a:pt x="1049337" y="18415"/>
                </a:lnTo>
                <a:lnTo>
                  <a:pt x="1047711" y="18415"/>
                </a:lnTo>
                <a:lnTo>
                  <a:pt x="1047711" y="84455"/>
                </a:lnTo>
                <a:lnTo>
                  <a:pt x="1045260" y="84455"/>
                </a:lnTo>
                <a:lnTo>
                  <a:pt x="1045260" y="187325"/>
                </a:lnTo>
                <a:lnTo>
                  <a:pt x="1044079" y="188277"/>
                </a:lnTo>
                <a:lnTo>
                  <a:pt x="1044079" y="266065"/>
                </a:lnTo>
                <a:lnTo>
                  <a:pt x="1043635" y="267335"/>
                </a:lnTo>
                <a:lnTo>
                  <a:pt x="1021664" y="267335"/>
                </a:lnTo>
                <a:lnTo>
                  <a:pt x="1020889" y="268605"/>
                </a:lnTo>
                <a:lnTo>
                  <a:pt x="1019136" y="268605"/>
                </a:lnTo>
                <a:lnTo>
                  <a:pt x="1018336" y="267335"/>
                </a:lnTo>
                <a:lnTo>
                  <a:pt x="1016444" y="267335"/>
                </a:lnTo>
                <a:lnTo>
                  <a:pt x="1016546" y="266065"/>
                </a:lnTo>
                <a:lnTo>
                  <a:pt x="1044079" y="266065"/>
                </a:lnTo>
                <a:lnTo>
                  <a:pt x="1044079" y="188277"/>
                </a:lnTo>
                <a:lnTo>
                  <a:pt x="1043686" y="188595"/>
                </a:lnTo>
                <a:lnTo>
                  <a:pt x="1042797" y="187325"/>
                </a:lnTo>
                <a:lnTo>
                  <a:pt x="1041285" y="188595"/>
                </a:lnTo>
                <a:lnTo>
                  <a:pt x="1040688" y="188595"/>
                </a:lnTo>
                <a:lnTo>
                  <a:pt x="1040218" y="187325"/>
                </a:lnTo>
                <a:lnTo>
                  <a:pt x="1042797" y="187325"/>
                </a:lnTo>
                <a:lnTo>
                  <a:pt x="1045260" y="187325"/>
                </a:lnTo>
                <a:lnTo>
                  <a:pt x="1045260" y="84455"/>
                </a:lnTo>
                <a:lnTo>
                  <a:pt x="1041425" y="84455"/>
                </a:lnTo>
                <a:lnTo>
                  <a:pt x="1040574" y="85725"/>
                </a:lnTo>
                <a:lnTo>
                  <a:pt x="1038974" y="85725"/>
                </a:lnTo>
                <a:lnTo>
                  <a:pt x="1038148" y="86995"/>
                </a:lnTo>
                <a:lnTo>
                  <a:pt x="1031227" y="86995"/>
                </a:lnTo>
                <a:lnTo>
                  <a:pt x="1028979" y="86131"/>
                </a:lnTo>
                <a:lnTo>
                  <a:pt x="1028979" y="206375"/>
                </a:lnTo>
                <a:lnTo>
                  <a:pt x="1028852" y="206375"/>
                </a:lnTo>
                <a:lnTo>
                  <a:pt x="1028331" y="207645"/>
                </a:lnTo>
                <a:lnTo>
                  <a:pt x="1022794" y="207645"/>
                </a:lnTo>
                <a:lnTo>
                  <a:pt x="1022299" y="206375"/>
                </a:lnTo>
                <a:lnTo>
                  <a:pt x="1022908" y="206375"/>
                </a:lnTo>
                <a:lnTo>
                  <a:pt x="1025245" y="205105"/>
                </a:lnTo>
                <a:lnTo>
                  <a:pt x="1028471" y="205105"/>
                </a:lnTo>
                <a:lnTo>
                  <a:pt x="1028979" y="206375"/>
                </a:lnTo>
                <a:lnTo>
                  <a:pt x="1028979" y="86131"/>
                </a:lnTo>
                <a:lnTo>
                  <a:pt x="1027963" y="85725"/>
                </a:lnTo>
                <a:lnTo>
                  <a:pt x="1027315" y="85725"/>
                </a:lnTo>
                <a:lnTo>
                  <a:pt x="1027595" y="84455"/>
                </a:lnTo>
                <a:lnTo>
                  <a:pt x="1028928" y="84455"/>
                </a:lnTo>
                <a:lnTo>
                  <a:pt x="1029830" y="83185"/>
                </a:lnTo>
                <a:lnTo>
                  <a:pt x="1047330" y="83185"/>
                </a:lnTo>
                <a:lnTo>
                  <a:pt x="1047711" y="84455"/>
                </a:lnTo>
                <a:lnTo>
                  <a:pt x="1047711" y="18415"/>
                </a:lnTo>
                <a:lnTo>
                  <a:pt x="1030909" y="18415"/>
                </a:lnTo>
                <a:lnTo>
                  <a:pt x="1029246" y="17145"/>
                </a:lnTo>
                <a:lnTo>
                  <a:pt x="1026769" y="15875"/>
                </a:lnTo>
                <a:lnTo>
                  <a:pt x="1025829" y="15875"/>
                </a:lnTo>
                <a:lnTo>
                  <a:pt x="1024242" y="17145"/>
                </a:lnTo>
                <a:lnTo>
                  <a:pt x="1022299" y="17145"/>
                </a:lnTo>
                <a:lnTo>
                  <a:pt x="1022299" y="84455"/>
                </a:lnTo>
                <a:lnTo>
                  <a:pt x="1020254" y="84455"/>
                </a:lnTo>
                <a:lnTo>
                  <a:pt x="1020483" y="83185"/>
                </a:lnTo>
                <a:lnTo>
                  <a:pt x="1021588" y="83185"/>
                </a:lnTo>
                <a:lnTo>
                  <a:pt x="1022299" y="84455"/>
                </a:lnTo>
                <a:lnTo>
                  <a:pt x="1022299" y="17145"/>
                </a:lnTo>
                <a:lnTo>
                  <a:pt x="1020927" y="17145"/>
                </a:lnTo>
                <a:lnTo>
                  <a:pt x="1019403" y="18415"/>
                </a:lnTo>
                <a:lnTo>
                  <a:pt x="1018082" y="18415"/>
                </a:lnTo>
                <a:lnTo>
                  <a:pt x="1018082" y="206375"/>
                </a:lnTo>
                <a:lnTo>
                  <a:pt x="1015390" y="207645"/>
                </a:lnTo>
                <a:lnTo>
                  <a:pt x="1013015" y="206375"/>
                </a:lnTo>
                <a:lnTo>
                  <a:pt x="1014933" y="206375"/>
                </a:lnTo>
                <a:lnTo>
                  <a:pt x="1016431" y="205105"/>
                </a:lnTo>
                <a:lnTo>
                  <a:pt x="1018082" y="206375"/>
                </a:lnTo>
                <a:lnTo>
                  <a:pt x="1018082" y="18415"/>
                </a:lnTo>
                <a:lnTo>
                  <a:pt x="1016711" y="18415"/>
                </a:lnTo>
                <a:lnTo>
                  <a:pt x="1013548" y="19685"/>
                </a:lnTo>
                <a:lnTo>
                  <a:pt x="1012647" y="19685"/>
                </a:lnTo>
                <a:lnTo>
                  <a:pt x="1012647" y="85725"/>
                </a:lnTo>
                <a:lnTo>
                  <a:pt x="1012342" y="85826"/>
                </a:lnTo>
                <a:lnTo>
                  <a:pt x="1012342" y="187325"/>
                </a:lnTo>
                <a:lnTo>
                  <a:pt x="1011402" y="188595"/>
                </a:lnTo>
                <a:lnTo>
                  <a:pt x="1010208" y="188595"/>
                </a:lnTo>
                <a:lnTo>
                  <a:pt x="1009662" y="187325"/>
                </a:lnTo>
                <a:lnTo>
                  <a:pt x="1012342" y="187325"/>
                </a:lnTo>
                <a:lnTo>
                  <a:pt x="1012342" y="85826"/>
                </a:lnTo>
                <a:lnTo>
                  <a:pt x="1009916" y="86995"/>
                </a:lnTo>
                <a:lnTo>
                  <a:pt x="1007503" y="85725"/>
                </a:lnTo>
                <a:lnTo>
                  <a:pt x="1005103" y="86995"/>
                </a:lnTo>
                <a:lnTo>
                  <a:pt x="999680" y="86995"/>
                </a:lnTo>
                <a:lnTo>
                  <a:pt x="996746" y="85725"/>
                </a:lnTo>
                <a:lnTo>
                  <a:pt x="996429" y="85725"/>
                </a:lnTo>
                <a:lnTo>
                  <a:pt x="997127" y="84455"/>
                </a:lnTo>
                <a:lnTo>
                  <a:pt x="997877" y="84455"/>
                </a:lnTo>
                <a:lnTo>
                  <a:pt x="1000277" y="83185"/>
                </a:lnTo>
                <a:lnTo>
                  <a:pt x="1001801" y="83185"/>
                </a:lnTo>
                <a:lnTo>
                  <a:pt x="1003998" y="84455"/>
                </a:lnTo>
                <a:lnTo>
                  <a:pt x="1004900" y="84455"/>
                </a:lnTo>
                <a:lnTo>
                  <a:pt x="1007440" y="83185"/>
                </a:lnTo>
                <a:lnTo>
                  <a:pt x="1009065" y="83185"/>
                </a:lnTo>
                <a:lnTo>
                  <a:pt x="1011262" y="84455"/>
                </a:lnTo>
                <a:lnTo>
                  <a:pt x="1011885" y="84455"/>
                </a:lnTo>
                <a:lnTo>
                  <a:pt x="1012647" y="85725"/>
                </a:lnTo>
                <a:lnTo>
                  <a:pt x="1012647" y="19685"/>
                </a:lnTo>
                <a:lnTo>
                  <a:pt x="1010856" y="19685"/>
                </a:lnTo>
                <a:lnTo>
                  <a:pt x="1007071" y="18415"/>
                </a:lnTo>
                <a:lnTo>
                  <a:pt x="1004697" y="18415"/>
                </a:lnTo>
                <a:lnTo>
                  <a:pt x="996073" y="17805"/>
                </a:lnTo>
                <a:lnTo>
                  <a:pt x="996073" y="206375"/>
                </a:lnTo>
                <a:lnTo>
                  <a:pt x="993698" y="207645"/>
                </a:lnTo>
                <a:lnTo>
                  <a:pt x="991654" y="207645"/>
                </a:lnTo>
                <a:lnTo>
                  <a:pt x="989380" y="206375"/>
                </a:lnTo>
                <a:lnTo>
                  <a:pt x="993533" y="206375"/>
                </a:lnTo>
                <a:lnTo>
                  <a:pt x="994727" y="205105"/>
                </a:lnTo>
                <a:lnTo>
                  <a:pt x="996073" y="206375"/>
                </a:lnTo>
                <a:lnTo>
                  <a:pt x="996073" y="17805"/>
                </a:lnTo>
                <a:lnTo>
                  <a:pt x="988390" y="17259"/>
                </a:lnTo>
                <a:lnTo>
                  <a:pt x="988390" y="85725"/>
                </a:lnTo>
                <a:lnTo>
                  <a:pt x="979893" y="86995"/>
                </a:lnTo>
                <a:lnTo>
                  <a:pt x="945311" y="86995"/>
                </a:lnTo>
                <a:lnTo>
                  <a:pt x="945311" y="207645"/>
                </a:lnTo>
                <a:lnTo>
                  <a:pt x="944689" y="208915"/>
                </a:lnTo>
                <a:lnTo>
                  <a:pt x="941959" y="208915"/>
                </a:lnTo>
                <a:lnTo>
                  <a:pt x="941489" y="207645"/>
                </a:lnTo>
                <a:lnTo>
                  <a:pt x="945311" y="207645"/>
                </a:lnTo>
                <a:lnTo>
                  <a:pt x="945311" y="86995"/>
                </a:lnTo>
                <a:lnTo>
                  <a:pt x="925728" y="86995"/>
                </a:lnTo>
                <a:lnTo>
                  <a:pt x="925423" y="85725"/>
                </a:lnTo>
                <a:lnTo>
                  <a:pt x="925258" y="85725"/>
                </a:lnTo>
                <a:lnTo>
                  <a:pt x="930617" y="84455"/>
                </a:lnTo>
                <a:lnTo>
                  <a:pt x="935177" y="84455"/>
                </a:lnTo>
                <a:lnTo>
                  <a:pt x="942797" y="85725"/>
                </a:lnTo>
                <a:lnTo>
                  <a:pt x="945832" y="84455"/>
                </a:lnTo>
                <a:lnTo>
                  <a:pt x="952461" y="84455"/>
                </a:lnTo>
                <a:lnTo>
                  <a:pt x="955624" y="83185"/>
                </a:lnTo>
                <a:lnTo>
                  <a:pt x="957173" y="83185"/>
                </a:lnTo>
                <a:lnTo>
                  <a:pt x="959713" y="84455"/>
                </a:lnTo>
                <a:lnTo>
                  <a:pt x="968743" y="84455"/>
                </a:lnTo>
                <a:lnTo>
                  <a:pt x="970661" y="83185"/>
                </a:lnTo>
                <a:lnTo>
                  <a:pt x="972083" y="83185"/>
                </a:lnTo>
                <a:lnTo>
                  <a:pt x="973594" y="84455"/>
                </a:lnTo>
                <a:lnTo>
                  <a:pt x="974255" y="84455"/>
                </a:lnTo>
                <a:lnTo>
                  <a:pt x="976312" y="83185"/>
                </a:lnTo>
                <a:lnTo>
                  <a:pt x="977900" y="84455"/>
                </a:lnTo>
                <a:lnTo>
                  <a:pt x="980859" y="84455"/>
                </a:lnTo>
                <a:lnTo>
                  <a:pt x="983602" y="85725"/>
                </a:lnTo>
                <a:lnTo>
                  <a:pt x="988390" y="85725"/>
                </a:lnTo>
                <a:lnTo>
                  <a:pt x="988390" y="17259"/>
                </a:lnTo>
                <a:lnTo>
                  <a:pt x="986866" y="17145"/>
                </a:lnTo>
                <a:lnTo>
                  <a:pt x="969048" y="17145"/>
                </a:lnTo>
                <a:lnTo>
                  <a:pt x="964171" y="18415"/>
                </a:lnTo>
                <a:lnTo>
                  <a:pt x="959294" y="17145"/>
                </a:lnTo>
                <a:lnTo>
                  <a:pt x="937056" y="17145"/>
                </a:lnTo>
                <a:lnTo>
                  <a:pt x="933399" y="18415"/>
                </a:lnTo>
                <a:lnTo>
                  <a:pt x="928522" y="17145"/>
                </a:lnTo>
                <a:lnTo>
                  <a:pt x="927290" y="17145"/>
                </a:lnTo>
                <a:lnTo>
                  <a:pt x="921207" y="18415"/>
                </a:lnTo>
                <a:lnTo>
                  <a:pt x="917752" y="17513"/>
                </a:lnTo>
                <a:lnTo>
                  <a:pt x="917752" y="207645"/>
                </a:lnTo>
                <a:lnTo>
                  <a:pt x="917460" y="208915"/>
                </a:lnTo>
                <a:lnTo>
                  <a:pt x="886802" y="208915"/>
                </a:lnTo>
                <a:lnTo>
                  <a:pt x="886498" y="207645"/>
                </a:lnTo>
                <a:lnTo>
                  <a:pt x="917752" y="207645"/>
                </a:lnTo>
                <a:lnTo>
                  <a:pt x="917752" y="17513"/>
                </a:lnTo>
                <a:lnTo>
                  <a:pt x="916343" y="17145"/>
                </a:lnTo>
                <a:lnTo>
                  <a:pt x="914514" y="17145"/>
                </a:lnTo>
                <a:lnTo>
                  <a:pt x="914514" y="85725"/>
                </a:lnTo>
                <a:lnTo>
                  <a:pt x="913142" y="86995"/>
                </a:lnTo>
                <a:lnTo>
                  <a:pt x="912647" y="86995"/>
                </a:lnTo>
                <a:lnTo>
                  <a:pt x="912266" y="85725"/>
                </a:lnTo>
                <a:lnTo>
                  <a:pt x="914514" y="85725"/>
                </a:lnTo>
                <a:lnTo>
                  <a:pt x="914514" y="17145"/>
                </a:lnTo>
                <a:lnTo>
                  <a:pt x="910640" y="17145"/>
                </a:lnTo>
                <a:lnTo>
                  <a:pt x="910996" y="15875"/>
                </a:lnTo>
                <a:lnTo>
                  <a:pt x="966952" y="15875"/>
                </a:lnTo>
                <a:lnTo>
                  <a:pt x="970102" y="14605"/>
                </a:lnTo>
                <a:lnTo>
                  <a:pt x="973099" y="14605"/>
                </a:lnTo>
                <a:lnTo>
                  <a:pt x="973645" y="15875"/>
                </a:lnTo>
                <a:lnTo>
                  <a:pt x="976922" y="15875"/>
                </a:lnTo>
                <a:lnTo>
                  <a:pt x="980020" y="14605"/>
                </a:lnTo>
                <a:lnTo>
                  <a:pt x="1045476" y="14605"/>
                </a:lnTo>
                <a:lnTo>
                  <a:pt x="1047191" y="15875"/>
                </a:lnTo>
                <a:lnTo>
                  <a:pt x="1047724" y="15875"/>
                </a:lnTo>
                <a:lnTo>
                  <a:pt x="1049718" y="14605"/>
                </a:lnTo>
                <a:lnTo>
                  <a:pt x="1063244" y="14605"/>
                </a:lnTo>
                <a:lnTo>
                  <a:pt x="1065110" y="15875"/>
                </a:lnTo>
                <a:lnTo>
                  <a:pt x="1067333" y="15875"/>
                </a:lnTo>
                <a:lnTo>
                  <a:pt x="1067600" y="17145"/>
                </a:lnTo>
                <a:lnTo>
                  <a:pt x="1067600" y="5715"/>
                </a:lnTo>
                <a:lnTo>
                  <a:pt x="1027658" y="5715"/>
                </a:lnTo>
                <a:lnTo>
                  <a:pt x="1026261" y="6985"/>
                </a:lnTo>
                <a:lnTo>
                  <a:pt x="1025690" y="6985"/>
                </a:lnTo>
                <a:lnTo>
                  <a:pt x="1023454" y="5715"/>
                </a:lnTo>
                <a:lnTo>
                  <a:pt x="983551" y="5715"/>
                </a:lnTo>
                <a:lnTo>
                  <a:pt x="981951" y="6985"/>
                </a:lnTo>
                <a:lnTo>
                  <a:pt x="981430" y="6985"/>
                </a:lnTo>
                <a:lnTo>
                  <a:pt x="979678" y="5715"/>
                </a:lnTo>
                <a:lnTo>
                  <a:pt x="978585" y="5715"/>
                </a:lnTo>
                <a:lnTo>
                  <a:pt x="975550" y="6985"/>
                </a:lnTo>
                <a:lnTo>
                  <a:pt x="973162" y="6985"/>
                </a:lnTo>
                <a:lnTo>
                  <a:pt x="972019" y="5715"/>
                </a:lnTo>
                <a:lnTo>
                  <a:pt x="961720" y="5715"/>
                </a:lnTo>
                <a:lnTo>
                  <a:pt x="960018" y="6985"/>
                </a:lnTo>
                <a:lnTo>
                  <a:pt x="959472" y="6985"/>
                </a:lnTo>
                <a:lnTo>
                  <a:pt x="957173" y="5715"/>
                </a:lnTo>
                <a:lnTo>
                  <a:pt x="955421" y="5715"/>
                </a:lnTo>
                <a:lnTo>
                  <a:pt x="952804" y="6985"/>
                </a:lnTo>
                <a:lnTo>
                  <a:pt x="951979" y="6985"/>
                </a:lnTo>
                <a:lnTo>
                  <a:pt x="950556" y="5715"/>
                </a:lnTo>
                <a:lnTo>
                  <a:pt x="939723" y="5715"/>
                </a:lnTo>
                <a:lnTo>
                  <a:pt x="936269" y="8255"/>
                </a:lnTo>
                <a:lnTo>
                  <a:pt x="933856" y="6985"/>
                </a:lnTo>
                <a:lnTo>
                  <a:pt x="930871" y="6985"/>
                </a:lnTo>
                <a:lnTo>
                  <a:pt x="930402" y="5715"/>
                </a:lnTo>
                <a:lnTo>
                  <a:pt x="926807" y="8255"/>
                </a:lnTo>
                <a:lnTo>
                  <a:pt x="923886" y="8255"/>
                </a:lnTo>
                <a:lnTo>
                  <a:pt x="922464" y="6985"/>
                </a:lnTo>
                <a:lnTo>
                  <a:pt x="921054" y="5715"/>
                </a:lnTo>
                <a:lnTo>
                  <a:pt x="917219" y="5715"/>
                </a:lnTo>
                <a:lnTo>
                  <a:pt x="916927" y="6985"/>
                </a:lnTo>
                <a:lnTo>
                  <a:pt x="912672" y="6985"/>
                </a:lnTo>
                <a:lnTo>
                  <a:pt x="911491" y="5715"/>
                </a:lnTo>
                <a:lnTo>
                  <a:pt x="910640" y="5715"/>
                </a:lnTo>
                <a:lnTo>
                  <a:pt x="908100" y="6985"/>
                </a:lnTo>
                <a:lnTo>
                  <a:pt x="906284" y="8255"/>
                </a:lnTo>
                <a:lnTo>
                  <a:pt x="904646" y="7048"/>
                </a:lnTo>
                <a:lnTo>
                  <a:pt x="904646" y="17145"/>
                </a:lnTo>
                <a:lnTo>
                  <a:pt x="903274" y="17145"/>
                </a:lnTo>
                <a:lnTo>
                  <a:pt x="903808" y="15875"/>
                </a:lnTo>
                <a:lnTo>
                  <a:pt x="904646" y="17145"/>
                </a:lnTo>
                <a:lnTo>
                  <a:pt x="904646" y="7048"/>
                </a:lnTo>
                <a:lnTo>
                  <a:pt x="902855" y="5715"/>
                </a:lnTo>
                <a:lnTo>
                  <a:pt x="901090" y="5715"/>
                </a:lnTo>
                <a:lnTo>
                  <a:pt x="901090" y="85725"/>
                </a:lnTo>
                <a:lnTo>
                  <a:pt x="900684" y="86995"/>
                </a:lnTo>
                <a:lnTo>
                  <a:pt x="897991" y="86995"/>
                </a:lnTo>
                <a:lnTo>
                  <a:pt x="897559" y="85725"/>
                </a:lnTo>
                <a:lnTo>
                  <a:pt x="901090" y="85725"/>
                </a:lnTo>
                <a:lnTo>
                  <a:pt x="901090" y="5715"/>
                </a:lnTo>
                <a:lnTo>
                  <a:pt x="899147" y="5715"/>
                </a:lnTo>
                <a:lnTo>
                  <a:pt x="899147" y="17145"/>
                </a:lnTo>
                <a:lnTo>
                  <a:pt x="888619" y="17145"/>
                </a:lnTo>
                <a:lnTo>
                  <a:pt x="888619" y="86995"/>
                </a:lnTo>
                <a:lnTo>
                  <a:pt x="888174" y="88265"/>
                </a:lnTo>
                <a:lnTo>
                  <a:pt x="886739" y="88265"/>
                </a:lnTo>
                <a:lnTo>
                  <a:pt x="886548" y="86995"/>
                </a:lnTo>
                <a:lnTo>
                  <a:pt x="888619" y="86995"/>
                </a:lnTo>
                <a:lnTo>
                  <a:pt x="888619" y="17145"/>
                </a:lnTo>
                <a:lnTo>
                  <a:pt x="886688" y="17145"/>
                </a:lnTo>
                <a:lnTo>
                  <a:pt x="887145" y="15875"/>
                </a:lnTo>
                <a:lnTo>
                  <a:pt x="898779" y="15875"/>
                </a:lnTo>
                <a:lnTo>
                  <a:pt x="899147" y="17145"/>
                </a:lnTo>
                <a:lnTo>
                  <a:pt x="899147" y="5715"/>
                </a:lnTo>
                <a:lnTo>
                  <a:pt x="897458" y="5715"/>
                </a:lnTo>
                <a:lnTo>
                  <a:pt x="895743" y="4445"/>
                </a:lnTo>
                <a:lnTo>
                  <a:pt x="894981" y="3175"/>
                </a:lnTo>
                <a:lnTo>
                  <a:pt x="891247" y="3175"/>
                </a:lnTo>
                <a:lnTo>
                  <a:pt x="891311" y="4445"/>
                </a:lnTo>
                <a:lnTo>
                  <a:pt x="889558" y="5715"/>
                </a:lnTo>
                <a:lnTo>
                  <a:pt x="888403" y="4445"/>
                </a:lnTo>
                <a:lnTo>
                  <a:pt x="886244" y="5715"/>
                </a:lnTo>
                <a:lnTo>
                  <a:pt x="879678" y="5715"/>
                </a:lnTo>
                <a:lnTo>
                  <a:pt x="879678" y="255905"/>
                </a:lnTo>
                <a:lnTo>
                  <a:pt x="878243" y="257175"/>
                </a:lnTo>
                <a:lnTo>
                  <a:pt x="877760" y="257175"/>
                </a:lnTo>
                <a:lnTo>
                  <a:pt x="877366" y="255905"/>
                </a:lnTo>
                <a:lnTo>
                  <a:pt x="879678" y="255905"/>
                </a:lnTo>
                <a:lnTo>
                  <a:pt x="879678" y="5715"/>
                </a:lnTo>
                <a:lnTo>
                  <a:pt x="879309" y="5715"/>
                </a:lnTo>
                <a:lnTo>
                  <a:pt x="879309" y="85725"/>
                </a:lnTo>
                <a:lnTo>
                  <a:pt x="879195" y="86995"/>
                </a:lnTo>
                <a:lnTo>
                  <a:pt x="877100" y="88265"/>
                </a:lnTo>
                <a:lnTo>
                  <a:pt x="875499" y="88265"/>
                </a:lnTo>
                <a:lnTo>
                  <a:pt x="875499" y="207645"/>
                </a:lnTo>
                <a:lnTo>
                  <a:pt x="875271" y="208915"/>
                </a:lnTo>
                <a:lnTo>
                  <a:pt x="873925" y="208915"/>
                </a:lnTo>
                <a:lnTo>
                  <a:pt x="873569" y="207645"/>
                </a:lnTo>
                <a:lnTo>
                  <a:pt x="875499" y="207645"/>
                </a:lnTo>
                <a:lnTo>
                  <a:pt x="875499" y="88265"/>
                </a:lnTo>
                <a:lnTo>
                  <a:pt x="871867" y="88265"/>
                </a:lnTo>
                <a:lnTo>
                  <a:pt x="871867" y="86995"/>
                </a:lnTo>
                <a:lnTo>
                  <a:pt x="871994" y="86995"/>
                </a:lnTo>
                <a:lnTo>
                  <a:pt x="872998" y="85725"/>
                </a:lnTo>
                <a:lnTo>
                  <a:pt x="879309" y="85725"/>
                </a:lnTo>
                <a:lnTo>
                  <a:pt x="879309" y="5715"/>
                </a:lnTo>
                <a:lnTo>
                  <a:pt x="878954" y="5715"/>
                </a:lnTo>
                <a:lnTo>
                  <a:pt x="878954" y="17145"/>
                </a:lnTo>
                <a:lnTo>
                  <a:pt x="853617" y="17145"/>
                </a:lnTo>
                <a:lnTo>
                  <a:pt x="854024" y="15875"/>
                </a:lnTo>
                <a:lnTo>
                  <a:pt x="878522" y="15875"/>
                </a:lnTo>
                <a:lnTo>
                  <a:pt x="878954" y="17145"/>
                </a:lnTo>
                <a:lnTo>
                  <a:pt x="878954" y="5715"/>
                </a:lnTo>
                <a:lnTo>
                  <a:pt x="873747" y="5715"/>
                </a:lnTo>
                <a:lnTo>
                  <a:pt x="872693" y="4445"/>
                </a:lnTo>
                <a:lnTo>
                  <a:pt x="870432" y="4445"/>
                </a:lnTo>
                <a:lnTo>
                  <a:pt x="866521" y="6985"/>
                </a:lnTo>
                <a:lnTo>
                  <a:pt x="849655" y="6985"/>
                </a:lnTo>
                <a:lnTo>
                  <a:pt x="849655" y="17145"/>
                </a:lnTo>
                <a:lnTo>
                  <a:pt x="848474" y="18415"/>
                </a:lnTo>
                <a:lnTo>
                  <a:pt x="847610" y="18415"/>
                </a:lnTo>
                <a:lnTo>
                  <a:pt x="846518" y="17170"/>
                </a:lnTo>
                <a:lnTo>
                  <a:pt x="846518" y="207645"/>
                </a:lnTo>
                <a:lnTo>
                  <a:pt x="846086" y="208915"/>
                </a:lnTo>
                <a:lnTo>
                  <a:pt x="844626" y="208915"/>
                </a:lnTo>
                <a:lnTo>
                  <a:pt x="844435" y="207645"/>
                </a:lnTo>
                <a:lnTo>
                  <a:pt x="846518" y="207645"/>
                </a:lnTo>
                <a:lnTo>
                  <a:pt x="846518" y="17170"/>
                </a:lnTo>
                <a:lnTo>
                  <a:pt x="846086" y="17145"/>
                </a:lnTo>
                <a:lnTo>
                  <a:pt x="847102" y="15875"/>
                </a:lnTo>
                <a:lnTo>
                  <a:pt x="848233" y="15875"/>
                </a:lnTo>
                <a:lnTo>
                  <a:pt x="849655" y="17145"/>
                </a:lnTo>
                <a:lnTo>
                  <a:pt x="849655" y="6985"/>
                </a:lnTo>
                <a:lnTo>
                  <a:pt x="831989" y="6985"/>
                </a:lnTo>
                <a:lnTo>
                  <a:pt x="831989" y="18415"/>
                </a:lnTo>
                <a:lnTo>
                  <a:pt x="830999" y="19685"/>
                </a:lnTo>
                <a:lnTo>
                  <a:pt x="829208" y="19685"/>
                </a:lnTo>
                <a:lnTo>
                  <a:pt x="828116" y="18415"/>
                </a:lnTo>
                <a:lnTo>
                  <a:pt x="831989" y="18415"/>
                </a:lnTo>
                <a:lnTo>
                  <a:pt x="831989" y="6985"/>
                </a:lnTo>
                <a:lnTo>
                  <a:pt x="816800" y="6985"/>
                </a:lnTo>
                <a:lnTo>
                  <a:pt x="816800" y="268605"/>
                </a:lnTo>
                <a:lnTo>
                  <a:pt x="814933" y="268605"/>
                </a:lnTo>
                <a:lnTo>
                  <a:pt x="815657" y="267335"/>
                </a:lnTo>
                <a:lnTo>
                  <a:pt x="816305" y="267335"/>
                </a:lnTo>
                <a:lnTo>
                  <a:pt x="816800" y="268605"/>
                </a:lnTo>
                <a:lnTo>
                  <a:pt x="816800" y="6985"/>
                </a:lnTo>
                <a:lnTo>
                  <a:pt x="809879" y="6985"/>
                </a:lnTo>
                <a:lnTo>
                  <a:pt x="809879" y="86995"/>
                </a:lnTo>
                <a:lnTo>
                  <a:pt x="809637" y="88265"/>
                </a:lnTo>
                <a:lnTo>
                  <a:pt x="807999" y="88265"/>
                </a:lnTo>
                <a:lnTo>
                  <a:pt x="807618" y="86995"/>
                </a:lnTo>
                <a:lnTo>
                  <a:pt x="809879" y="86995"/>
                </a:lnTo>
                <a:lnTo>
                  <a:pt x="809879" y="6985"/>
                </a:lnTo>
                <a:lnTo>
                  <a:pt x="794562" y="6985"/>
                </a:lnTo>
                <a:lnTo>
                  <a:pt x="793597" y="4445"/>
                </a:lnTo>
                <a:lnTo>
                  <a:pt x="789000" y="4445"/>
                </a:lnTo>
                <a:lnTo>
                  <a:pt x="788390" y="5715"/>
                </a:lnTo>
                <a:lnTo>
                  <a:pt x="788123" y="6985"/>
                </a:lnTo>
                <a:lnTo>
                  <a:pt x="785990" y="6985"/>
                </a:lnTo>
                <a:lnTo>
                  <a:pt x="784948" y="5715"/>
                </a:lnTo>
                <a:lnTo>
                  <a:pt x="784720" y="4445"/>
                </a:lnTo>
                <a:lnTo>
                  <a:pt x="780275" y="4445"/>
                </a:lnTo>
                <a:lnTo>
                  <a:pt x="779691" y="5715"/>
                </a:lnTo>
                <a:lnTo>
                  <a:pt x="778637" y="6985"/>
                </a:lnTo>
                <a:lnTo>
                  <a:pt x="775474" y="6985"/>
                </a:lnTo>
                <a:lnTo>
                  <a:pt x="774725" y="5715"/>
                </a:lnTo>
                <a:lnTo>
                  <a:pt x="771715" y="8255"/>
                </a:lnTo>
                <a:lnTo>
                  <a:pt x="769721" y="8255"/>
                </a:lnTo>
                <a:lnTo>
                  <a:pt x="767943" y="5715"/>
                </a:lnTo>
                <a:lnTo>
                  <a:pt x="767041" y="5715"/>
                </a:lnTo>
                <a:lnTo>
                  <a:pt x="766064" y="4445"/>
                </a:lnTo>
                <a:lnTo>
                  <a:pt x="764006" y="4445"/>
                </a:lnTo>
                <a:lnTo>
                  <a:pt x="761961" y="5715"/>
                </a:lnTo>
                <a:lnTo>
                  <a:pt x="759231" y="5715"/>
                </a:lnTo>
                <a:lnTo>
                  <a:pt x="756627" y="6985"/>
                </a:lnTo>
                <a:lnTo>
                  <a:pt x="756145" y="6985"/>
                </a:lnTo>
                <a:lnTo>
                  <a:pt x="754799" y="5715"/>
                </a:lnTo>
                <a:lnTo>
                  <a:pt x="745832" y="5715"/>
                </a:lnTo>
                <a:lnTo>
                  <a:pt x="745502" y="6985"/>
                </a:lnTo>
                <a:lnTo>
                  <a:pt x="747560" y="6985"/>
                </a:lnTo>
                <a:lnTo>
                  <a:pt x="748868" y="8255"/>
                </a:lnTo>
                <a:lnTo>
                  <a:pt x="748588" y="8255"/>
                </a:lnTo>
                <a:lnTo>
                  <a:pt x="740981" y="9525"/>
                </a:lnTo>
                <a:lnTo>
                  <a:pt x="733666" y="9525"/>
                </a:lnTo>
                <a:lnTo>
                  <a:pt x="725512" y="8255"/>
                </a:lnTo>
                <a:lnTo>
                  <a:pt x="725347" y="8255"/>
                </a:lnTo>
                <a:lnTo>
                  <a:pt x="725512" y="5715"/>
                </a:lnTo>
                <a:lnTo>
                  <a:pt x="707567" y="5715"/>
                </a:lnTo>
                <a:lnTo>
                  <a:pt x="707059" y="6985"/>
                </a:lnTo>
                <a:lnTo>
                  <a:pt x="706310" y="6985"/>
                </a:lnTo>
                <a:lnTo>
                  <a:pt x="705599" y="8255"/>
                </a:lnTo>
                <a:lnTo>
                  <a:pt x="704850" y="8255"/>
                </a:lnTo>
                <a:lnTo>
                  <a:pt x="696861" y="9525"/>
                </a:lnTo>
                <a:lnTo>
                  <a:pt x="681863" y="9525"/>
                </a:lnTo>
                <a:lnTo>
                  <a:pt x="681075" y="8255"/>
                </a:lnTo>
                <a:lnTo>
                  <a:pt x="680021" y="5715"/>
                </a:lnTo>
                <a:lnTo>
                  <a:pt x="676402" y="5715"/>
                </a:lnTo>
                <a:lnTo>
                  <a:pt x="675881" y="6985"/>
                </a:lnTo>
                <a:lnTo>
                  <a:pt x="676084" y="6985"/>
                </a:lnTo>
                <a:lnTo>
                  <a:pt x="677418" y="8255"/>
                </a:lnTo>
                <a:lnTo>
                  <a:pt x="677875" y="8255"/>
                </a:lnTo>
                <a:lnTo>
                  <a:pt x="676783" y="9525"/>
                </a:lnTo>
                <a:lnTo>
                  <a:pt x="630961" y="9525"/>
                </a:lnTo>
                <a:lnTo>
                  <a:pt x="629945" y="8255"/>
                </a:lnTo>
                <a:lnTo>
                  <a:pt x="628992" y="6985"/>
                </a:lnTo>
                <a:lnTo>
                  <a:pt x="628294" y="5715"/>
                </a:lnTo>
                <a:lnTo>
                  <a:pt x="622769" y="5715"/>
                </a:lnTo>
                <a:lnTo>
                  <a:pt x="620953" y="6985"/>
                </a:lnTo>
                <a:lnTo>
                  <a:pt x="619912" y="8255"/>
                </a:lnTo>
                <a:lnTo>
                  <a:pt x="618134" y="10795"/>
                </a:lnTo>
                <a:lnTo>
                  <a:pt x="613333" y="10795"/>
                </a:lnTo>
                <a:lnTo>
                  <a:pt x="612533" y="8255"/>
                </a:lnTo>
                <a:lnTo>
                  <a:pt x="608660" y="8255"/>
                </a:lnTo>
                <a:lnTo>
                  <a:pt x="607910" y="6985"/>
                </a:lnTo>
                <a:lnTo>
                  <a:pt x="602107" y="6985"/>
                </a:lnTo>
                <a:lnTo>
                  <a:pt x="599452" y="8255"/>
                </a:lnTo>
                <a:lnTo>
                  <a:pt x="600075" y="9525"/>
                </a:lnTo>
                <a:lnTo>
                  <a:pt x="606577" y="9525"/>
                </a:lnTo>
                <a:lnTo>
                  <a:pt x="606323" y="10795"/>
                </a:lnTo>
                <a:lnTo>
                  <a:pt x="597598" y="10795"/>
                </a:lnTo>
                <a:lnTo>
                  <a:pt x="596798" y="9525"/>
                </a:lnTo>
                <a:lnTo>
                  <a:pt x="595884" y="8255"/>
                </a:lnTo>
                <a:lnTo>
                  <a:pt x="594766" y="6985"/>
                </a:lnTo>
                <a:lnTo>
                  <a:pt x="590461" y="6985"/>
                </a:lnTo>
                <a:lnTo>
                  <a:pt x="587336" y="8255"/>
                </a:lnTo>
                <a:lnTo>
                  <a:pt x="586041" y="8255"/>
                </a:lnTo>
                <a:lnTo>
                  <a:pt x="584835" y="10795"/>
                </a:lnTo>
                <a:lnTo>
                  <a:pt x="580605" y="10795"/>
                </a:lnTo>
                <a:lnTo>
                  <a:pt x="579132" y="8255"/>
                </a:lnTo>
                <a:lnTo>
                  <a:pt x="576719" y="8255"/>
                </a:lnTo>
                <a:lnTo>
                  <a:pt x="575818" y="10795"/>
                </a:lnTo>
                <a:lnTo>
                  <a:pt x="569556" y="10795"/>
                </a:lnTo>
                <a:lnTo>
                  <a:pt x="568121" y="9525"/>
                </a:lnTo>
                <a:lnTo>
                  <a:pt x="567677" y="9525"/>
                </a:lnTo>
                <a:lnTo>
                  <a:pt x="565531" y="6985"/>
                </a:lnTo>
                <a:lnTo>
                  <a:pt x="564286" y="8255"/>
                </a:lnTo>
                <a:lnTo>
                  <a:pt x="563206" y="9525"/>
                </a:lnTo>
                <a:lnTo>
                  <a:pt x="562940" y="10795"/>
                </a:lnTo>
                <a:lnTo>
                  <a:pt x="559130" y="10795"/>
                </a:lnTo>
                <a:lnTo>
                  <a:pt x="555675" y="9525"/>
                </a:lnTo>
                <a:lnTo>
                  <a:pt x="548182" y="9525"/>
                </a:lnTo>
                <a:lnTo>
                  <a:pt x="546442" y="10795"/>
                </a:lnTo>
                <a:lnTo>
                  <a:pt x="545541" y="10795"/>
                </a:lnTo>
                <a:lnTo>
                  <a:pt x="543090" y="13335"/>
                </a:lnTo>
                <a:lnTo>
                  <a:pt x="541553" y="12065"/>
                </a:lnTo>
                <a:lnTo>
                  <a:pt x="539343" y="12065"/>
                </a:lnTo>
                <a:lnTo>
                  <a:pt x="537006" y="9525"/>
                </a:lnTo>
                <a:lnTo>
                  <a:pt x="523621" y="9525"/>
                </a:lnTo>
                <a:lnTo>
                  <a:pt x="524421" y="10795"/>
                </a:lnTo>
                <a:lnTo>
                  <a:pt x="524383" y="12065"/>
                </a:lnTo>
                <a:lnTo>
                  <a:pt x="521881" y="12065"/>
                </a:lnTo>
                <a:lnTo>
                  <a:pt x="520331" y="9525"/>
                </a:lnTo>
                <a:lnTo>
                  <a:pt x="518401" y="12065"/>
                </a:lnTo>
                <a:lnTo>
                  <a:pt x="516966" y="12065"/>
                </a:lnTo>
                <a:lnTo>
                  <a:pt x="515264" y="9525"/>
                </a:lnTo>
                <a:lnTo>
                  <a:pt x="510692" y="9525"/>
                </a:lnTo>
                <a:lnTo>
                  <a:pt x="507301" y="10795"/>
                </a:lnTo>
                <a:lnTo>
                  <a:pt x="505256" y="9525"/>
                </a:lnTo>
                <a:lnTo>
                  <a:pt x="504367" y="9525"/>
                </a:lnTo>
                <a:lnTo>
                  <a:pt x="502259" y="10795"/>
                </a:lnTo>
                <a:lnTo>
                  <a:pt x="500761" y="10795"/>
                </a:lnTo>
                <a:lnTo>
                  <a:pt x="498500" y="12065"/>
                </a:lnTo>
                <a:lnTo>
                  <a:pt x="497725" y="12065"/>
                </a:lnTo>
                <a:lnTo>
                  <a:pt x="495655" y="10795"/>
                </a:lnTo>
                <a:lnTo>
                  <a:pt x="492912" y="12065"/>
                </a:lnTo>
                <a:lnTo>
                  <a:pt x="489102" y="10795"/>
                </a:lnTo>
                <a:lnTo>
                  <a:pt x="486371" y="9525"/>
                </a:lnTo>
                <a:lnTo>
                  <a:pt x="483044" y="9525"/>
                </a:lnTo>
                <a:lnTo>
                  <a:pt x="481634" y="10795"/>
                </a:lnTo>
                <a:lnTo>
                  <a:pt x="480707" y="10795"/>
                </a:lnTo>
                <a:lnTo>
                  <a:pt x="478663" y="9525"/>
                </a:lnTo>
                <a:lnTo>
                  <a:pt x="477596" y="9525"/>
                </a:lnTo>
                <a:lnTo>
                  <a:pt x="475932" y="10795"/>
                </a:lnTo>
                <a:lnTo>
                  <a:pt x="469417" y="10795"/>
                </a:lnTo>
                <a:lnTo>
                  <a:pt x="469099" y="12065"/>
                </a:lnTo>
                <a:lnTo>
                  <a:pt x="469684" y="12065"/>
                </a:lnTo>
                <a:lnTo>
                  <a:pt x="471754" y="13335"/>
                </a:lnTo>
                <a:lnTo>
                  <a:pt x="473595" y="12065"/>
                </a:lnTo>
                <a:lnTo>
                  <a:pt x="476186" y="13335"/>
                </a:lnTo>
                <a:lnTo>
                  <a:pt x="475742" y="14605"/>
                </a:lnTo>
                <a:lnTo>
                  <a:pt x="465899" y="14605"/>
                </a:lnTo>
                <a:lnTo>
                  <a:pt x="465048" y="13335"/>
                </a:lnTo>
                <a:lnTo>
                  <a:pt x="464070" y="12065"/>
                </a:lnTo>
                <a:lnTo>
                  <a:pt x="461962" y="12065"/>
                </a:lnTo>
                <a:lnTo>
                  <a:pt x="460286" y="13335"/>
                </a:lnTo>
                <a:lnTo>
                  <a:pt x="459701" y="13335"/>
                </a:lnTo>
                <a:lnTo>
                  <a:pt x="455942" y="10795"/>
                </a:lnTo>
                <a:lnTo>
                  <a:pt x="390080" y="10795"/>
                </a:lnTo>
                <a:lnTo>
                  <a:pt x="388277" y="12065"/>
                </a:lnTo>
                <a:lnTo>
                  <a:pt x="383438" y="12065"/>
                </a:lnTo>
                <a:lnTo>
                  <a:pt x="381038" y="10795"/>
                </a:lnTo>
                <a:lnTo>
                  <a:pt x="361276" y="10795"/>
                </a:lnTo>
                <a:lnTo>
                  <a:pt x="360426" y="9525"/>
                </a:lnTo>
                <a:lnTo>
                  <a:pt x="358711" y="9525"/>
                </a:lnTo>
                <a:lnTo>
                  <a:pt x="357860" y="10795"/>
                </a:lnTo>
                <a:lnTo>
                  <a:pt x="354558" y="10795"/>
                </a:lnTo>
                <a:lnTo>
                  <a:pt x="352018" y="9525"/>
                </a:lnTo>
                <a:lnTo>
                  <a:pt x="299580" y="9525"/>
                </a:lnTo>
                <a:lnTo>
                  <a:pt x="298742" y="8255"/>
                </a:lnTo>
                <a:lnTo>
                  <a:pt x="296824" y="8255"/>
                </a:lnTo>
                <a:lnTo>
                  <a:pt x="294843" y="9525"/>
                </a:lnTo>
                <a:lnTo>
                  <a:pt x="293585" y="10795"/>
                </a:lnTo>
                <a:lnTo>
                  <a:pt x="293014" y="10795"/>
                </a:lnTo>
                <a:lnTo>
                  <a:pt x="291909" y="9525"/>
                </a:lnTo>
                <a:lnTo>
                  <a:pt x="290817" y="8255"/>
                </a:lnTo>
                <a:lnTo>
                  <a:pt x="288734" y="6985"/>
                </a:lnTo>
                <a:lnTo>
                  <a:pt x="283578" y="6985"/>
                </a:lnTo>
                <a:lnTo>
                  <a:pt x="282143" y="8255"/>
                </a:lnTo>
                <a:lnTo>
                  <a:pt x="280060" y="9525"/>
                </a:lnTo>
                <a:lnTo>
                  <a:pt x="277647" y="9525"/>
                </a:lnTo>
                <a:lnTo>
                  <a:pt x="277025" y="8255"/>
                </a:lnTo>
                <a:lnTo>
                  <a:pt x="274853" y="8255"/>
                </a:lnTo>
                <a:lnTo>
                  <a:pt x="273100" y="6985"/>
                </a:lnTo>
                <a:lnTo>
                  <a:pt x="258457" y="6985"/>
                </a:lnTo>
                <a:lnTo>
                  <a:pt x="256768" y="5715"/>
                </a:lnTo>
                <a:lnTo>
                  <a:pt x="247015" y="5715"/>
                </a:lnTo>
                <a:lnTo>
                  <a:pt x="243332" y="6985"/>
                </a:lnTo>
                <a:lnTo>
                  <a:pt x="242417" y="6985"/>
                </a:lnTo>
                <a:lnTo>
                  <a:pt x="240461" y="5715"/>
                </a:lnTo>
                <a:lnTo>
                  <a:pt x="185521" y="5715"/>
                </a:lnTo>
                <a:lnTo>
                  <a:pt x="183540" y="8255"/>
                </a:lnTo>
                <a:lnTo>
                  <a:pt x="181914" y="6985"/>
                </a:lnTo>
                <a:lnTo>
                  <a:pt x="179616" y="5715"/>
                </a:lnTo>
                <a:lnTo>
                  <a:pt x="178714" y="5715"/>
                </a:lnTo>
                <a:lnTo>
                  <a:pt x="176733" y="6985"/>
                </a:lnTo>
                <a:lnTo>
                  <a:pt x="173189" y="6985"/>
                </a:lnTo>
                <a:lnTo>
                  <a:pt x="172097" y="5715"/>
                </a:lnTo>
                <a:lnTo>
                  <a:pt x="170065" y="6985"/>
                </a:lnTo>
                <a:lnTo>
                  <a:pt x="60566" y="6985"/>
                </a:lnTo>
                <a:lnTo>
                  <a:pt x="58585" y="5715"/>
                </a:lnTo>
                <a:lnTo>
                  <a:pt x="57683" y="5715"/>
                </a:lnTo>
                <a:lnTo>
                  <a:pt x="55397" y="6985"/>
                </a:lnTo>
                <a:lnTo>
                  <a:pt x="53936" y="6985"/>
                </a:lnTo>
                <a:lnTo>
                  <a:pt x="51650" y="5715"/>
                </a:lnTo>
                <a:lnTo>
                  <a:pt x="39255" y="5715"/>
                </a:lnTo>
                <a:lnTo>
                  <a:pt x="38328" y="6985"/>
                </a:lnTo>
                <a:lnTo>
                  <a:pt x="38011" y="8255"/>
                </a:lnTo>
                <a:lnTo>
                  <a:pt x="37934" y="9525"/>
                </a:lnTo>
                <a:lnTo>
                  <a:pt x="37579" y="12065"/>
                </a:lnTo>
                <a:lnTo>
                  <a:pt x="37287" y="12065"/>
                </a:lnTo>
                <a:lnTo>
                  <a:pt x="36423" y="13335"/>
                </a:lnTo>
                <a:lnTo>
                  <a:pt x="35788" y="13335"/>
                </a:lnTo>
                <a:lnTo>
                  <a:pt x="34747" y="14605"/>
                </a:lnTo>
                <a:lnTo>
                  <a:pt x="34709" y="17145"/>
                </a:lnTo>
                <a:lnTo>
                  <a:pt x="37299" y="18415"/>
                </a:lnTo>
                <a:lnTo>
                  <a:pt x="34709" y="19685"/>
                </a:lnTo>
                <a:lnTo>
                  <a:pt x="33337" y="20955"/>
                </a:lnTo>
                <a:lnTo>
                  <a:pt x="30848" y="22225"/>
                </a:lnTo>
                <a:lnTo>
                  <a:pt x="30226" y="24765"/>
                </a:lnTo>
                <a:lnTo>
                  <a:pt x="30772" y="24765"/>
                </a:lnTo>
                <a:lnTo>
                  <a:pt x="31038" y="26035"/>
                </a:lnTo>
                <a:lnTo>
                  <a:pt x="32042" y="27305"/>
                </a:lnTo>
                <a:lnTo>
                  <a:pt x="32550" y="28575"/>
                </a:lnTo>
                <a:lnTo>
                  <a:pt x="32321" y="31115"/>
                </a:lnTo>
                <a:lnTo>
                  <a:pt x="32804" y="32385"/>
                </a:lnTo>
                <a:lnTo>
                  <a:pt x="34175" y="34925"/>
                </a:lnTo>
                <a:lnTo>
                  <a:pt x="32994" y="37465"/>
                </a:lnTo>
                <a:lnTo>
                  <a:pt x="32512" y="38735"/>
                </a:lnTo>
                <a:lnTo>
                  <a:pt x="32296" y="40005"/>
                </a:lnTo>
                <a:lnTo>
                  <a:pt x="32016" y="41275"/>
                </a:lnTo>
                <a:lnTo>
                  <a:pt x="31267" y="42545"/>
                </a:lnTo>
                <a:lnTo>
                  <a:pt x="31432" y="43815"/>
                </a:lnTo>
                <a:lnTo>
                  <a:pt x="32397" y="45085"/>
                </a:lnTo>
                <a:lnTo>
                  <a:pt x="34175" y="46355"/>
                </a:lnTo>
                <a:lnTo>
                  <a:pt x="34226" y="47625"/>
                </a:lnTo>
                <a:lnTo>
                  <a:pt x="33515" y="48895"/>
                </a:lnTo>
                <a:lnTo>
                  <a:pt x="33350" y="48895"/>
                </a:lnTo>
                <a:lnTo>
                  <a:pt x="32258" y="50165"/>
                </a:lnTo>
                <a:lnTo>
                  <a:pt x="29984" y="50165"/>
                </a:lnTo>
                <a:lnTo>
                  <a:pt x="28841" y="52705"/>
                </a:lnTo>
                <a:lnTo>
                  <a:pt x="28359" y="53975"/>
                </a:lnTo>
                <a:lnTo>
                  <a:pt x="27609" y="55245"/>
                </a:lnTo>
                <a:lnTo>
                  <a:pt x="27800" y="55245"/>
                </a:lnTo>
                <a:lnTo>
                  <a:pt x="28638" y="56515"/>
                </a:lnTo>
                <a:lnTo>
                  <a:pt x="28562" y="57785"/>
                </a:lnTo>
                <a:lnTo>
                  <a:pt x="27787" y="59055"/>
                </a:lnTo>
                <a:lnTo>
                  <a:pt x="27127" y="60325"/>
                </a:lnTo>
                <a:lnTo>
                  <a:pt x="26987" y="61595"/>
                </a:lnTo>
                <a:lnTo>
                  <a:pt x="26949" y="64135"/>
                </a:lnTo>
                <a:lnTo>
                  <a:pt x="27051" y="65405"/>
                </a:lnTo>
                <a:lnTo>
                  <a:pt x="28257" y="66675"/>
                </a:lnTo>
                <a:lnTo>
                  <a:pt x="28130" y="66675"/>
                </a:lnTo>
                <a:lnTo>
                  <a:pt x="27063" y="69215"/>
                </a:lnTo>
                <a:lnTo>
                  <a:pt x="25527" y="69215"/>
                </a:lnTo>
                <a:lnTo>
                  <a:pt x="23558" y="71755"/>
                </a:lnTo>
                <a:lnTo>
                  <a:pt x="23596" y="73025"/>
                </a:lnTo>
                <a:lnTo>
                  <a:pt x="24765" y="74295"/>
                </a:lnTo>
                <a:lnTo>
                  <a:pt x="25222" y="74295"/>
                </a:lnTo>
                <a:lnTo>
                  <a:pt x="26238" y="75565"/>
                </a:lnTo>
                <a:lnTo>
                  <a:pt x="26720" y="75565"/>
                </a:lnTo>
                <a:lnTo>
                  <a:pt x="26835" y="78105"/>
                </a:lnTo>
                <a:lnTo>
                  <a:pt x="27813" y="79375"/>
                </a:lnTo>
                <a:lnTo>
                  <a:pt x="28524" y="80645"/>
                </a:lnTo>
                <a:lnTo>
                  <a:pt x="27444" y="81915"/>
                </a:lnTo>
                <a:lnTo>
                  <a:pt x="28422" y="83185"/>
                </a:lnTo>
                <a:lnTo>
                  <a:pt x="27927" y="84455"/>
                </a:lnTo>
                <a:lnTo>
                  <a:pt x="27127" y="86995"/>
                </a:lnTo>
                <a:lnTo>
                  <a:pt x="27419" y="86995"/>
                </a:lnTo>
                <a:lnTo>
                  <a:pt x="28524" y="88265"/>
                </a:lnTo>
                <a:lnTo>
                  <a:pt x="29425" y="88265"/>
                </a:lnTo>
                <a:lnTo>
                  <a:pt x="29908" y="89535"/>
                </a:lnTo>
                <a:lnTo>
                  <a:pt x="28270" y="89535"/>
                </a:lnTo>
                <a:lnTo>
                  <a:pt x="27076" y="90805"/>
                </a:lnTo>
                <a:lnTo>
                  <a:pt x="25120" y="93345"/>
                </a:lnTo>
                <a:lnTo>
                  <a:pt x="24815" y="94615"/>
                </a:lnTo>
                <a:lnTo>
                  <a:pt x="25946" y="97155"/>
                </a:lnTo>
                <a:lnTo>
                  <a:pt x="26695" y="98425"/>
                </a:lnTo>
                <a:lnTo>
                  <a:pt x="26098" y="100965"/>
                </a:lnTo>
                <a:lnTo>
                  <a:pt x="25222" y="102235"/>
                </a:lnTo>
                <a:lnTo>
                  <a:pt x="25349" y="102235"/>
                </a:lnTo>
                <a:lnTo>
                  <a:pt x="27114" y="106045"/>
                </a:lnTo>
                <a:lnTo>
                  <a:pt x="27139" y="107315"/>
                </a:lnTo>
                <a:lnTo>
                  <a:pt x="24942" y="109855"/>
                </a:lnTo>
                <a:lnTo>
                  <a:pt x="24955" y="111125"/>
                </a:lnTo>
                <a:lnTo>
                  <a:pt x="25349" y="113665"/>
                </a:lnTo>
                <a:lnTo>
                  <a:pt x="25692" y="113665"/>
                </a:lnTo>
                <a:lnTo>
                  <a:pt x="26314" y="114935"/>
                </a:lnTo>
                <a:lnTo>
                  <a:pt x="23990" y="116205"/>
                </a:lnTo>
                <a:lnTo>
                  <a:pt x="23266" y="117475"/>
                </a:lnTo>
                <a:lnTo>
                  <a:pt x="21996" y="117475"/>
                </a:lnTo>
                <a:lnTo>
                  <a:pt x="21996" y="118745"/>
                </a:lnTo>
                <a:lnTo>
                  <a:pt x="22758" y="120015"/>
                </a:lnTo>
                <a:lnTo>
                  <a:pt x="22440" y="121285"/>
                </a:lnTo>
                <a:lnTo>
                  <a:pt x="21056" y="123825"/>
                </a:lnTo>
                <a:lnTo>
                  <a:pt x="21043" y="125095"/>
                </a:lnTo>
                <a:lnTo>
                  <a:pt x="22809" y="126365"/>
                </a:lnTo>
                <a:lnTo>
                  <a:pt x="22948" y="127635"/>
                </a:lnTo>
                <a:lnTo>
                  <a:pt x="21348" y="128905"/>
                </a:lnTo>
                <a:lnTo>
                  <a:pt x="20218" y="130175"/>
                </a:lnTo>
                <a:lnTo>
                  <a:pt x="18719" y="131445"/>
                </a:lnTo>
                <a:lnTo>
                  <a:pt x="18249" y="132715"/>
                </a:lnTo>
                <a:lnTo>
                  <a:pt x="19685" y="135255"/>
                </a:lnTo>
                <a:lnTo>
                  <a:pt x="19469" y="136525"/>
                </a:lnTo>
                <a:lnTo>
                  <a:pt x="19532" y="139065"/>
                </a:lnTo>
                <a:lnTo>
                  <a:pt x="19875" y="140335"/>
                </a:lnTo>
                <a:lnTo>
                  <a:pt x="20586" y="141605"/>
                </a:lnTo>
                <a:lnTo>
                  <a:pt x="20853" y="141605"/>
                </a:lnTo>
                <a:lnTo>
                  <a:pt x="20574" y="142875"/>
                </a:lnTo>
                <a:lnTo>
                  <a:pt x="20243" y="142875"/>
                </a:lnTo>
                <a:lnTo>
                  <a:pt x="19304" y="144145"/>
                </a:lnTo>
                <a:lnTo>
                  <a:pt x="18503" y="145415"/>
                </a:lnTo>
                <a:lnTo>
                  <a:pt x="16421" y="145415"/>
                </a:lnTo>
                <a:lnTo>
                  <a:pt x="16179" y="146685"/>
                </a:lnTo>
                <a:lnTo>
                  <a:pt x="15925" y="149225"/>
                </a:lnTo>
                <a:lnTo>
                  <a:pt x="16256" y="150495"/>
                </a:lnTo>
                <a:lnTo>
                  <a:pt x="17640" y="153035"/>
                </a:lnTo>
                <a:lnTo>
                  <a:pt x="17640" y="154305"/>
                </a:lnTo>
                <a:lnTo>
                  <a:pt x="16802" y="155575"/>
                </a:lnTo>
                <a:lnTo>
                  <a:pt x="16662" y="156845"/>
                </a:lnTo>
                <a:lnTo>
                  <a:pt x="17754" y="159385"/>
                </a:lnTo>
                <a:lnTo>
                  <a:pt x="17640" y="160655"/>
                </a:lnTo>
                <a:lnTo>
                  <a:pt x="17449" y="161925"/>
                </a:lnTo>
                <a:lnTo>
                  <a:pt x="14897" y="163195"/>
                </a:lnTo>
                <a:lnTo>
                  <a:pt x="13995" y="164465"/>
                </a:lnTo>
                <a:lnTo>
                  <a:pt x="14033" y="167005"/>
                </a:lnTo>
                <a:lnTo>
                  <a:pt x="13627" y="167005"/>
                </a:lnTo>
                <a:lnTo>
                  <a:pt x="12153" y="169545"/>
                </a:lnTo>
                <a:lnTo>
                  <a:pt x="13881" y="172085"/>
                </a:lnTo>
                <a:lnTo>
                  <a:pt x="14033" y="173355"/>
                </a:lnTo>
                <a:lnTo>
                  <a:pt x="13589" y="174625"/>
                </a:lnTo>
                <a:lnTo>
                  <a:pt x="13208" y="174625"/>
                </a:lnTo>
                <a:lnTo>
                  <a:pt x="11976" y="177165"/>
                </a:lnTo>
                <a:lnTo>
                  <a:pt x="12407" y="178435"/>
                </a:lnTo>
                <a:lnTo>
                  <a:pt x="14185" y="180975"/>
                </a:lnTo>
                <a:lnTo>
                  <a:pt x="14833" y="180975"/>
                </a:lnTo>
                <a:lnTo>
                  <a:pt x="16700" y="182245"/>
                </a:lnTo>
                <a:lnTo>
                  <a:pt x="19392" y="186055"/>
                </a:lnTo>
                <a:lnTo>
                  <a:pt x="19494" y="187325"/>
                </a:lnTo>
                <a:lnTo>
                  <a:pt x="18186" y="188595"/>
                </a:lnTo>
                <a:lnTo>
                  <a:pt x="17551" y="189865"/>
                </a:lnTo>
                <a:lnTo>
                  <a:pt x="16243" y="191135"/>
                </a:lnTo>
                <a:lnTo>
                  <a:pt x="16027" y="192405"/>
                </a:lnTo>
                <a:lnTo>
                  <a:pt x="16484" y="194945"/>
                </a:lnTo>
                <a:lnTo>
                  <a:pt x="17056" y="194945"/>
                </a:lnTo>
                <a:lnTo>
                  <a:pt x="16992" y="196215"/>
                </a:lnTo>
                <a:lnTo>
                  <a:pt x="16573" y="196215"/>
                </a:lnTo>
                <a:lnTo>
                  <a:pt x="14655" y="197485"/>
                </a:lnTo>
                <a:lnTo>
                  <a:pt x="14147" y="198755"/>
                </a:lnTo>
                <a:lnTo>
                  <a:pt x="14046" y="201295"/>
                </a:lnTo>
                <a:lnTo>
                  <a:pt x="14224" y="202565"/>
                </a:lnTo>
                <a:lnTo>
                  <a:pt x="14363" y="205105"/>
                </a:lnTo>
                <a:lnTo>
                  <a:pt x="17767" y="205105"/>
                </a:lnTo>
                <a:lnTo>
                  <a:pt x="18300" y="206375"/>
                </a:lnTo>
                <a:lnTo>
                  <a:pt x="18059" y="206375"/>
                </a:lnTo>
                <a:lnTo>
                  <a:pt x="16751" y="207645"/>
                </a:lnTo>
                <a:lnTo>
                  <a:pt x="16141" y="206375"/>
                </a:lnTo>
                <a:lnTo>
                  <a:pt x="14262" y="207645"/>
                </a:lnTo>
                <a:lnTo>
                  <a:pt x="13182" y="207645"/>
                </a:lnTo>
                <a:lnTo>
                  <a:pt x="11938" y="210185"/>
                </a:lnTo>
                <a:lnTo>
                  <a:pt x="11252" y="210185"/>
                </a:lnTo>
                <a:lnTo>
                  <a:pt x="10337" y="212725"/>
                </a:lnTo>
                <a:lnTo>
                  <a:pt x="10896" y="215265"/>
                </a:lnTo>
                <a:lnTo>
                  <a:pt x="11506" y="215265"/>
                </a:lnTo>
                <a:lnTo>
                  <a:pt x="13576" y="216535"/>
                </a:lnTo>
                <a:lnTo>
                  <a:pt x="11976" y="217805"/>
                </a:lnTo>
                <a:lnTo>
                  <a:pt x="11671" y="217805"/>
                </a:lnTo>
                <a:lnTo>
                  <a:pt x="7340" y="220345"/>
                </a:lnTo>
                <a:lnTo>
                  <a:pt x="10033" y="222885"/>
                </a:lnTo>
                <a:lnTo>
                  <a:pt x="10744" y="224155"/>
                </a:lnTo>
                <a:lnTo>
                  <a:pt x="10325" y="226695"/>
                </a:lnTo>
                <a:lnTo>
                  <a:pt x="10325" y="227965"/>
                </a:lnTo>
                <a:lnTo>
                  <a:pt x="10198" y="227965"/>
                </a:lnTo>
                <a:lnTo>
                  <a:pt x="9880" y="229235"/>
                </a:lnTo>
                <a:lnTo>
                  <a:pt x="8813" y="230505"/>
                </a:lnTo>
                <a:lnTo>
                  <a:pt x="8356" y="230505"/>
                </a:lnTo>
                <a:lnTo>
                  <a:pt x="7061" y="231775"/>
                </a:lnTo>
                <a:lnTo>
                  <a:pt x="6807" y="233045"/>
                </a:lnTo>
                <a:lnTo>
                  <a:pt x="8191" y="235585"/>
                </a:lnTo>
                <a:lnTo>
                  <a:pt x="8597" y="236855"/>
                </a:lnTo>
                <a:lnTo>
                  <a:pt x="8420" y="239395"/>
                </a:lnTo>
                <a:lnTo>
                  <a:pt x="8763" y="240665"/>
                </a:lnTo>
                <a:lnTo>
                  <a:pt x="10668" y="243205"/>
                </a:lnTo>
                <a:lnTo>
                  <a:pt x="9893" y="244475"/>
                </a:lnTo>
                <a:lnTo>
                  <a:pt x="6019" y="244475"/>
                </a:lnTo>
                <a:lnTo>
                  <a:pt x="4203" y="245745"/>
                </a:lnTo>
                <a:lnTo>
                  <a:pt x="3860" y="245745"/>
                </a:lnTo>
                <a:lnTo>
                  <a:pt x="3416" y="247015"/>
                </a:lnTo>
                <a:lnTo>
                  <a:pt x="4267" y="248285"/>
                </a:lnTo>
                <a:lnTo>
                  <a:pt x="4521" y="248285"/>
                </a:lnTo>
                <a:lnTo>
                  <a:pt x="6184" y="249555"/>
                </a:lnTo>
                <a:lnTo>
                  <a:pt x="5321" y="249555"/>
                </a:lnTo>
                <a:lnTo>
                  <a:pt x="3606" y="250825"/>
                </a:lnTo>
                <a:lnTo>
                  <a:pt x="2527" y="250825"/>
                </a:lnTo>
                <a:lnTo>
                  <a:pt x="50" y="252095"/>
                </a:lnTo>
                <a:lnTo>
                  <a:pt x="0" y="253365"/>
                </a:lnTo>
                <a:lnTo>
                  <a:pt x="2082" y="254635"/>
                </a:lnTo>
                <a:lnTo>
                  <a:pt x="2908" y="255905"/>
                </a:lnTo>
                <a:lnTo>
                  <a:pt x="4419" y="255905"/>
                </a:lnTo>
                <a:lnTo>
                  <a:pt x="4927" y="257175"/>
                </a:lnTo>
                <a:lnTo>
                  <a:pt x="5029" y="263525"/>
                </a:lnTo>
                <a:lnTo>
                  <a:pt x="5219" y="264795"/>
                </a:lnTo>
                <a:lnTo>
                  <a:pt x="5664" y="266065"/>
                </a:lnTo>
                <a:lnTo>
                  <a:pt x="6870" y="267335"/>
                </a:lnTo>
                <a:lnTo>
                  <a:pt x="7378" y="267335"/>
                </a:lnTo>
                <a:lnTo>
                  <a:pt x="7912" y="268605"/>
                </a:lnTo>
                <a:lnTo>
                  <a:pt x="7505" y="268605"/>
                </a:lnTo>
                <a:lnTo>
                  <a:pt x="7086" y="269875"/>
                </a:lnTo>
                <a:lnTo>
                  <a:pt x="5715" y="272415"/>
                </a:lnTo>
                <a:lnTo>
                  <a:pt x="5118" y="274955"/>
                </a:lnTo>
                <a:lnTo>
                  <a:pt x="5334" y="274955"/>
                </a:lnTo>
                <a:lnTo>
                  <a:pt x="6769" y="277495"/>
                </a:lnTo>
                <a:lnTo>
                  <a:pt x="10820" y="277495"/>
                </a:lnTo>
                <a:lnTo>
                  <a:pt x="13335" y="278765"/>
                </a:lnTo>
                <a:lnTo>
                  <a:pt x="15049" y="280035"/>
                </a:lnTo>
                <a:lnTo>
                  <a:pt x="29984" y="280035"/>
                </a:lnTo>
                <a:lnTo>
                  <a:pt x="31902" y="281305"/>
                </a:lnTo>
                <a:lnTo>
                  <a:pt x="135890" y="281305"/>
                </a:lnTo>
                <a:lnTo>
                  <a:pt x="137858" y="280035"/>
                </a:lnTo>
                <a:lnTo>
                  <a:pt x="139306" y="280035"/>
                </a:lnTo>
                <a:lnTo>
                  <a:pt x="141605" y="281305"/>
                </a:lnTo>
                <a:lnTo>
                  <a:pt x="142532" y="281305"/>
                </a:lnTo>
                <a:lnTo>
                  <a:pt x="144741" y="280035"/>
                </a:lnTo>
                <a:lnTo>
                  <a:pt x="150152" y="280035"/>
                </a:lnTo>
                <a:lnTo>
                  <a:pt x="151942" y="278765"/>
                </a:lnTo>
                <a:lnTo>
                  <a:pt x="153771" y="278765"/>
                </a:lnTo>
                <a:lnTo>
                  <a:pt x="154432" y="277495"/>
                </a:lnTo>
                <a:lnTo>
                  <a:pt x="156337" y="276225"/>
                </a:lnTo>
                <a:lnTo>
                  <a:pt x="163334" y="276225"/>
                </a:lnTo>
                <a:lnTo>
                  <a:pt x="164947" y="274955"/>
                </a:lnTo>
                <a:lnTo>
                  <a:pt x="166395" y="274955"/>
                </a:lnTo>
                <a:lnTo>
                  <a:pt x="167322" y="273685"/>
                </a:lnTo>
                <a:lnTo>
                  <a:pt x="169316" y="274955"/>
                </a:lnTo>
                <a:lnTo>
                  <a:pt x="170345" y="276225"/>
                </a:lnTo>
                <a:lnTo>
                  <a:pt x="185496" y="276225"/>
                </a:lnTo>
                <a:lnTo>
                  <a:pt x="187667" y="277495"/>
                </a:lnTo>
                <a:lnTo>
                  <a:pt x="204724" y="277495"/>
                </a:lnTo>
                <a:lnTo>
                  <a:pt x="210185" y="278765"/>
                </a:lnTo>
                <a:lnTo>
                  <a:pt x="212775" y="278765"/>
                </a:lnTo>
                <a:lnTo>
                  <a:pt x="214210" y="280035"/>
                </a:lnTo>
                <a:lnTo>
                  <a:pt x="231533" y="280035"/>
                </a:lnTo>
                <a:lnTo>
                  <a:pt x="234416" y="281305"/>
                </a:lnTo>
                <a:lnTo>
                  <a:pt x="235927" y="281305"/>
                </a:lnTo>
                <a:lnTo>
                  <a:pt x="237934" y="280035"/>
                </a:lnTo>
                <a:lnTo>
                  <a:pt x="239928" y="280035"/>
                </a:lnTo>
                <a:lnTo>
                  <a:pt x="240804" y="281305"/>
                </a:lnTo>
                <a:lnTo>
                  <a:pt x="261226" y="281305"/>
                </a:lnTo>
                <a:lnTo>
                  <a:pt x="264033" y="280035"/>
                </a:lnTo>
                <a:lnTo>
                  <a:pt x="264541" y="280035"/>
                </a:lnTo>
                <a:lnTo>
                  <a:pt x="265938" y="281305"/>
                </a:lnTo>
                <a:lnTo>
                  <a:pt x="289928" y="281305"/>
                </a:lnTo>
                <a:lnTo>
                  <a:pt x="291846" y="282575"/>
                </a:lnTo>
                <a:lnTo>
                  <a:pt x="304584" y="282575"/>
                </a:lnTo>
                <a:lnTo>
                  <a:pt x="306527" y="281305"/>
                </a:lnTo>
                <a:lnTo>
                  <a:pt x="307454" y="281305"/>
                </a:lnTo>
                <a:lnTo>
                  <a:pt x="309956" y="282575"/>
                </a:lnTo>
                <a:lnTo>
                  <a:pt x="318452" y="282575"/>
                </a:lnTo>
                <a:lnTo>
                  <a:pt x="326974" y="283845"/>
                </a:lnTo>
                <a:lnTo>
                  <a:pt x="333070" y="282575"/>
                </a:lnTo>
                <a:lnTo>
                  <a:pt x="341630" y="282575"/>
                </a:lnTo>
                <a:lnTo>
                  <a:pt x="343725" y="283845"/>
                </a:lnTo>
                <a:lnTo>
                  <a:pt x="346887" y="283845"/>
                </a:lnTo>
                <a:lnTo>
                  <a:pt x="348335" y="285115"/>
                </a:lnTo>
                <a:lnTo>
                  <a:pt x="380415" y="285115"/>
                </a:lnTo>
                <a:lnTo>
                  <a:pt x="381546" y="283845"/>
                </a:lnTo>
                <a:lnTo>
                  <a:pt x="386676" y="283845"/>
                </a:lnTo>
                <a:lnTo>
                  <a:pt x="388048" y="285115"/>
                </a:lnTo>
                <a:lnTo>
                  <a:pt x="429920" y="285115"/>
                </a:lnTo>
                <a:lnTo>
                  <a:pt x="430758" y="283845"/>
                </a:lnTo>
                <a:lnTo>
                  <a:pt x="438188" y="283845"/>
                </a:lnTo>
                <a:lnTo>
                  <a:pt x="442163" y="282575"/>
                </a:lnTo>
                <a:lnTo>
                  <a:pt x="506361" y="282575"/>
                </a:lnTo>
                <a:lnTo>
                  <a:pt x="508088" y="281305"/>
                </a:lnTo>
                <a:lnTo>
                  <a:pt x="509003" y="282575"/>
                </a:lnTo>
                <a:lnTo>
                  <a:pt x="509879" y="282575"/>
                </a:lnTo>
                <a:lnTo>
                  <a:pt x="511263" y="281305"/>
                </a:lnTo>
                <a:lnTo>
                  <a:pt x="545973" y="281305"/>
                </a:lnTo>
                <a:lnTo>
                  <a:pt x="547865" y="280035"/>
                </a:lnTo>
                <a:lnTo>
                  <a:pt x="562724" y="280035"/>
                </a:lnTo>
                <a:lnTo>
                  <a:pt x="566229" y="281305"/>
                </a:lnTo>
                <a:lnTo>
                  <a:pt x="568337" y="281305"/>
                </a:lnTo>
                <a:lnTo>
                  <a:pt x="573049" y="280035"/>
                </a:lnTo>
                <a:lnTo>
                  <a:pt x="575716" y="278765"/>
                </a:lnTo>
                <a:lnTo>
                  <a:pt x="579831" y="281305"/>
                </a:lnTo>
                <a:lnTo>
                  <a:pt x="581291" y="281305"/>
                </a:lnTo>
                <a:lnTo>
                  <a:pt x="584174" y="280035"/>
                </a:lnTo>
                <a:lnTo>
                  <a:pt x="606323" y="280035"/>
                </a:lnTo>
                <a:lnTo>
                  <a:pt x="609371" y="277495"/>
                </a:lnTo>
                <a:lnTo>
                  <a:pt x="610870" y="277495"/>
                </a:lnTo>
                <a:lnTo>
                  <a:pt x="613181" y="278765"/>
                </a:lnTo>
                <a:lnTo>
                  <a:pt x="613968" y="278765"/>
                </a:lnTo>
                <a:lnTo>
                  <a:pt x="618858" y="280035"/>
                </a:lnTo>
                <a:lnTo>
                  <a:pt x="631355" y="280035"/>
                </a:lnTo>
                <a:lnTo>
                  <a:pt x="635939" y="278765"/>
                </a:lnTo>
                <a:lnTo>
                  <a:pt x="645401" y="280035"/>
                </a:lnTo>
                <a:lnTo>
                  <a:pt x="704583" y="280035"/>
                </a:lnTo>
                <a:lnTo>
                  <a:pt x="706564" y="278765"/>
                </a:lnTo>
                <a:lnTo>
                  <a:pt x="713714" y="278765"/>
                </a:lnTo>
                <a:lnTo>
                  <a:pt x="716800" y="280035"/>
                </a:lnTo>
                <a:lnTo>
                  <a:pt x="718235" y="278765"/>
                </a:lnTo>
                <a:lnTo>
                  <a:pt x="720178" y="278765"/>
                </a:lnTo>
                <a:lnTo>
                  <a:pt x="722299" y="277495"/>
                </a:lnTo>
                <a:lnTo>
                  <a:pt x="724154" y="277495"/>
                </a:lnTo>
                <a:lnTo>
                  <a:pt x="727316" y="278765"/>
                </a:lnTo>
                <a:lnTo>
                  <a:pt x="728751" y="278765"/>
                </a:lnTo>
                <a:lnTo>
                  <a:pt x="732485" y="280035"/>
                </a:lnTo>
                <a:lnTo>
                  <a:pt x="734555" y="278765"/>
                </a:lnTo>
                <a:lnTo>
                  <a:pt x="737095" y="278765"/>
                </a:lnTo>
                <a:lnTo>
                  <a:pt x="740740" y="277495"/>
                </a:lnTo>
                <a:lnTo>
                  <a:pt x="744080" y="277495"/>
                </a:lnTo>
                <a:lnTo>
                  <a:pt x="747699" y="278765"/>
                </a:lnTo>
                <a:lnTo>
                  <a:pt x="752792" y="278765"/>
                </a:lnTo>
                <a:lnTo>
                  <a:pt x="754011" y="277495"/>
                </a:lnTo>
                <a:lnTo>
                  <a:pt x="838796" y="277495"/>
                </a:lnTo>
                <a:lnTo>
                  <a:pt x="840778" y="276225"/>
                </a:lnTo>
                <a:lnTo>
                  <a:pt x="842175" y="276225"/>
                </a:lnTo>
                <a:lnTo>
                  <a:pt x="846023" y="277495"/>
                </a:lnTo>
                <a:lnTo>
                  <a:pt x="848398" y="277495"/>
                </a:lnTo>
                <a:lnTo>
                  <a:pt x="851598" y="276225"/>
                </a:lnTo>
                <a:lnTo>
                  <a:pt x="852500" y="276225"/>
                </a:lnTo>
                <a:lnTo>
                  <a:pt x="854557" y="277495"/>
                </a:lnTo>
                <a:lnTo>
                  <a:pt x="855637" y="277495"/>
                </a:lnTo>
                <a:lnTo>
                  <a:pt x="857427" y="276225"/>
                </a:lnTo>
                <a:lnTo>
                  <a:pt x="858024" y="277495"/>
                </a:lnTo>
                <a:lnTo>
                  <a:pt x="861542" y="277495"/>
                </a:lnTo>
                <a:lnTo>
                  <a:pt x="864146" y="276225"/>
                </a:lnTo>
                <a:lnTo>
                  <a:pt x="913739" y="276225"/>
                </a:lnTo>
                <a:lnTo>
                  <a:pt x="916089" y="274955"/>
                </a:lnTo>
                <a:lnTo>
                  <a:pt x="919480" y="276225"/>
                </a:lnTo>
                <a:lnTo>
                  <a:pt x="921550" y="276225"/>
                </a:lnTo>
                <a:lnTo>
                  <a:pt x="923620" y="274955"/>
                </a:lnTo>
                <a:lnTo>
                  <a:pt x="925258" y="274955"/>
                </a:lnTo>
                <a:lnTo>
                  <a:pt x="926693" y="276225"/>
                </a:lnTo>
                <a:lnTo>
                  <a:pt x="940003" y="276225"/>
                </a:lnTo>
                <a:lnTo>
                  <a:pt x="941438" y="274955"/>
                </a:lnTo>
                <a:lnTo>
                  <a:pt x="942860" y="273685"/>
                </a:lnTo>
                <a:lnTo>
                  <a:pt x="944372" y="274955"/>
                </a:lnTo>
                <a:lnTo>
                  <a:pt x="949223" y="274955"/>
                </a:lnTo>
                <a:lnTo>
                  <a:pt x="952487" y="276225"/>
                </a:lnTo>
                <a:lnTo>
                  <a:pt x="954849" y="276225"/>
                </a:lnTo>
                <a:lnTo>
                  <a:pt x="958329" y="274955"/>
                </a:lnTo>
                <a:lnTo>
                  <a:pt x="959510" y="274955"/>
                </a:lnTo>
                <a:lnTo>
                  <a:pt x="961771" y="276225"/>
                </a:lnTo>
                <a:lnTo>
                  <a:pt x="970013" y="276225"/>
                </a:lnTo>
                <a:lnTo>
                  <a:pt x="971092" y="274955"/>
                </a:lnTo>
                <a:lnTo>
                  <a:pt x="988923" y="274955"/>
                </a:lnTo>
                <a:lnTo>
                  <a:pt x="991806" y="276225"/>
                </a:lnTo>
                <a:lnTo>
                  <a:pt x="993546" y="276225"/>
                </a:lnTo>
                <a:lnTo>
                  <a:pt x="995832" y="274955"/>
                </a:lnTo>
                <a:lnTo>
                  <a:pt x="999363" y="274955"/>
                </a:lnTo>
                <a:lnTo>
                  <a:pt x="999998" y="276225"/>
                </a:lnTo>
                <a:lnTo>
                  <a:pt x="1002207" y="274955"/>
                </a:lnTo>
                <a:lnTo>
                  <a:pt x="1040955" y="274955"/>
                </a:lnTo>
                <a:lnTo>
                  <a:pt x="1042111" y="273685"/>
                </a:lnTo>
                <a:lnTo>
                  <a:pt x="1045159" y="272415"/>
                </a:lnTo>
                <a:lnTo>
                  <a:pt x="1047267" y="272415"/>
                </a:lnTo>
                <a:lnTo>
                  <a:pt x="1049401" y="273685"/>
                </a:lnTo>
                <a:lnTo>
                  <a:pt x="1051293" y="273685"/>
                </a:lnTo>
                <a:lnTo>
                  <a:pt x="1053325" y="274955"/>
                </a:lnTo>
                <a:lnTo>
                  <a:pt x="1056741" y="274955"/>
                </a:lnTo>
                <a:lnTo>
                  <a:pt x="1058926" y="276225"/>
                </a:lnTo>
                <a:lnTo>
                  <a:pt x="1074750" y="276225"/>
                </a:lnTo>
                <a:lnTo>
                  <a:pt x="1076464" y="274955"/>
                </a:lnTo>
                <a:lnTo>
                  <a:pt x="1077595" y="274955"/>
                </a:lnTo>
                <a:lnTo>
                  <a:pt x="1079588" y="276225"/>
                </a:lnTo>
                <a:lnTo>
                  <a:pt x="1168387" y="276225"/>
                </a:lnTo>
                <a:lnTo>
                  <a:pt x="1170609" y="277495"/>
                </a:lnTo>
                <a:lnTo>
                  <a:pt x="1212672" y="277495"/>
                </a:lnTo>
                <a:lnTo>
                  <a:pt x="1214170" y="278765"/>
                </a:lnTo>
                <a:lnTo>
                  <a:pt x="1216139" y="278765"/>
                </a:lnTo>
                <a:lnTo>
                  <a:pt x="1219111" y="277495"/>
                </a:lnTo>
                <a:lnTo>
                  <a:pt x="1220901" y="277495"/>
                </a:lnTo>
                <a:lnTo>
                  <a:pt x="1223441" y="278765"/>
                </a:lnTo>
                <a:lnTo>
                  <a:pt x="1224305" y="278765"/>
                </a:lnTo>
                <a:lnTo>
                  <a:pt x="1225816" y="280035"/>
                </a:lnTo>
                <a:lnTo>
                  <a:pt x="1227328" y="280035"/>
                </a:lnTo>
                <a:lnTo>
                  <a:pt x="1226337" y="282575"/>
                </a:lnTo>
                <a:lnTo>
                  <a:pt x="1225473" y="283845"/>
                </a:lnTo>
                <a:lnTo>
                  <a:pt x="1224064" y="283845"/>
                </a:lnTo>
                <a:lnTo>
                  <a:pt x="1223416" y="282575"/>
                </a:lnTo>
                <a:lnTo>
                  <a:pt x="1221460" y="281305"/>
                </a:lnTo>
                <a:lnTo>
                  <a:pt x="1220431" y="281305"/>
                </a:lnTo>
                <a:lnTo>
                  <a:pt x="1216545" y="282575"/>
                </a:lnTo>
                <a:lnTo>
                  <a:pt x="1213866" y="282575"/>
                </a:lnTo>
                <a:lnTo>
                  <a:pt x="1210945" y="281305"/>
                </a:lnTo>
                <a:lnTo>
                  <a:pt x="1207960" y="281305"/>
                </a:lnTo>
                <a:lnTo>
                  <a:pt x="1205674" y="282575"/>
                </a:lnTo>
                <a:lnTo>
                  <a:pt x="1204633" y="282575"/>
                </a:lnTo>
                <a:lnTo>
                  <a:pt x="1202029" y="281305"/>
                </a:lnTo>
                <a:lnTo>
                  <a:pt x="1200505" y="281305"/>
                </a:lnTo>
                <a:lnTo>
                  <a:pt x="1197470" y="282575"/>
                </a:lnTo>
                <a:lnTo>
                  <a:pt x="1195730" y="282575"/>
                </a:lnTo>
                <a:lnTo>
                  <a:pt x="1191145" y="281305"/>
                </a:lnTo>
                <a:lnTo>
                  <a:pt x="1161249" y="281305"/>
                </a:lnTo>
                <a:lnTo>
                  <a:pt x="1159827" y="282575"/>
                </a:lnTo>
                <a:lnTo>
                  <a:pt x="1159256" y="282575"/>
                </a:lnTo>
                <a:lnTo>
                  <a:pt x="1157008" y="281305"/>
                </a:lnTo>
                <a:lnTo>
                  <a:pt x="1151470" y="281305"/>
                </a:lnTo>
                <a:lnTo>
                  <a:pt x="1149781" y="280035"/>
                </a:lnTo>
                <a:lnTo>
                  <a:pt x="1147013" y="280035"/>
                </a:lnTo>
                <a:lnTo>
                  <a:pt x="1145679" y="278765"/>
                </a:lnTo>
                <a:lnTo>
                  <a:pt x="1143368" y="280035"/>
                </a:lnTo>
                <a:lnTo>
                  <a:pt x="1138110" y="280035"/>
                </a:lnTo>
                <a:lnTo>
                  <a:pt x="1137564" y="281305"/>
                </a:lnTo>
                <a:lnTo>
                  <a:pt x="1136116" y="282575"/>
                </a:lnTo>
                <a:lnTo>
                  <a:pt x="1135100" y="282575"/>
                </a:lnTo>
                <a:lnTo>
                  <a:pt x="1133424" y="281305"/>
                </a:lnTo>
                <a:lnTo>
                  <a:pt x="1127925" y="281305"/>
                </a:lnTo>
                <a:lnTo>
                  <a:pt x="1126045" y="280035"/>
                </a:lnTo>
                <a:lnTo>
                  <a:pt x="1123911" y="278765"/>
                </a:lnTo>
                <a:lnTo>
                  <a:pt x="1121816" y="278765"/>
                </a:lnTo>
                <a:lnTo>
                  <a:pt x="1117866" y="281305"/>
                </a:lnTo>
                <a:lnTo>
                  <a:pt x="1115771" y="281305"/>
                </a:lnTo>
                <a:lnTo>
                  <a:pt x="1113370" y="280035"/>
                </a:lnTo>
                <a:lnTo>
                  <a:pt x="1078230" y="280035"/>
                </a:lnTo>
                <a:lnTo>
                  <a:pt x="1065720" y="278765"/>
                </a:lnTo>
                <a:lnTo>
                  <a:pt x="1058710" y="280035"/>
                </a:lnTo>
                <a:lnTo>
                  <a:pt x="1048956" y="278765"/>
                </a:lnTo>
                <a:lnTo>
                  <a:pt x="1046200" y="280035"/>
                </a:lnTo>
                <a:lnTo>
                  <a:pt x="1034910" y="280035"/>
                </a:lnTo>
                <a:lnTo>
                  <a:pt x="1022184" y="278765"/>
                </a:lnTo>
                <a:lnTo>
                  <a:pt x="990396" y="278765"/>
                </a:lnTo>
                <a:lnTo>
                  <a:pt x="989495" y="280035"/>
                </a:lnTo>
                <a:lnTo>
                  <a:pt x="987374" y="281305"/>
                </a:lnTo>
                <a:lnTo>
                  <a:pt x="985964" y="281305"/>
                </a:lnTo>
                <a:lnTo>
                  <a:pt x="982764" y="280035"/>
                </a:lnTo>
                <a:lnTo>
                  <a:pt x="981062" y="278765"/>
                </a:lnTo>
                <a:lnTo>
                  <a:pt x="978725" y="280035"/>
                </a:lnTo>
                <a:lnTo>
                  <a:pt x="978115" y="281305"/>
                </a:lnTo>
                <a:lnTo>
                  <a:pt x="976020" y="280035"/>
                </a:lnTo>
                <a:lnTo>
                  <a:pt x="974229" y="278765"/>
                </a:lnTo>
                <a:lnTo>
                  <a:pt x="965060" y="278765"/>
                </a:lnTo>
                <a:lnTo>
                  <a:pt x="957745" y="280035"/>
                </a:lnTo>
                <a:lnTo>
                  <a:pt x="948905" y="278765"/>
                </a:lnTo>
                <a:lnTo>
                  <a:pt x="947381" y="278765"/>
                </a:lnTo>
                <a:lnTo>
                  <a:pt x="944613" y="280035"/>
                </a:lnTo>
                <a:lnTo>
                  <a:pt x="943457" y="280035"/>
                </a:lnTo>
                <a:lnTo>
                  <a:pt x="941539" y="281305"/>
                </a:lnTo>
                <a:lnTo>
                  <a:pt x="940600" y="281305"/>
                </a:lnTo>
                <a:lnTo>
                  <a:pt x="938580" y="280035"/>
                </a:lnTo>
                <a:lnTo>
                  <a:pt x="900938" y="280035"/>
                </a:lnTo>
                <a:lnTo>
                  <a:pt x="898410" y="281305"/>
                </a:lnTo>
                <a:lnTo>
                  <a:pt x="896645" y="281305"/>
                </a:lnTo>
                <a:lnTo>
                  <a:pt x="893762" y="280035"/>
                </a:lnTo>
                <a:lnTo>
                  <a:pt x="882650" y="280035"/>
                </a:lnTo>
                <a:lnTo>
                  <a:pt x="881024" y="281305"/>
                </a:lnTo>
                <a:lnTo>
                  <a:pt x="866775" y="281305"/>
                </a:lnTo>
                <a:lnTo>
                  <a:pt x="866470" y="280035"/>
                </a:lnTo>
                <a:lnTo>
                  <a:pt x="839165" y="280035"/>
                </a:lnTo>
                <a:lnTo>
                  <a:pt x="838276" y="281305"/>
                </a:lnTo>
                <a:lnTo>
                  <a:pt x="782193" y="281305"/>
                </a:lnTo>
                <a:lnTo>
                  <a:pt x="780326" y="282575"/>
                </a:lnTo>
                <a:lnTo>
                  <a:pt x="773607" y="282575"/>
                </a:lnTo>
                <a:lnTo>
                  <a:pt x="771105" y="281305"/>
                </a:lnTo>
                <a:lnTo>
                  <a:pt x="741934" y="281305"/>
                </a:lnTo>
                <a:lnTo>
                  <a:pt x="739609" y="282575"/>
                </a:lnTo>
                <a:lnTo>
                  <a:pt x="738149" y="282575"/>
                </a:lnTo>
                <a:lnTo>
                  <a:pt x="735888" y="281305"/>
                </a:lnTo>
                <a:lnTo>
                  <a:pt x="705726" y="281305"/>
                </a:lnTo>
                <a:lnTo>
                  <a:pt x="702919" y="282575"/>
                </a:lnTo>
                <a:lnTo>
                  <a:pt x="700849" y="282575"/>
                </a:lnTo>
                <a:lnTo>
                  <a:pt x="698144" y="281305"/>
                </a:lnTo>
                <a:lnTo>
                  <a:pt x="697649" y="281305"/>
                </a:lnTo>
                <a:lnTo>
                  <a:pt x="696201" y="282575"/>
                </a:lnTo>
                <a:lnTo>
                  <a:pt x="654456" y="282575"/>
                </a:lnTo>
                <a:lnTo>
                  <a:pt x="653859" y="283845"/>
                </a:lnTo>
                <a:lnTo>
                  <a:pt x="652183" y="283845"/>
                </a:lnTo>
                <a:lnTo>
                  <a:pt x="650214" y="282575"/>
                </a:lnTo>
                <a:lnTo>
                  <a:pt x="582510" y="282575"/>
                </a:lnTo>
                <a:lnTo>
                  <a:pt x="581050" y="283845"/>
                </a:lnTo>
                <a:lnTo>
                  <a:pt x="578497" y="283845"/>
                </a:lnTo>
                <a:lnTo>
                  <a:pt x="575233" y="282575"/>
                </a:lnTo>
                <a:lnTo>
                  <a:pt x="572503" y="282575"/>
                </a:lnTo>
                <a:lnTo>
                  <a:pt x="568375" y="283845"/>
                </a:lnTo>
                <a:lnTo>
                  <a:pt x="566978" y="283845"/>
                </a:lnTo>
                <a:lnTo>
                  <a:pt x="557187" y="285115"/>
                </a:lnTo>
                <a:lnTo>
                  <a:pt x="538619" y="285115"/>
                </a:lnTo>
                <a:lnTo>
                  <a:pt x="536765" y="286385"/>
                </a:lnTo>
                <a:lnTo>
                  <a:pt x="531329" y="286385"/>
                </a:lnTo>
                <a:lnTo>
                  <a:pt x="528510" y="283845"/>
                </a:lnTo>
                <a:lnTo>
                  <a:pt x="526783" y="285115"/>
                </a:lnTo>
                <a:lnTo>
                  <a:pt x="515518" y="285115"/>
                </a:lnTo>
                <a:lnTo>
                  <a:pt x="513041" y="286385"/>
                </a:lnTo>
                <a:lnTo>
                  <a:pt x="445376" y="286385"/>
                </a:lnTo>
                <a:lnTo>
                  <a:pt x="443191" y="287655"/>
                </a:lnTo>
                <a:lnTo>
                  <a:pt x="437438" y="287655"/>
                </a:lnTo>
                <a:lnTo>
                  <a:pt x="434086" y="288925"/>
                </a:lnTo>
                <a:lnTo>
                  <a:pt x="429831" y="287655"/>
                </a:lnTo>
                <a:lnTo>
                  <a:pt x="425297" y="287655"/>
                </a:lnTo>
                <a:lnTo>
                  <a:pt x="424903" y="288925"/>
                </a:lnTo>
                <a:lnTo>
                  <a:pt x="425284" y="290195"/>
                </a:lnTo>
                <a:lnTo>
                  <a:pt x="425551" y="290195"/>
                </a:lnTo>
                <a:lnTo>
                  <a:pt x="425043" y="291465"/>
                </a:lnTo>
                <a:lnTo>
                  <a:pt x="421398" y="291465"/>
                </a:lnTo>
                <a:lnTo>
                  <a:pt x="420230" y="288925"/>
                </a:lnTo>
                <a:lnTo>
                  <a:pt x="419303" y="287655"/>
                </a:lnTo>
                <a:lnTo>
                  <a:pt x="389978" y="287655"/>
                </a:lnTo>
                <a:lnTo>
                  <a:pt x="388531" y="288925"/>
                </a:lnTo>
                <a:lnTo>
                  <a:pt x="387756" y="288925"/>
                </a:lnTo>
                <a:lnTo>
                  <a:pt x="387515" y="290195"/>
                </a:lnTo>
                <a:lnTo>
                  <a:pt x="386829" y="291465"/>
                </a:lnTo>
                <a:lnTo>
                  <a:pt x="385483" y="291465"/>
                </a:lnTo>
                <a:lnTo>
                  <a:pt x="383870" y="290195"/>
                </a:lnTo>
                <a:lnTo>
                  <a:pt x="382917" y="288925"/>
                </a:lnTo>
                <a:lnTo>
                  <a:pt x="381152" y="288925"/>
                </a:lnTo>
                <a:lnTo>
                  <a:pt x="380263" y="287655"/>
                </a:lnTo>
                <a:lnTo>
                  <a:pt x="374484" y="287655"/>
                </a:lnTo>
                <a:lnTo>
                  <a:pt x="371449" y="290195"/>
                </a:lnTo>
                <a:lnTo>
                  <a:pt x="370459" y="288925"/>
                </a:lnTo>
                <a:lnTo>
                  <a:pt x="368554" y="288925"/>
                </a:lnTo>
                <a:lnTo>
                  <a:pt x="367398" y="287655"/>
                </a:lnTo>
                <a:lnTo>
                  <a:pt x="361238" y="287655"/>
                </a:lnTo>
                <a:lnTo>
                  <a:pt x="359054" y="286385"/>
                </a:lnTo>
                <a:lnTo>
                  <a:pt x="355447" y="286385"/>
                </a:lnTo>
                <a:lnTo>
                  <a:pt x="352818" y="287655"/>
                </a:lnTo>
                <a:lnTo>
                  <a:pt x="345617" y="287655"/>
                </a:lnTo>
                <a:lnTo>
                  <a:pt x="342506" y="286385"/>
                </a:lnTo>
                <a:lnTo>
                  <a:pt x="315595" y="286385"/>
                </a:lnTo>
                <a:lnTo>
                  <a:pt x="314896" y="287655"/>
                </a:lnTo>
                <a:lnTo>
                  <a:pt x="314236" y="288925"/>
                </a:lnTo>
                <a:lnTo>
                  <a:pt x="313537" y="288925"/>
                </a:lnTo>
                <a:lnTo>
                  <a:pt x="311785" y="290195"/>
                </a:lnTo>
                <a:lnTo>
                  <a:pt x="309397" y="290195"/>
                </a:lnTo>
                <a:lnTo>
                  <a:pt x="309130" y="291465"/>
                </a:lnTo>
                <a:lnTo>
                  <a:pt x="309308" y="292735"/>
                </a:lnTo>
                <a:lnTo>
                  <a:pt x="311213" y="292735"/>
                </a:lnTo>
                <a:lnTo>
                  <a:pt x="312026" y="291465"/>
                </a:lnTo>
                <a:lnTo>
                  <a:pt x="313639" y="292735"/>
                </a:lnTo>
                <a:lnTo>
                  <a:pt x="314553" y="292735"/>
                </a:lnTo>
                <a:lnTo>
                  <a:pt x="327406" y="294005"/>
                </a:lnTo>
                <a:lnTo>
                  <a:pt x="328282" y="294005"/>
                </a:lnTo>
                <a:lnTo>
                  <a:pt x="330200" y="295275"/>
                </a:lnTo>
                <a:lnTo>
                  <a:pt x="345528" y="295275"/>
                </a:lnTo>
                <a:lnTo>
                  <a:pt x="350901" y="294005"/>
                </a:lnTo>
                <a:lnTo>
                  <a:pt x="352132" y="294005"/>
                </a:lnTo>
                <a:lnTo>
                  <a:pt x="353809" y="295275"/>
                </a:lnTo>
                <a:lnTo>
                  <a:pt x="355180" y="295275"/>
                </a:lnTo>
                <a:lnTo>
                  <a:pt x="357809" y="294005"/>
                </a:lnTo>
                <a:lnTo>
                  <a:pt x="361022" y="294005"/>
                </a:lnTo>
                <a:lnTo>
                  <a:pt x="361823" y="295275"/>
                </a:lnTo>
                <a:lnTo>
                  <a:pt x="399326" y="295275"/>
                </a:lnTo>
                <a:lnTo>
                  <a:pt x="401002" y="294005"/>
                </a:lnTo>
                <a:lnTo>
                  <a:pt x="412496" y="294005"/>
                </a:lnTo>
                <a:lnTo>
                  <a:pt x="415975" y="295275"/>
                </a:lnTo>
                <a:lnTo>
                  <a:pt x="418299" y="295275"/>
                </a:lnTo>
                <a:lnTo>
                  <a:pt x="421411" y="294005"/>
                </a:lnTo>
                <a:lnTo>
                  <a:pt x="424738" y="294005"/>
                </a:lnTo>
                <a:lnTo>
                  <a:pt x="426250" y="292735"/>
                </a:lnTo>
                <a:lnTo>
                  <a:pt x="429323" y="292735"/>
                </a:lnTo>
                <a:lnTo>
                  <a:pt x="430796" y="294005"/>
                </a:lnTo>
                <a:lnTo>
                  <a:pt x="432396" y="294005"/>
                </a:lnTo>
                <a:lnTo>
                  <a:pt x="432663" y="295275"/>
                </a:lnTo>
                <a:lnTo>
                  <a:pt x="437807" y="295275"/>
                </a:lnTo>
                <a:lnTo>
                  <a:pt x="441553" y="294005"/>
                </a:lnTo>
                <a:lnTo>
                  <a:pt x="443001" y="294005"/>
                </a:lnTo>
                <a:lnTo>
                  <a:pt x="456755" y="292735"/>
                </a:lnTo>
                <a:lnTo>
                  <a:pt x="457898" y="292735"/>
                </a:lnTo>
                <a:lnTo>
                  <a:pt x="460133" y="291465"/>
                </a:lnTo>
                <a:lnTo>
                  <a:pt x="461314" y="291465"/>
                </a:lnTo>
                <a:lnTo>
                  <a:pt x="463613" y="292735"/>
                </a:lnTo>
                <a:lnTo>
                  <a:pt x="487159" y="292735"/>
                </a:lnTo>
                <a:lnTo>
                  <a:pt x="488302" y="291465"/>
                </a:lnTo>
                <a:lnTo>
                  <a:pt x="497814" y="291465"/>
                </a:lnTo>
                <a:lnTo>
                  <a:pt x="498665" y="292735"/>
                </a:lnTo>
                <a:lnTo>
                  <a:pt x="500595" y="292735"/>
                </a:lnTo>
                <a:lnTo>
                  <a:pt x="502031" y="291465"/>
                </a:lnTo>
                <a:lnTo>
                  <a:pt x="549541" y="291465"/>
                </a:lnTo>
                <a:lnTo>
                  <a:pt x="552704" y="290195"/>
                </a:lnTo>
                <a:lnTo>
                  <a:pt x="554240" y="290195"/>
                </a:lnTo>
                <a:lnTo>
                  <a:pt x="556577" y="291465"/>
                </a:lnTo>
                <a:lnTo>
                  <a:pt x="557403" y="291465"/>
                </a:lnTo>
                <a:lnTo>
                  <a:pt x="559435" y="290195"/>
                </a:lnTo>
                <a:lnTo>
                  <a:pt x="610692" y="290195"/>
                </a:lnTo>
                <a:lnTo>
                  <a:pt x="611847" y="288925"/>
                </a:lnTo>
                <a:lnTo>
                  <a:pt x="615340" y="287655"/>
                </a:lnTo>
                <a:lnTo>
                  <a:pt x="617740" y="287655"/>
                </a:lnTo>
                <a:lnTo>
                  <a:pt x="621220" y="288925"/>
                </a:lnTo>
                <a:lnTo>
                  <a:pt x="622350" y="290195"/>
                </a:lnTo>
                <a:lnTo>
                  <a:pt x="766953" y="290195"/>
                </a:lnTo>
                <a:lnTo>
                  <a:pt x="769454" y="288925"/>
                </a:lnTo>
                <a:lnTo>
                  <a:pt x="770089" y="288925"/>
                </a:lnTo>
                <a:lnTo>
                  <a:pt x="772452" y="290195"/>
                </a:lnTo>
                <a:lnTo>
                  <a:pt x="774204" y="290195"/>
                </a:lnTo>
                <a:lnTo>
                  <a:pt x="776528" y="288925"/>
                </a:lnTo>
                <a:lnTo>
                  <a:pt x="777074" y="288925"/>
                </a:lnTo>
                <a:lnTo>
                  <a:pt x="779360" y="290195"/>
                </a:lnTo>
                <a:lnTo>
                  <a:pt x="786726" y="290195"/>
                </a:lnTo>
                <a:lnTo>
                  <a:pt x="787565" y="288925"/>
                </a:lnTo>
                <a:lnTo>
                  <a:pt x="792873" y="288925"/>
                </a:lnTo>
                <a:lnTo>
                  <a:pt x="794715" y="287655"/>
                </a:lnTo>
                <a:lnTo>
                  <a:pt x="902931" y="287655"/>
                </a:lnTo>
                <a:lnTo>
                  <a:pt x="905205" y="286385"/>
                </a:lnTo>
                <a:lnTo>
                  <a:pt x="906373" y="286385"/>
                </a:lnTo>
                <a:lnTo>
                  <a:pt x="907834" y="287655"/>
                </a:lnTo>
                <a:lnTo>
                  <a:pt x="908189" y="287655"/>
                </a:lnTo>
                <a:lnTo>
                  <a:pt x="911059" y="286385"/>
                </a:lnTo>
                <a:lnTo>
                  <a:pt x="1063815" y="286385"/>
                </a:lnTo>
                <a:lnTo>
                  <a:pt x="1065212" y="285115"/>
                </a:lnTo>
                <a:lnTo>
                  <a:pt x="1065860" y="285115"/>
                </a:lnTo>
                <a:lnTo>
                  <a:pt x="1068311" y="286385"/>
                </a:lnTo>
                <a:lnTo>
                  <a:pt x="1159484" y="286385"/>
                </a:lnTo>
                <a:lnTo>
                  <a:pt x="1160932" y="287655"/>
                </a:lnTo>
                <a:lnTo>
                  <a:pt x="1161440" y="287655"/>
                </a:lnTo>
                <a:lnTo>
                  <a:pt x="1163561" y="286385"/>
                </a:lnTo>
                <a:lnTo>
                  <a:pt x="1165009" y="286385"/>
                </a:lnTo>
                <a:lnTo>
                  <a:pt x="1166926" y="287655"/>
                </a:lnTo>
                <a:lnTo>
                  <a:pt x="1168120" y="287655"/>
                </a:lnTo>
                <a:lnTo>
                  <a:pt x="1216609" y="288925"/>
                </a:lnTo>
                <a:lnTo>
                  <a:pt x="1227074" y="288925"/>
                </a:lnTo>
                <a:lnTo>
                  <a:pt x="1228547" y="290195"/>
                </a:lnTo>
                <a:lnTo>
                  <a:pt x="1285862" y="290195"/>
                </a:lnTo>
                <a:lnTo>
                  <a:pt x="1287297" y="291465"/>
                </a:lnTo>
                <a:lnTo>
                  <a:pt x="1298168" y="291465"/>
                </a:lnTo>
                <a:lnTo>
                  <a:pt x="1300784" y="290195"/>
                </a:lnTo>
                <a:lnTo>
                  <a:pt x="1302207" y="290195"/>
                </a:lnTo>
                <a:lnTo>
                  <a:pt x="1304721" y="291465"/>
                </a:lnTo>
                <a:lnTo>
                  <a:pt x="1307706" y="291465"/>
                </a:lnTo>
                <a:lnTo>
                  <a:pt x="1308823" y="290195"/>
                </a:lnTo>
                <a:lnTo>
                  <a:pt x="1309649" y="290195"/>
                </a:lnTo>
                <a:lnTo>
                  <a:pt x="1311389" y="291465"/>
                </a:lnTo>
                <a:lnTo>
                  <a:pt x="1399844" y="291465"/>
                </a:lnTo>
                <a:lnTo>
                  <a:pt x="1401267" y="292735"/>
                </a:lnTo>
                <a:lnTo>
                  <a:pt x="1404429" y="292735"/>
                </a:lnTo>
                <a:lnTo>
                  <a:pt x="1406372" y="291465"/>
                </a:lnTo>
                <a:lnTo>
                  <a:pt x="1439557" y="291465"/>
                </a:lnTo>
                <a:lnTo>
                  <a:pt x="1442110" y="292735"/>
                </a:lnTo>
                <a:lnTo>
                  <a:pt x="1443609" y="294005"/>
                </a:lnTo>
                <a:lnTo>
                  <a:pt x="1446479" y="292735"/>
                </a:lnTo>
                <a:lnTo>
                  <a:pt x="1447939" y="291465"/>
                </a:lnTo>
                <a:lnTo>
                  <a:pt x="1454708" y="291465"/>
                </a:lnTo>
                <a:lnTo>
                  <a:pt x="1456131" y="292735"/>
                </a:lnTo>
                <a:lnTo>
                  <a:pt x="1459280" y="292735"/>
                </a:lnTo>
                <a:lnTo>
                  <a:pt x="1462189" y="291465"/>
                </a:lnTo>
                <a:lnTo>
                  <a:pt x="1464259" y="291465"/>
                </a:lnTo>
                <a:lnTo>
                  <a:pt x="1467129" y="292735"/>
                </a:lnTo>
                <a:lnTo>
                  <a:pt x="1473822" y="292735"/>
                </a:lnTo>
                <a:lnTo>
                  <a:pt x="1476298" y="291465"/>
                </a:lnTo>
                <a:lnTo>
                  <a:pt x="1486649" y="291465"/>
                </a:lnTo>
                <a:lnTo>
                  <a:pt x="1487246" y="292735"/>
                </a:lnTo>
                <a:lnTo>
                  <a:pt x="1492821" y="292735"/>
                </a:lnTo>
                <a:lnTo>
                  <a:pt x="1494345" y="294005"/>
                </a:lnTo>
                <a:lnTo>
                  <a:pt x="1502968" y="292735"/>
                </a:lnTo>
                <a:lnTo>
                  <a:pt x="1539405" y="292735"/>
                </a:lnTo>
                <a:lnTo>
                  <a:pt x="1543989" y="294005"/>
                </a:lnTo>
                <a:lnTo>
                  <a:pt x="1550085" y="294005"/>
                </a:lnTo>
                <a:lnTo>
                  <a:pt x="1554340" y="292735"/>
                </a:lnTo>
                <a:lnTo>
                  <a:pt x="1567764" y="292735"/>
                </a:lnTo>
                <a:lnTo>
                  <a:pt x="1589278" y="294005"/>
                </a:lnTo>
                <a:lnTo>
                  <a:pt x="1662899" y="294005"/>
                </a:lnTo>
                <a:lnTo>
                  <a:pt x="1665046" y="295275"/>
                </a:lnTo>
                <a:lnTo>
                  <a:pt x="1665833" y="295275"/>
                </a:lnTo>
                <a:lnTo>
                  <a:pt x="1667497" y="294005"/>
                </a:lnTo>
                <a:lnTo>
                  <a:pt x="1668614" y="294005"/>
                </a:lnTo>
                <a:lnTo>
                  <a:pt x="1670608" y="295275"/>
                </a:lnTo>
                <a:lnTo>
                  <a:pt x="1691894" y="295275"/>
                </a:lnTo>
                <a:lnTo>
                  <a:pt x="1693875" y="294005"/>
                </a:lnTo>
                <a:lnTo>
                  <a:pt x="1694459" y="294005"/>
                </a:lnTo>
                <a:lnTo>
                  <a:pt x="1695881" y="295275"/>
                </a:lnTo>
                <a:lnTo>
                  <a:pt x="1787639" y="295275"/>
                </a:lnTo>
                <a:lnTo>
                  <a:pt x="1788782" y="296545"/>
                </a:lnTo>
                <a:lnTo>
                  <a:pt x="1789252" y="296545"/>
                </a:lnTo>
                <a:lnTo>
                  <a:pt x="1792541" y="295275"/>
                </a:lnTo>
                <a:lnTo>
                  <a:pt x="1795183" y="295275"/>
                </a:lnTo>
                <a:lnTo>
                  <a:pt x="1798586" y="296545"/>
                </a:lnTo>
                <a:lnTo>
                  <a:pt x="1920519" y="296545"/>
                </a:lnTo>
                <a:lnTo>
                  <a:pt x="1922195" y="295275"/>
                </a:lnTo>
                <a:lnTo>
                  <a:pt x="1923338" y="295275"/>
                </a:lnTo>
                <a:lnTo>
                  <a:pt x="1924977" y="296545"/>
                </a:lnTo>
                <a:lnTo>
                  <a:pt x="1937804" y="296545"/>
                </a:lnTo>
                <a:lnTo>
                  <a:pt x="1939264" y="297815"/>
                </a:lnTo>
                <a:lnTo>
                  <a:pt x="1944293" y="297815"/>
                </a:lnTo>
                <a:lnTo>
                  <a:pt x="1945373" y="296545"/>
                </a:lnTo>
                <a:lnTo>
                  <a:pt x="1954618" y="296545"/>
                </a:lnTo>
                <a:lnTo>
                  <a:pt x="1956028" y="297815"/>
                </a:lnTo>
                <a:lnTo>
                  <a:pt x="1960816" y="297815"/>
                </a:lnTo>
                <a:lnTo>
                  <a:pt x="1961680" y="296545"/>
                </a:lnTo>
                <a:lnTo>
                  <a:pt x="1970913" y="296545"/>
                </a:lnTo>
                <a:lnTo>
                  <a:pt x="1972640" y="297815"/>
                </a:lnTo>
                <a:lnTo>
                  <a:pt x="1979942" y="297815"/>
                </a:lnTo>
                <a:lnTo>
                  <a:pt x="1980514" y="299085"/>
                </a:lnTo>
                <a:lnTo>
                  <a:pt x="2002485" y="299085"/>
                </a:lnTo>
                <a:lnTo>
                  <a:pt x="2006460" y="297815"/>
                </a:lnTo>
                <a:lnTo>
                  <a:pt x="2014232" y="297815"/>
                </a:lnTo>
                <a:lnTo>
                  <a:pt x="2016950" y="299085"/>
                </a:lnTo>
                <a:lnTo>
                  <a:pt x="2019566" y="297815"/>
                </a:lnTo>
                <a:lnTo>
                  <a:pt x="2021611" y="300355"/>
                </a:lnTo>
                <a:lnTo>
                  <a:pt x="2022881" y="300355"/>
                </a:lnTo>
                <a:lnTo>
                  <a:pt x="2024532" y="299085"/>
                </a:lnTo>
                <a:lnTo>
                  <a:pt x="2029993" y="299085"/>
                </a:lnTo>
                <a:lnTo>
                  <a:pt x="2031466" y="297815"/>
                </a:lnTo>
                <a:lnTo>
                  <a:pt x="2033473" y="299085"/>
                </a:lnTo>
                <a:lnTo>
                  <a:pt x="2036114" y="300355"/>
                </a:lnTo>
                <a:lnTo>
                  <a:pt x="2038477" y="300355"/>
                </a:lnTo>
                <a:lnTo>
                  <a:pt x="2041880" y="299085"/>
                </a:lnTo>
                <a:lnTo>
                  <a:pt x="2068969" y="299085"/>
                </a:lnTo>
                <a:lnTo>
                  <a:pt x="2071433" y="300355"/>
                </a:lnTo>
                <a:lnTo>
                  <a:pt x="2096668" y="300355"/>
                </a:lnTo>
                <a:lnTo>
                  <a:pt x="2098357" y="299085"/>
                </a:lnTo>
                <a:lnTo>
                  <a:pt x="2098954" y="299085"/>
                </a:lnTo>
                <a:lnTo>
                  <a:pt x="2100364" y="300355"/>
                </a:lnTo>
                <a:lnTo>
                  <a:pt x="2101240" y="300355"/>
                </a:lnTo>
                <a:lnTo>
                  <a:pt x="2104263" y="299085"/>
                </a:lnTo>
                <a:lnTo>
                  <a:pt x="2106930" y="300355"/>
                </a:lnTo>
                <a:lnTo>
                  <a:pt x="2110067" y="301625"/>
                </a:lnTo>
                <a:lnTo>
                  <a:pt x="2112226" y="301625"/>
                </a:lnTo>
                <a:lnTo>
                  <a:pt x="2113026" y="300355"/>
                </a:lnTo>
                <a:lnTo>
                  <a:pt x="2126030" y="300355"/>
                </a:lnTo>
                <a:lnTo>
                  <a:pt x="2127923" y="301625"/>
                </a:lnTo>
                <a:lnTo>
                  <a:pt x="2140356" y="301625"/>
                </a:lnTo>
                <a:lnTo>
                  <a:pt x="2142032" y="302895"/>
                </a:lnTo>
                <a:lnTo>
                  <a:pt x="2143099" y="302895"/>
                </a:lnTo>
                <a:lnTo>
                  <a:pt x="2146008" y="301625"/>
                </a:lnTo>
                <a:lnTo>
                  <a:pt x="2147849" y="301625"/>
                </a:lnTo>
                <a:lnTo>
                  <a:pt x="2150186" y="302895"/>
                </a:lnTo>
                <a:lnTo>
                  <a:pt x="2150707" y="302895"/>
                </a:lnTo>
                <a:lnTo>
                  <a:pt x="2153666" y="304165"/>
                </a:lnTo>
                <a:lnTo>
                  <a:pt x="2156041" y="304165"/>
                </a:lnTo>
                <a:lnTo>
                  <a:pt x="2159114" y="301625"/>
                </a:lnTo>
                <a:lnTo>
                  <a:pt x="2159952" y="301625"/>
                </a:lnTo>
                <a:lnTo>
                  <a:pt x="2161413" y="302895"/>
                </a:lnTo>
                <a:lnTo>
                  <a:pt x="2163622" y="302895"/>
                </a:lnTo>
                <a:lnTo>
                  <a:pt x="2165083" y="301625"/>
                </a:lnTo>
                <a:lnTo>
                  <a:pt x="2165934" y="301625"/>
                </a:lnTo>
                <a:lnTo>
                  <a:pt x="2167813" y="302895"/>
                </a:lnTo>
                <a:lnTo>
                  <a:pt x="2168944" y="304165"/>
                </a:lnTo>
                <a:lnTo>
                  <a:pt x="2202789" y="304165"/>
                </a:lnTo>
                <a:lnTo>
                  <a:pt x="2205012" y="305435"/>
                </a:lnTo>
                <a:lnTo>
                  <a:pt x="2211628" y="305435"/>
                </a:lnTo>
                <a:lnTo>
                  <a:pt x="2212187" y="304165"/>
                </a:lnTo>
                <a:lnTo>
                  <a:pt x="2214334" y="304165"/>
                </a:lnTo>
                <a:lnTo>
                  <a:pt x="2218042" y="302895"/>
                </a:lnTo>
                <a:lnTo>
                  <a:pt x="2220785" y="304165"/>
                </a:lnTo>
                <a:lnTo>
                  <a:pt x="2226056" y="304165"/>
                </a:lnTo>
                <a:lnTo>
                  <a:pt x="2226843" y="305435"/>
                </a:lnTo>
                <a:lnTo>
                  <a:pt x="2245080" y="305435"/>
                </a:lnTo>
                <a:lnTo>
                  <a:pt x="2247049" y="304165"/>
                </a:lnTo>
                <a:lnTo>
                  <a:pt x="2248154" y="304165"/>
                </a:lnTo>
                <a:lnTo>
                  <a:pt x="2250960" y="305435"/>
                </a:lnTo>
                <a:lnTo>
                  <a:pt x="2252713" y="305435"/>
                </a:lnTo>
                <a:lnTo>
                  <a:pt x="2255291" y="304165"/>
                </a:lnTo>
                <a:lnTo>
                  <a:pt x="2256066" y="304165"/>
                </a:lnTo>
                <a:lnTo>
                  <a:pt x="2257742" y="305435"/>
                </a:lnTo>
                <a:lnTo>
                  <a:pt x="2277783" y="305435"/>
                </a:lnTo>
                <a:lnTo>
                  <a:pt x="2280882" y="306705"/>
                </a:lnTo>
                <a:lnTo>
                  <a:pt x="2284412" y="306705"/>
                </a:lnTo>
                <a:lnTo>
                  <a:pt x="2285530" y="305435"/>
                </a:lnTo>
                <a:lnTo>
                  <a:pt x="2286444" y="305435"/>
                </a:lnTo>
                <a:lnTo>
                  <a:pt x="2288692" y="306705"/>
                </a:lnTo>
                <a:lnTo>
                  <a:pt x="2306612" y="306705"/>
                </a:lnTo>
                <a:lnTo>
                  <a:pt x="2308263" y="305435"/>
                </a:lnTo>
                <a:lnTo>
                  <a:pt x="2309304" y="305435"/>
                </a:lnTo>
                <a:lnTo>
                  <a:pt x="2310955" y="306705"/>
                </a:lnTo>
                <a:lnTo>
                  <a:pt x="2343874" y="306705"/>
                </a:lnTo>
                <a:lnTo>
                  <a:pt x="2345537" y="305435"/>
                </a:lnTo>
                <a:lnTo>
                  <a:pt x="2346020" y="305435"/>
                </a:lnTo>
                <a:lnTo>
                  <a:pt x="2347099" y="306705"/>
                </a:lnTo>
                <a:lnTo>
                  <a:pt x="2356789" y="306705"/>
                </a:lnTo>
                <a:lnTo>
                  <a:pt x="2358440" y="305435"/>
                </a:lnTo>
                <a:lnTo>
                  <a:pt x="2359990" y="305435"/>
                </a:lnTo>
                <a:lnTo>
                  <a:pt x="2361895" y="304165"/>
                </a:lnTo>
                <a:lnTo>
                  <a:pt x="2362365" y="304165"/>
                </a:lnTo>
                <a:lnTo>
                  <a:pt x="2364282" y="305435"/>
                </a:lnTo>
                <a:lnTo>
                  <a:pt x="2365870" y="305435"/>
                </a:lnTo>
                <a:lnTo>
                  <a:pt x="2367927" y="306705"/>
                </a:lnTo>
                <a:lnTo>
                  <a:pt x="2370544" y="306705"/>
                </a:lnTo>
                <a:lnTo>
                  <a:pt x="2371356" y="305435"/>
                </a:lnTo>
                <a:lnTo>
                  <a:pt x="2381935" y="305435"/>
                </a:lnTo>
                <a:lnTo>
                  <a:pt x="2383752" y="306705"/>
                </a:lnTo>
                <a:lnTo>
                  <a:pt x="2433409" y="306705"/>
                </a:lnTo>
                <a:lnTo>
                  <a:pt x="2435479" y="305435"/>
                </a:lnTo>
                <a:lnTo>
                  <a:pt x="2442197" y="305435"/>
                </a:lnTo>
                <a:lnTo>
                  <a:pt x="2444153" y="306705"/>
                </a:lnTo>
                <a:lnTo>
                  <a:pt x="2444648" y="306705"/>
                </a:lnTo>
                <a:lnTo>
                  <a:pt x="2446312" y="305435"/>
                </a:lnTo>
                <a:lnTo>
                  <a:pt x="2459037" y="305435"/>
                </a:lnTo>
                <a:lnTo>
                  <a:pt x="2460942" y="306705"/>
                </a:lnTo>
                <a:lnTo>
                  <a:pt x="2461552" y="306705"/>
                </a:lnTo>
                <a:lnTo>
                  <a:pt x="2463304" y="305435"/>
                </a:lnTo>
                <a:lnTo>
                  <a:pt x="2464409" y="305435"/>
                </a:lnTo>
                <a:lnTo>
                  <a:pt x="2466962" y="306705"/>
                </a:lnTo>
                <a:lnTo>
                  <a:pt x="2468372" y="306705"/>
                </a:lnTo>
                <a:lnTo>
                  <a:pt x="2470251" y="305435"/>
                </a:lnTo>
                <a:lnTo>
                  <a:pt x="2475966" y="305435"/>
                </a:lnTo>
                <a:lnTo>
                  <a:pt x="2479510" y="306705"/>
                </a:lnTo>
                <a:lnTo>
                  <a:pt x="2479916" y="306705"/>
                </a:lnTo>
                <a:lnTo>
                  <a:pt x="2480360" y="304165"/>
                </a:lnTo>
                <a:lnTo>
                  <a:pt x="2480614" y="302895"/>
                </a:lnTo>
                <a:lnTo>
                  <a:pt x="2481694" y="301625"/>
                </a:lnTo>
                <a:lnTo>
                  <a:pt x="2488984" y="301625"/>
                </a:lnTo>
                <a:lnTo>
                  <a:pt x="2488349" y="300355"/>
                </a:lnTo>
                <a:lnTo>
                  <a:pt x="2483116" y="300355"/>
                </a:lnTo>
                <a:lnTo>
                  <a:pt x="2480830" y="299085"/>
                </a:lnTo>
                <a:lnTo>
                  <a:pt x="2480233" y="297815"/>
                </a:lnTo>
                <a:lnTo>
                  <a:pt x="2472575" y="297815"/>
                </a:lnTo>
                <a:lnTo>
                  <a:pt x="2472017" y="299085"/>
                </a:lnTo>
                <a:lnTo>
                  <a:pt x="2470150" y="299085"/>
                </a:lnTo>
                <a:lnTo>
                  <a:pt x="2468740" y="300355"/>
                </a:lnTo>
                <a:lnTo>
                  <a:pt x="2452967" y="300355"/>
                </a:lnTo>
                <a:lnTo>
                  <a:pt x="2452395" y="301625"/>
                </a:lnTo>
                <a:lnTo>
                  <a:pt x="2451265" y="301625"/>
                </a:lnTo>
                <a:lnTo>
                  <a:pt x="2450706" y="300355"/>
                </a:lnTo>
                <a:lnTo>
                  <a:pt x="2444750" y="300355"/>
                </a:lnTo>
                <a:lnTo>
                  <a:pt x="2442921" y="299085"/>
                </a:lnTo>
                <a:lnTo>
                  <a:pt x="2439974" y="299085"/>
                </a:lnTo>
                <a:lnTo>
                  <a:pt x="2437676" y="297815"/>
                </a:lnTo>
                <a:lnTo>
                  <a:pt x="2436406" y="297815"/>
                </a:lnTo>
                <a:lnTo>
                  <a:pt x="2433637" y="300355"/>
                </a:lnTo>
                <a:lnTo>
                  <a:pt x="2390114" y="300355"/>
                </a:lnTo>
                <a:lnTo>
                  <a:pt x="2389505" y="299085"/>
                </a:lnTo>
                <a:lnTo>
                  <a:pt x="2387752" y="299085"/>
                </a:lnTo>
                <a:lnTo>
                  <a:pt x="2384717" y="300355"/>
                </a:lnTo>
                <a:lnTo>
                  <a:pt x="2381770" y="300355"/>
                </a:lnTo>
                <a:lnTo>
                  <a:pt x="2378697" y="301625"/>
                </a:lnTo>
                <a:lnTo>
                  <a:pt x="2378125" y="301625"/>
                </a:lnTo>
                <a:lnTo>
                  <a:pt x="2376436" y="300355"/>
                </a:lnTo>
                <a:lnTo>
                  <a:pt x="2371560" y="300355"/>
                </a:lnTo>
                <a:lnTo>
                  <a:pt x="2369845" y="299085"/>
                </a:lnTo>
                <a:lnTo>
                  <a:pt x="2367648" y="299085"/>
                </a:lnTo>
                <a:lnTo>
                  <a:pt x="2366505" y="300355"/>
                </a:lnTo>
                <a:lnTo>
                  <a:pt x="2333853" y="300355"/>
                </a:lnTo>
                <a:lnTo>
                  <a:pt x="2332672" y="299085"/>
                </a:lnTo>
                <a:lnTo>
                  <a:pt x="2330437" y="299085"/>
                </a:lnTo>
                <a:lnTo>
                  <a:pt x="2328659" y="300355"/>
                </a:lnTo>
                <a:lnTo>
                  <a:pt x="2327478" y="300355"/>
                </a:lnTo>
                <a:lnTo>
                  <a:pt x="2325509" y="299085"/>
                </a:lnTo>
                <a:lnTo>
                  <a:pt x="2322068" y="299085"/>
                </a:lnTo>
                <a:lnTo>
                  <a:pt x="2320366" y="300355"/>
                </a:lnTo>
                <a:lnTo>
                  <a:pt x="2312441" y="300355"/>
                </a:lnTo>
                <a:lnTo>
                  <a:pt x="2310841" y="301625"/>
                </a:lnTo>
                <a:lnTo>
                  <a:pt x="2310295" y="301625"/>
                </a:lnTo>
                <a:lnTo>
                  <a:pt x="2308872" y="300355"/>
                </a:lnTo>
                <a:lnTo>
                  <a:pt x="2295461" y="300355"/>
                </a:lnTo>
                <a:lnTo>
                  <a:pt x="2294039" y="299085"/>
                </a:lnTo>
                <a:lnTo>
                  <a:pt x="2291194" y="297815"/>
                </a:lnTo>
                <a:lnTo>
                  <a:pt x="2289708" y="297815"/>
                </a:lnTo>
                <a:lnTo>
                  <a:pt x="2287740" y="299085"/>
                </a:lnTo>
                <a:lnTo>
                  <a:pt x="2287155" y="299085"/>
                </a:lnTo>
                <a:lnTo>
                  <a:pt x="2283866" y="300355"/>
                </a:lnTo>
                <a:lnTo>
                  <a:pt x="2281110" y="300355"/>
                </a:lnTo>
                <a:lnTo>
                  <a:pt x="2277922" y="299085"/>
                </a:lnTo>
                <a:lnTo>
                  <a:pt x="2277389" y="299085"/>
                </a:lnTo>
                <a:lnTo>
                  <a:pt x="2275357" y="300355"/>
                </a:lnTo>
                <a:lnTo>
                  <a:pt x="2273808" y="300355"/>
                </a:lnTo>
                <a:lnTo>
                  <a:pt x="2270645" y="299085"/>
                </a:lnTo>
                <a:lnTo>
                  <a:pt x="2268944" y="299085"/>
                </a:lnTo>
                <a:lnTo>
                  <a:pt x="2262505" y="297815"/>
                </a:lnTo>
                <a:lnTo>
                  <a:pt x="2257933" y="297815"/>
                </a:lnTo>
                <a:lnTo>
                  <a:pt x="2250922" y="299085"/>
                </a:lnTo>
                <a:lnTo>
                  <a:pt x="2248484" y="297815"/>
                </a:lnTo>
                <a:lnTo>
                  <a:pt x="2233955" y="297815"/>
                </a:lnTo>
                <a:lnTo>
                  <a:pt x="2232075" y="296545"/>
                </a:lnTo>
                <a:lnTo>
                  <a:pt x="2226653" y="296545"/>
                </a:lnTo>
                <a:lnTo>
                  <a:pt x="2224265" y="297815"/>
                </a:lnTo>
                <a:lnTo>
                  <a:pt x="2221890" y="297815"/>
                </a:lnTo>
                <a:lnTo>
                  <a:pt x="2220823" y="296545"/>
                </a:lnTo>
                <a:lnTo>
                  <a:pt x="2219858" y="296545"/>
                </a:lnTo>
                <a:lnTo>
                  <a:pt x="2217102" y="297815"/>
                </a:lnTo>
                <a:lnTo>
                  <a:pt x="2215108" y="299085"/>
                </a:lnTo>
                <a:lnTo>
                  <a:pt x="2212403" y="297815"/>
                </a:lnTo>
                <a:lnTo>
                  <a:pt x="2208428" y="297815"/>
                </a:lnTo>
                <a:lnTo>
                  <a:pt x="2206472" y="296545"/>
                </a:lnTo>
                <a:lnTo>
                  <a:pt x="2194776" y="296545"/>
                </a:lnTo>
                <a:lnTo>
                  <a:pt x="2194204" y="295275"/>
                </a:lnTo>
                <a:lnTo>
                  <a:pt x="2193086" y="295275"/>
                </a:lnTo>
                <a:lnTo>
                  <a:pt x="2192528" y="296545"/>
                </a:lnTo>
                <a:lnTo>
                  <a:pt x="2188387" y="296545"/>
                </a:lnTo>
                <a:lnTo>
                  <a:pt x="2186470" y="297815"/>
                </a:lnTo>
                <a:lnTo>
                  <a:pt x="2186089" y="297815"/>
                </a:lnTo>
                <a:lnTo>
                  <a:pt x="2183879" y="296545"/>
                </a:lnTo>
                <a:lnTo>
                  <a:pt x="2175065" y="296545"/>
                </a:lnTo>
                <a:lnTo>
                  <a:pt x="2173440" y="295275"/>
                </a:lnTo>
                <a:lnTo>
                  <a:pt x="2172500" y="295275"/>
                </a:lnTo>
                <a:lnTo>
                  <a:pt x="2170315" y="296545"/>
                </a:lnTo>
                <a:lnTo>
                  <a:pt x="2140267" y="296545"/>
                </a:lnTo>
                <a:lnTo>
                  <a:pt x="2138616" y="295275"/>
                </a:lnTo>
                <a:lnTo>
                  <a:pt x="2124633" y="295275"/>
                </a:lnTo>
                <a:lnTo>
                  <a:pt x="2123783" y="294005"/>
                </a:lnTo>
                <a:lnTo>
                  <a:pt x="2121852" y="294005"/>
                </a:lnTo>
                <a:lnTo>
                  <a:pt x="2120468" y="295275"/>
                </a:lnTo>
                <a:lnTo>
                  <a:pt x="2092401" y="295275"/>
                </a:lnTo>
                <a:lnTo>
                  <a:pt x="2090978" y="294005"/>
                </a:lnTo>
                <a:lnTo>
                  <a:pt x="2087854" y="294005"/>
                </a:lnTo>
                <a:lnTo>
                  <a:pt x="2084717" y="295275"/>
                </a:lnTo>
                <a:lnTo>
                  <a:pt x="2082317" y="295275"/>
                </a:lnTo>
                <a:lnTo>
                  <a:pt x="2078532" y="294005"/>
                </a:lnTo>
                <a:lnTo>
                  <a:pt x="2077148" y="292735"/>
                </a:lnTo>
                <a:lnTo>
                  <a:pt x="2051786" y="292735"/>
                </a:lnTo>
                <a:lnTo>
                  <a:pt x="2050961" y="294005"/>
                </a:lnTo>
                <a:lnTo>
                  <a:pt x="2048687" y="295275"/>
                </a:lnTo>
                <a:lnTo>
                  <a:pt x="2047290" y="295275"/>
                </a:lnTo>
                <a:lnTo>
                  <a:pt x="2045131" y="292735"/>
                </a:lnTo>
                <a:lnTo>
                  <a:pt x="2034222" y="292735"/>
                </a:lnTo>
                <a:lnTo>
                  <a:pt x="2032165" y="291465"/>
                </a:lnTo>
                <a:lnTo>
                  <a:pt x="2031352" y="291465"/>
                </a:lnTo>
                <a:lnTo>
                  <a:pt x="2029701" y="292735"/>
                </a:lnTo>
                <a:lnTo>
                  <a:pt x="2028621" y="292735"/>
                </a:lnTo>
                <a:lnTo>
                  <a:pt x="2026627" y="291465"/>
                </a:lnTo>
                <a:lnTo>
                  <a:pt x="2021763" y="291465"/>
                </a:lnTo>
                <a:lnTo>
                  <a:pt x="2019808" y="292735"/>
                </a:lnTo>
                <a:lnTo>
                  <a:pt x="2019223" y="292735"/>
                </a:lnTo>
                <a:lnTo>
                  <a:pt x="2017496" y="291465"/>
                </a:lnTo>
                <a:lnTo>
                  <a:pt x="2016379" y="291465"/>
                </a:lnTo>
                <a:lnTo>
                  <a:pt x="2012911" y="292735"/>
                </a:lnTo>
                <a:lnTo>
                  <a:pt x="2007298" y="292735"/>
                </a:lnTo>
                <a:lnTo>
                  <a:pt x="2006523" y="291465"/>
                </a:lnTo>
                <a:lnTo>
                  <a:pt x="1983346" y="291465"/>
                </a:lnTo>
                <a:lnTo>
                  <a:pt x="1981390" y="290195"/>
                </a:lnTo>
                <a:lnTo>
                  <a:pt x="1980869" y="290195"/>
                </a:lnTo>
                <a:lnTo>
                  <a:pt x="1979142" y="291465"/>
                </a:lnTo>
                <a:lnTo>
                  <a:pt x="1970316" y="291465"/>
                </a:lnTo>
                <a:lnTo>
                  <a:pt x="1968906" y="292735"/>
                </a:lnTo>
                <a:lnTo>
                  <a:pt x="1968385" y="292735"/>
                </a:lnTo>
                <a:lnTo>
                  <a:pt x="1966683" y="291465"/>
                </a:lnTo>
                <a:lnTo>
                  <a:pt x="1955761" y="291465"/>
                </a:lnTo>
                <a:lnTo>
                  <a:pt x="1953552" y="290195"/>
                </a:lnTo>
                <a:lnTo>
                  <a:pt x="1950948" y="290195"/>
                </a:lnTo>
                <a:lnTo>
                  <a:pt x="1950135" y="291465"/>
                </a:lnTo>
                <a:lnTo>
                  <a:pt x="1943849" y="291465"/>
                </a:lnTo>
                <a:lnTo>
                  <a:pt x="1939226" y="290195"/>
                </a:lnTo>
                <a:lnTo>
                  <a:pt x="1934476" y="290195"/>
                </a:lnTo>
                <a:lnTo>
                  <a:pt x="1933930" y="291465"/>
                </a:lnTo>
                <a:lnTo>
                  <a:pt x="1929739" y="291465"/>
                </a:lnTo>
                <a:lnTo>
                  <a:pt x="1926082" y="292735"/>
                </a:lnTo>
                <a:lnTo>
                  <a:pt x="1922132" y="290195"/>
                </a:lnTo>
                <a:lnTo>
                  <a:pt x="1907743" y="290195"/>
                </a:lnTo>
                <a:lnTo>
                  <a:pt x="1905876" y="292735"/>
                </a:lnTo>
                <a:lnTo>
                  <a:pt x="1904720" y="292735"/>
                </a:lnTo>
                <a:lnTo>
                  <a:pt x="1902701" y="291465"/>
                </a:lnTo>
                <a:lnTo>
                  <a:pt x="1902307" y="291465"/>
                </a:lnTo>
                <a:lnTo>
                  <a:pt x="1900567" y="290195"/>
                </a:lnTo>
                <a:lnTo>
                  <a:pt x="1896491" y="290195"/>
                </a:lnTo>
                <a:lnTo>
                  <a:pt x="1894789" y="291465"/>
                </a:lnTo>
                <a:lnTo>
                  <a:pt x="1891093" y="291465"/>
                </a:lnTo>
                <a:lnTo>
                  <a:pt x="1887931" y="290195"/>
                </a:lnTo>
                <a:lnTo>
                  <a:pt x="1886331" y="290195"/>
                </a:lnTo>
                <a:lnTo>
                  <a:pt x="1883778" y="291465"/>
                </a:lnTo>
                <a:lnTo>
                  <a:pt x="1882800" y="291465"/>
                </a:lnTo>
                <a:lnTo>
                  <a:pt x="1880552" y="290195"/>
                </a:lnTo>
                <a:lnTo>
                  <a:pt x="1870862" y="290195"/>
                </a:lnTo>
                <a:lnTo>
                  <a:pt x="1864779" y="288925"/>
                </a:lnTo>
                <a:lnTo>
                  <a:pt x="1858429" y="290195"/>
                </a:lnTo>
                <a:lnTo>
                  <a:pt x="1792236" y="290195"/>
                </a:lnTo>
                <a:lnTo>
                  <a:pt x="1790865" y="288925"/>
                </a:lnTo>
                <a:lnTo>
                  <a:pt x="1788693" y="287655"/>
                </a:lnTo>
                <a:lnTo>
                  <a:pt x="1787817" y="288925"/>
                </a:lnTo>
                <a:lnTo>
                  <a:pt x="1785289" y="288925"/>
                </a:lnTo>
                <a:lnTo>
                  <a:pt x="1780781" y="290195"/>
                </a:lnTo>
                <a:lnTo>
                  <a:pt x="1771904" y="290195"/>
                </a:lnTo>
                <a:lnTo>
                  <a:pt x="1770507" y="288925"/>
                </a:lnTo>
                <a:lnTo>
                  <a:pt x="1768322" y="287655"/>
                </a:lnTo>
                <a:lnTo>
                  <a:pt x="1767420" y="287655"/>
                </a:lnTo>
                <a:lnTo>
                  <a:pt x="1764601" y="290195"/>
                </a:lnTo>
                <a:lnTo>
                  <a:pt x="1762467" y="290195"/>
                </a:lnTo>
                <a:lnTo>
                  <a:pt x="1760042" y="288925"/>
                </a:lnTo>
                <a:lnTo>
                  <a:pt x="1758124" y="288925"/>
                </a:lnTo>
                <a:lnTo>
                  <a:pt x="1756778" y="287655"/>
                </a:lnTo>
                <a:lnTo>
                  <a:pt x="1753920" y="290195"/>
                </a:lnTo>
                <a:lnTo>
                  <a:pt x="1752371" y="290195"/>
                </a:lnTo>
                <a:lnTo>
                  <a:pt x="1749729" y="288925"/>
                </a:lnTo>
                <a:lnTo>
                  <a:pt x="1746783" y="288925"/>
                </a:lnTo>
                <a:lnTo>
                  <a:pt x="1744357" y="287655"/>
                </a:lnTo>
                <a:lnTo>
                  <a:pt x="1736458" y="287655"/>
                </a:lnTo>
                <a:lnTo>
                  <a:pt x="1734312" y="288925"/>
                </a:lnTo>
                <a:lnTo>
                  <a:pt x="1733423" y="290195"/>
                </a:lnTo>
                <a:lnTo>
                  <a:pt x="1727276" y="290195"/>
                </a:lnTo>
                <a:lnTo>
                  <a:pt x="1725168" y="288925"/>
                </a:lnTo>
                <a:lnTo>
                  <a:pt x="1722793" y="288925"/>
                </a:lnTo>
                <a:lnTo>
                  <a:pt x="1721154" y="287655"/>
                </a:lnTo>
                <a:lnTo>
                  <a:pt x="1653781" y="287655"/>
                </a:lnTo>
                <a:lnTo>
                  <a:pt x="1652054" y="286385"/>
                </a:lnTo>
                <a:lnTo>
                  <a:pt x="1651584" y="286385"/>
                </a:lnTo>
                <a:lnTo>
                  <a:pt x="1650174" y="287655"/>
                </a:lnTo>
                <a:lnTo>
                  <a:pt x="1614881" y="287655"/>
                </a:lnTo>
                <a:lnTo>
                  <a:pt x="1612607" y="286385"/>
                </a:lnTo>
                <a:lnTo>
                  <a:pt x="1611477" y="286385"/>
                </a:lnTo>
                <a:lnTo>
                  <a:pt x="1609775" y="287655"/>
                </a:lnTo>
                <a:lnTo>
                  <a:pt x="1609229" y="287655"/>
                </a:lnTo>
                <a:lnTo>
                  <a:pt x="1607477" y="286385"/>
                </a:lnTo>
                <a:lnTo>
                  <a:pt x="1606359" y="286385"/>
                </a:lnTo>
                <a:lnTo>
                  <a:pt x="1604454" y="287655"/>
                </a:lnTo>
                <a:lnTo>
                  <a:pt x="1594802" y="287655"/>
                </a:lnTo>
                <a:lnTo>
                  <a:pt x="1592580" y="286385"/>
                </a:lnTo>
                <a:lnTo>
                  <a:pt x="1585315" y="286385"/>
                </a:lnTo>
                <a:lnTo>
                  <a:pt x="1581696" y="287655"/>
                </a:lnTo>
                <a:lnTo>
                  <a:pt x="1579803" y="287655"/>
                </a:lnTo>
                <a:lnTo>
                  <a:pt x="1579270" y="286385"/>
                </a:lnTo>
                <a:lnTo>
                  <a:pt x="1578127" y="286385"/>
                </a:lnTo>
                <a:lnTo>
                  <a:pt x="1577530" y="287655"/>
                </a:lnTo>
                <a:lnTo>
                  <a:pt x="1575803" y="287655"/>
                </a:lnTo>
                <a:lnTo>
                  <a:pt x="1573784" y="286385"/>
                </a:lnTo>
                <a:lnTo>
                  <a:pt x="1570875" y="286385"/>
                </a:lnTo>
                <a:lnTo>
                  <a:pt x="1569758" y="287655"/>
                </a:lnTo>
                <a:lnTo>
                  <a:pt x="1568335" y="287655"/>
                </a:lnTo>
                <a:lnTo>
                  <a:pt x="1567548" y="286385"/>
                </a:lnTo>
                <a:lnTo>
                  <a:pt x="1566062" y="287655"/>
                </a:lnTo>
                <a:lnTo>
                  <a:pt x="1565452" y="287655"/>
                </a:lnTo>
                <a:lnTo>
                  <a:pt x="1564347" y="286385"/>
                </a:lnTo>
                <a:lnTo>
                  <a:pt x="1557782" y="286385"/>
                </a:lnTo>
                <a:lnTo>
                  <a:pt x="1554391" y="287655"/>
                </a:lnTo>
                <a:lnTo>
                  <a:pt x="1552003" y="287655"/>
                </a:lnTo>
                <a:lnTo>
                  <a:pt x="1549971" y="286385"/>
                </a:lnTo>
                <a:lnTo>
                  <a:pt x="1548244" y="286385"/>
                </a:lnTo>
                <a:lnTo>
                  <a:pt x="1544789" y="287655"/>
                </a:lnTo>
                <a:lnTo>
                  <a:pt x="1542999" y="287655"/>
                </a:lnTo>
                <a:lnTo>
                  <a:pt x="1539036" y="286385"/>
                </a:lnTo>
                <a:lnTo>
                  <a:pt x="1529003" y="286385"/>
                </a:lnTo>
                <a:lnTo>
                  <a:pt x="1527302" y="287655"/>
                </a:lnTo>
                <a:lnTo>
                  <a:pt x="1526755" y="287655"/>
                </a:lnTo>
                <a:lnTo>
                  <a:pt x="1525079" y="286385"/>
                </a:lnTo>
                <a:lnTo>
                  <a:pt x="1518424" y="286385"/>
                </a:lnTo>
                <a:lnTo>
                  <a:pt x="1516227" y="287655"/>
                </a:lnTo>
                <a:lnTo>
                  <a:pt x="1515833" y="287655"/>
                </a:lnTo>
                <a:lnTo>
                  <a:pt x="1514970" y="286385"/>
                </a:lnTo>
                <a:lnTo>
                  <a:pt x="1514424" y="286385"/>
                </a:lnTo>
                <a:lnTo>
                  <a:pt x="1512989" y="287655"/>
                </a:lnTo>
                <a:lnTo>
                  <a:pt x="1512150" y="287655"/>
                </a:lnTo>
                <a:lnTo>
                  <a:pt x="1509229" y="286385"/>
                </a:lnTo>
                <a:lnTo>
                  <a:pt x="1507134" y="286385"/>
                </a:lnTo>
                <a:lnTo>
                  <a:pt x="1503845" y="287655"/>
                </a:lnTo>
                <a:lnTo>
                  <a:pt x="1500454" y="286385"/>
                </a:lnTo>
                <a:lnTo>
                  <a:pt x="1490776" y="286385"/>
                </a:lnTo>
                <a:lnTo>
                  <a:pt x="1488605" y="287655"/>
                </a:lnTo>
                <a:lnTo>
                  <a:pt x="1483156" y="287655"/>
                </a:lnTo>
                <a:lnTo>
                  <a:pt x="1481188" y="286385"/>
                </a:lnTo>
                <a:lnTo>
                  <a:pt x="1480337" y="286385"/>
                </a:lnTo>
                <a:lnTo>
                  <a:pt x="1478216" y="287655"/>
                </a:lnTo>
                <a:lnTo>
                  <a:pt x="1474978" y="286385"/>
                </a:lnTo>
                <a:lnTo>
                  <a:pt x="1467027" y="286385"/>
                </a:lnTo>
                <a:lnTo>
                  <a:pt x="1466519" y="287655"/>
                </a:lnTo>
                <a:lnTo>
                  <a:pt x="1467142" y="288925"/>
                </a:lnTo>
                <a:lnTo>
                  <a:pt x="1463852" y="288925"/>
                </a:lnTo>
                <a:lnTo>
                  <a:pt x="1462862" y="287655"/>
                </a:lnTo>
                <a:lnTo>
                  <a:pt x="1460461" y="286385"/>
                </a:lnTo>
                <a:lnTo>
                  <a:pt x="1457502" y="286385"/>
                </a:lnTo>
                <a:lnTo>
                  <a:pt x="1456969" y="287655"/>
                </a:lnTo>
                <a:lnTo>
                  <a:pt x="1454696" y="287655"/>
                </a:lnTo>
                <a:lnTo>
                  <a:pt x="1453921" y="286385"/>
                </a:lnTo>
                <a:lnTo>
                  <a:pt x="1452105" y="286385"/>
                </a:lnTo>
                <a:lnTo>
                  <a:pt x="1451292" y="287655"/>
                </a:lnTo>
                <a:lnTo>
                  <a:pt x="1448650" y="287655"/>
                </a:lnTo>
                <a:lnTo>
                  <a:pt x="1446212" y="286385"/>
                </a:lnTo>
                <a:lnTo>
                  <a:pt x="1421231" y="286385"/>
                </a:lnTo>
                <a:lnTo>
                  <a:pt x="1419644" y="287655"/>
                </a:lnTo>
                <a:lnTo>
                  <a:pt x="1414221" y="287655"/>
                </a:lnTo>
                <a:lnTo>
                  <a:pt x="1412278" y="288925"/>
                </a:lnTo>
                <a:lnTo>
                  <a:pt x="1408760" y="288925"/>
                </a:lnTo>
                <a:lnTo>
                  <a:pt x="1406804" y="286385"/>
                </a:lnTo>
                <a:lnTo>
                  <a:pt x="1403438" y="285115"/>
                </a:lnTo>
                <a:lnTo>
                  <a:pt x="1402448" y="285115"/>
                </a:lnTo>
                <a:lnTo>
                  <a:pt x="1398816" y="286385"/>
                </a:lnTo>
                <a:lnTo>
                  <a:pt x="1396390" y="286385"/>
                </a:lnTo>
                <a:lnTo>
                  <a:pt x="1393253" y="285115"/>
                </a:lnTo>
                <a:lnTo>
                  <a:pt x="1390408" y="285115"/>
                </a:lnTo>
                <a:lnTo>
                  <a:pt x="1389329" y="286385"/>
                </a:lnTo>
                <a:lnTo>
                  <a:pt x="1386509" y="286385"/>
                </a:lnTo>
                <a:lnTo>
                  <a:pt x="1385316" y="287655"/>
                </a:lnTo>
                <a:lnTo>
                  <a:pt x="1383169" y="287655"/>
                </a:lnTo>
                <a:lnTo>
                  <a:pt x="1380959" y="286385"/>
                </a:lnTo>
                <a:lnTo>
                  <a:pt x="1378978" y="286385"/>
                </a:lnTo>
                <a:lnTo>
                  <a:pt x="1376337" y="285115"/>
                </a:lnTo>
                <a:lnTo>
                  <a:pt x="1373987" y="285115"/>
                </a:lnTo>
                <a:lnTo>
                  <a:pt x="1373416" y="286385"/>
                </a:lnTo>
                <a:lnTo>
                  <a:pt x="1371244" y="285115"/>
                </a:lnTo>
                <a:lnTo>
                  <a:pt x="1363256" y="285115"/>
                </a:lnTo>
                <a:lnTo>
                  <a:pt x="1362710" y="286385"/>
                </a:lnTo>
                <a:lnTo>
                  <a:pt x="1360043" y="286385"/>
                </a:lnTo>
                <a:lnTo>
                  <a:pt x="1355610" y="285115"/>
                </a:lnTo>
                <a:lnTo>
                  <a:pt x="1340980" y="285115"/>
                </a:lnTo>
                <a:lnTo>
                  <a:pt x="1336903" y="286385"/>
                </a:lnTo>
                <a:lnTo>
                  <a:pt x="1334452" y="286385"/>
                </a:lnTo>
                <a:lnTo>
                  <a:pt x="1331264" y="285115"/>
                </a:lnTo>
                <a:lnTo>
                  <a:pt x="1322971" y="285115"/>
                </a:lnTo>
                <a:lnTo>
                  <a:pt x="1322285" y="286385"/>
                </a:lnTo>
                <a:lnTo>
                  <a:pt x="1320215" y="285115"/>
                </a:lnTo>
                <a:lnTo>
                  <a:pt x="1318437" y="283845"/>
                </a:lnTo>
                <a:lnTo>
                  <a:pt x="1309878" y="285115"/>
                </a:lnTo>
                <a:lnTo>
                  <a:pt x="1303172" y="283845"/>
                </a:lnTo>
                <a:lnTo>
                  <a:pt x="1294612" y="285115"/>
                </a:lnTo>
                <a:lnTo>
                  <a:pt x="1292898" y="283845"/>
                </a:lnTo>
                <a:lnTo>
                  <a:pt x="1289215" y="282575"/>
                </a:lnTo>
                <a:lnTo>
                  <a:pt x="1287094" y="282575"/>
                </a:lnTo>
                <a:lnTo>
                  <a:pt x="1284782" y="283845"/>
                </a:lnTo>
                <a:lnTo>
                  <a:pt x="1282420" y="283845"/>
                </a:lnTo>
                <a:lnTo>
                  <a:pt x="1279664" y="282575"/>
                </a:lnTo>
                <a:lnTo>
                  <a:pt x="1272946" y="282575"/>
                </a:lnTo>
                <a:lnTo>
                  <a:pt x="1271257" y="281305"/>
                </a:lnTo>
                <a:lnTo>
                  <a:pt x="1270787" y="281305"/>
                </a:lnTo>
                <a:lnTo>
                  <a:pt x="1269784" y="282575"/>
                </a:lnTo>
                <a:lnTo>
                  <a:pt x="1269288" y="282575"/>
                </a:lnTo>
                <a:lnTo>
                  <a:pt x="1267917" y="283845"/>
                </a:lnTo>
                <a:lnTo>
                  <a:pt x="1266837" y="285115"/>
                </a:lnTo>
                <a:lnTo>
                  <a:pt x="1265555" y="285115"/>
                </a:lnTo>
                <a:lnTo>
                  <a:pt x="1259446" y="283845"/>
                </a:lnTo>
                <a:lnTo>
                  <a:pt x="1257960" y="283845"/>
                </a:lnTo>
                <a:lnTo>
                  <a:pt x="1256030" y="282575"/>
                </a:lnTo>
                <a:lnTo>
                  <a:pt x="1245146" y="282575"/>
                </a:lnTo>
                <a:lnTo>
                  <a:pt x="1242275" y="281305"/>
                </a:lnTo>
                <a:lnTo>
                  <a:pt x="1239354" y="281305"/>
                </a:lnTo>
                <a:lnTo>
                  <a:pt x="1239088" y="282575"/>
                </a:lnTo>
                <a:lnTo>
                  <a:pt x="1234668" y="282575"/>
                </a:lnTo>
                <a:lnTo>
                  <a:pt x="1232496" y="281305"/>
                </a:lnTo>
                <a:lnTo>
                  <a:pt x="1231353" y="281305"/>
                </a:lnTo>
                <a:lnTo>
                  <a:pt x="1230909" y="280035"/>
                </a:lnTo>
                <a:lnTo>
                  <a:pt x="1283271" y="280035"/>
                </a:lnTo>
                <a:lnTo>
                  <a:pt x="1285557" y="281305"/>
                </a:lnTo>
                <a:lnTo>
                  <a:pt x="1314450" y="281305"/>
                </a:lnTo>
                <a:lnTo>
                  <a:pt x="1316151" y="280035"/>
                </a:lnTo>
                <a:lnTo>
                  <a:pt x="1317256" y="280035"/>
                </a:lnTo>
                <a:lnTo>
                  <a:pt x="1319250" y="281305"/>
                </a:lnTo>
                <a:lnTo>
                  <a:pt x="1322260" y="281305"/>
                </a:lnTo>
                <a:lnTo>
                  <a:pt x="1323695" y="280035"/>
                </a:lnTo>
                <a:lnTo>
                  <a:pt x="1324546" y="280035"/>
                </a:lnTo>
                <a:lnTo>
                  <a:pt x="1327810" y="281305"/>
                </a:lnTo>
                <a:lnTo>
                  <a:pt x="1330172" y="281305"/>
                </a:lnTo>
                <a:lnTo>
                  <a:pt x="1333106" y="280035"/>
                </a:lnTo>
                <a:lnTo>
                  <a:pt x="1334516" y="280035"/>
                </a:lnTo>
                <a:lnTo>
                  <a:pt x="1334808" y="281305"/>
                </a:lnTo>
                <a:lnTo>
                  <a:pt x="1339316" y="281305"/>
                </a:lnTo>
                <a:lnTo>
                  <a:pt x="1342783" y="280035"/>
                </a:lnTo>
                <a:lnTo>
                  <a:pt x="1344180" y="280035"/>
                </a:lnTo>
                <a:lnTo>
                  <a:pt x="1346403" y="281305"/>
                </a:lnTo>
                <a:lnTo>
                  <a:pt x="1424990" y="281305"/>
                </a:lnTo>
                <a:lnTo>
                  <a:pt x="1427670" y="278765"/>
                </a:lnTo>
                <a:lnTo>
                  <a:pt x="1428927" y="280035"/>
                </a:lnTo>
                <a:lnTo>
                  <a:pt x="1430680" y="280035"/>
                </a:lnTo>
                <a:lnTo>
                  <a:pt x="1432255" y="281305"/>
                </a:lnTo>
                <a:lnTo>
                  <a:pt x="1446504" y="281305"/>
                </a:lnTo>
                <a:lnTo>
                  <a:pt x="1447584" y="280035"/>
                </a:lnTo>
                <a:lnTo>
                  <a:pt x="1449793" y="280035"/>
                </a:lnTo>
                <a:lnTo>
                  <a:pt x="1450873" y="281305"/>
                </a:lnTo>
                <a:lnTo>
                  <a:pt x="1483398" y="281305"/>
                </a:lnTo>
                <a:lnTo>
                  <a:pt x="1486217" y="280035"/>
                </a:lnTo>
                <a:lnTo>
                  <a:pt x="1487716" y="280035"/>
                </a:lnTo>
                <a:lnTo>
                  <a:pt x="1490497" y="281305"/>
                </a:lnTo>
                <a:lnTo>
                  <a:pt x="1512671" y="281305"/>
                </a:lnTo>
                <a:lnTo>
                  <a:pt x="1514119" y="282575"/>
                </a:lnTo>
                <a:lnTo>
                  <a:pt x="1514627" y="282575"/>
                </a:lnTo>
                <a:lnTo>
                  <a:pt x="1516621" y="281305"/>
                </a:lnTo>
                <a:lnTo>
                  <a:pt x="1544002" y="281305"/>
                </a:lnTo>
                <a:lnTo>
                  <a:pt x="1545640" y="282575"/>
                </a:lnTo>
                <a:lnTo>
                  <a:pt x="1546250" y="282575"/>
                </a:lnTo>
                <a:lnTo>
                  <a:pt x="1547698" y="281305"/>
                </a:lnTo>
                <a:lnTo>
                  <a:pt x="1548599" y="281305"/>
                </a:lnTo>
                <a:lnTo>
                  <a:pt x="1550352" y="282575"/>
                </a:lnTo>
                <a:lnTo>
                  <a:pt x="1558671" y="282575"/>
                </a:lnTo>
                <a:lnTo>
                  <a:pt x="1559636" y="281305"/>
                </a:lnTo>
                <a:lnTo>
                  <a:pt x="1560296" y="280035"/>
                </a:lnTo>
                <a:lnTo>
                  <a:pt x="1562823" y="281305"/>
                </a:lnTo>
                <a:lnTo>
                  <a:pt x="1564157" y="281305"/>
                </a:lnTo>
                <a:lnTo>
                  <a:pt x="1566672" y="282575"/>
                </a:lnTo>
                <a:lnTo>
                  <a:pt x="1568069" y="282575"/>
                </a:lnTo>
                <a:lnTo>
                  <a:pt x="1569542" y="281305"/>
                </a:lnTo>
                <a:lnTo>
                  <a:pt x="1585645" y="281305"/>
                </a:lnTo>
                <a:lnTo>
                  <a:pt x="1586217" y="282575"/>
                </a:lnTo>
                <a:lnTo>
                  <a:pt x="1600085" y="282575"/>
                </a:lnTo>
                <a:lnTo>
                  <a:pt x="1601698" y="281305"/>
                </a:lnTo>
                <a:lnTo>
                  <a:pt x="1603197" y="282575"/>
                </a:lnTo>
                <a:lnTo>
                  <a:pt x="1605508" y="282575"/>
                </a:lnTo>
                <a:lnTo>
                  <a:pt x="1606346" y="281305"/>
                </a:lnTo>
                <a:lnTo>
                  <a:pt x="1608988" y="282575"/>
                </a:lnTo>
                <a:lnTo>
                  <a:pt x="1610753" y="282575"/>
                </a:lnTo>
                <a:lnTo>
                  <a:pt x="1613065" y="281305"/>
                </a:lnTo>
                <a:lnTo>
                  <a:pt x="1613585" y="281305"/>
                </a:lnTo>
                <a:lnTo>
                  <a:pt x="1615274" y="282575"/>
                </a:lnTo>
                <a:lnTo>
                  <a:pt x="1621980" y="282575"/>
                </a:lnTo>
                <a:lnTo>
                  <a:pt x="1624736" y="281305"/>
                </a:lnTo>
                <a:lnTo>
                  <a:pt x="1625688" y="281305"/>
                </a:lnTo>
                <a:lnTo>
                  <a:pt x="1627924" y="282575"/>
                </a:lnTo>
                <a:lnTo>
                  <a:pt x="1694942" y="282575"/>
                </a:lnTo>
                <a:lnTo>
                  <a:pt x="1695818" y="283845"/>
                </a:lnTo>
                <a:lnTo>
                  <a:pt x="1700047" y="283845"/>
                </a:lnTo>
                <a:lnTo>
                  <a:pt x="1707997" y="282575"/>
                </a:lnTo>
                <a:lnTo>
                  <a:pt x="1715008" y="282575"/>
                </a:lnTo>
                <a:lnTo>
                  <a:pt x="1722615" y="283845"/>
                </a:lnTo>
                <a:lnTo>
                  <a:pt x="1724888" y="283845"/>
                </a:lnTo>
                <a:lnTo>
                  <a:pt x="1726018" y="285115"/>
                </a:lnTo>
                <a:lnTo>
                  <a:pt x="1733092" y="285115"/>
                </a:lnTo>
                <a:lnTo>
                  <a:pt x="1734235" y="283845"/>
                </a:lnTo>
                <a:lnTo>
                  <a:pt x="1737893" y="283845"/>
                </a:lnTo>
                <a:lnTo>
                  <a:pt x="1738757" y="285115"/>
                </a:lnTo>
                <a:lnTo>
                  <a:pt x="1753095" y="285115"/>
                </a:lnTo>
                <a:lnTo>
                  <a:pt x="1753730" y="283845"/>
                </a:lnTo>
                <a:lnTo>
                  <a:pt x="1756537" y="283845"/>
                </a:lnTo>
                <a:lnTo>
                  <a:pt x="1758530" y="285115"/>
                </a:lnTo>
                <a:lnTo>
                  <a:pt x="1829574" y="285115"/>
                </a:lnTo>
                <a:lnTo>
                  <a:pt x="1831428" y="283845"/>
                </a:lnTo>
                <a:lnTo>
                  <a:pt x="1834527" y="283845"/>
                </a:lnTo>
                <a:lnTo>
                  <a:pt x="1835899" y="285115"/>
                </a:lnTo>
                <a:lnTo>
                  <a:pt x="1884692" y="285115"/>
                </a:lnTo>
                <a:lnTo>
                  <a:pt x="1886661" y="286385"/>
                </a:lnTo>
                <a:lnTo>
                  <a:pt x="1887550" y="286385"/>
                </a:lnTo>
                <a:lnTo>
                  <a:pt x="1888680" y="285115"/>
                </a:lnTo>
                <a:lnTo>
                  <a:pt x="1891563" y="283845"/>
                </a:lnTo>
                <a:lnTo>
                  <a:pt x="1896719" y="285115"/>
                </a:lnTo>
                <a:lnTo>
                  <a:pt x="1897011" y="285115"/>
                </a:lnTo>
                <a:lnTo>
                  <a:pt x="1898904" y="286385"/>
                </a:lnTo>
                <a:lnTo>
                  <a:pt x="1906104" y="286385"/>
                </a:lnTo>
                <a:lnTo>
                  <a:pt x="1909838" y="285115"/>
                </a:lnTo>
                <a:lnTo>
                  <a:pt x="1912023" y="285115"/>
                </a:lnTo>
                <a:lnTo>
                  <a:pt x="1915490" y="286385"/>
                </a:lnTo>
                <a:lnTo>
                  <a:pt x="2009686" y="286385"/>
                </a:lnTo>
                <a:lnTo>
                  <a:pt x="2011095" y="287655"/>
                </a:lnTo>
                <a:lnTo>
                  <a:pt x="2014804" y="287655"/>
                </a:lnTo>
                <a:lnTo>
                  <a:pt x="2015934" y="286385"/>
                </a:lnTo>
                <a:lnTo>
                  <a:pt x="2022614" y="286385"/>
                </a:lnTo>
                <a:lnTo>
                  <a:pt x="2024900" y="287655"/>
                </a:lnTo>
                <a:lnTo>
                  <a:pt x="2026056" y="287655"/>
                </a:lnTo>
                <a:lnTo>
                  <a:pt x="2028431" y="286385"/>
                </a:lnTo>
                <a:lnTo>
                  <a:pt x="2030209" y="286385"/>
                </a:lnTo>
                <a:lnTo>
                  <a:pt x="2032774" y="287655"/>
                </a:lnTo>
                <a:lnTo>
                  <a:pt x="2033689" y="287655"/>
                </a:lnTo>
                <a:lnTo>
                  <a:pt x="2035924" y="286385"/>
                </a:lnTo>
                <a:lnTo>
                  <a:pt x="2045296" y="286385"/>
                </a:lnTo>
                <a:lnTo>
                  <a:pt x="2047214" y="287655"/>
                </a:lnTo>
                <a:lnTo>
                  <a:pt x="2054453" y="287655"/>
                </a:lnTo>
                <a:lnTo>
                  <a:pt x="2057641" y="286385"/>
                </a:lnTo>
                <a:lnTo>
                  <a:pt x="2060282" y="286385"/>
                </a:lnTo>
                <a:lnTo>
                  <a:pt x="2063788" y="287655"/>
                </a:lnTo>
                <a:lnTo>
                  <a:pt x="2076246" y="287655"/>
                </a:lnTo>
                <a:lnTo>
                  <a:pt x="2080526" y="288925"/>
                </a:lnTo>
                <a:lnTo>
                  <a:pt x="2089365" y="287655"/>
                </a:lnTo>
                <a:lnTo>
                  <a:pt x="2093912" y="288925"/>
                </a:lnTo>
                <a:lnTo>
                  <a:pt x="2100313" y="287655"/>
                </a:lnTo>
                <a:lnTo>
                  <a:pt x="2104580" y="288925"/>
                </a:lnTo>
                <a:lnTo>
                  <a:pt x="2107996" y="288925"/>
                </a:lnTo>
                <a:lnTo>
                  <a:pt x="2110689" y="287655"/>
                </a:lnTo>
                <a:lnTo>
                  <a:pt x="2112175" y="287655"/>
                </a:lnTo>
                <a:lnTo>
                  <a:pt x="2114740" y="288925"/>
                </a:lnTo>
                <a:lnTo>
                  <a:pt x="2115845" y="290195"/>
                </a:lnTo>
                <a:lnTo>
                  <a:pt x="2160701" y="290195"/>
                </a:lnTo>
                <a:lnTo>
                  <a:pt x="2162403" y="291465"/>
                </a:lnTo>
                <a:lnTo>
                  <a:pt x="2162911" y="291465"/>
                </a:lnTo>
                <a:lnTo>
                  <a:pt x="2165273" y="290195"/>
                </a:lnTo>
                <a:lnTo>
                  <a:pt x="2167064" y="290195"/>
                </a:lnTo>
                <a:lnTo>
                  <a:pt x="2169439" y="291465"/>
                </a:lnTo>
                <a:lnTo>
                  <a:pt x="2169960" y="291465"/>
                </a:lnTo>
                <a:lnTo>
                  <a:pt x="2172258" y="290195"/>
                </a:lnTo>
                <a:lnTo>
                  <a:pt x="2178088" y="290195"/>
                </a:lnTo>
                <a:lnTo>
                  <a:pt x="2180615" y="291465"/>
                </a:lnTo>
                <a:lnTo>
                  <a:pt x="2180996" y="291465"/>
                </a:lnTo>
                <a:lnTo>
                  <a:pt x="2182482" y="290195"/>
                </a:lnTo>
                <a:lnTo>
                  <a:pt x="2183587" y="290195"/>
                </a:lnTo>
                <a:lnTo>
                  <a:pt x="2185251" y="291465"/>
                </a:lnTo>
                <a:lnTo>
                  <a:pt x="2218829" y="291465"/>
                </a:lnTo>
                <a:lnTo>
                  <a:pt x="2222220" y="292735"/>
                </a:lnTo>
                <a:lnTo>
                  <a:pt x="2225179" y="292735"/>
                </a:lnTo>
                <a:lnTo>
                  <a:pt x="2227516" y="291465"/>
                </a:lnTo>
                <a:lnTo>
                  <a:pt x="2229574" y="291465"/>
                </a:lnTo>
                <a:lnTo>
                  <a:pt x="2232418" y="292735"/>
                </a:lnTo>
                <a:lnTo>
                  <a:pt x="2276221" y="292735"/>
                </a:lnTo>
                <a:lnTo>
                  <a:pt x="2277897" y="291465"/>
                </a:lnTo>
                <a:lnTo>
                  <a:pt x="2278875" y="291465"/>
                </a:lnTo>
                <a:lnTo>
                  <a:pt x="2281351" y="292735"/>
                </a:lnTo>
                <a:lnTo>
                  <a:pt x="2283091" y="292735"/>
                </a:lnTo>
                <a:lnTo>
                  <a:pt x="2292870" y="294005"/>
                </a:lnTo>
                <a:lnTo>
                  <a:pt x="2299271" y="292735"/>
                </a:lnTo>
                <a:lnTo>
                  <a:pt x="2301710" y="294005"/>
                </a:lnTo>
                <a:lnTo>
                  <a:pt x="2306002" y="292735"/>
                </a:lnTo>
                <a:lnTo>
                  <a:pt x="2307806" y="294005"/>
                </a:lnTo>
                <a:lnTo>
                  <a:pt x="2310765" y="294005"/>
                </a:lnTo>
                <a:lnTo>
                  <a:pt x="2313241" y="292735"/>
                </a:lnTo>
                <a:lnTo>
                  <a:pt x="2315426" y="294005"/>
                </a:lnTo>
                <a:lnTo>
                  <a:pt x="2318766" y="292735"/>
                </a:lnTo>
                <a:lnTo>
                  <a:pt x="2319921" y="294005"/>
                </a:lnTo>
                <a:lnTo>
                  <a:pt x="2323388" y="295275"/>
                </a:lnTo>
                <a:lnTo>
                  <a:pt x="2325763" y="295275"/>
                </a:lnTo>
                <a:lnTo>
                  <a:pt x="2329624" y="294005"/>
                </a:lnTo>
                <a:lnTo>
                  <a:pt x="2330996" y="294005"/>
                </a:lnTo>
                <a:lnTo>
                  <a:pt x="2334171" y="295275"/>
                </a:lnTo>
                <a:lnTo>
                  <a:pt x="2335161" y="295275"/>
                </a:lnTo>
                <a:lnTo>
                  <a:pt x="2337993" y="294005"/>
                </a:lnTo>
                <a:lnTo>
                  <a:pt x="2339175" y="294005"/>
                </a:lnTo>
                <a:lnTo>
                  <a:pt x="2342934" y="295275"/>
                </a:lnTo>
                <a:lnTo>
                  <a:pt x="2348992" y="295275"/>
                </a:lnTo>
                <a:lnTo>
                  <a:pt x="2349589" y="294005"/>
                </a:lnTo>
                <a:lnTo>
                  <a:pt x="2352992" y="294005"/>
                </a:lnTo>
                <a:lnTo>
                  <a:pt x="2355431" y="292735"/>
                </a:lnTo>
                <a:lnTo>
                  <a:pt x="2356345" y="294005"/>
                </a:lnTo>
                <a:lnTo>
                  <a:pt x="2362517" y="294005"/>
                </a:lnTo>
                <a:lnTo>
                  <a:pt x="2365387" y="295275"/>
                </a:lnTo>
                <a:lnTo>
                  <a:pt x="2367711" y="295275"/>
                </a:lnTo>
                <a:lnTo>
                  <a:pt x="2371814" y="294005"/>
                </a:lnTo>
                <a:lnTo>
                  <a:pt x="2379459" y="294005"/>
                </a:lnTo>
                <a:lnTo>
                  <a:pt x="2380843" y="295275"/>
                </a:lnTo>
                <a:lnTo>
                  <a:pt x="2388095" y="295275"/>
                </a:lnTo>
                <a:lnTo>
                  <a:pt x="2392642" y="292735"/>
                </a:lnTo>
                <a:lnTo>
                  <a:pt x="2394280" y="294005"/>
                </a:lnTo>
                <a:lnTo>
                  <a:pt x="2397048" y="292735"/>
                </a:lnTo>
                <a:lnTo>
                  <a:pt x="2398230" y="294005"/>
                </a:lnTo>
                <a:lnTo>
                  <a:pt x="2401951" y="295275"/>
                </a:lnTo>
                <a:lnTo>
                  <a:pt x="2404580" y="295275"/>
                </a:lnTo>
                <a:lnTo>
                  <a:pt x="2407475" y="294005"/>
                </a:lnTo>
                <a:lnTo>
                  <a:pt x="2408669" y="294005"/>
                </a:lnTo>
                <a:lnTo>
                  <a:pt x="2410104" y="295275"/>
                </a:lnTo>
                <a:lnTo>
                  <a:pt x="2411234" y="295275"/>
                </a:lnTo>
                <a:lnTo>
                  <a:pt x="2414092" y="294005"/>
                </a:lnTo>
                <a:lnTo>
                  <a:pt x="2415883" y="292735"/>
                </a:lnTo>
                <a:lnTo>
                  <a:pt x="2417673" y="294005"/>
                </a:lnTo>
                <a:lnTo>
                  <a:pt x="2419375" y="295275"/>
                </a:lnTo>
                <a:lnTo>
                  <a:pt x="2420251" y="295275"/>
                </a:lnTo>
                <a:lnTo>
                  <a:pt x="2422233" y="294005"/>
                </a:lnTo>
                <a:lnTo>
                  <a:pt x="2440470" y="294005"/>
                </a:lnTo>
                <a:lnTo>
                  <a:pt x="2443238" y="295275"/>
                </a:lnTo>
                <a:lnTo>
                  <a:pt x="2460625" y="295275"/>
                </a:lnTo>
                <a:lnTo>
                  <a:pt x="2462593" y="294005"/>
                </a:lnTo>
                <a:lnTo>
                  <a:pt x="2472639" y="294005"/>
                </a:lnTo>
                <a:lnTo>
                  <a:pt x="2474468" y="292735"/>
                </a:lnTo>
                <a:lnTo>
                  <a:pt x="2480907" y="292735"/>
                </a:lnTo>
                <a:lnTo>
                  <a:pt x="2482786" y="291465"/>
                </a:lnTo>
                <a:lnTo>
                  <a:pt x="2495956" y="291465"/>
                </a:lnTo>
                <a:lnTo>
                  <a:pt x="2497480" y="288925"/>
                </a:lnTo>
                <a:lnTo>
                  <a:pt x="2498979" y="287655"/>
                </a:lnTo>
                <a:lnTo>
                  <a:pt x="2500706" y="288925"/>
                </a:lnTo>
                <a:lnTo>
                  <a:pt x="2502141" y="288925"/>
                </a:lnTo>
                <a:lnTo>
                  <a:pt x="2502738" y="290195"/>
                </a:lnTo>
                <a:lnTo>
                  <a:pt x="2503932" y="290195"/>
                </a:lnTo>
                <a:lnTo>
                  <a:pt x="2504529" y="291465"/>
                </a:lnTo>
                <a:lnTo>
                  <a:pt x="2505595" y="290195"/>
                </a:lnTo>
                <a:lnTo>
                  <a:pt x="2505799" y="290195"/>
                </a:lnTo>
                <a:lnTo>
                  <a:pt x="2506586" y="288925"/>
                </a:lnTo>
                <a:lnTo>
                  <a:pt x="2507424" y="288925"/>
                </a:lnTo>
                <a:lnTo>
                  <a:pt x="2510498" y="287655"/>
                </a:lnTo>
                <a:lnTo>
                  <a:pt x="2512631" y="287655"/>
                </a:lnTo>
                <a:lnTo>
                  <a:pt x="2515654" y="288925"/>
                </a:lnTo>
                <a:lnTo>
                  <a:pt x="2516441" y="288925"/>
                </a:lnTo>
                <a:lnTo>
                  <a:pt x="2516860" y="290195"/>
                </a:lnTo>
                <a:lnTo>
                  <a:pt x="2518448" y="290195"/>
                </a:lnTo>
                <a:lnTo>
                  <a:pt x="2518714" y="287655"/>
                </a:lnTo>
                <a:lnTo>
                  <a:pt x="2517648" y="286385"/>
                </a:lnTo>
                <a:lnTo>
                  <a:pt x="2509380" y="286385"/>
                </a:lnTo>
                <a:lnTo>
                  <a:pt x="2508288" y="285115"/>
                </a:lnTo>
                <a:lnTo>
                  <a:pt x="2506713" y="282575"/>
                </a:lnTo>
                <a:lnTo>
                  <a:pt x="2505557" y="282575"/>
                </a:lnTo>
                <a:lnTo>
                  <a:pt x="2501112" y="285115"/>
                </a:lnTo>
                <a:lnTo>
                  <a:pt x="2498953" y="286385"/>
                </a:lnTo>
                <a:lnTo>
                  <a:pt x="2493886" y="286385"/>
                </a:lnTo>
                <a:lnTo>
                  <a:pt x="2493886" y="288925"/>
                </a:lnTo>
                <a:lnTo>
                  <a:pt x="2492972" y="290195"/>
                </a:lnTo>
                <a:lnTo>
                  <a:pt x="2492667" y="290195"/>
                </a:lnTo>
                <a:lnTo>
                  <a:pt x="2492235" y="288925"/>
                </a:lnTo>
                <a:lnTo>
                  <a:pt x="2492781" y="287655"/>
                </a:lnTo>
                <a:lnTo>
                  <a:pt x="2493327" y="288925"/>
                </a:lnTo>
                <a:lnTo>
                  <a:pt x="2493886" y="288925"/>
                </a:lnTo>
                <a:lnTo>
                  <a:pt x="2493886" y="286385"/>
                </a:lnTo>
                <a:lnTo>
                  <a:pt x="2488590" y="286385"/>
                </a:lnTo>
                <a:lnTo>
                  <a:pt x="2486647" y="287655"/>
                </a:lnTo>
                <a:lnTo>
                  <a:pt x="2485542" y="286385"/>
                </a:lnTo>
                <a:lnTo>
                  <a:pt x="2484120" y="287655"/>
                </a:lnTo>
                <a:lnTo>
                  <a:pt x="2482456" y="287655"/>
                </a:lnTo>
                <a:lnTo>
                  <a:pt x="2481326" y="288925"/>
                </a:lnTo>
                <a:lnTo>
                  <a:pt x="2479141" y="288925"/>
                </a:lnTo>
                <a:lnTo>
                  <a:pt x="2477363" y="286385"/>
                </a:lnTo>
                <a:lnTo>
                  <a:pt x="2451493" y="286385"/>
                </a:lnTo>
                <a:lnTo>
                  <a:pt x="2448712" y="285115"/>
                </a:lnTo>
                <a:lnTo>
                  <a:pt x="2447391" y="285115"/>
                </a:lnTo>
                <a:lnTo>
                  <a:pt x="2444610" y="286385"/>
                </a:lnTo>
                <a:lnTo>
                  <a:pt x="2401125" y="286385"/>
                </a:lnTo>
                <a:lnTo>
                  <a:pt x="2400122" y="285115"/>
                </a:lnTo>
                <a:lnTo>
                  <a:pt x="2399931" y="285115"/>
                </a:lnTo>
                <a:lnTo>
                  <a:pt x="2400147" y="283845"/>
                </a:lnTo>
                <a:lnTo>
                  <a:pt x="2400376" y="283845"/>
                </a:lnTo>
                <a:lnTo>
                  <a:pt x="2401938" y="282575"/>
                </a:lnTo>
                <a:lnTo>
                  <a:pt x="2451912" y="282575"/>
                </a:lnTo>
                <a:lnTo>
                  <a:pt x="2453767" y="281305"/>
                </a:lnTo>
                <a:lnTo>
                  <a:pt x="2454694" y="281305"/>
                </a:lnTo>
                <a:lnTo>
                  <a:pt x="2456662" y="282575"/>
                </a:lnTo>
                <a:lnTo>
                  <a:pt x="2457704" y="282575"/>
                </a:lnTo>
                <a:lnTo>
                  <a:pt x="2459723" y="281305"/>
                </a:lnTo>
                <a:lnTo>
                  <a:pt x="2460650" y="281305"/>
                </a:lnTo>
                <a:lnTo>
                  <a:pt x="2462580" y="282575"/>
                </a:lnTo>
                <a:lnTo>
                  <a:pt x="2471902" y="282575"/>
                </a:lnTo>
                <a:lnTo>
                  <a:pt x="2474760" y="281305"/>
                </a:lnTo>
                <a:lnTo>
                  <a:pt x="2476550" y="281305"/>
                </a:lnTo>
                <a:lnTo>
                  <a:pt x="2478582" y="282575"/>
                </a:lnTo>
                <a:lnTo>
                  <a:pt x="2480881" y="282575"/>
                </a:lnTo>
                <a:lnTo>
                  <a:pt x="2482773" y="281305"/>
                </a:lnTo>
                <a:lnTo>
                  <a:pt x="2483878" y="281305"/>
                </a:lnTo>
                <a:lnTo>
                  <a:pt x="2486088" y="282575"/>
                </a:lnTo>
                <a:lnTo>
                  <a:pt x="2489060" y="281305"/>
                </a:lnTo>
                <a:lnTo>
                  <a:pt x="2495905" y="281305"/>
                </a:lnTo>
                <a:lnTo>
                  <a:pt x="2495791" y="280035"/>
                </a:lnTo>
                <a:lnTo>
                  <a:pt x="2494686" y="280035"/>
                </a:lnTo>
                <a:lnTo>
                  <a:pt x="2494089" y="278765"/>
                </a:lnTo>
                <a:lnTo>
                  <a:pt x="2492311" y="278765"/>
                </a:lnTo>
                <a:lnTo>
                  <a:pt x="2492832" y="277495"/>
                </a:lnTo>
                <a:lnTo>
                  <a:pt x="2497823" y="277495"/>
                </a:lnTo>
                <a:lnTo>
                  <a:pt x="2498801" y="280035"/>
                </a:lnTo>
                <a:lnTo>
                  <a:pt x="2499283" y="280035"/>
                </a:lnTo>
                <a:lnTo>
                  <a:pt x="2499715" y="281305"/>
                </a:lnTo>
                <a:lnTo>
                  <a:pt x="2565438" y="281305"/>
                </a:lnTo>
                <a:lnTo>
                  <a:pt x="2567622" y="280035"/>
                </a:lnTo>
                <a:lnTo>
                  <a:pt x="2574302" y="280035"/>
                </a:lnTo>
                <a:lnTo>
                  <a:pt x="2576055" y="277495"/>
                </a:lnTo>
                <a:lnTo>
                  <a:pt x="2578989" y="277495"/>
                </a:lnTo>
                <a:lnTo>
                  <a:pt x="2578430" y="276225"/>
                </a:lnTo>
                <a:lnTo>
                  <a:pt x="2572931" y="276225"/>
                </a:lnTo>
                <a:lnTo>
                  <a:pt x="2570543" y="277495"/>
                </a:lnTo>
                <a:lnTo>
                  <a:pt x="2565692" y="277495"/>
                </a:lnTo>
                <a:lnTo>
                  <a:pt x="2563177" y="276225"/>
                </a:lnTo>
                <a:lnTo>
                  <a:pt x="2562275" y="277495"/>
                </a:lnTo>
                <a:lnTo>
                  <a:pt x="2560523" y="277495"/>
                </a:lnTo>
                <a:lnTo>
                  <a:pt x="2559888" y="276225"/>
                </a:lnTo>
                <a:lnTo>
                  <a:pt x="2557754" y="274955"/>
                </a:lnTo>
                <a:lnTo>
                  <a:pt x="2556040" y="273685"/>
                </a:lnTo>
                <a:lnTo>
                  <a:pt x="2553182" y="274955"/>
                </a:lnTo>
                <a:lnTo>
                  <a:pt x="2552408" y="274955"/>
                </a:lnTo>
                <a:lnTo>
                  <a:pt x="2551480" y="276225"/>
                </a:lnTo>
                <a:lnTo>
                  <a:pt x="2550795" y="277495"/>
                </a:lnTo>
                <a:lnTo>
                  <a:pt x="2549829" y="277495"/>
                </a:lnTo>
                <a:lnTo>
                  <a:pt x="2549156" y="276225"/>
                </a:lnTo>
                <a:lnTo>
                  <a:pt x="2547975" y="274955"/>
                </a:lnTo>
                <a:lnTo>
                  <a:pt x="2546388" y="274955"/>
                </a:lnTo>
                <a:lnTo>
                  <a:pt x="2546134" y="276225"/>
                </a:lnTo>
                <a:lnTo>
                  <a:pt x="2545677" y="277495"/>
                </a:lnTo>
                <a:lnTo>
                  <a:pt x="2545130" y="277495"/>
                </a:lnTo>
                <a:lnTo>
                  <a:pt x="2543606" y="276225"/>
                </a:lnTo>
                <a:lnTo>
                  <a:pt x="2542781" y="276225"/>
                </a:lnTo>
                <a:lnTo>
                  <a:pt x="2541117" y="277495"/>
                </a:lnTo>
                <a:lnTo>
                  <a:pt x="2540203" y="277495"/>
                </a:lnTo>
                <a:lnTo>
                  <a:pt x="2538145" y="276225"/>
                </a:lnTo>
                <a:lnTo>
                  <a:pt x="2532773" y="276225"/>
                </a:lnTo>
                <a:lnTo>
                  <a:pt x="2530830" y="274955"/>
                </a:lnTo>
                <a:lnTo>
                  <a:pt x="2522982" y="274955"/>
                </a:lnTo>
                <a:lnTo>
                  <a:pt x="2518676" y="273685"/>
                </a:lnTo>
                <a:lnTo>
                  <a:pt x="2517533" y="274955"/>
                </a:lnTo>
                <a:lnTo>
                  <a:pt x="2515641" y="276225"/>
                </a:lnTo>
                <a:lnTo>
                  <a:pt x="2514790" y="276225"/>
                </a:lnTo>
                <a:lnTo>
                  <a:pt x="2513939" y="275310"/>
                </a:lnTo>
                <a:lnTo>
                  <a:pt x="2513939" y="278765"/>
                </a:lnTo>
                <a:lnTo>
                  <a:pt x="2513355" y="280035"/>
                </a:lnTo>
                <a:lnTo>
                  <a:pt x="2512428" y="278765"/>
                </a:lnTo>
                <a:lnTo>
                  <a:pt x="2512034" y="278765"/>
                </a:lnTo>
                <a:lnTo>
                  <a:pt x="2512441" y="277495"/>
                </a:lnTo>
                <a:lnTo>
                  <a:pt x="2513660" y="277495"/>
                </a:lnTo>
                <a:lnTo>
                  <a:pt x="2513876" y="278765"/>
                </a:lnTo>
                <a:lnTo>
                  <a:pt x="2513939" y="275310"/>
                </a:lnTo>
                <a:lnTo>
                  <a:pt x="2513622" y="274955"/>
                </a:lnTo>
                <a:lnTo>
                  <a:pt x="2513380" y="274955"/>
                </a:lnTo>
                <a:lnTo>
                  <a:pt x="2511234" y="273685"/>
                </a:lnTo>
                <a:lnTo>
                  <a:pt x="2510599" y="274955"/>
                </a:lnTo>
                <a:lnTo>
                  <a:pt x="2508681" y="277495"/>
                </a:lnTo>
                <a:lnTo>
                  <a:pt x="2506434" y="276225"/>
                </a:lnTo>
                <a:lnTo>
                  <a:pt x="2505545" y="276225"/>
                </a:lnTo>
                <a:lnTo>
                  <a:pt x="2503741" y="277495"/>
                </a:lnTo>
                <a:lnTo>
                  <a:pt x="2502827" y="277495"/>
                </a:lnTo>
                <a:lnTo>
                  <a:pt x="2501265" y="278765"/>
                </a:lnTo>
                <a:lnTo>
                  <a:pt x="2500731" y="278765"/>
                </a:lnTo>
                <a:lnTo>
                  <a:pt x="2500045" y="277495"/>
                </a:lnTo>
                <a:lnTo>
                  <a:pt x="2499410" y="276225"/>
                </a:lnTo>
                <a:lnTo>
                  <a:pt x="2497556" y="274955"/>
                </a:lnTo>
                <a:lnTo>
                  <a:pt x="2494394" y="274955"/>
                </a:lnTo>
                <a:lnTo>
                  <a:pt x="2493632" y="276225"/>
                </a:lnTo>
                <a:lnTo>
                  <a:pt x="2474201" y="276225"/>
                </a:lnTo>
                <a:lnTo>
                  <a:pt x="2473972" y="274955"/>
                </a:lnTo>
                <a:lnTo>
                  <a:pt x="2477998" y="272415"/>
                </a:lnTo>
                <a:lnTo>
                  <a:pt x="2490254" y="272415"/>
                </a:lnTo>
                <a:lnTo>
                  <a:pt x="2493784" y="271145"/>
                </a:lnTo>
                <a:lnTo>
                  <a:pt x="2496426" y="271145"/>
                </a:lnTo>
                <a:lnTo>
                  <a:pt x="2499893" y="272415"/>
                </a:lnTo>
                <a:lnTo>
                  <a:pt x="2500795" y="272415"/>
                </a:lnTo>
                <a:lnTo>
                  <a:pt x="2503043" y="271145"/>
                </a:lnTo>
                <a:lnTo>
                  <a:pt x="2504465" y="271145"/>
                </a:lnTo>
                <a:lnTo>
                  <a:pt x="2507678" y="272415"/>
                </a:lnTo>
                <a:lnTo>
                  <a:pt x="2511158" y="272415"/>
                </a:lnTo>
                <a:lnTo>
                  <a:pt x="2511717" y="271145"/>
                </a:lnTo>
                <a:lnTo>
                  <a:pt x="2516276" y="271145"/>
                </a:lnTo>
                <a:lnTo>
                  <a:pt x="2520365" y="272415"/>
                </a:lnTo>
                <a:lnTo>
                  <a:pt x="2522321" y="272415"/>
                </a:lnTo>
                <a:lnTo>
                  <a:pt x="2525217" y="271145"/>
                </a:lnTo>
                <a:lnTo>
                  <a:pt x="2527592" y="271145"/>
                </a:lnTo>
                <a:lnTo>
                  <a:pt x="2528138" y="272415"/>
                </a:lnTo>
                <a:lnTo>
                  <a:pt x="2531122" y="272415"/>
                </a:lnTo>
                <a:lnTo>
                  <a:pt x="2533688" y="271145"/>
                </a:lnTo>
                <a:lnTo>
                  <a:pt x="2571712" y="271145"/>
                </a:lnTo>
                <a:lnTo>
                  <a:pt x="2573959" y="269875"/>
                </a:lnTo>
                <a:lnTo>
                  <a:pt x="2579357" y="269875"/>
                </a:lnTo>
                <a:lnTo>
                  <a:pt x="2580182" y="271145"/>
                </a:lnTo>
                <a:lnTo>
                  <a:pt x="2586253" y="271145"/>
                </a:lnTo>
                <a:lnTo>
                  <a:pt x="2589606" y="269875"/>
                </a:lnTo>
                <a:lnTo>
                  <a:pt x="2590533" y="269875"/>
                </a:lnTo>
                <a:lnTo>
                  <a:pt x="2593543" y="268605"/>
                </a:lnTo>
                <a:lnTo>
                  <a:pt x="2595702" y="269875"/>
                </a:lnTo>
                <a:lnTo>
                  <a:pt x="2598051" y="268605"/>
                </a:lnTo>
                <a:lnTo>
                  <a:pt x="2598394" y="268605"/>
                </a:lnTo>
                <a:lnTo>
                  <a:pt x="2598851" y="267335"/>
                </a:lnTo>
                <a:lnTo>
                  <a:pt x="2598445" y="266065"/>
                </a:lnTo>
                <a:lnTo>
                  <a:pt x="2585643" y="266065"/>
                </a:lnTo>
                <a:lnTo>
                  <a:pt x="2583510" y="267335"/>
                </a:lnTo>
                <a:lnTo>
                  <a:pt x="2550998" y="267335"/>
                </a:lnTo>
                <a:lnTo>
                  <a:pt x="2550642" y="266065"/>
                </a:lnTo>
                <a:lnTo>
                  <a:pt x="2577287" y="266065"/>
                </a:lnTo>
                <a:lnTo>
                  <a:pt x="2578125" y="264795"/>
                </a:lnTo>
                <a:lnTo>
                  <a:pt x="2596870" y="264795"/>
                </a:lnTo>
                <a:lnTo>
                  <a:pt x="2604795" y="263525"/>
                </a:lnTo>
                <a:lnTo>
                  <a:pt x="2610853" y="263525"/>
                </a:lnTo>
                <a:lnTo>
                  <a:pt x="2613063" y="262255"/>
                </a:lnTo>
                <a:lnTo>
                  <a:pt x="2619794" y="262255"/>
                </a:lnTo>
                <a:lnTo>
                  <a:pt x="2621813" y="263525"/>
                </a:lnTo>
                <a:lnTo>
                  <a:pt x="2622296" y="263525"/>
                </a:lnTo>
                <a:lnTo>
                  <a:pt x="2623743" y="262255"/>
                </a:lnTo>
                <a:lnTo>
                  <a:pt x="2664244" y="262255"/>
                </a:lnTo>
                <a:lnTo>
                  <a:pt x="2666479" y="260985"/>
                </a:lnTo>
                <a:lnTo>
                  <a:pt x="2673781" y="260985"/>
                </a:lnTo>
                <a:lnTo>
                  <a:pt x="2677147" y="259715"/>
                </a:lnTo>
                <a:lnTo>
                  <a:pt x="2677363" y="259715"/>
                </a:lnTo>
                <a:lnTo>
                  <a:pt x="2677642" y="258445"/>
                </a:lnTo>
                <a:lnTo>
                  <a:pt x="2677452" y="258445"/>
                </a:lnTo>
                <a:lnTo>
                  <a:pt x="2676283" y="257175"/>
                </a:lnTo>
                <a:lnTo>
                  <a:pt x="2629725" y="257175"/>
                </a:lnTo>
                <a:lnTo>
                  <a:pt x="2626245" y="258445"/>
                </a:lnTo>
                <a:lnTo>
                  <a:pt x="2620822" y="258445"/>
                </a:lnTo>
                <a:lnTo>
                  <a:pt x="2620264" y="257175"/>
                </a:lnTo>
                <a:lnTo>
                  <a:pt x="2618282" y="258445"/>
                </a:lnTo>
                <a:lnTo>
                  <a:pt x="2543899" y="258445"/>
                </a:lnTo>
                <a:lnTo>
                  <a:pt x="2543073" y="259715"/>
                </a:lnTo>
                <a:lnTo>
                  <a:pt x="2539669" y="259715"/>
                </a:lnTo>
                <a:lnTo>
                  <a:pt x="2538831" y="258445"/>
                </a:lnTo>
                <a:lnTo>
                  <a:pt x="2501125" y="258445"/>
                </a:lnTo>
                <a:lnTo>
                  <a:pt x="2501404" y="257175"/>
                </a:lnTo>
                <a:lnTo>
                  <a:pt x="2545156" y="257175"/>
                </a:lnTo>
                <a:lnTo>
                  <a:pt x="2547061" y="255905"/>
                </a:lnTo>
                <a:lnTo>
                  <a:pt x="2571140" y="255905"/>
                </a:lnTo>
                <a:lnTo>
                  <a:pt x="2572575" y="254635"/>
                </a:lnTo>
                <a:lnTo>
                  <a:pt x="2574683" y="253365"/>
                </a:lnTo>
                <a:lnTo>
                  <a:pt x="2579801" y="253365"/>
                </a:lnTo>
                <a:lnTo>
                  <a:pt x="2580106" y="252095"/>
                </a:lnTo>
                <a:lnTo>
                  <a:pt x="2547366" y="252095"/>
                </a:lnTo>
                <a:lnTo>
                  <a:pt x="2546947" y="250825"/>
                </a:lnTo>
                <a:lnTo>
                  <a:pt x="2555354" y="250825"/>
                </a:lnTo>
                <a:lnTo>
                  <a:pt x="2560840" y="249555"/>
                </a:lnTo>
                <a:lnTo>
                  <a:pt x="2563050" y="249555"/>
                </a:lnTo>
                <a:lnTo>
                  <a:pt x="2564523" y="248285"/>
                </a:lnTo>
                <a:lnTo>
                  <a:pt x="2587307" y="248285"/>
                </a:lnTo>
                <a:lnTo>
                  <a:pt x="2590406" y="247015"/>
                </a:lnTo>
                <a:lnTo>
                  <a:pt x="2592146" y="247015"/>
                </a:lnTo>
                <a:lnTo>
                  <a:pt x="2594076" y="248285"/>
                </a:lnTo>
                <a:lnTo>
                  <a:pt x="2594457" y="248285"/>
                </a:lnTo>
                <a:lnTo>
                  <a:pt x="2596159" y="247015"/>
                </a:lnTo>
                <a:lnTo>
                  <a:pt x="2597531" y="248285"/>
                </a:lnTo>
                <a:lnTo>
                  <a:pt x="2600223" y="248285"/>
                </a:lnTo>
                <a:lnTo>
                  <a:pt x="2600731" y="247015"/>
                </a:lnTo>
                <a:lnTo>
                  <a:pt x="2600744" y="245745"/>
                </a:lnTo>
                <a:lnTo>
                  <a:pt x="2600083" y="245745"/>
                </a:lnTo>
                <a:lnTo>
                  <a:pt x="2598369" y="244475"/>
                </a:lnTo>
                <a:lnTo>
                  <a:pt x="2594927" y="244475"/>
                </a:lnTo>
                <a:lnTo>
                  <a:pt x="2598166" y="243205"/>
                </a:lnTo>
                <a:lnTo>
                  <a:pt x="2605176" y="243205"/>
                </a:lnTo>
                <a:lnTo>
                  <a:pt x="2606002" y="244475"/>
                </a:lnTo>
                <a:lnTo>
                  <a:pt x="2606789" y="247015"/>
                </a:lnTo>
                <a:lnTo>
                  <a:pt x="2607856" y="247015"/>
                </a:lnTo>
                <a:lnTo>
                  <a:pt x="2610739" y="248285"/>
                </a:lnTo>
                <a:lnTo>
                  <a:pt x="2612212" y="248285"/>
                </a:lnTo>
                <a:lnTo>
                  <a:pt x="2615311" y="247015"/>
                </a:lnTo>
                <a:lnTo>
                  <a:pt x="2632379" y="247015"/>
                </a:lnTo>
                <a:lnTo>
                  <a:pt x="2634373" y="248285"/>
                </a:lnTo>
                <a:lnTo>
                  <a:pt x="2635186" y="248285"/>
                </a:lnTo>
                <a:lnTo>
                  <a:pt x="2637180" y="247015"/>
                </a:lnTo>
                <a:lnTo>
                  <a:pt x="2646972" y="247015"/>
                </a:lnTo>
                <a:lnTo>
                  <a:pt x="2650210" y="245745"/>
                </a:lnTo>
                <a:lnTo>
                  <a:pt x="2651226" y="244475"/>
                </a:lnTo>
                <a:lnTo>
                  <a:pt x="2651493" y="244475"/>
                </a:lnTo>
                <a:lnTo>
                  <a:pt x="2651099" y="243205"/>
                </a:lnTo>
                <a:lnTo>
                  <a:pt x="2622296" y="243205"/>
                </a:lnTo>
                <a:lnTo>
                  <a:pt x="2621788" y="241935"/>
                </a:lnTo>
                <a:lnTo>
                  <a:pt x="2621991" y="241935"/>
                </a:lnTo>
                <a:lnTo>
                  <a:pt x="2622334" y="240665"/>
                </a:lnTo>
                <a:lnTo>
                  <a:pt x="2621991" y="240665"/>
                </a:lnTo>
                <a:lnTo>
                  <a:pt x="2619870" y="239395"/>
                </a:lnTo>
                <a:lnTo>
                  <a:pt x="2617584" y="239395"/>
                </a:lnTo>
                <a:lnTo>
                  <a:pt x="2617711" y="238125"/>
                </a:lnTo>
                <a:lnTo>
                  <a:pt x="2617838" y="236855"/>
                </a:lnTo>
                <a:lnTo>
                  <a:pt x="2621457" y="236855"/>
                </a:lnTo>
                <a:lnTo>
                  <a:pt x="2623921" y="238125"/>
                </a:lnTo>
                <a:lnTo>
                  <a:pt x="2631440" y="238125"/>
                </a:lnTo>
                <a:lnTo>
                  <a:pt x="2633319" y="236855"/>
                </a:lnTo>
                <a:lnTo>
                  <a:pt x="2642654" y="236855"/>
                </a:lnTo>
                <a:lnTo>
                  <a:pt x="2644876" y="238125"/>
                </a:lnTo>
                <a:lnTo>
                  <a:pt x="2646349" y="238125"/>
                </a:lnTo>
                <a:lnTo>
                  <a:pt x="2648889" y="236855"/>
                </a:lnTo>
                <a:lnTo>
                  <a:pt x="2649905" y="236855"/>
                </a:lnTo>
                <a:lnTo>
                  <a:pt x="2651582" y="238125"/>
                </a:lnTo>
                <a:lnTo>
                  <a:pt x="2658567" y="238125"/>
                </a:lnTo>
                <a:lnTo>
                  <a:pt x="2658884" y="236855"/>
                </a:lnTo>
                <a:lnTo>
                  <a:pt x="2658618" y="236855"/>
                </a:lnTo>
                <a:lnTo>
                  <a:pt x="2658453" y="235585"/>
                </a:lnTo>
                <a:lnTo>
                  <a:pt x="2659380" y="235585"/>
                </a:lnTo>
                <a:lnTo>
                  <a:pt x="2684729" y="234315"/>
                </a:lnTo>
                <a:lnTo>
                  <a:pt x="2685643" y="234315"/>
                </a:lnTo>
                <a:lnTo>
                  <a:pt x="2687624" y="233045"/>
                </a:lnTo>
                <a:lnTo>
                  <a:pt x="2688717" y="234315"/>
                </a:lnTo>
                <a:lnTo>
                  <a:pt x="2691688" y="234315"/>
                </a:lnTo>
                <a:lnTo>
                  <a:pt x="2692870" y="233045"/>
                </a:lnTo>
                <a:lnTo>
                  <a:pt x="2693276" y="233045"/>
                </a:lnTo>
                <a:lnTo>
                  <a:pt x="2694279" y="231775"/>
                </a:lnTo>
                <a:lnTo>
                  <a:pt x="2694241" y="230505"/>
                </a:lnTo>
                <a:lnTo>
                  <a:pt x="2693225" y="229235"/>
                </a:lnTo>
                <a:lnTo>
                  <a:pt x="2677122" y="229235"/>
                </a:lnTo>
                <a:lnTo>
                  <a:pt x="2675509" y="227965"/>
                </a:lnTo>
                <a:lnTo>
                  <a:pt x="2673108" y="227965"/>
                </a:lnTo>
                <a:lnTo>
                  <a:pt x="2669781" y="229235"/>
                </a:lnTo>
                <a:lnTo>
                  <a:pt x="2667012" y="229235"/>
                </a:lnTo>
                <a:lnTo>
                  <a:pt x="2663215" y="231775"/>
                </a:lnTo>
                <a:lnTo>
                  <a:pt x="2661564" y="231775"/>
                </a:lnTo>
                <a:lnTo>
                  <a:pt x="2657970" y="229235"/>
                </a:lnTo>
                <a:lnTo>
                  <a:pt x="2651925" y="229235"/>
                </a:lnTo>
                <a:lnTo>
                  <a:pt x="2650909" y="230505"/>
                </a:lnTo>
                <a:lnTo>
                  <a:pt x="2648267" y="231775"/>
                </a:lnTo>
                <a:lnTo>
                  <a:pt x="2646794" y="231775"/>
                </a:lnTo>
                <a:lnTo>
                  <a:pt x="2644508" y="230505"/>
                </a:lnTo>
                <a:lnTo>
                  <a:pt x="2643759" y="229235"/>
                </a:lnTo>
                <a:lnTo>
                  <a:pt x="2637967" y="229235"/>
                </a:lnTo>
                <a:lnTo>
                  <a:pt x="2634932" y="230505"/>
                </a:lnTo>
                <a:lnTo>
                  <a:pt x="2634043" y="230505"/>
                </a:lnTo>
                <a:lnTo>
                  <a:pt x="2631275" y="231775"/>
                </a:lnTo>
                <a:lnTo>
                  <a:pt x="2629446" y="231775"/>
                </a:lnTo>
                <a:lnTo>
                  <a:pt x="2625826" y="230505"/>
                </a:lnTo>
                <a:lnTo>
                  <a:pt x="2623959" y="231775"/>
                </a:lnTo>
                <a:lnTo>
                  <a:pt x="2621991" y="230505"/>
                </a:lnTo>
                <a:lnTo>
                  <a:pt x="2621673" y="230505"/>
                </a:lnTo>
                <a:lnTo>
                  <a:pt x="2621394" y="229235"/>
                </a:lnTo>
                <a:lnTo>
                  <a:pt x="2621584" y="229235"/>
                </a:lnTo>
                <a:lnTo>
                  <a:pt x="2622588" y="227965"/>
                </a:lnTo>
                <a:lnTo>
                  <a:pt x="2666085" y="227965"/>
                </a:lnTo>
                <a:lnTo>
                  <a:pt x="2668587" y="226695"/>
                </a:lnTo>
                <a:lnTo>
                  <a:pt x="2690215" y="226695"/>
                </a:lnTo>
                <a:lnTo>
                  <a:pt x="2691739" y="225425"/>
                </a:lnTo>
                <a:lnTo>
                  <a:pt x="2691968" y="225425"/>
                </a:lnTo>
                <a:lnTo>
                  <a:pt x="2692209" y="224155"/>
                </a:lnTo>
                <a:lnTo>
                  <a:pt x="2692031" y="222885"/>
                </a:lnTo>
                <a:lnTo>
                  <a:pt x="2675115" y="222885"/>
                </a:lnTo>
                <a:lnTo>
                  <a:pt x="2672664" y="224155"/>
                </a:lnTo>
                <a:lnTo>
                  <a:pt x="2671737" y="224155"/>
                </a:lnTo>
                <a:lnTo>
                  <a:pt x="2669895" y="222885"/>
                </a:lnTo>
                <a:lnTo>
                  <a:pt x="2661056" y="222885"/>
                </a:lnTo>
                <a:lnTo>
                  <a:pt x="2658275" y="224155"/>
                </a:lnTo>
                <a:lnTo>
                  <a:pt x="2657195" y="224155"/>
                </a:lnTo>
                <a:lnTo>
                  <a:pt x="2655278" y="222885"/>
                </a:lnTo>
                <a:lnTo>
                  <a:pt x="2645638" y="222885"/>
                </a:lnTo>
                <a:lnTo>
                  <a:pt x="2643695" y="224155"/>
                </a:lnTo>
                <a:lnTo>
                  <a:pt x="2642730" y="224155"/>
                </a:lnTo>
                <a:lnTo>
                  <a:pt x="2640177" y="222885"/>
                </a:lnTo>
                <a:lnTo>
                  <a:pt x="2638615" y="222885"/>
                </a:lnTo>
                <a:lnTo>
                  <a:pt x="2634869" y="224155"/>
                </a:lnTo>
                <a:lnTo>
                  <a:pt x="2632735" y="224155"/>
                </a:lnTo>
                <a:lnTo>
                  <a:pt x="2629839" y="222885"/>
                </a:lnTo>
                <a:lnTo>
                  <a:pt x="2629027" y="222885"/>
                </a:lnTo>
                <a:lnTo>
                  <a:pt x="2627007" y="224155"/>
                </a:lnTo>
                <a:lnTo>
                  <a:pt x="2617495" y="224155"/>
                </a:lnTo>
                <a:lnTo>
                  <a:pt x="2617495" y="229235"/>
                </a:lnTo>
                <a:lnTo>
                  <a:pt x="2617432" y="229463"/>
                </a:lnTo>
                <a:lnTo>
                  <a:pt x="2617432" y="239395"/>
                </a:lnTo>
                <a:lnTo>
                  <a:pt x="2617317" y="240665"/>
                </a:lnTo>
                <a:lnTo>
                  <a:pt x="2617241" y="241935"/>
                </a:lnTo>
                <a:lnTo>
                  <a:pt x="2617025" y="241935"/>
                </a:lnTo>
                <a:lnTo>
                  <a:pt x="2616708" y="243205"/>
                </a:lnTo>
                <a:lnTo>
                  <a:pt x="2614663" y="243205"/>
                </a:lnTo>
                <a:lnTo>
                  <a:pt x="2614612" y="241935"/>
                </a:lnTo>
                <a:lnTo>
                  <a:pt x="2614993" y="241935"/>
                </a:lnTo>
                <a:lnTo>
                  <a:pt x="2615603" y="240665"/>
                </a:lnTo>
                <a:lnTo>
                  <a:pt x="2615704" y="239395"/>
                </a:lnTo>
                <a:lnTo>
                  <a:pt x="2617432" y="239395"/>
                </a:lnTo>
                <a:lnTo>
                  <a:pt x="2617432" y="229463"/>
                </a:lnTo>
                <a:lnTo>
                  <a:pt x="2617127" y="230505"/>
                </a:lnTo>
                <a:lnTo>
                  <a:pt x="2615996" y="230505"/>
                </a:lnTo>
                <a:lnTo>
                  <a:pt x="2615781" y="229235"/>
                </a:lnTo>
                <a:lnTo>
                  <a:pt x="2617495" y="229235"/>
                </a:lnTo>
                <a:lnTo>
                  <a:pt x="2617495" y="224155"/>
                </a:lnTo>
                <a:lnTo>
                  <a:pt x="2615031" y="224155"/>
                </a:lnTo>
                <a:lnTo>
                  <a:pt x="2615031" y="239395"/>
                </a:lnTo>
                <a:lnTo>
                  <a:pt x="2611082" y="239395"/>
                </a:lnTo>
                <a:lnTo>
                  <a:pt x="2611361" y="238125"/>
                </a:lnTo>
                <a:lnTo>
                  <a:pt x="2614638" y="238125"/>
                </a:lnTo>
                <a:lnTo>
                  <a:pt x="2615031" y="239395"/>
                </a:lnTo>
                <a:lnTo>
                  <a:pt x="2615031" y="224155"/>
                </a:lnTo>
                <a:lnTo>
                  <a:pt x="2605227" y="224155"/>
                </a:lnTo>
                <a:lnTo>
                  <a:pt x="2605227" y="230505"/>
                </a:lnTo>
                <a:lnTo>
                  <a:pt x="2598470" y="230505"/>
                </a:lnTo>
                <a:lnTo>
                  <a:pt x="2600782" y="229235"/>
                </a:lnTo>
                <a:lnTo>
                  <a:pt x="2602877" y="229235"/>
                </a:lnTo>
                <a:lnTo>
                  <a:pt x="2605227" y="230505"/>
                </a:lnTo>
                <a:lnTo>
                  <a:pt x="2605227" y="224155"/>
                </a:lnTo>
                <a:lnTo>
                  <a:pt x="2586164" y="224155"/>
                </a:lnTo>
                <a:lnTo>
                  <a:pt x="2583891" y="225425"/>
                </a:lnTo>
                <a:lnTo>
                  <a:pt x="2583396" y="225425"/>
                </a:lnTo>
                <a:lnTo>
                  <a:pt x="2581694" y="224155"/>
                </a:lnTo>
                <a:lnTo>
                  <a:pt x="2557640" y="224155"/>
                </a:lnTo>
                <a:lnTo>
                  <a:pt x="2556192" y="225425"/>
                </a:lnTo>
                <a:lnTo>
                  <a:pt x="2554567" y="225425"/>
                </a:lnTo>
                <a:lnTo>
                  <a:pt x="2553449" y="226695"/>
                </a:lnTo>
                <a:lnTo>
                  <a:pt x="2546705" y="225425"/>
                </a:lnTo>
                <a:lnTo>
                  <a:pt x="2542717" y="225425"/>
                </a:lnTo>
                <a:lnTo>
                  <a:pt x="2541574" y="226695"/>
                </a:lnTo>
                <a:lnTo>
                  <a:pt x="2541460" y="250825"/>
                </a:lnTo>
                <a:lnTo>
                  <a:pt x="2540762" y="252095"/>
                </a:lnTo>
                <a:lnTo>
                  <a:pt x="2536596" y="252095"/>
                </a:lnTo>
                <a:lnTo>
                  <a:pt x="2536190" y="250825"/>
                </a:lnTo>
                <a:lnTo>
                  <a:pt x="2541460" y="250825"/>
                </a:lnTo>
                <a:lnTo>
                  <a:pt x="2541460" y="226695"/>
                </a:lnTo>
                <a:lnTo>
                  <a:pt x="2537498" y="226695"/>
                </a:lnTo>
                <a:lnTo>
                  <a:pt x="2536037" y="225425"/>
                </a:lnTo>
                <a:lnTo>
                  <a:pt x="2533815" y="224155"/>
                </a:lnTo>
                <a:lnTo>
                  <a:pt x="2532926" y="224155"/>
                </a:lnTo>
                <a:lnTo>
                  <a:pt x="2529471" y="226695"/>
                </a:lnTo>
                <a:lnTo>
                  <a:pt x="2526804" y="226695"/>
                </a:lnTo>
                <a:lnTo>
                  <a:pt x="2523490" y="225425"/>
                </a:lnTo>
                <a:lnTo>
                  <a:pt x="2514866" y="225425"/>
                </a:lnTo>
                <a:lnTo>
                  <a:pt x="2509075" y="226695"/>
                </a:lnTo>
                <a:lnTo>
                  <a:pt x="2495969" y="225425"/>
                </a:lnTo>
                <a:lnTo>
                  <a:pt x="2488666" y="226695"/>
                </a:lnTo>
                <a:lnTo>
                  <a:pt x="2486761" y="226695"/>
                </a:lnTo>
                <a:lnTo>
                  <a:pt x="2486761" y="258445"/>
                </a:lnTo>
                <a:lnTo>
                  <a:pt x="2484551" y="258445"/>
                </a:lnTo>
                <a:lnTo>
                  <a:pt x="2484958" y="257175"/>
                </a:lnTo>
                <a:lnTo>
                  <a:pt x="2486380" y="257175"/>
                </a:lnTo>
                <a:lnTo>
                  <a:pt x="2486761" y="258445"/>
                </a:lnTo>
                <a:lnTo>
                  <a:pt x="2486761" y="226695"/>
                </a:lnTo>
                <a:lnTo>
                  <a:pt x="2468080" y="226695"/>
                </a:lnTo>
                <a:lnTo>
                  <a:pt x="2468080" y="278765"/>
                </a:lnTo>
                <a:lnTo>
                  <a:pt x="2464562" y="278765"/>
                </a:lnTo>
                <a:lnTo>
                  <a:pt x="2464968" y="277495"/>
                </a:lnTo>
                <a:lnTo>
                  <a:pt x="2467597" y="277495"/>
                </a:lnTo>
                <a:lnTo>
                  <a:pt x="2468080" y="278765"/>
                </a:lnTo>
                <a:lnTo>
                  <a:pt x="2468080" y="226695"/>
                </a:lnTo>
                <a:lnTo>
                  <a:pt x="2464981" y="226695"/>
                </a:lnTo>
                <a:lnTo>
                  <a:pt x="2464981" y="274955"/>
                </a:lnTo>
                <a:lnTo>
                  <a:pt x="2463825" y="276225"/>
                </a:lnTo>
                <a:lnTo>
                  <a:pt x="2462949" y="276225"/>
                </a:lnTo>
                <a:lnTo>
                  <a:pt x="2462771" y="274955"/>
                </a:lnTo>
                <a:lnTo>
                  <a:pt x="2464981" y="274955"/>
                </a:lnTo>
                <a:lnTo>
                  <a:pt x="2464981" y="226695"/>
                </a:lnTo>
                <a:lnTo>
                  <a:pt x="2446858" y="226695"/>
                </a:lnTo>
                <a:lnTo>
                  <a:pt x="2446858" y="274955"/>
                </a:lnTo>
                <a:lnTo>
                  <a:pt x="2446680" y="274955"/>
                </a:lnTo>
                <a:lnTo>
                  <a:pt x="2445258" y="276225"/>
                </a:lnTo>
                <a:lnTo>
                  <a:pt x="2444369" y="276225"/>
                </a:lnTo>
                <a:lnTo>
                  <a:pt x="2442413" y="274955"/>
                </a:lnTo>
                <a:lnTo>
                  <a:pt x="2441359" y="274955"/>
                </a:lnTo>
                <a:lnTo>
                  <a:pt x="2439657" y="273685"/>
                </a:lnTo>
                <a:lnTo>
                  <a:pt x="2439098" y="274955"/>
                </a:lnTo>
                <a:lnTo>
                  <a:pt x="2436596" y="274955"/>
                </a:lnTo>
                <a:lnTo>
                  <a:pt x="2436507" y="273685"/>
                </a:lnTo>
                <a:lnTo>
                  <a:pt x="2436850" y="273685"/>
                </a:lnTo>
                <a:lnTo>
                  <a:pt x="2438920" y="272415"/>
                </a:lnTo>
                <a:lnTo>
                  <a:pt x="2444280" y="272415"/>
                </a:lnTo>
                <a:lnTo>
                  <a:pt x="2446083" y="273685"/>
                </a:lnTo>
                <a:lnTo>
                  <a:pt x="2446451" y="273685"/>
                </a:lnTo>
                <a:lnTo>
                  <a:pt x="2446858" y="274955"/>
                </a:lnTo>
                <a:lnTo>
                  <a:pt x="2446858" y="226695"/>
                </a:lnTo>
                <a:lnTo>
                  <a:pt x="2444610" y="226695"/>
                </a:lnTo>
                <a:lnTo>
                  <a:pt x="2442705" y="227965"/>
                </a:lnTo>
                <a:lnTo>
                  <a:pt x="2435402" y="227965"/>
                </a:lnTo>
                <a:lnTo>
                  <a:pt x="2433751" y="226695"/>
                </a:lnTo>
                <a:lnTo>
                  <a:pt x="2433205" y="226695"/>
                </a:lnTo>
                <a:lnTo>
                  <a:pt x="2430183" y="225425"/>
                </a:lnTo>
                <a:lnTo>
                  <a:pt x="2427694" y="225425"/>
                </a:lnTo>
                <a:lnTo>
                  <a:pt x="2427694" y="274955"/>
                </a:lnTo>
                <a:lnTo>
                  <a:pt x="2427363" y="276225"/>
                </a:lnTo>
                <a:lnTo>
                  <a:pt x="2420785" y="276225"/>
                </a:lnTo>
                <a:lnTo>
                  <a:pt x="2419172" y="277495"/>
                </a:lnTo>
                <a:lnTo>
                  <a:pt x="2415946" y="277495"/>
                </a:lnTo>
                <a:lnTo>
                  <a:pt x="2413495" y="276225"/>
                </a:lnTo>
                <a:lnTo>
                  <a:pt x="2402421" y="276225"/>
                </a:lnTo>
                <a:lnTo>
                  <a:pt x="2400998" y="277495"/>
                </a:lnTo>
                <a:lnTo>
                  <a:pt x="2400465" y="277495"/>
                </a:lnTo>
                <a:lnTo>
                  <a:pt x="2399017" y="276225"/>
                </a:lnTo>
                <a:lnTo>
                  <a:pt x="2394762" y="276225"/>
                </a:lnTo>
                <a:lnTo>
                  <a:pt x="2394762" y="283845"/>
                </a:lnTo>
                <a:lnTo>
                  <a:pt x="2393315" y="285115"/>
                </a:lnTo>
                <a:lnTo>
                  <a:pt x="2387854" y="283845"/>
                </a:lnTo>
                <a:lnTo>
                  <a:pt x="2382977" y="285115"/>
                </a:lnTo>
                <a:lnTo>
                  <a:pt x="2376881" y="283845"/>
                </a:lnTo>
                <a:lnTo>
                  <a:pt x="2375674" y="285115"/>
                </a:lnTo>
                <a:lnTo>
                  <a:pt x="2373287" y="285115"/>
                </a:lnTo>
                <a:lnTo>
                  <a:pt x="2371687" y="286385"/>
                </a:lnTo>
                <a:lnTo>
                  <a:pt x="2357374" y="286385"/>
                </a:lnTo>
                <a:lnTo>
                  <a:pt x="2355215" y="285115"/>
                </a:lnTo>
                <a:lnTo>
                  <a:pt x="2354656" y="285115"/>
                </a:lnTo>
                <a:lnTo>
                  <a:pt x="2349208" y="283845"/>
                </a:lnTo>
                <a:lnTo>
                  <a:pt x="2346198" y="285115"/>
                </a:lnTo>
                <a:lnTo>
                  <a:pt x="2345613" y="285115"/>
                </a:lnTo>
                <a:lnTo>
                  <a:pt x="2343442" y="286385"/>
                </a:lnTo>
                <a:lnTo>
                  <a:pt x="2341435" y="286385"/>
                </a:lnTo>
                <a:lnTo>
                  <a:pt x="2341435" y="288925"/>
                </a:lnTo>
                <a:lnTo>
                  <a:pt x="2340648" y="290195"/>
                </a:lnTo>
                <a:lnTo>
                  <a:pt x="2340178" y="288925"/>
                </a:lnTo>
                <a:lnTo>
                  <a:pt x="2340724" y="288925"/>
                </a:lnTo>
                <a:lnTo>
                  <a:pt x="2341016" y="287655"/>
                </a:lnTo>
                <a:lnTo>
                  <a:pt x="2341257" y="288925"/>
                </a:lnTo>
                <a:lnTo>
                  <a:pt x="2341435" y="288925"/>
                </a:lnTo>
                <a:lnTo>
                  <a:pt x="2341435" y="286385"/>
                </a:lnTo>
                <a:lnTo>
                  <a:pt x="2308745" y="286385"/>
                </a:lnTo>
                <a:lnTo>
                  <a:pt x="2307310" y="285115"/>
                </a:lnTo>
                <a:lnTo>
                  <a:pt x="2306828" y="285115"/>
                </a:lnTo>
                <a:lnTo>
                  <a:pt x="2304224" y="286385"/>
                </a:lnTo>
                <a:lnTo>
                  <a:pt x="2302116" y="286385"/>
                </a:lnTo>
                <a:lnTo>
                  <a:pt x="2298877" y="285115"/>
                </a:lnTo>
                <a:lnTo>
                  <a:pt x="2292146" y="285115"/>
                </a:lnTo>
                <a:lnTo>
                  <a:pt x="2289949" y="283845"/>
                </a:lnTo>
                <a:lnTo>
                  <a:pt x="2287752" y="283845"/>
                </a:lnTo>
                <a:lnTo>
                  <a:pt x="2283028" y="286385"/>
                </a:lnTo>
                <a:lnTo>
                  <a:pt x="2282088" y="286385"/>
                </a:lnTo>
                <a:lnTo>
                  <a:pt x="2280031" y="285115"/>
                </a:lnTo>
                <a:lnTo>
                  <a:pt x="2278977" y="285115"/>
                </a:lnTo>
                <a:lnTo>
                  <a:pt x="2277275" y="286385"/>
                </a:lnTo>
                <a:lnTo>
                  <a:pt x="2276602" y="286385"/>
                </a:lnTo>
                <a:lnTo>
                  <a:pt x="2275763" y="285115"/>
                </a:lnTo>
                <a:lnTo>
                  <a:pt x="2275929" y="285115"/>
                </a:lnTo>
                <a:lnTo>
                  <a:pt x="2276627" y="283845"/>
                </a:lnTo>
                <a:lnTo>
                  <a:pt x="2276500" y="283845"/>
                </a:lnTo>
                <a:lnTo>
                  <a:pt x="2275624" y="282575"/>
                </a:lnTo>
                <a:lnTo>
                  <a:pt x="2275852" y="281305"/>
                </a:lnTo>
                <a:lnTo>
                  <a:pt x="2306929" y="281305"/>
                </a:lnTo>
                <a:lnTo>
                  <a:pt x="2307450" y="280035"/>
                </a:lnTo>
                <a:lnTo>
                  <a:pt x="2306675" y="278765"/>
                </a:lnTo>
                <a:lnTo>
                  <a:pt x="2306345" y="277495"/>
                </a:lnTo>
                <a:lnTo>
                  <a:pt x="2305621" y="276225"/>
                </a:lnTo>
                <a:lnTo>
                  <a:pt x="2300859" y="276225"/>
                </a:lnTo>
                <a:lnTo>
                  <a:pt x="2298573" y="277495"/>
                </a:lnTo>
                <a:lnTo>
                  <a:pt x="2298027" y="277495"/>
                </a:lnTo>
                <a:lnTo>
                  <a:pt x="2296363" y="276225"/>
                </a:lnTo>
                <a:lnTo>
                  <a:pt x="2285225" y="276225"/>
                </a:lnTo>
                <a:lnTo>
                  <a:pt x="2283637" y="274955"/>
                </a:lnTo>
                <a:lnTo>
                  <a:pt x="2280031" y="274955"/>
                </a:lnTo>
                <a:lnTo>
                  <a:pt x="2274544" y="273685"/>
                </a:lnTo>
                <a:lnTo>
                  <a:pt x="2273160" y="273685"/>
                </a:lnTo>
                <a:lnTo>
                  <a:pt x="2273160" y="283845"/>
                </a:lnTo>
                <a:lnTo>
                  <a:pt x="2271750" y="283845"/>
                </a:lnTo>
                <a:lnTo>
                  <a:pt x="2271217" y="285115"/>
                </a:lnTo>
                <a:lnTo>
                  <a:pt x="2269998" y="283845"/>
                </a:lnTo>
                <a:lnTo>
                  <a:pt x="2269325" y="283845"/>
                </a:lnTo>
                <a:lnTo>
                  <a:pt x="2267293" y="282575"/>
                </a:lnTo>
                <a:lnTo>
                  <a:pt x="2261489" y="282575"/>
                </a:lnTo>
                <a:lnTo>
                  <a:pt x="2261705" y="281305"/>
                </a:lnTo>
                <a:lnTo>
                  <a:pt x="2272461" y="281305"/>
                </a:lnTo>
                <a:lnTo>
                  <a:pt x="2272766" y="282575"/>
                </a:lnTo>
                <a:lnTo>
                  <a:pt x="2273160" y="283845"/>
                </a:lnTo>
                <a:lnTo>
                  <a:pt x="2273160" y="273685"/>
                </a:lnTo>
                <a:lnTo>
                  <a:pt x="2264956" y="273685"/>
                </a:lnTo>
                <a:lnTo>
                  <a:pt x="2265438" y="272415"/>
                </a:lnTo>
                <a:lnTo>
                  <a:pt x="2304148" y="272415"/>
                </a:lnTo>
                <a:lnTo>
                  <a:pt x="2307488" y="273685"/>
                </a:lnTo>
                <a:lnTo>
                  <a:pt x="2308898" y="273685"/>
                </a:lnTo>
                <a:lnTo>
                  <a:pt x="2309215" y="272415"/>
                </a:lnTo>
                <a:lnTo>
                  <a:pt x="2319832" y="272415"/>
                </a:lnTo>
                <a:lnTo>
                  <a:pt x="2323935" y="273685"/>
                </a:lnTo>
                <a:lnTo>
                  <a:pt x="2324252" y="273685"/>
                </a:lnTo>
                <a:lnTo>
                  <a:pt x="2324176" y="274955"/>
                </a:lnTo>
                <a:lnTo>
                  <a:pt x="2323465" y="274955"/>
                </a:lnTo>
                <a:lnTo>
                  <a:pt x="2321128" y="273685"/>
                </a:lnTo>
                <a:lnTo>
                  <a:pt x="2315286" y="273685"/>
                </a:lnTo>
                <a:lnTo>
                  <a:pt x="2314460" y="274955"/>
                </a:lnTo>
                <a:lnTo>
                  <a:pt x="2312822" y="276225"/>
                </a:lnTo>
                <a:lnTo>
                  <a:pt x="2311946" y="276225"/>
                </a:lnTo>
                <a:lnTo>
                  <a:pt x="2310346" y="278765"/>
                </a:lnTo>
                <a:lnTo>
                  <a:pt x="2310574" y="278765"/>
                </a:lnTo>
                <a:lnTo>
                  <a:pt x="2312085" y="280035"/>
                </a:lnTo>
                <a:lnTo>
                  <a:pt x="2312682" y="280035"/>
                </a:lnTo>
                <a:lnTo>
                  <a:pt x="2314562" y="281305"/>
                </a:lnTo>
                <a:lnTo>
                  <a:pt x="2327287" y="281305"/>
                </a:lnTo>
                <a:lnTo>
                  <a:pt x="2329180" y="282575"/>
                </a:lnTo>
                <a:lnTo>
                  <a:pt x="2340381" y="282575"/>
                </a:lnTo>
                <a:lnTo>
                  <a:pt x="2341499" y="281305"/>
                </a:lnTo>
                <a:lnTo>
                  <a:pt x="2342007" y="281305"/>
                </a:lnTo>
                <a:lnTo>
                  <a:pt x="2343429" y="282575"/>
                </a:lnTo>
                <a:lnTo>
                  <a:pt x="2392095" y="282575"/>
                </a:lnTo>
                <a:lnTo>
                  <a:pt x="2394762" y="283845"/>
                </a:lnTo>
                <a:lnTo>
                  <a:pt x="2394762" y="276225"/>
                </a:lnTo>
                <a:lnTo>
                  <a:pt x="2386355" y="276225"/>
                </a:lnTo>
                <a:lnTo>
                  <a:pt x="2384399" y="277495"/>
                </a:lnTo>
                <a:lnTo>
                  <a:pt x="2383371" y="276225"/>
                </a:lnTo>
                <a:lnTo>
                  <a:pt x="2379649" y="276225"/>
                </a:lnTo>
                <a:lnTo>
                  <a:pt x="2378862" y="277495"/>
                </a:lnTo>
                <a:lnTo>
                  <a:pt x="2376233" y="277495"/>
                </a:lnTo>
                <a:lnTo>
                  <a:pt x="2376233" y="274955"/>
                </a:lnTo>
                <a:lnTo>
                  <a:pt x="2391130" y="274955"/>
                </a:lnTo>
                <a:lnTo>
                  <a:pt x="2393150" y="273685"/>
                </a:lnTo>
                <a:lnTo>
                  <a:pt x="2396223" y="272415"/>
                </a:lnTo>
                <a:lnTo>
                  <a:pt x="2397493" y="272415"/>
                </a:lnTo>
                <a:lnTo>
                  <a:pt x="2399246" y="273685"/>
                </a:lnTo>
                <a:lnTo>
                  <a:pt x="2399792" y="273685"/>
                </a:lnTo>
                <a:lnTo>
                  <a:pt x="2401811" y="274955"/>
                </a:lnTo>
                <a:lnTo>
                  <a:pt x="2403271" y="274955"/>
                </a:lnTo>
                <a:lnTo>
                  <a:pt x="2405557" y="273685"/>
                </a:lnTo>
                <a:lnTo>
                  <a:pt x="2406408" y="273685"/>
                </a:lnTo>
                <a:lnTo>
                  <a:pt x="2408720" y="274955"/>
                </a:lnTo>
                <a:lnTo>
                  <a:pt x="2410218" y="274955"/>
                </a:lnTo>
                <a:lnTo>
                  <a:pt x="2412835" y="273685"/>
                </a:lnTo>
                <a:lnTo>
                  <a:pt x="2423477" y="273685"/>
                </a:lnTo>
                <a:lnTo>
                  <a:pt x="2427503" y="274955"/>
                </a:lnTo>
                <a:lnTo>
                  <a:pt x="2427694" y="274955"/>
                </a:lnTo>
                <a:lnTo>
                  <a:pt x="2427694" y="225425"/>
                </a:lnTo>
                <a:lnTo>
                  <a:pt x="2427452" y="225425"/>
                </a:lnTo>
                <a:lnTo>
                  <a:pt x="2424036" y="227965"/>
                </a:lnTo>
                <a:lnTo>
                  <a:pt x="2423045" y="227965"/>
                </a:lnTo>
                <a:lnTo>
                  <a:pt x="2420264" y="226695"/>
                </a:lnTo>
                <a:lnTo>
                  <a:pt x="2413635" y="226695"/>
                </a:lnTo>
                <a:lnTo>
                  <a:pt x="2410510" y="227965"/>
                </a:lnTo>
                <a:lnTo>
                  <a:pt x="2406269" y="227965"/>
                </a:lnTo>
                <a:lnTo>
                  <a:pt x="2404821" y="226695"/>
                </a:lnTo>
                <a:lnTo>
                  <a:pt x="2403437" y="226695"/>
                </a:lnTo>
                <a:lnTo>
                  <a:pt x="2400465" y="227965"/>
                </a:lnTo>
                <a:lnTo>
                  <a:pt x="2398941" y="227965"/>
                </a:lnTo>
                <a:lnTo>
                  <a:pt x="2396426" y="226695"/>
                </a:lnTo>
                <a:lnTo>
                  <a:pt x="2386114" y="226695"/>
                </a:lnTo>
                <a:lnTo>
                  <a:pt x="2383904" y="227965"/>
                </a:lnTo>
                <a:lnTo>
                  <a:pt x="2371433" y="227965"/>
                </a:lnTo>
                <a:lnTo>
                  <a:pt x="2371433" y="277495"/>
                </a:lnTo>
                <a:lnTo>
                  <a:pt x="2370569" y="277495"/>
                </a:lnTo>
                <a:lnTo>
                  <a:pt x="2370124" y="278765"/>
                </a:lnTo>
                <a:lnTo>
                  <a:pt x="2368753" y="278765"/>
                </a:lnTo>
                <a:lnTo>
                  <a:pt x="2368512" y="276225"/>
                </a:lnTo>
                <a:lnTo>
                  <a:pt x="2371331" y="276225"/>
                </a:lnTo>
                <a:lnTo>
                  <a:pt x="2371433" y="277495"/>
                </a:lnTo>
                <a:lnTo>
                  <a:pt x="2371433" y="227965"/>
                </a:lnTo>
                <a:lnTo>
                  <a:pt x="2368486" y="227965"/>
                </a:lnTo>
                <a:lnTo>
                  <a:pt x="2368486" y="276225"/>
                </a:lnTo>
                <a:lnTo>
                  <a:pt x="2365781" y="276225"/>
                </a:lnTo>
                <a:lnTo>
                  <a:pt x="2365489" y="274955"/>
                </a:lnTo>
                <a:lnTo>
                  <a:pt x="2368397" y="274955"/>
                </a:lnTo>
                <a:lnTo>
                  <a:pt x="2368486" y="276225"/>
                </a:lnTo>
                <a:lnTo>
                  <a:pt x="2368486" y="227965"/>
                </a:lnTo>
                <a:lnTo>
                  <a:pt x="2362784" y="227965"/>
                </a:lnTo>
                <a:lnTo>
                  <a:pt x="2362784" y="273685"/>
                </a:lnTo>
                <a:lnTo>
                  <a:pt x="2362784" y="274955"/>
                </a:lnTo>
                <a:lnTo>
                  <a:pt x="2362276" y="274955"/>
                </a:lnTo>
                <a:lnTo>
                  <a:pt x="2361958" y="276225"/>
                </a:lnTo>
                <a:lnTo>
                  <a:pt x="2356955" y="276225"/>
                </a:lnTo>
                <a:lnTo>
                  <a:pt x="2353348" y="273685"/>
                </a:lnTo>
                <a:lnTo>
                  <a:pt x="2350973" y="273685"/>
                </a:lnTo>
                <a:lnTo>
                  <a:pt x="2347277" y="276225"/>
                </a:lnTo>
                <a:lnTo>
                  <a:pt x="2345829" y="276225"/>
                </a:lnTo>
                <a:lnTo>
                  <a:pt x="2343645" y="274955"/>
                </a:lnTo>
                <a:lnTo>
                  <a:pt x="2343391" y="274955"/>
                </a:lnTo>
                <a:lnTo>
                  <a:pt x="2343112" y="273685"/>
                </a:lnTo>
                <a:lnTo>
                  <a:pt x="2344356" y="273685"/>
                </a:lnTo>
                <a:lnTo>
                  <a:pt x="2344623" y="272415"/>
                </a:lnTo>
                <a:lnTo>
                  <a:pt x="2355786" y="272415"/>
                </a:lnTo>
                <a:lnTo>
                  <a:pt x="2356701" y="273685"/>
                </a:lnTo>
                <a:lnTo>
                  <a:pt x="2358910" y="274955"/>
                </a:lnTo>
                <a:lnTo>
                  <a:pt x="2360282" y="273685"/>
                </a:lnTo>
                <a:lnTo>
                  <a:pt x="2362784" y="273685"/>
                </a:lnTo>
                <a:lnTo>
                  <a:pt x="2362784" y="227965"/>
                </a:lnTo>
                <a:lnTo>
                  <a:pt x="2360155" y="227965"/>
                </a:lnTo>
                <a:lnTo>
                  <a:pt x="2356447" y="226695"/>
                </a:lnTo>
                <a:lnTo>
                  <a:pt x="2355812" y="226695"/>
                </a:lnTo>
                <a:lnTo>
                  <a:pt x="2353818" y="227965"/>
                </a:lnTo>
                <a:lnTo>
                  <a:pt x="2352383" y="227965"/>
                </a:lnTo>
                <a:lnTo>
                  <a:pt x="2349754" y="226695"/>
                </a:lnTo>
                <a:lnTo>
                  <a:pt x="2347188" y="227965"/>
                </a:lnTo>
                <a:lnTo>
                  <a:pt x="2334780" y="227965"/>
                </a:lnTo>
                <a:lnTo>
                  <a:pt x="2334768" y="274955"/>
                </a:lnTo>
                <a:lnTo>
                  <a:pt x="2334387" y="276225"/>
                </a:lnTo>
                <a:lnTo>
                  <a:pt x="2328545" y="276225"/>
                </a:lnTo>
                <a:lnTo>
                  <a:pt x="2327059" y="274955"/>
                </a:lnTo>
                <a:lnTo>
                  <a:pt x="2326881" y="274955"/>
                </a:lnTo>
                <a:lnTo>
                  <a:pt x="2326690" y="273685"/>
                </a:lnTo>
                <a:lnTo>
                  <a:pt x="2326868" y="273685"/>
                </a:lnTo>
                <a:lnTo>
                  <a:pt x="2329611" y="272415"/>
                </a:lnTo>
                <a:lnTo>
                  <a:pt x="2331593" y="272415"/>
                </a:lnTo>
                <a:lnTo>
                  <a:pt x="2333777" y="273685"/>
                </a:lnTo>
                <a:lnTo>
                  <a:pt x="2334628" y="274955"/>
                </a:lnTo>
                <a:lnTo>
                  <a:pt x="2334768" y="274955"/>
                </a:lnTo>
                <a:lnTo>
                  <a:pt x="2334768" y="227952"/>
                </a:lnTo>
                <a:lnTo>
                  <a:pt x="2333942" y="226695"/>
                </a:lnTo>
                <a:lnTo>
                  <a:pt x="2306447" y="226695"/>
                </a:lnTo>
                <a:lnTo>
                  <a:pt x="2296325" y="225425"/>
                </a:lnTo>
                <a:lnTo>
                  <a:pt x="2294191" y="226695"/>
                </a:lnTo>
                <a:lnTo>
                  <a:pt x="2290889" y="226695"/>
                </a:lnTo>
                <a:lnTo>
                  <a:pt x="2288375" y="227965"/>
                </a:lnTo>
                <a:lnTo>
                  <a:pt x="2286317" y="227965"/>
                </a:lnTo>
                <a:lnTo>
                  <a:pt x="2283142" y="226695"/>
                </a:lnTo>
                <a:lnTo>
                  <a:pt x="2281999" y="226695"/>
                </a:lnTo>
                <a:lnTo>
                  <a:pt x="2261298" y="225488"/>
                </a:lnTo>
                <a:lnTo>
                  <a:pt x="2261298" y="273685"/>
                </a:lnTo>
                <a:lnTo>
                  <a:pt x="2260523" y="273685"/>
                </a:lnTo>
                <a:lnTo>
                  <a:pt x="2257844" y="274955"/>
                </a:lnTo>
                <a:lnTo>
                  <a:pt x="2255443" y="273685"/>
                </a:lnTo>
                <a:lnTo>
                  <a:pt x="2243810" y="273685"/>
                </a:lnTo>
                <a:lnTo>
                  <a:pt x="2243810" y="282575"/>
                </a:lnTo>
                <a:lnTo>
                  <a:pt x="2243518" y="283845"/>
                </a:lnTo>
                <a:lnTo>
                  <a:pt x="2242248" y="283845"/>
                </a:lnTo>
                <a:lnTo>
                  <a:pt x="2239365" y="282575"/>
                </a:lnTo>
                <a:lnTo>
                  <a:pt x="2237041" y="282575"/>
                </a:lnTo>
                <a:lnTo>
                  <a:pt x="2233612" y="283845"/>
                </a:lnTo>
                <a:lnTo>
                  <a:pt x="2230247" y="283845"/>
                </a:lnTo>
                <a:lnTo>
                  <a:pt x="2227910" y="282575"/>
                </a:lnTo>
                <a:lnTo>
                  <a:pt x="2227542" y="281305"/>
                </a:lnTo>
                <a:lnTo>
                  <a:pt x="2227732" y="280035"/>
                </a:lnTo>
                <a:lnTo>
                  <a:pt x="2227884" y="278765"/>
                </a:lnTo>
                <a:lnTo>
                  <a:pt x="2228913" y="278765"/>
                </a:lnTo>
                <a:lnTo>
                  <a:pt x="2230234" y="280035"/>
                </a:lnTo>
                <a:lnTo>
                  <a:pt x="2230907" y="280035"/>
                </a:lnTo>
                <a:lnTo>
                  <a:pt x="2232418" y="281305"/>
                </a:lnTo>
                <a:lnTo>
                  <a:pt x="2233295" y="281305"/>
                </a:lnTo>
                <a:lnTo>
                  <a:pt x="2234730" y="280035"/>
                </a:lnTo>
                <a:lnTo>
                  <a:pt x="2236940" y="280035"/>
                </a:lnTo>
                <a:lnTo>
                  <a:pt x="2238070" y="281305"/>
                </a:lnTo>
                <a:lnTo>
                  <a:pt x="2243505" y="281305"/>
                </a:lnTo>
                <a:lnTo>
                  <a:pt x="2243810" y="282575"/>
                </a:lnTo>
                <a:lnTo>
                  <a:pt x="2243810" y="273685"/>
                </a:lnTo>
                <a:lnTo>
                  <a:pt x="2241029" y="273685"/>
                </a:lnTo>
                <a:lnTo>
                  <a:pt x="2240407" y="272415"/>
                </a:lnTo>
                <a:lnTo>
                  <a:pt x="2241004" y="271145"/>
                </a:lnTo>
                <a:lnTo>
                  <a:pt x="2246376" y="271145"/>
                </a:lnTo>
                <a:lnTo>
                  <a:pt x="2248547" y="272415"/>
                </a:lnTo>
                <a:lnTo>
                  <a:pt x="2260777" y="272415"/>
                </a:lnTo>
                <a:lnTo>
                  <a:pt x="2261298" y="273685"/>
                </a:lnTo>
                <a:lnTo>
                  <a:pt x="2261298" y="225488"/>
                </a:lnTo>
                <a:lnTo>
                  <a:pt x="2260320" y="225425"/>
                </a:lnTo>
                <a:lnTo>
                  <a:pt x="2252713" y="225425"/>
                </a:lnTo>
                <a:lnTo>
                  <a:pt x="2250452" y="224155"/>
                </a:lnTo>
                <a:lnTo>
                  <a:pt x="2237714" y="224155"/>
                </a:lnTo>
                <a:lnTo>
                  <a:pt x="2237714" y="272415"/>
                </a:lnTo>
                <a:lnTo>
                  <a:pt x="2237460" y="272415"/>
                </a:lnTo>
                <a:lnTo>
                  <a:pt x="2236317" y="273685"/>
                </a:lnTo>
                <a:lnTo>
                  <a:pt x="2232139" y="273685"/>
                </a:lnTo>
                <a:lnTo>
                  <a:pt x="2229904" y="272415"/>
                </a:lnTo>
                <a:lnTo>
                  <a:pt x="2228850" y="272415"/>
                </a:lnTo>
                <a:lnTo>
                  <a:pt x="2226576" y="273685"/>
                </a:lnTo>
                <a:lnTo>
                  <a:pt x="2223986" y="273685"/>
                </a:lnTo>
                <a:lnTo>
                  <a:pt x="2223986" y="283845"/>
                </a:lnTo>
                <a:lnTo>
                  <a:pt x="2223185" y="283845"/>
                </a:lnTo>
                <a:lnTo>
                  <a:pt x="2220214" y="282575"/>
                </a:lnTo>
                <a:lnTo>
                  <a:pt x="2218969" y="283845"/>
                </a:lnTo>
                <a:lnTo>
                  <a:pt x="2216874" y="283845"/>
                </a:lnTo>
                <a:lnTo>
                  <a:pt x="2214905" y="282575"/>
                </a:lnTo>
                <a:lnTo>
                  <a:pt x="2211946" y="282575"/>
                </a:lnTo>
                <a:lnTo>
                  <a:pt x="2211971" y="281305"/>
                </a:lnTo>
                <a:lnTo>
                  <a:pt x="2213635" y="281305"/>
                </a:lnTo>
                <a:lnTo>
                  <a:pt x="2214727" y="280035"/>
                </a:lnTo>
                <a:lnTo>
                  <a:pt x="2223490" y="280035"/>
                </a:lnTo>
                <a:lnTo>
                  <a:pt x="2223757" y="281305"/>
                </a:lnTo>
                <a:lnTo>
                  <a:pt x="2223986" y="283845"/>
                </a:lnTo>
                <a:lnTo>
                  <a:pt x="2223986" y="273685"/>
                </a:lnTo>
                <a:lnTo>
                  <a:pt x="2223668" y="273685"/>
                </a:lnTo>
                <a:lnTo>
                  <a:pt x="2222804" y="272415"/>
                </a:lnTo>
                <a:lnTo>
                  <a:pt x="2214041" y="272415"/>
                </a:lnTo>
                <a:lnTo>
                  <a:pt x="2213089" y="273685"/>
                </a:lnTo>
                <a:lnTo>
                  <a:pt x="2211019" y="273685"/>
                </a:lnTo>
                <a:lnTo>
                  <a:pt x="2210295" y="272415"/>
                </a:lnTo>
                <a:lnTo>
                  <a:pt x="2208720" y="272415"/>
                </a:lnTo>
                <a:lnTo>
                  <a:pt x="2207628" y="273685"/>
                </a:lnTo>
                <a:lnTo>
                  <a:pt x="2206307" y="273685"/>
                </a:lnTo>
                <a:lnTo>
                  <a:pt x="2206307" y="280035"/>
                </a:lnTo>
                <a:lnTo>
                  <a:pt x="2205888" y="281305"/>
                </a:lnTo>
                <a:lnTo>
                  <a:pt x="2203183" y="281305"/>
                </a:lnTo>
                <a:lnTo>
                  <a:pt x="2202738" y="280035"/>
                </a:lnTo>
                <a:lnTo>
                  <a:pt x="2206307" y="280035"/>
                </a:lnTo>
                <a:lnTo>
                  <a:pt x="2206307" y="273685"/>
                </a:lnTo>
                <a:lnTo>
                  <a:pt x="2205113" y="273685"/>
                </a:lnTo>
                <a:lnTo>
                  <a:pt x="2204047" y="274955"/>
                </a:lnTo>
                <a:lnTo>
                  <a:pt x="2201176" y="272415"/>
                </a:lnTo>
                <a:lnTo>
                  <a:pt x="2195753" y="272415"/>
                </a:lnTo>
                <a:lnTo>
                  <a:pt x="2195411" y="271145"/>
                </a:lnTo>
                <a:lnTo>
                  <a:pt x="2237359" y="271145"/>
                </a:lnTo>
                <a:lnTo>
                  <a:pt x="2237714" y="272415"/>
                </a:lnTo>
                <a:lnTo>
                  <a:pt x="2237714" y="224155"/>
                </a:lnTo>
                <a:lnTo>
                  <a:pt x="2234361" y="224155"/>
                </a:lnTo>
                <a:lnTo>
                  <a:pt x="2233244" y="225425"/>
                </a:lnTo>
                <a:lnTo>
                  <a:pt x="2230945" y="225425"/>
                </a:lnTo>
                <a:lnTo>
                  <a:pt x="2229535" y="224155"/>
                </a:lnTo>
                <a:lnTo>
                  <a:pt x="2193353" y="224155"/>
                </a:lnTo>
                <a:lnTo>
                  <a:pt x="2192972" y="222885"/>
                </a:lnTo>
                <a:lnTo>
                  <a:pt x="2193340" y="222885"/>
                </a:lnTo>
                <a:lnTo>
                  <a:pt x="2194903" y="221615"/>
                </a:lnTo>
                <a:lnTo>
                  <a:pt x="2232571" y="221615"/>
                </a:lnTo>
                <a:lnTo>
                  <a:pt x="2234196" y="222885"/>
                </a:lnTo>
                <a:lnTo>
                  <a:pt x="2235136" y="222885"/>
                </a:lnTo>
                <a:lnTo>
                  <a:pt x="2238260" y="220345"/>
                </a:lnTo>
                <a:lnTo>
                  <a:pt x="2240584" y="221653"/>
                </a:lnTo>
                <a:lnTo>
                  <a:pt x="2243645" y="222885"/>
                </a:lnTo>
                <a:lnTo>
                  <a:pt x="2244534" y="222885"/>
                </a:lnTo>
                <a:lnTo>
                  <a:pt x="2247277" y="221653"/>
                </a:lnTo>
                <a:lnTo>
                  <a:pt x="2250567" y="222885"/>
                </a:lnTo>
                <a:lnTo>
                  <a:pt x="2279739" y="222885"/>
                </a:lnTo>
                <a:lnTo>
                  <a:pt x="2281097" y="221615"/>
                </a:lnTo>
                <a:lnTo>
                  <a:pt x="2281593" y="221615"/>
                </a:lnTo>
                <a:lnTo>
                  <a:pt x="2283510" y="222885"/>
                </a:lnTo>
                <a:lnTo>
                  <a:pt x="2291423" y="222885"/>
                </a:lnTo>
                <a:lnTo>
                  <a:pt x="2294229" y="221615"/>
                </a:lnTo>
                <a:lnTo>
                  <a:pt x="2294775" y="221615"/>
                </a:lnTo>
                <a:lnTo>
                  <a:pt x="2296160" y="222885"/>
                </a:lnTo>
                <a:lnTo>
                  <a:pt x="2313127" y="222885"/>
                </a:lnTo>
                <a:lnTo>
                  <a:pt x="2314448" y="224155"/>
                </a:lnTo>
                <a:lnTo>
                  <a:pt x="2316619" y="224155"/>
                </a:lnTo>
                <a:lnTo>
                  <a:pt x="2316721" y="222885"/>
                </a:lnTo>
                <a:lnTo>
                  <a:pt x="2315807" y="221615"/>
                </a:lnTo>
                <a:lnTo>
                  <a:pt x="2319312" y="221615"/>
                </a:lnTo>
                <a:lnTo>
                  <a:pt x="2320785" y="222885"/>
                </a:lnTo>
                <a:lnTo>
                  <a:pt x="2325763" y="222885"/>
                </a:lnTo>
                <a:lnTo>
                  <a:pt x="2326538" y="221615"/>
                </a:lnTo>
                <a:lnTo>
                  <a:pt x="2327300" y="220345"/>
                </a:lnTo>
                <a:lnTo>
                  <a:pt x="2327757" y="220345"/>
                </a:lnTo>
                <a:lnTo>
                  <a:pt x="2329269" y="219075"/>
                </a:lnTo>
                <a:lnTo>
                  <a:pt x="2332659" y="219075"/>
                </a:lnTo>
                <a:lnTo>
                  <a:pt x="2333129" y="220345"/>
                </a:lnTo>
                <a:lnTo>
                  <a:pt x="2333548" y="221615"/>
                </a:lnTo>
                <a:lnTo>
                  <a:pt x="2333637" y="222885"/>
                </a:lnTo>
                <a:lnTo>
                  <a:pt x="2334196" y="224155"/>
                </a:lnTo>
                <a:lnTo>
                  <a:pt x="2335746" y="224155"/>
                </a:lnTo>
                <a:lnTo>
                  <a:pt x="2337752" y="222885"/>
                </a:lnTo>
                <a:lnTo>
                  <a:pt x="2338692" y="222885"/>
                </a:lnTo>
                <a:lnTo>
                  <a:pt x="2340216" y="221615"/>
                </a:lnTo>
                <a:lnTo>
                  <a:pt x="2346896" y="221615"/>
                </a:lnTo>
                <a:lnTo>
                  <a:pt x="2349931" y="222885"/>
                </a:lnTo>
                <a:lnTo>
                  <a:pt x="2356637" y="222885"/>
                </a:lnTo>
                <a:lnTo>
                  <a:pt x="2358491" y="224155"/>
                </a:lnTo>
                <a:lnTo>
                  <a:pt x="2365730" y="224155"/>
                </a:lnTo>
                <a:lnTo>
                  <a:pt x="2367623" y="222885"/>
                </a:lnTo>
                <a:lnTo>
                  <a:pt x="2368219" y="222885"/>
                </a:lnTo>
                <a:lnTo>
                  <a:pt x="2369947" y="224155"/>
                </a:lnTo>
                <a:lnTo>
                  <a:pt x="2391206" y="224155"/>
                </a:lnTo>
                <a:lnTo>
                  <a:pt x="2392807" y="222885"/>
                </a:lnTo>
                <a:lnTo>
                  <a:pt x="2395893" y="222885"/>
                </a:lnTo>
                <a:lnTo>
                  <a:pt x="2398039" y="224155"/>
                </a:lnTo>
                <a:lnTo>
                  <a:pt x="2399411" y="224155"/>
                </a:lnTo>
                <a:lnTo>
                  <a:pt x="2401405" y="222885"/>
                </a:lnTo>
                <a:lnTo>
                  <a:pt x="2402027" y="224155"/>
                </a:lnTo>
                <a:lnTo>
                  <a:pt x="2402598" y="224155"/>
                </a:lnTo>
                <a:lnTo>
                  <a:pt x="2403246" y="222885"/>
                </a:lnTo>
                <a:lnTo>
                  <a:pt x="2404135" y="221615"/>
                </a:lnTo>
                <a:lnTo>
                  <a:pt x="2407666" y="221615"/>
                </a:lnTo>
                <a:lnTo>
                  <a:pt x="2409761" y="222885"/>
                </a:lnTo>
                <a:lnTo>
                  <a:pt x="2415209" y="222885"/>
                </a:lnTo>
                <a:lnTo>
                  <a:pt x="2416581" y="221615"/>
                </a:lnTo>
                <a:lnTo>
                  <a:pt x="2417965" y="220345"/>
                </a:lnTo>
                <a:lnTo>
                  <a:pt x="2419794" y="220345"/>
                </a:lnTo>
                <a:lnTo>
                  <a:pt x="2422182" y="221615"/>
                </a:lnTo>
                <a:lnTo>
                  <a:pt x="2422753" y="221615"/>
                </a:lnTo>
                <a:lnTo>
                  <a:pt x="2425344" y="222885"/>
                </a:lnTo>
                <a:lnTo>
                  <a:pt x="2427325" y="222885"/>
                </a:lnTo>
                <a:lnTo>
                  <a:pt x="2430132" y="221615"/>
                </a:lnTo>
                <a:lnTo>
                  <a:pt x="2432469" y="221615"/>
                </a:lnTo>
                <a:lnTo>
                  <a:pt x="2433282" y="222885"/>
                </a:lnTo>
                <a:lnTo>
                  <a:pt x="2433764" y="221615"/>
                </a:lnTo>
                <a:lnTo>
                  <a:pt x="2436266" y="221615"/>
                </a:lnTo>
                <a:lnTo>
                  <a:pt x="2439390" y="222885"/>
                </a:lnTo>
                <a:lnTo>
                  <a:pt x="2442172" y="222885"/>
                </a:lnTo>
                <a:lnTo>
                  <a:pt x="2443657" y="220345"/>
                </a:lnTo>
                <a:lnTo>
                  <a:pt x="2443886" y="220345"/>
                </a:lnTo>
                <a:lnTo>
                  <a:pt x="2444839" y="219075"/>
                </a:lnTo>
                <a:lnTo>
                  <a:pt x="2445753" y="219075"/>
                </a:lnTo>
                <a:lnTo>
                  <a:pt x="2447760" y="220345"/>
                </a:lnTo>
                <a:lnTo>
                  <a:pt x="2448534" y="220345"/>
                </a:lnTo>
                <a:lnTo>
                  <a:pt x="2449906" y="219075"/>
                </a:lnTo>
                <a:lnTo>
                  <a:pt x="2459012" y="219075"/>
                </a:lnTo>
                <a:lnTo>
                  <a:pt x="2459850" y="220345"/>
                </a:lnTo>
                <a:lnTo>
                  <a:pt x="2462085" y="220345"/>
                </a:lnTo>
                <a:lnTo>
                  <a:pt x="2463546" y="219075"/>
                </a:lnTo>
                <a:lnTo>
                  <a:pt x="2464435" y="219075"/>
                </a:lnTo>
                <a:lnTo>
                  <a:pt x="2466327" y="220345"/>
                </a:lnTo>
                <a:lnTo>
                  <a:pt x="2467432" y="220345"/>
                </a:lnTo>
                <a:lnTo>
                  <a:pt x="2469616" y="221615"/>
                </a:lnTo>
                <a:lnTo>
                  <a:pt x="2473795" y="221615"/>
                </a:lnTo>
                <a:lnTo>
                  <a:pt x="2477719" y="222885"/>
                </a:lnTo>
                <a:lnTo>
                  <a:pt x="2480462" y="222885"/>
                </a:lnTo>
                <a:lnTo>
                  <a:pt x="2484196" y="220345"/>
                </a:lnTo>
                <a:lnTo>
                  <a:pt x="2486025" y="219075"/>
                </a:lnTo>
                <a:lnTo>
                  <a:pt x="2490635" y="219075"/>
                </a:lnTo>
                <a:lnTo>
                  <a:pt x="2492603" y="217805"/>
                </a:lnTo>
                <a:lnTo>
                  <a:pt x="2495651" y="217805"/>
                </a:lnTo>
                <a:lnTo>
                  <a:pt x="2495550" y="219075"/>
                </a:lnTo>
                <a:lnTo>
                  <a:pt x="2495194" y="219075"/>
                </a:lnTo>
                <a:lnTo>
                  <a:pt x="2493276" y="220345"/>
                </a:lnTo>
                <a:lnTo>
                  <a:pt x="2495232" y="221615"/>
                </a:lnTo>
                <a:lnTo>
                  <a:pt x="2496870" y="221615"/>
                </a:lnTo>
                <a:lnTo>
                  <a:pt x="2497582" y="222885"/>
                </a:lnTo>
                <a:lnTo>
                  <a:pt x="2499880" y="221615"/>
                </a:lnTo>
                <a:lnTo>
                  <a:pt x="2501303" y="220345"/>
                </a:lnTo>
                <a:lnTo>
                  <a:pt x="2503208" y="219075"/>
                </a:lnTo>
                <a:lnTo>
                  <a:pt x="2510421" y="219075"/>
                </a:lnTo>
                <a:lnTo>
                  <a:pt x="2512060" y="217805"/>
                </a:lnTo>
                <a:lnTo>
                  <a:pt x="2515692" y="217805"/>
                </a:lnTo>
                <a:lnTo>
                  <a:pt x="2516797" y="219075"/>
                </a:lnTo>
                <a:lnTo>
                  <a:pt x="2517000" y="220345"/>
                </a:lnTo>
                <a:lnTo>
                  <a:pt x="2518727" y="220345"/>
                </a:lnTo>
                <a:lnTo>
                  <a:pt x="2520708" y="217805"/>
                </a:lnTo>
                <a:lnTo>
                  <a:pt x="2532215" y="217805"/>
                </a:lnTo>
                <a:lnTo>
                  <a:pt x="2534208" y="219075"/>
                </a:lnTo>
                <a:lnTo>
                  <a:pt x="2536444" y="217805"/>
                </a:lnTo>
                <a:lnTo>
                  <a:pt x="2541892" y="217805"/>
                </a:lnTo>
                <a:lnTo>
                  <a:pt x="2543352" y="219075"/>
                </a:lnTo>
                <a:lnTo>
                  <a:pt x="2544026" y="220345"/>
                </a:lnTo>
                <a:lnTo>
                  <a:pt x="2548686" y="220345"/>
                </a:lnTo>
                <a:lnTo>
                  <a:pt x="2550083" y="219075"/>
                </a:lnTo>
                <a:lnTo>
                  <a:pt x="2557996" y="219075"/>
                </a:lnTo>
                <a:lnTo>
                  <a:pt x="2560066" y="217805"/>
                </a:lnTo>
                <a:lnTo>
                  <a:pt x="2561361" y="217805"/>
                </a:lnTo>
                <a:lnTo>
                  <a:pt x="2562720" y="219075"/>
                </a:lnTo>
                <a:lnTo>
                  <a:pt x="2564180" y="217805"/>
                </a:lnTo>
                <a:lnTo>
                  <a:pt x="2566187" y="217805"/>
                </a:lnTo>
                <a:lnTo>
                  <a:pt x="2566771" y="219075"/>
                </a:lnTo>
                <a:lnTo>
                  <a:pt x="2567343" y="219075"/>
                </a:lnTo>
                <a:lnTo>
                  <a:pt x="2568537" y="217805"/>
                </a:lnTo>
                <a:lnTo>
                  <a:pt x="2569553" y="217805"/>
                </a:lnTo>
                <a:lnTo>
                  <a:pt x="2572778" y="220345"/>
                </a:lnTo>
                <a:lnTo>
                  <a:pt x="2574887" y="219075"/>
                </a:lnTo>
                <a:lnTo>
                  <a:pt x="2579014" y="217805"/>
                </a:lnTo>
                <a:lnTo>
                  <a:pt x="2591587" y="217805"/>
                </a:lnTo>
                <a:lnTo>
                  <a:pt x="2592705" y="216535"/>
                </a:lnTo>
                <a:lnTo>
                  <a:pt x="2609888" y="216535"/>
                </a:lnTo>
                <a:lnTo>
                  <a:pt x="2612136" y="217805"/>
                </a:lnTo>
                <a:lnTo>
                  <a:pt x="2613622" y="217805"/>
                </a:lnTo>
                <a:lnTo>
                  <a:pt x="2616390" y="216535"/>
                </a:lnTo>
                <a:lnTo>
                  <a:pt x="2626195" y="216535"/>
                </a:lnTo>
                <a:lnTo>
                  <a:pt x="2647683" y="215265"/>
                </a:lnTo>
                <a:lnTo>
                  <a:pt x="2650591" y="215265"/>
                </a:lnTo>
                <a:lnTo>
                  <a:pt x="2651696" y="213995"/>
                </a:lnTo>
                <a:lnTo>
                  <a:pt x="2652890" y="215265"/>
                </a:lnTo>
                <a:lnTo>
                  <a:pt x="2657208" y="215265"/>
                </a:lnTo>
                <a:lnTo>
                  <a:pt x="2659456" y="213995"/>
                </a:lnTo>
                <a:lnTo>
                  <a:pt x="2683573" y="213995"/>
                </a:lnTo>
                <a:lnTo>
                  <a:pt x="2686062" y="212725"/>
                </a:lnTo>
                <a:lnTo>
                  <a:pt x="2699778" y="212725"/>
                </a:lnTo>
                <a:lnTo>
                  <a:pt x="2700642" y="211455"/>
                </a:lnTo>
                <a:lnTo>
                  <a:pt x="2703753" y="211455"/>
                </a:lnTo>
                <a:lnTo>
                  <a:pt x="2712910" y="210185"/>
                </a:lnTo>
                <a:lnTo>
                  <a:pt x="2713507" y="210185"/>
                </a:lnTo>
                <a:lnTo>
                  <a:pt x="2714269" y="208915"/>
                </a:lnTo>
                <a:lnTo>
                  <a:pt x="2713812" y="207645"/>
                </a:lnTo>
                <a:lnTo>
                  <a:pt x="2713431" y="207645"/>
                </a:lnTo>
                <a:lnTo>
                  <a:pt x="2712008" y="208915"/>
                </a:lnTo>
                <a:lnTo>
                  <a:pt x="2710954" y="207645"/>
                </a:lnTo>
                <a:lnTo>
                  <a:pt x="2704846" y="207645"/>
                </a:lnTo>
                <a:lnTo>
                  <a:pt x="2704325" y="208915"/>
                </a:lnTo>
                <a:lnTo>
                  <a:pt x="2701074" y="206375"/>
                </a:lnTo>
                <a:lnTo>
                  <a:pt x="2698445" y="206375"/>
                </a:lnTo>
                <a:lnTo>
                  <a:pt x="2694978" y="208915"/>
                </a:lnTo>
                <a:lnTo>
                  <a:pt x="2673362" y="208915"/>
                </a:lnTo>
                <a:lnTo>
                  <a:pt x="2671648" y="210185"/>
                </a:lnTo>
                <a:lnTo>
                  <a:pt x="2671140" y="210185"/>
                </a:lnTo>
                <a:lnTo>
                  <a:pt x="2669717" y="208915"/>
                </a:lnTo>
                <a:lnTo>
                  <a:pt x="2658516" y="208915"/>
                </a:lnTo>
                <a:lnTo>
                  <a:pt x="2655913" y="210185"/>
                </a:lnTo>
                <a:lnTo>
                  <a:pt x="2654770" y="210185"/>
                </a:lnTo>
                <a:lnTo>
                  <a:pt x="2652534" y="208915"/>
                </a:lnTo>
                <a:lnTo>
                  <a:pt x="2644063" y="208915"/>
                </a:lnTo>
                <a:lnTo>
                  <a:pt x="2642412" y="210185"/>
                </a:lnTo>
                <a:lnTo>
                  <a:pt x="2614384" y="210185"/>
                </a:lnTo>
                <a:lnTo>
                  <a:pt x="2609469" y="212725"/>
                </a:lnTo>
                <a:lnTo>
                  <a:pt x="2606776" y="212725"/>
                </a:lnTo>
                <a:lnTo>
                  <a:pt x="2603919" y="211455"/>
                </a:lnTo>
                <a:lnTo>
                  <a:pt x="2603639" y="211455"/>
                </a:lnTo>
                <a:lnTo>
                  <a:pt x="2600007" y="210185"/>
                </a:lnTo>
                <a:lnTo>
                  <a:pt x="2596667" y="210185"/>
                </a:lnTo>
                <a:lnTo>
                  <a:pt x="2592870" y="211455"/>
                </a:lnTo>
                <a:lnTo>
                  <a:pt x="2592298" y="211455"/>
                </a:lnTo>
                <a:lnTo>
                  <a:pt x="2590622" y="210185"/>
                </a:lnTo>
                <a:lnTo>
                  <a:pt x="2586977" y="210185"/>
                </a:lnTo>
                <a:lnTo>
                  <a:pt x="2586380" y="208915"/>
                </a:lnTo>
                <a:lnTo>
                  <a:pt x="2588755" y="208915"/>
                </a:lnTo>
                <a:lnTo>
                  <a:pt x="2590647" y="207645"/>
                </a:lnTo>
                <a:lnTo>
                  <a:pt x="2638856" y="207645"/>
                </a:lnTo>
                <a:lnTo>
                  <a:pt x="2640304" y="206375"/>
                </a:lnTo>
                <a:lnTo>
                  <a:pt x="2643441" y="206375"/>
                </a:lnTo>
                <a:lnTo>
                  <a:pt x="2648623" y="205105"/>
                </a:lnTo>
                <a:lnTo>
                  <a:pt x="2662707" y="205105"/>
                </a:lnTo>
                <a:lnTo>
                  <a:pt x="2663152" y="203835"/>
                </a:lnTo>
                <a:lnTo>
                  <a:pt x="2662377" y="202565"/>
                </a:lnTo>
                <a:lnTo>
                  <a:pt x="2620035" y="202565"/>
                </a:lnTo>
                <a:lnTo>
                  <a:pt x="2618092" y="203835"/>
                </a:lnTo>
                <a:lnTo>
                  <a:pt x="2586164" y="203835"/>
                </a:lnTo>
                <a:lnTo>
                  <a:pt x="2586164" y="208915"/>
                </a:lnTo>
                <a:lnTo>
                  <a:pt x="2585250" y="208915"/>
                </a:lnTo>
                <a:lnTo>
                  <a:pt x="2583713" y="210185"/>
                </a:lnTo>
                <a:lnTo>
                  <a:pt x="2575522" y="210185"/>
                </a:lnTo>
                <a:lnTo>
                  <a:pt x="2574366" y="211455"/>
                </a:lnTo>
                <a:lnTo>
                  <a:pt x="2569553" y="211455"/>
                </a:lnTo>
                <a:lnTo>
                  <a:pt x="2567838" y="210185"/>
                </a:lnTo>
                <a:lnTo>
                  <a:pt x="2566632" y="210185"/>
                </a:lnTo>
                <a:lnTo>
                  <a:pt x="2564333" y="211455"/>
                </a:lnTo>
                <a:lnTo>
                  <a:pt x="2563279" y="211455"/>
                </a:lnTo>
                <a:lnTo>
                  <a:pt x="2560612" y="210185"/>
                </a:lnTo>
                <a:lnTo>
                  <a:pt x="2559113" y="210185"/>
                </a:lnTo>
                <a:lnTo>
                  <a:pt x="2556281" y="211455"/>
                </a:lnTo>
                <a:lnTo>
                  <a:pt x="2554846" y="212725"/>
                </a:lnTo>
                <a:lnTo>
                  <a:pt x="2548090" y="212725"/>
                </a:lnTo>
                <a:lnTo>
                  <a:pt x="2546680" y="211455"/>
                </a:lnTo>
                <a:lnTo>
                  <a:pt x="2544495" y="210185"/>
                </a:lnTo>
                <a:lnTo>
                  <a:pt x="2543581" y="210185"/>
                </a:lnTo>
                <a:lnTo>
                  <a:pt x="2541917" y="211455"/>
                </a:lnTo>
                <a:lnTo>
                  <a:pt x="2536469" y="211455"/>
                </a:lnTo>
                <a:lnTo>
                  <a:pt x="2532824" y="212725"/>
                </a:lnTo>
                <a:lnTo>
                  <a:pt x="2485707" y="212725"/>
                </a:lnTo>
                <a:lnTo>
                  <a:pt x="2485148" y="211455"/>
                </a:lnTo>
                <a:lnTo>
                  <a:pt x="2487104" y="210185"/>
                </a:lnTo>
                <a:lnTo>
                  <a:pt x="2488247" y="210185"/>
                </a:lnTo>
                <a:lnTo>
                  <a:pt x="2490457" y="208915"/>
                </a:lnTo>
                <a:lnTo>
                  <a:pt x="2491651" y="208915"/>
                </a:lnTo>
                <a:lnTo>
                  <a:pt x="2493416" y="210185"/>
                </a:lnTo>
                <a:lnTo>
                  <a:pt x="2493975" y="210185"/>
                </a:lnTo>
                <a:lnTo>
                  <a:pt x="2497163" y="208915"/>
                </a:lnTo>
                <a:lnTo>
                  <a:pt x="2503195" y="208915"/>
                </a:lnTo>
                <a:lnTo>
                  <a:pt x="2503792" y="210185"/>
                </a:lnTo>
                <a:lnTo>
                  <a:pt x="2506053" y="210185"/>
                </a:lnTo>
                <a:lnTo>
                  <a:pt x="2509088" y="208915"/>
                </a:lnTo>
                <a:lnTo>
                  <a:pt x="2566847" y="208915"/>
                </a:lnTo>
                <a:lnTo>
                  <a:pt x="2569019" y="207645"/>
                </a:lnTo>
                <a:lnTo>
                  <a:pt x="2569692" y="207645"/>
                </a:lnTo>
                <a:lnTo>
                  <a:pt x="2570797" y="208915"/>
                </a:lnTo>
                <a:lnTo>
                  <a:pt x="2571381" y="208915"/>
                </a:lnTo>
                <a:lnTo>
                  <a:pt x="2573413" y="207645"/>
                </a:lnTo>
                <a:lnTo>
                  <a:pt x="2574810" y="207645"/>
                </a:lnTo>
                <a:lnTo>
                  <a:pt x="2576322" y="208915"/>
                </a:lnTo>
                <a:lnTo>
                  <a:pt x="2577185" y="207645"/>
                </a:lnTo>
                <a:lnTo>
                  <a:pt x="2585796" y="207645"/>
                </a:lnTo>
                <a:lnTo>
                  <a:pt x="2586164" y="208915"/>
                </a:lnTo>
                <a:lnTo>
                  <a:pt x="2586164" y="203835"/>
                </a:lnTo>
                <a:lnTo>
                  <a:pt x="2560167" y="203835"/>
                </a:lnTo>
                <a:lnTo>
                  <a:pt x="2558465" y="205105"/>
                </a:lnTo>
                <a:lnTo>
                  <a:pt x="2557361" y="205105"/>
                </a:lnTo>
                <a:lnTo>
                  <a:pt x="2555329" y="203835"/>
                </a:lnTo>
                <a:lnTo>
                  <a:pt x="2554427" y="203835"/>
                </a:lnTo>
                <a:lnTo>
                  <a:pt x="2552763" y="205105"/>
                </a:lnTo>
                <a:lnTo>
                  <a:pt x="2542756" y="205105"/>
                </a:lnTo>
                <a:lnTo>
                  <a:pt x="2541066" y="203835"/>
                </a:lnTo>
                <a:lnTo>
                  <a:pt x="2540190" y="203835"/>
                </a:lnTo>
                <a:lnTo>
                  <a:pt x="2538209" y="205105"/>
                </a:lnTo>
                <a:lnTo>
                  <a:pt x="2480907" y="205105"/>
                </a:lnTo>
                <a:lnTo>
                  <a:pt x="2480907" y="211455"/>
                </a:lnTo>
                <a:lnTo>
                  <a:pt x="2480335" y="211455"/>
                </a:lnTo>
                <a:lnTo>
                  <a:pt x="2468143" y="212725"/>
                </a:lnTo>
                <a:lnTo>
                  <a:pt x="2459075" y="212725"/>
                </a:lnTo>
                <a:lnTo>
                  <a:pt x="2456484" y="213995"/>
                </a:lnTo>
                <a:lnTo>
                  <a:pt x="2455329" y="213995"/>
                </a:lnTo>
                <a:lnTo>
                  <a:pt x="2453627" y="212725"/>
                </a:lnTo>
                <a:lnTo>
                  <a:pt x="2453132" y="212725"/>
                </a:lnTo>
                <a:lnTo>
                  <a:pt x="2452014" y="213995"/>
                </a:lnTo>
                <a:lnTo>
                  <a:pt x="2444978" y="213995"/>
                </a:lnTo>
                <a:lnTo>
                  <a:pt x="2442299" y="212725"/>
                </a:lnTo>
                <a:lnTo>
                  <a:pt x="2428646" y="212725"/>
                </a:lnTo>
                <a:lnTo>
                  <a:pt x="2426436" y="213995"/>
                </a:lnTo>
                <a:lnTo>
                  <a:pt x="2416733" y="213995"/>
                </a:lnTo>
                <a:lnTo>
                  <a:pt x="2415070" y="212725"/>
                </a:lnTo>
                <a:lnTo>
                  <a:pt x="2391384" y="212725"/>
                </a:lnTo>
                <a:lnTo>
                  <a:pt x="2389111" y="213995"/>
                </a:lnTo>
                <a:lnTo>
                  <a:pt x="2387676" y="213995"/>
                </a:lnTo>
                <a:lnTo>
                  <a:pt x="2385136" y="212725"/>
                </a:lnTo>
                <a:lnTo>
                  <a:pt x="2382164" y="212725"/>
                </a:lnTo>
                <a:lnTo>
                  <a:pt x="2379891" y="213995"/>
                </a:lnTo>
                <a:lnTo>
                  <a:pt x="2377833" y="213995"/>
                </a:lnTo>
                <a:lnTo>
                  <a:pt x="2374658" y="212725"/>
                </a:lnTo>
                <a:lnTo>
                  <a:pt x="2356510" y="212725"/>
                </a:lnTo>
                <a:lnTo>
                  <a:pt x="2354275" y="213995"/>
                </a:lnTo>
                <a:lnTo>
                  <a:pt x="2353360" y="213995"/>
                </a:lnTo>
                <a:lnTo>
                  <a:pt x="2351125" y="212725"/>
                </a:lnTo>
                <a:lnTo>
                  <a:pt x="2338146" y="212725"/>
                </a:lnTo>
                <a:lnTo>
                  <a:pt x="2336723" y="213995"/>
                </a:lnTo>
                <a:lnTo>
                  <a:pt x="2336228" y="213995"/>
                </a:lnTo>
                <a:lnTo>
                  <a:pt x="2333079" y="211455"/>
                </a:lnTo>
                <a:lnTo>
                  <a:pt x="2330361" y="212725"/>
                </a:lnTo>
                <a:lnTo>
                  <a:pt x="2327351" y="212725"/>
                </a:lnTo>
                <a:lnTo>
                  <a:pt x="2325420" y="213995"/>
                </a:lnTo>
                <a:lnTo>
                  <a:pt x="2323998" y="213995"/>
                </a:lnTo>
                <a:lnTo>
                  <a:pt x="2321382" y="212725"/>
                </a:lnTo>
                <a:lnTo>
                  <a:pt x="2320239" y="213995"/>
                </a:lnTo>
                <a:lnTo>
                  <a:pt x="2318283" y="212725"/>
                </a:lnTo>
                <a:lnTo>
                  <a:pt x="2278672" y="212725"/>
                </a:lnTo>
                <a:lnTo>
                  <a:pt x="2274455" y="211455"/>
                </a:lnTo>
                <a:lnTo>
                  <a:pt x="2273960" y="211455"/>
                </a:lnTo>
                <a:lnTo>
                  <a:pt x="2273338" y="210185"/>
                </a:lnTo>
                <a:lnTo>
                  <a:pt x="2275509" y="210185"/>
                </a:lnTo>
                <a:lnTo>
                  <a:pt x="2276056" y="208915"/>
                </a:lnTo>
                <a:lnTo>
                  <a:pt x="2285428" y="208915"/>
                </a:lnTo>
                <a:lnTo>
                  <a:pt x="2286571" y="210185"/>
                </a:lnTo>
                <a:lnTo>
                  <a:pt x="2287384" y="210185"/>
                </a:lnTo>
                <a:lnTo>
                  <a:pt x="2290673" y="208915"/>
                </a:lnTo>
                <a:lnTo>
                  <a:pt x="2293086" y="208915"/>
                </a:lnTo>
                <a:lnTo>
                  <a:pt x="2296274" y="210185"/>
                </a:lnTo>
                <a:lnTo>
                  <a:pt x="2327592" y="210185"/>
                </a:lnTo>
                <a:lnTo>
                  <a:pt x="2338260" y="211455"/>
                </a:lnTo>
                <a:lnTo>
                  <a:pt x="2344648" y="210185"/>
                </a:lnTo>
                <a:lnTo>
                  <a:pt x="2402878" y="210185"/>
                </a:lnTo>
                <a:lnTo>
                  <a:pt x="2410803" y="211455"/>
                </a:lnTo>
                <a:lnTo>
                  <a:pt x="2418727" y="210185"/>
                </a:lnTo>
                <a:lnTo>
                  <a:pt x="2425115" y="211455"/>
                </a:lnTo>
                <a:lnTo>
                  <a:pt x="2431516" y="210185"/>
                </a:lnTo>
                <a:lnTo>
                  <a:pt x="2446439" y="210185"/>
                </a:lnTo>
                <a:lnTo>
                  <a:pt x="2451912" y="211455"/>
                </a:lnTo>
                <a:lnTo>
                  <a:pt x="2453157" y="211455"/>
                </a:lnTo>
                <a:lnTo>
                  <a:pt x="2458631" y="210185"/>
                </a:lnTo>
                <a:lnTo>
                  <a:pt x="2471420" y="211455"/>
                </a:lnTo>
                <a:lnTo>
                  <a:pt x="2475687" y="210185"/>
                </a:lnTo>
                <a:lnTo>
                  <a:pt x="2480221" y="210185"/>
                </a:lnTo>
                <a:lnTo>
                  <a:pt x="2480907" y="211455"/>
                </a:lnTo>
                <a:lnTo>
                  <a:pt x="2480907" y="205105"/>
                </a:lnTo>
                <a:lnTo>
                  <a:pt x="2479167" y="206375"/>
                </a:lnTo>
                <a:lnTo>
                  <a:pt x="2475687" y="206375"/>
                </a:lnTo>
                <a:lnTo>
                  <a:pt x="2473210" y="205105"/>
                </a:lnTo>
                <a:lnTo>
                  <a:pt x="2465501" y="205105"/>
                </a:lnTo>
                <a:lnTo>
                  <a:pt x="2461806" y="207645"/>
                </a:lnTo>
                <a:lnTo>
                  <a:pt x="2460294" y="207645"/>
                </a:lnTo>
                <a:lnTo>
                  <a:pt x="2457399" y="206375"/>
                </a:lnTo>
                <a:lnTo>
                  <a:pt x="2456015" y="205105"/>
                </a:lnTo>
                <a:lnTo>
                  <a:pt x="2446172" y="205105"/>
                </a:lnTo>
                <a:lnTo>
                  <a:pt x="2444445" y="206375"/>
                </a:lnTo>
                <a:lnTo>
                  <a:pt x="2439085" y="206375"/>
                </a:lnTo>
                <a:lnTo>
                  <a:pt x="2437955" y="205105"/>
                </a:lnTo>
                <a:lnTo>
                  <a:pt x="2436457" y="205105"/>
                </a:lnTo>
                <a:lnTo>
                  <a:pt x="2436317" y="203835"/>
                </a:lnTo>
                <a:lnTo>
                  <a:pt x="2436901" y="202565"/>
                </a:lnTo>
                <a:lnTo>
                  <a:pt x="2437460" y="202565"/>
                </a:lnTo>
                <a:lnTo>
                  <a:pt x="2439492" y="203835"/>
                </a:lnTo>
                <a:lnTo>
                  <a:pt x="2465501" y="203835"/>
                </a:lnTo>
                <a:lnTo>
                  <a:pt x="2468194" y="202565"/>
                </a:lnTo>
                <a:lnTo>
                  <a:pt x="2470289" y="202565"/>
                </a:lnTo>
                <a:lnTo>
                  <a:pt x="2473375" y="201295"/>
                </a:lnTo>
                <a:lnTo>
                  <a:pt x="2477389" y="201295"/>
                </a:lnTo>
                <a:lnTo>
                  <a:pt x="2478252" y="202565"/>
                </a:lnTo>
                <a:lnTo>
                  <a:pt x="2504236" y="202565"/>
                </a:lnTo>
                <a:lnTo>
                  <a:pt x="2505316" y="201295"/>
                </a:lnTo>
                <a:lnTo>
                  <a:pt x="2506853" y="200025"/>
                </a:lnTo>
                <a:lnTo>
                  <a:pt x="2507450" y="200025"/>
                </a:lnTo>
                <a:lnTo>
                  <a:pt x="2512237" y="202565"/>
                </a:lnTo>
                <a:lnTo>
                  <a:pt x="2520518" y="202565"/>
                </a:lnTo>
                <a:lnTo>
                  <a:pt x="2524201" y="201295"/>
                </a:lnTo>
                <a:lnTo>
                  <a:pt x="2525052" y="201295"/>
                </a:lnTo>
                <a:lnTo>
                  <a:pt x="2527274" y="200025"/>
                </a:lnTo>
                <a:lnTo>
                  <a:pt x="2532138" y="200025"/>
                </a:lnTo>
                <a:lnTo>
                  <a:pt x="2533497" y="198755"/>
                </a:lnTo>
                <a:lnTo>
                  <a:pt x="2534120" y="198755"/>
                </a:lnTo>
                <a:lnTo>
                  <a:pt x="2536456" y="200025"/>
                </a:lnTo>
                <a:lnTo>
                  <a:pt x="2538730" y="200025"/>
                </a:lnTo>
                <a:lnTo>
                  <a:pt x="2541282" y="201295"/>
                </a:lnTo>
                <a:lnTo>
                  <a:pt x="2543149" y="201295"/>
                </a:lnTo>
                <a:lnTo>
                  <a:pt x="2543975" y="200025"/>
                </a:lnTo>
                <a:lnTo>
                  <a:pt x="2549677" y="200025"/>
                </a:lnTo>
                <a:lnTo>
                  <a:pt x="2551226" y="198755"/>
                </a:lnTo>
                <a:lnTo>
                  <a:pt x="2552217" y="197485"/>
                </a:lnTo>
                <a:lnTo>
                  <a:pt x="2554579" y="197485"/>
                </a:lnTo>
                <a:lnTo>
                  <a:pt x="2554935" y="198755"/>
                </a:lnTo>
                <a:lnTo>
                  <a:pt x="2555252" y="198755"/>
                </a:lnTo>
                <a:lnTo>
                  <a:pt x="2555570" y="200025"/>
                </a:lnTo>
                <a:lnTo>
                  <a:pt x="2558529" y="200025"/>
                </a:lnTo>
                <a:lnTo>
                  <a:pt x="2558770" y="198755"/>
                </a:lnTo>
                <a:lnTo>
                  <a:pt x="2559596" y="197485"/>
                </a:lnTo>
                <a:lnTo>
                  <a:pt x="2567711" y="197485"/>
                </a:lnTo>
                <a:lnTo>
                  <a:pt x="2576842" y="196215"/>
                </a:lnTo>
                <a:lnTo>
                  <a:pt x="2592476" y="196215"/>
                </a:lnTo>
                <a:lnTo>
                  <a:pt x="2593949" y="194945"/>
                </a:lnTo>
                <a:lnTo>
                  <a:pt x="2632951" y="194945"/>
                </a:lnTo>
                <a:lnTo>
                  <a:pt x="2634881" y="193675"/>
                </a:lnTo>
                <a:lnTo>
                  <a:pt x="2641600" y="193675"/>
                </a:lnTo>
                <a:lnTo>
                  <a:pt x="2643848" y="194945"/>
                </a:lnTo>
                <a:lnTo>
                  <a:pt x="2644229" y="194945"/>
                </a:lnTo>
                <a:lnTo>
                  <a:pt x="2646476" y="193675"/>
                </a:lnTo>
                <a:lnTo>
                  <a:pt x="2669324" y="193675"/>
                </a:lnTo>
                <a:lnTo>
                  <a:pt x="2671241" y="192405"/>
                </a:lnTo>
                <a:lnTo>
                  <a:pt x="2678531" y="192405"/>
                </a:lnTo>
                <a:lnTo>
                  <a:pt x="2687967" y="191135"/>
                </a:lnTo>
                <a:lnTo>
                  <a:pt x="2688933" y="191135"/>
                </a:lnTo>
                <a:lnTo>
                  <a:pt x="2691206" y="189865"/>
                </a:lnTo>
                <a:lnTo>
                  <a:pt x="2692501" y="191135"/>
                </a:lnTo>
                <a:lnTo>
                  <a:pt x="2695041" y="192405"/>
                </a:lnTo>
                <a:lnTo>
                  <a:pt x="2696324" y="192405"/>
                </a:lnTo>
                <a:lnTo>
                  <a:pt x="2698292" y="191135"/>
                </a:lnTo>
                <a:lnTo>
                  <a:pt x="2699156" y="189865"/>
                </a:lnTo>
                <a:lnTo>
                  <a:pt x="2701163" y="189865"/>
                </a:lnTo>
                <a:lnTo>
                  <a:pt x="2701442" y="188595"/>
                </a:lnTo>
                <a:lnTo>
                  <a:pt x="2699867" y="187325"/>
                </a:lnTo>
                <a:lnTo>
                  <a:pt x="2699029" y="186055"/>
                </a:lnTo>
                <a:lnTo>
                  <a:pt x="2697454" y="184785"/>
                </a:lnTo>
                <a:lnTo>
                  <a:pt x="2678963" y="184785"/>
                </a:lnTo>
                <a:lnTo>
                  <a:pt x="2678201" y="186055"/>
                </a:lnTo>
                <a:lnTo>
                  <a:pt x="2673947" y="186055"/>
                </a:lnTo>
                <a:lnTo>
                  <a:pt x="2672994" y="184785"/>
                </a:lnTo>
                <a:lnTo>
                  <a:pt x="2660192" y="184785"/>
                </a:lnTo>
                <a:lnTo>
                  <a:pt x="2659367" y="186055"/>
                </a:lnTo>
                <a:lnTo>
                  <a:pt x="2658770" y="186055"/>
                </a:lnTo>
                <a:lnTo>
                  <a:pt x="2656979" y="184785"/>
                </a:lnTo>
                <a:lnTo>
                  <a:pt x="2655900" y="186055"/>
                </a:lnTo>
                <a:lnTo>
                  <a:pt x="2651747" y="186055"/>
                </a:lnTo>
                <a:lnTo>
                  <a:pt x="2649524" y="184785"/>
                </a:lnTo>
                <a:lnTo>
                  <a:pt x="2634996" y="184785"/>
                </a:lnTo>
                <a:lnTo>
                  <a:pt x="2633014" y="186055"/>
                </a:lnTo>
                <a:lnTo>
                  <a:pt x="2566809" y="186055"/>
                </a:lnTo>
                <a:lnTo>
                  <a:pt x="2565095" y="187325"/>
                </a:lnTo>
                <a:lnTo>
                  <a:pt x="2559647" y="187325"/>
                </a:lnTo>
                <a:lnTo>
                  <a:pt x="2557551" y="186055"/>
                </a:lnTo>
                <a:lnTo>
                  <a:pt x="2554287" y="186055"/>
                </a:lnTo>
                <a:lnTo>
                  <a:pt x="2554274" y="184785"/>
                </a:lnTo>
                <a:lnTo>
                  <a:pt x="2554465" y="184785"/>
                </a:lnTo>
                <a:lnTo>
                  <a:pt x="2555773" y="183515"/>
                </a:lnTo>
                <a:lnTo>
                  <a:pt x="2560523" y="183515"/>
                </a:lnTo>
                <a:lnTo>
                  <a:pt x="2562250" y="184785"/>
                </a:lnTo>
                <a:lnTo>
                  <a:pt x="2563114" y="183515"/>
                </a:lnTo>
                <a:lnTo>
                  <a:pt x="2577007" y="183515"/>
                </a:lnTo>
                <a:lnTo>
                  <a:pt x="2578150" y="184785"/>
                </a:lnTo>
                <a:lnTo>
                  <a:pt x="2578671" y="183515"/>
                </a:lnTo>
                <a:lnTo>
                  <a:pt x="2585288" y="183515"/>
                </a:lnTo>
                <a:lnTo>
                  <a:pt x="2588882" y="184785"/>
                </a:lnTo>
                <a:lnTo>
                  <a:pt x="2589339" y="184785"/>
                </a:lnTo>
                <a:lnTo>
                  <a:pt x="2590762" y="183515"/>
                </a:lnTo>
                <a:lnTo>
                  <a:pt x="2608161" y="183515"/>
                </a:lnTo>
                <a:lnTo>
                  <a:pt x="2609050" y="182245"/>
                </a:lnTo>
                <a:lnTo>
                  <a:pt x="2625394" y="182245"/>
                </a:lnTo>
                <a:lnTo>
                  <a:pt x="2628379" y="180975"/>
                </a:lnTo>
                <a:lnTo>
                  <a:pt x="2631363" y="180975"/>
                </a:lnTo>
                <a:lnTo>
                  <a:pt x="2634869" y="182245"/>
                </a:lnTo>
                <a:lnTo>
                  <a:pt x="2636824" y="182245"/>
                </a:lnTo>
                <a:lnTo>
                  <a:pt x="2637701" y="180975"/>
                </a:lnTo>
                <a:lnTo>
                  <a:pt x="2645880" y="180975"/>
                </a:lnTo>
                <a:lnTo>
                  <a:pt x="2645562" y="179705"/>
                </a:lnTo>
                <a:lnTo>
                  <a:pt x="2638666" y="179705"/>
                </a:lnTo>
                <a:lnTo>
                  <a:pt x="2637739" y="178435"/>
                </a:lnTo>
                <a:lnTo>
                  <a:pt x="2638374" y="175895"/>
                </a:lnTo>
                <a:lnTo>
                  <a:pt x="2639110" y="175895"/>
                </a:lnTo>
                <a:lnTo>
                  <a:pt x="2638082" y="173355"/>
                </a:lnTo>
                <a:lnTo>
                  <a:pt x="2661170" y="173355"/>
                </a:lnTo>
                <a:lnTo>
                  <a:pt x="2662999" y="172085"/>
                </a:lnTo>
                <a:lnTo>
                  <a:pt x="2666568" y="172085"/>
                </a:lnTo>
                <a:lnTo>
                  <a:pt x="2666771" y="170815"/>
                </a:lnTo>
                <a:lnTo>
                  <a:pt x="2666873" y="169545"/>
                </a:lnTo>
                <a:lnTo>
                  <a:pt x="2665780" y="169545"/>
                </a:lnTo>
                <a:lnTo>
                  <a:pt x="2664295" y="168275"/>
                </a:lnTo>
                <a:lnTo>
                  <a:pt x="2663164" y="167005"/>
                </a:lnTo>
                <a:lnTo>
                  <a:pt x="2657932" y="167005"/>
                </a:lnTo>
                <a:lnTo>
                  <a:pt x="2656789" y="168275"/>
                </a:lnTo>
                <a:lnTo>
                  <a:pt x="2654630" y="168275"/>
                </a:lnTo>
                <a:lnTo>
                  <a:pt x="2652306" y="167005"/>
                </a:lnTo>
                <a:lnTo>
                  <a:pt x="2650566" y="167005"/>
                </a:lnTo>
                <a:lnTo>
                  <a:pt x="2648293" y="168275"/>
                </a:lnTo>
                <a:lnTo>
                  <a:pt x="2647721" y="169545"/>
                </a:lnTo>
                <a:lnTo>
                  <a:pt x="2642870" y="169545"/>
                </a:lnTo>
                <a:lnTo>
                  <a:pt x="2639720" y="167005"/>
                </a:lnTo>
                <a:lnTo>
                  <a:pt x="2638628" y="168275"/>
                </a:lnTo>
                <a:lnTo>
                  <a:pt x="2636405" y="169545"/>
                </a:lnTo>
                <a:lnTo>
                  <a:pt x="2635250" y="169545"/>
                </a:lnTo>
                <a:lnTo>
                  <a:pt x="2632697" y="168275"/>
                </a:lnTo>
                <a:lnTo>
                  <a:pt x="2631363" y="168275"/>
                </a:lnTo>
                <a:lnTo>
                  <a:pt x="2628214" y="169545"/>
                </a:lnTo>
                <a:lnTo>
                  <a:pt x="2627833" y="169545"/>
                </a:lnTo>
                <a:lnTo>
                  <a:pt x="2627833" y="173355"/>
                </a:lnTo>
                <a:lnTo>
                  <a:pt x="2627515" y="174625"/>
                </a:lnTo>
                <a:lnTo>
                  <a:pt x="2626461" y="175895"/>
                </a:lnTo>
                <a:lnTo>
                  <a:pt x="2625902" y="175895"/>
                </a:lnTo>
                <a:lnTo>
                  <a:pt x="2625013" y="174625"/>
                </a:lnTo>
                <a:lnTo>
                  <a:pt x="2625636" y="173355"/>
                </a:lnTo>
                <a:lnTo>
                  <a:pt x="2627833" y="173355"/>
                </a:lnTo>
                <a:lnTo>
                  <a:pt x="2627833" y="169545"/>
                </a:lnTo>
                <a:lnTo>
                  <a:pt x="2626474" y="169545"/>
                </a:lnTo>
                <a:lnTo>
                  <a:pt x="2624810" y="168275"/>
                </a:lnTo>
                <a:lnTo>
                  <a:pt x="2620734" y="168275"/>
                </a:lnTo>
                <a:lnTo>
                  <a:pt x="2620060" y="169545"/>
                </a:lnTo>
                <a:lnTo>
                  <a:pt x="2618803" y="170815"/>
                </a:lnTo>
                <a:lnTo>
                  <a:pt x="2618232" y="170815"/>
                </a:lnTo>
                <a:lnTo>
                  <a:pt x="2615628" y="169545"/>
                </a:lnTo>
                <a:lnTo>
                  <a:pt x="2613609" y="169545"/>
                </a:lnTo>
                <a:lnTo>
                  <a:pt x="2610764" y="170815"/>
                </a:lnTo>
                <a:lnTo>
                  <a:pt x="2609824" y="170815"/>
                </a:lnTo>
                <a:lnTo>
                  <a:pt x="2607360" y="169545"/>
                </a:lnTo>
                <a:lnTo>
                  <a:pt x="2598369" y="169545"/>
                </a:lnTo>
                <a:lnTo>
                  <a:pt x="2598369" y="175895"/>
                </a:lnTo>
                <a:lnTo>
                  <a:pt x="2592882" y="175895"/>
                </a:lnTo>
                <a:lnTo>
                  <a:pt x="2592641" y="174625"/>
                </a:lnTo>
                <a:lnTo>
                  <a:pt x="2597988" y="174625"/>
                </a:lnTo>
                <a:lnTo>
                  <a:pt x="2598369" y="175895"/>
                </a:lnTo>
                <a:lnTo>
                  <a:pt x="2598369" y="169545"/>
                </a:lnTo>
                <a:lnTo>
                  <a:pt x="2596184" y="169545"/>
                </a:lnTo>
                <a:lnTo>
                  <a:pt x="2595105" y="170815"/>
                </a:lnTo>
                <a:lnTo>
                  <a:pt x="2594610" y="170815"/>
                </a:lnTo>
                <a:lnTo>
                  <a:pt x="2592654" y="169545"/>
                </a:lnTo>
                <a:lnTo>
                  <a:pt x="2583611" y="169545"/>
                </a:lnTo>
                <a:lnTo>
                  <a:pt x="2583611" y="175895"/>
                </a:lnTo>
                <a:lnTo>
                  <a:pt x="2572969" y="175895"/>
                </a:lnTo>
                <a:lnTo>
                  <a:pt x="2572956" y="174625"/>
                </a:lnTo>
                <a:lnTo>
                  <a:pt x="2583281" y="174625"/>
                </a:lnTo>
                <a:lnTo>
                  <a:pt x="2583611" y="175895"/>
                </a:lnTo>
                <a:lnTo>
                  <a:pt x="2583611" y="169545"/>
                </a:lnTo>
                <a:lnTo>
                  <a:pt x="2582087" y="169545"/>
                </a:lnTo>
                <a:lnTo>
                  <a:pt x="2580195" y="170815"/>
                </a:lnTo>
                <a:lnTo>
                  <a:pt x="2562961" y="170815"/>
                </a:lnTo>
                <a:lnTo>
                  <a:pt x="2561323" y="169545"/>
                </a:lnTo>
                <a:lnTo>
                  <a:pt x="2558224" y="169545"/>
                </a:lnTo>
                <a:lnTo>
                  <a:pt x="2558224" y="175895"/>
                </a:lnTo>
                <a:lnTo>
                  <a:pt x="2555913" y="175895"/>
                </a:lnTo>
                <a:lnTo>
                  <a:pt x="2556675" y="174625"/>
                </a:lnTo>
                <a:lnTo>
                  <a:pt x="2558008" y="174625"/>
                </a:lnTo>
                <a:lnTo>
                  <a:pt x="2558224" y="175895"/>
                </a:lnTo>
                <a:lnTo>
                  <a:pt x="2558224" y="169545"/>
                </a:lnTo>
                <a:lnTo>
                  <a:pt x="2549499" y="169545"/>
                </a:lnTo>
                <a:lnTo>
                  <a:pt x="2548979" y="169849"/>
                </a:lnTo>
                <a:lnTo>
                  <a:pt x="2548979" y="175895"/>
                </a:lnTo>
                <a:lnTo>
                  <a:pt x="2546769" y="175895"/>
                </a:lnTo>
                <a:lnTo>
                  <a:pt x="2547505" y="174625"/>
                </a:lnTo>
                <a:lnTo>
                  <a:pt x="2548636" y="174625"/>
                </a:lnTo>
                <a:lnTo>
                  <a:pt x="2548979" y="175895"/>
                </a:lnTo>
                <a:lnTo>
                  <a:pt x="2548979" y="169849"/>
                </a:lnTo>
                <a:lnTo>
                  <a:pt x="2547239" y="170815"/>
                </a:lnTo>
                <a:lnTo>
                  <a:pt x="2540203" y="170815"/>
                </a:lnTo>
                <a:lnTo>
                  <a:pt x="2540203" y="187325"/>
                </a:lnTo>
                <a:lnTo>
                  <a:pt x="2538793" y="188595"/>
                </a:lnTo>
                <a:lnTo>
                  <a:pt x="2538298" y="188595"/>
                </a:lnTo>
                <a:lnTo>
                  <a:pt x="2537891" y="187325"/>
                </a:lnTo>
                <a:lnTo>
                  <a:pt x="2540203" y="187325"/>
                </a:lnTo>
                <a:lnTo>
                  <a:pt x="2540203" y="170815"/>
                </a:lnTo>
                <a:lnTo>
                  <a:pt x="2534818" y="170815"/>
                </a:lnTo>
                <a:lnTo>
                  <a:pt x="2532659" y="172085"/>
                </a:lnTo>
                <a:lnTo>
                  <a:pt x="2521458" y="172085"/>
                </a:lnTo>
                <a:lnTo>
                  <a:pt x="2521458" y="197485"/>
                </a:lnTo>
                <a:lnTo>
                  <a:pt x="2521000" y="198755"/>
                </a:lnTo>
                <a:lnTo>
                  <a:pt x="2517914" y="198755"/>
                </a:lnTo>
                <a:lnTo>
                  <a:pt x="2517533" y="197485"/>
                </a:lnTo>
                <a:lnTo>
                  <a:pt x="2521458" y="197485"/>
                </a:lnTo>
                <a:lnTo>
                  <a:pt x="2521458" y="172085"/>
                </a:lnTo>
                <a:lnTo>
                  <a:pt x="2519896" y="172085"/>
                </a:lnTo>
                <a:lnTo>
                  <a:pt x="2514422" y="173164"/>
                </a:lnTo>
                <a:lnTo>
                  <a:pt x="2514422" y="187325"/>
                </a:lnTo>
                <a:lnTo>
                  <a:pt x="2513406" y="188595"/>
                </a:lnTo>
                <a:lnTo>
                  <a:pt x="2511336" y="188595"/>
                </a:lnTo>
                <a:lnTo>
                  <a:pt x="2510739" y="187325"/>
                </a:lnTo>
                <a:lnTo>
                  <a:pt x="2514422" y="187325"/>
                </a:lnTo>
                <a:lnTo>
                  <a:pt x="2514422" y="173164"/>
                </a:lnTo>
                <a:lnTo>
                  <a:pt x="2513444" y="173355"/>
                </a:lnTo>
                <a:lnTo>
                  <a:pt x="2512047" y="172085"/>
                </a:lnTo>
                <a:lnTo>
                  <a:pt x="2509837" y="170815"/>
                </a:lnTo>
                <a:lnTo>
                  <a:pt x="2508948" y="170815"/>
                </a:lnTo>
                <a:lnTo>
                  <a:pt x="2506726" y="172085"/>
                </a:lnTo>
                <a:lnTo>
                  <a:pt x="2506319" y="172085"/>
                </a:lnTo>
                <a:lnTo>
                  <a:pt x="2506319" y="177165"/>
                </a:lnTo>
                <a:lnTo>
                  <a:pt x="2504287" y="178435"/>
                </a:lnTo>
                <a:lnTo>
                  <a:pt x="2500236" y="177165"/>
                </a:lnTo>
                <a:lnTo>
                  <a:pt x="2499766" y="177165"/>
                </a:lnTo>
                <a:lnTo>
                  <a:pt x="2500299" y="175895"/>
                </a:lnTo>
                <a:lnTo>
                  <a:pt x="2504935" y="175895"/>
                </a:lnTo>
                <a:lnTo>
                  <a:pt x="2506319" y="177165"/>
                </a:lnTo>
                <a:lnTo>
                  <a:pt x="2506319" y="172085"/>
                </a:lnTo>
                <a:lnTo>
                  <a:pt x="2505252" y="172085"/>
                </a:lnTo>
                <a:lnTo>
                  <a:pt x="2502141" y="173355"/>
                </a:lnTo>
                <a:lnTo>
                  <a:pt x="2500782" y="173355"/>
                </a:lnTo>
                <a:lnTo>
                  <a:pt x="2498636" y="174625"/>
                </a:lnTo>
                <a:lnTo>
                  <a:pt x="2497721" y="174625"/>
                </a:lnTo>
                <a:lnTo>
                  <a:pt x="2496642" y="173355"/>
                </a:lnTo>
                <a:lnTo>
                  <a:pt x="2495575" y="172085"/>
                </a:lnTo>
                <a:lnTo>
                  <a:pt x="2494153" y="173355"/>
                </a:lnTo>
                <a:lnTo>
                  <a:pt x="2489708" y="173355"/>
                </a:lnTo>
                <a:lnTo>
                  <a:pt x="2488184" y="172085"/>
                </a:lnTo>
                <a:lnTo>
                  <a:pt x="2484526" y="173355"/>
                </a:lnTo>
                <a:lnTo>
                  <a:pt x="2482392" y="173355"/>
                </a:lnTo>
                <a:lnTo>
                  <a:pt x="2479764" y="172085"/>
                </a:lnTo>
                <a:lnTo>
                  <a:pt x="2477312" y="172085"/>
                </a:lnTo>
                <a:lnTo>
                  <a:pt x="2475890" y="173355"/>
                </a:lnTo>
                <a:lnTo>
                  <a:pt x="2469718" y="173355"/>
                </a:lnTo>
                <a:lnTo>
                  <a:pt x="2469718" y="177165"/>
                </a:lnTo>
                <a:lnTo>
                  <a:pt x="2468359" y="177165"/>
                </a:lnTo>
                <a:lnTo>
                  <a:pt x="2468359" y="198755"/>
                </a:lnTo>
                <a:lnTo>
                  <a:pt x="2467927" y="200025"/>
                </a:lnTo>
                <a:lnTo>
                  <a:pt x="2464562" y="200025"/>
                </a:lnTo>
                <a:lnTo>
                  <a:pt x="2464981" y="198755"/>
                </a:lnTo>
                <a:lnTo>
                  <a:pt x="2468359" y="198755"/>
                </a:lnTo>
                <a:lnTo>
                  <a:pt x="2468359" y="177165"/>
                </a:lnTo>
                <a:lnTo>
                  <a:pt x="2465921" y="177165"/>
                </a:lnTo>
                <a:lnTo>
                  <a:pt x="2457704" y="177165"/>
                </a:lnTo>
                <a:lnTo>
                  <a:pt x="2459126" y="175895"/>
                </a:lnTo>
                <a:lnTo>
                  <a:pt x="2463965" y="175895"/>
                </a:lnTo>
                <a:lnTo>
                  <a:pt x="2465921" y="177165"/>
                </a:lnTo>
                <a:lnTo>
                  <a:pt x="2467724" y="175895"/>
                </a:lnTo>
                <a:lnTo>
                  <a:pt x="2469718" y="177165"/>
                </a:lnTo>
                <a:lnTo>
                  <a:pt x="2469718" y="173355"/>
                </a:lnTo>
                <a:lnTo>
                  <a:pt x="2464765" y="173355"/>
                </a:lnTo>
                <a:lnTo>
                  <a:pt x="2460752" y="172085"/>
                </a:lnTo>
                <a:lnTo>
                  <a:pt x="2459825" y="172085"/>
                </a:lnTo>
                <a:lnTo>
                  <a:pt x="2458745" y="169545"/>
                </a:lnTo>
                <a:lnTo>
                  <a:pt x="2473731" y="169545"/>
                </a:lnTo>
                <a:lnTo>
                  <a:pt x="2475839" y="167005"/>
                </a:lnTo>
                <a:lnTo>
                  <a:pt x="2477097" y="167005"/>
                </a:lnTo>
                <a:lnTo>
                  <a:pt x="2477986" y="165735"/>
                </a:lnTo>
                <a:lnTo>
                  <a:pt x="2480056" y="168275"/>
                </a:lnTo>
                <a:lnTo>
                  <a:pt x="2481389" y="169545"/>
                </a:lnTo>
                <a:lnTo>
                  <a:pt x="2483980" y="167005"/>
                </a:lnTo>
                <a:lnTo>
                  <a:pt x="2503093" y="167005"/>
                </a:lnTo>
                <a:lnTo>
                  <a:pt x="2504579" y="168275"/>
                </a:lnTo>
                <a:lnTo>
                  <a:pt x="2505786" y="168275"/>
                </a:lnTo>
                <a:lnTo>
                  <a:pt x="2508021" y="167005"/>
                </a:lnTo>
                <a:lnTo>
                  <a:pt x="2511971" y="167005"/>
                </a:lnTo>
                <a:lnTo>
                  <a:pt x="2513876" y="165735"/>
                </a:lnTo>
                <a:lnTo>
                  <a:pt x="2515019" y="165735"/>
                </a:lnTo>
                <a:lnTo>
                  <a:pt x="2517089" y="167005"/>
                </a:lnTo>
                <a:lnTo>
                  <a:pt x="2520340" y="167005"/>
                </a:lnTo>
                <a:lnTo>
                  <a:pt x="2521712" y="168275"/>
                </a:lnTo>
                <a:lnTo>
                  <a:pt x="2523858" y="169545"/>
                </a:lnTo>
                <a:lnTo>
                  <a:pt x="2524772" y="169545"/>
                </a:lnTo>
                <a:lnTo>
                  <a:pt x="2526665" y="168275"/>
                </a:lnTo>
                <a:lnTo>
                  <a:pt x="2527439" y="167005"/>
                </a:lnTo>
                <a:lnTo>
                  <a:pt x="2539898" y="167005"/>
                </a:lnTo>
                <a:lnTo>
                  <a:pt x="2542730" y="165735"/>
                </a:lnTo>
                <a:lnTo>
                  <a:pt x="2544483" y="165735"/>
                </a:lnTo>
                <a:lnTo>
                  <a:pt x="2547328" y="167005"/>
                </a:lnTo>
                <a:lnTo>
                  <a:pt x="2550401" y="167005"/>
                </a:lnTo>
                <a:lnTo>
                  <a:pt x="2551226" y="165735"/>
                </a:lnTo>
                <a:lnTo>
                  <a:pt x="2558224" y="165735"/>
                </a:lnTo>
                <a:lnTo>
                  <a:pt x="2560485" y="167005"/>
                </a:lnTo>
                <a:lnTo>
                  <a:pt x="2561590" y="167005"/>
                </a:lnTo>
                <a:lnTo>
                  <a:pt x="2563126" y="165735"/>
                </a:lnTo>
                <a:lnTo>
                  <a:pt x="2563571" y="165735"/>
                </a:lnTo>
                <a:lnTo>
                  <a:pt x="2564727" y="164465"/>
                </a:lnTo>
                <a:lnTo>
                  <a:pt x="2580157" y="164465"/>
                </a:lnTo>
                <a:lnTo>
                  <a:pt x="2582253" y="165735"/>
                </a:lnTo>
                <a:lnTo>
                  <a:pt x="2583002" y="165735"/>
                </a:lnTo>
                <a:lnTo>
                  <a:pt x="2585796" y="164465"/>
                </a:lnTo>
                <a:lnTo>
                  <a:pt x="2588526" y="165735"/>
                </a:lnTo>
                <a:lnTo>
                  <a:pt x="2590889" y="164465"/>
                </a:lnTo>
                <a:lnTo>
                  <a:pt x="2592222" y="164465"/>
                </a:lnTo>
                <a:lnTo>
                  <a:pt x="2595422" y="165735"/>
                </a:lnTo>
                <a:lnTo>
                  <a:pt x="2597188" y="165735"/>
                </a:lnTo>
                <a:lnTo>
                  <a:pt x="2600007" y="164465"/>
                </a:lnTo>
                <a:lnTo>
                  <a:pt x="2609050" y="164465"/>
                </a:lnTo>
                <a:lnTo>
                  <a:pt x="2610485" y="163195"/>
                </a:lnTo>
                <a:lnTo>
                  <a:pt x="2611920" y="161925"/>
                </a:lnTo>
                <a:lnTo>
                  <a:pt x="2613355" y="160655"/>
                </a:lnTo>
                <a:lnTo>
                  <a:pt x="2614257" y="160655"/>
                </a:lnTo>
                <a:lnTo>
                  <a:pt x="2616466" y="161925"/>
                </a:lnTo>
                <a:lnTo>
                  <a:pt x="2617838" y="163195"/>
                </a:lnTo>
                <a:lnTo>
                  <a:pt x="2622473" y="161925"/>
                </a:lnTo>
                <a:lnTo>
                  <a:pt x="2629674" y="161925"/>
                </a:lnTo>
                <a:lnTo>
                  <a:pt x="2629217" y="160655"/>
                </a:lnTo>
                <a:lnTo>
                  <a:pt x="2628138" y="158115"/>
                </a:lnTo>
                <a:lnTo>
                  <a:pt x="2627401" y="158115"/>
                </a:lnTo>
                <a:lnTo>
                  <a:pt x="2623464" y="156845"/>
                </a:lnTo>
                <a:lnTo>
                  <a:pt x="2616390" y="156845"/>
                </a:lnTo>
                <a:lnTo>
                  <a:pt x="2616606" y="155575"/>
                </a:lnTo>
                <a:lnTo>
                  <a:pt x="2617698" y="154305"/>
                </a:lnTo>
                <a:lnTo>
                  <a:pt x="2618359" y="154305"/>
                </a:lnTo>
                <a:lnTo>
                  <a:pt x="2619933" y="153035"/>
                </a:lnTo>
                <a:lnTo>
                  <a:pt x="2619603" y="151765"/>
                </a:lnTo>
                <a:lnTo>
                  <a:pt x="2602636" y="151765"/>
                </a:lnTo>
                <a:lnTo>
                  <a:pt x="2602344" y="153035"/>
                </a:lnTo>
                <a:lnTo>
                  <a:pt x="2601861" y="153035"/>
                </a:lnTo>
                <a:lnTo>
                  <a:pt x="2603881" y="154305"/>
                </a:lnTo>
                <a:lnTo>
                  <a:pt x="2605278" y="155575"/>
                </a:lnTo>
                <a:lnTo>
                  <a:pt x="2607335" y="155575"/>
                </a:lnTo>
                <a:lnTo>
                  <a:pt x="2607500" y="156845"/>
                </a:lnTo>
                <a:lnTo>
                  <a:pt x="2600769" y="156845"/>
                </a:lnTo>
                <a:lnTo>
                  <a:pt x="2598509" y="158115"/>
                </a:lnTo>
                <a:lnTo>
                  <a:pt x="2596273" y="158115"/>
                </a:lnTo>
                <a:lnTo>
                  <a:pt x="2595041" y="156845"/>
                </a:lnTo>
                <a:lnTo>
                  <a:pt x="2592679" y="155575"/>
                </a:lnTo>
                <a:lnTo>
                  <a:pt x="2591841" y="156845"/>
                </a:lnTo>
                <a:lnTo>
                  <a:pt x="2590736" y="158115"/>
                </a:lnTo>
                <a:lnTo>
                  <a:pt x="2588768" y="158115"/>
                </a:lnTo>
                <a:lnTo>
                  <a:pt x="2587752" y="155575"/>
                </a:lnTo>
                <a:lnTo>
                  <a:pt x="2587231" y="154305"/>
                </a:lnTo>
                <a:lnTo>
                  <a:pt x="2585326" y="153035"/>
                </a:lnTo>
                <a:lnTo>
                  <a:pt x="2580411" y="153035"/>
                </a:lnTo>
                <a:lnTo>
                  <a:pt x="2578430" y="154305"/>
                </a:lnTo>
                <a:lnTo>
                  <a:pt x="2575712" y="155575"/>
                </a:lnTo>
                <a:lnTo>
                  <a:pt x="2574747" y="155575"/>
                </a:lnTo>
                <a:lnTo>
                  <a:pt x="2572601" y="154305"/>
                </a:lnTo>
                <a:lnTo>
                  <a:pt x="2571216" y="153035"/>
                </a:lnTo>
                <a:lnTo>
                  <a:pt x="2566797" y="153035"/>
                </a:lnTo>
                <a:lnTo>
                  <a:pt x="2567990" y="151765"/>
                </a:lnTo>
                <a:lnTo>
                  <a:pt x="2568905" y="150495"/>
                </a:lnTo>
                <a:lnTo>
                  <a:pt x="2591181" y="150495"/>
                </a:lnTo>
                <a:lnTo>
                  <a:pt x="2592590" y="151765"/>
                </a:lnTo>
                <a:lnTo>
                  <a:pt x="2593060" y="151765"/>
                </a:lnTo>
                <a:lnTo>
                  <a:pt x="2594495" y="150495"/>
                </a:lnTo>
                <a:lnTo>
                  <a:pt x="2614853" y="150495"/>
                </a:lnTo>
                <a:lnTo>
                  <a:pt x="2616339" y="149225"/>
                </a:lnTo>
                <a:lnTo>
                  <a:pt x="2617178" y="147955"/>
                </a:lnTo>
                <a:lnTo>
                  <a:pt x="2617457" y="146685"/>
                </a:lnTo>
                <a:lnTo>
                  <a:pt x="2616898" y="146685"/>
                </a:lnTo>
                <a:lnTo>
                  <a:pt x="2615133" y="145415"/>
                </a:lnTo>
                <a:lnTo>
                  <a:pt x="2595054" y="145415"/>
                </a:lnTo>
                <a:lnTo>
                  <a:pt x="2592882" y="146685"/>
                </a:lnTo>
                <a:lnTo>
                  <a:pt x="2592400" y="146685"/>
                </a:lnTo>
                <a:lnTo>
                  <a:pt x="2591981" y="145415"/>
                </a:lnTo>
                <a:lnTo>
                  <a:pt x="2592311" y="144145"/>
                </a:lnTo>
                <a:lnTo>
                  <a:pt x="2592603" y="144145"/>
                </a:lnTo>
                <a:lnTo>
                  <a:pt x="2592832" y="142875"/>
                </a:lnTo>
                <a:lnTo>
                  <a:pt x="2593175" y="142875"/>
                </a:lnTo>
                <a:lnTo>
                  <a:pt x="2592705" y="141605"/>
                </a:lnTo>
                <a:lnTo>
                  <a:pt x="2586190" y="141605"/>
                </a:lnTo>
                <a:lnTo>
                  <a:pt x="2585072" y="142875"/>
                </a:lnTo>
                <a:lnTo>
                  <a:pt x="2583992" y="145415"/>
                </a:lnTo>
                <a:lnTo>
                  <a:pt x="2583357" y="144145"/>
                </a:lnTo>
                <a:lnTo>
                  <a:pt x="2581884" y="142875"/>
                </a:lnTo>
                <a:lnTo>
                  <a:pt x="2581579" y="141605"/>
                </a:lnTo>
                <a:lnTo>
                  <a:pt x="2576474" y="141605"/>
                </a:lnTo>
                <a:lnTo>
                  <a:pt x="2576296" y="140335"/>
                </a:lnTo>
                <a:lnTo>
                  <a:pt x="2625394" y="140335"/>
                </a:lnTo>
                <a:lnTo>
                  <a:pt x="2627122" y="139065"/>
                </a:lnTo>
                <a:lnTo>
                  <a:pt x="2628227" y="139065"/>
                </a:lnTo>
                <a:lnTo>
                  <a:pt x="2629916" y="140335"/>
                </a:lnTo>
                <a:lnTo>
                  <a:pt x="2630690" y="140335"/>
                </a:lnTo>
                <a:lnTo>
                  <a:pt x="2632849" y="139065"/>
                </a:lnTo>
                <a:lnTo>
                  <a:pt x="2639834" y="139065"/>
                </a:lnTo>
                <a:lnTo>
                  <a:pt x="2652649" y="137795"/>
                </a:lnTo>
                <a:lnTo>
                  <a:pt x="2656878" y="137795"/>
                </a:lnTo>
                <a:lnTo>
                  <a:pt x="2659037" y="136525"/>
                </a:lnTo>
                <a:lnTo>
                  <a:pt x="2660586" y="136525"/>
                </a:lnTo>
                <a:lnTo>
                  <a:pt x="2663088" y="135255"/>
                </a:lnTo>
                <a:lnTo>
                  <a:pt x="2664002" y="135255"/>
                </a:lnTo>
                <a:lnTo>
                  <a:pt x="2665361" y="136525"/>
                </a:lnTo>
                <a:lnTo>
                  <a:pt x="2665895" y="136525"/>
                </a:lnTo>
                <a:lnTo>
                  <a:pt x="2667038" y="135255"/>
                </a:lnTo>
                <a:lnTo>
                  <a:pt x="2668740" y="135255"/>
                </a:lnTo>
                <a:lnTo>
                  <a:pt x="2669197" y="136525"/>
                </a:lnTo>
                <a:lnTo>
                  <a:pt x="2686418" y="136525"/>
                </a:lnTo>
                <a:lnTo>
                  <a:pt x="2688272" y="135255"/>
                </a:lnTo>
                <a:lnTo>
                  <a:pt x="2700070" y="135255"/>
                </a:lnTo>
                <a:lnTo>
                  <a:pt x="2700502" y="133985"/>
                </a:lnTo>
                <a:lnTo>
                  <a:pt x="2700375" y="133985"/>
                </a:lnTo>
                <a:lnTo>
                  <a:pt x="2697099" y="132715"/>
                </a:lnTo>
                <a:lnTo>
                  <a:pt x="2679484" y="132715"/>
                </a:lnTo>
                <a:lnTo>
                  <a:pt x="2678861" y="133985"/>
                </a:lnTo>
                <a:lnTo>
                  <a:pt x="2676398" y="133985"/>
                </a:lnTo>
                <a:lnTo>
                  <a:pt x="2676182" y="132715"/>
                </a:lnTo>
                <a:lnTo>
                  <a:pt x="2675242" y="131445"/>
                </a:lnTo>
                <a:lnTo>
                  <a:pt x="2649728" y="131445"/>
                </a:lnTo>
                <a:lnTo>
                  <a:pt x="2648318" y="132715"/>
                </a:lnTo>
                <a:lnTo>
                  <a:pt x="2647746" y="132715"/>
                </a:lnTo>
                <a:lnTo>
                  <a:pt x="2646045" y="131445"/>
                </a:lnTo>
                <a:lnTo>
                  <a:pt x="2625445" y="131445"/>
                </a:lnTo>
                <a:lnTo>
                  <a:pt x="2624010" y="132715"/>
                </a:lnTo>
                <a:lnTo>
                  <a:pt x="2623464" y="132715"/>
                </a:lnTo>
                <a:lnTo>
                  <a:pt x="2621115" y="131445"/>
                </a:lnTo>
                <a:lnTo>
                  <a:pt x="2619375" y="131445"/>
                </a:lnTo>
                <a:lnTo>
                  <a:pt x="2617101" y="132715"/>
                </a:lnTo>
                <a:lnTo>
                  <a:pt x="2604986" y="132715"/>
                </a:lnTo>
                <a:lnTo>
                  <a:pt x="2603042" y="131445"/>
                </a:lnTo>
                <a:lnTo>
                  <a:pt x="2600058" y="131445"/>
                </a:lnTo>
                <a:lnTo>
                  <a:pt x="2599525" y="132715"/>
                </a:lnTo>
                <a:lnTo>
                  <a:pt x="2595410" y="132715"/>
                </a:lnTo>
                <a:lnTo>
                  <a:pt x="2593060" y="131445"/>
                </a:lnTo>
                <a:lnTo>
                  <a:pt x="2592578" y="131445"/>
                </a:lnTo>
                <a:lnTo>
                  <a:pt x="2591130" y="132715"/>
                </a:lnTo>
                <a:lnTo>
                  <a:pt x="2568930" y="132715"/>
                </a:lnTo>
                <a:lnTo>
                  <a:pt x="2567051" y="131445"/>
                </a:lnTo>
                <a:lnTo>
                  <a:pt x="2562834" y="131445"/>
                </a:lnTo>
                <a:lnTo>
                  <a:pt x="2560116" y="132715"/>
                </a:lnTo>
                <a:lnTo>
                  <a:pt x="2558250" y="132715"/>
                </a:lnTo>
                <a:lnTo>
                  <a:pt x="2558250" y="145415"/>
                </a:lnTo>
                <a:lnTo>
                  <a:pt x="2557805" y="146685"/>
                </a:lnTo>
                <a:lnTo>
                  <a:pt x="2556268" y="146685"/>
                </a:lnTo>
                <a:lnTo>
                  <a:pt x="2555976" y="145415"/>
                </a:lnTo>
                <a:lnTo>
                  <a:pt x="2558250" y="145415"/>
                </a:lnTo>
                <a:lnTo>
                  <a:pt x="2558250" y="132715"/>
                </a:lnTo>
                <a:lnTo>
                  <a:pt x="2556395" y="132715"/>
                </a:lnTo>
                <a:lnTo>
                  <a:pt x="2556395" y="142875"/>
                </a:lnTo>
                <a:lnTo>
                  <a:pt x="2552382" y="142875"/>
                </a:lnTo>
                <a:lnTo>
                  <a:pt x="2552852" y="141605"/>
                </a:lnTo>
                <a:lnTo>
                  <a:pt x="2556065" y="141605"/>
                </a:lnTo>
                <a:lnTo>
                  <a:pt x="2556395" y="142875"/>
                </a:lnTo>
                <a:lnTo>
                  <a:pt x="2556395" y="132715"/>
                </a:lnTo>
                <a:lnTo>
                  <a:pt x="2548610" y="132715"/>
                </a:lnTo>
                <a:lnTo>
                  <a:pt x="2548610" y="142875"/>
                </a:lnTo>
                <a:lnTo>
                  <a:pt x="2543721" y="142875"/>
                </a:lnTo>
                <a:lnTo>
                  <a:pt x="2539796" y="144145"/>
                </a:lnTo>
                <a:lnTo>
                  <a:pt x="2532570" y="142875"/>
                </a:lnTo>
                <a:lnTo>
                  <a:pt x="2525026" y="142875"/>
                </a:lnTo>
                <a:lnTo>
                  <a:pt x="2525484" y="141605"/>
                </a:lnTo>
                <a:lnTo>
                  <a:pt x="2548204" y="141605"/>
                </a:lnTo>
                <a:lnTo>
                  <a:pt x="2548610" y="142875"/>
                </a:lnTo>
                <a:lnTo>
                  <a:pt x="2548610" y="132715"/>
                </a:lnTo>
                <a:lnTo>
                  <a:pt x="2535478" y="132715"/>
                </a:lnTo>
                <a:lnTo>
                  <a:pt x="2535504" y="130175"/>
                </a:lnTo>
                <a:lnTo>
                  <a:pt x="2536812" y="130175"/>
                </a:lnTo>
                <a:lnTo>
                  <a:pt x="2538361" y="128905"/>
                </a:lnTo>
                <a:lnTo>
                  <a:pt x="2540381" y="127635"/>
                </a:lnTo>
                <a:lnTo>
                  <a:pt x="2541333" y="127635"/>
                </a:lnTo>
                <a:lnTo>
                  <a:pt x="2543429" y="130175"/>
                </a:lnTo>
                <a:lnTo>
                  <a:pt x="2551734" y="130175"/>
                </a:lnTo>
                <a:lnTo>
                  <a:pt x="2553081" y="128905"/>
                </a:lnTo>
                <a:lnTo>
                  <a:pt x="2554313" y="127635"/>
                </a:lnTo>
                <a:lnTo>
                  <a:pt x="2555532" y="126365"/>
                </a:lnTo>
                <a:lnTo>
                  <a:pt x="2561590" y="126365"/>
                </a:lnTo>
                <a:lnTo>
                  <a:pt x="2563190" y="127635"/>
                </a:lnTo>
                <a:lnTo>
                  <a:pt x="2566136" y="127635"/>
                </a:lnTo>
                <a:lnTo>
                  <a:pt x="2570099" y="130175"/>
                </a:lnTo>
                <a:lnTo>
                  <a:pt x="2570708" y="128905"/>
                </a:lnTo>
                <a:lnTo>
                  <a:pt x="2572296" y="128905"/>
                </a:lnTo>
                <a:lnTo>
                  <a:pt x="2573375" y="127635"/>
                </a:lnTo>
                <a:lnTo>
                  <a:pt x="2580055" y="127635"/>
                </a:lnTo>
                <a:lnTo>
                  <a:pt x="2581325" y="126365"/>
                </a:lnTo>
                <a:lnTo>
                  <a:pt x="2581808" y="126365"/>
                </a:lnTo>
                <a:lnTo>
                  <a:pt x="2583218" y="125095"/>
                </a:lnTo>
                <a:lnTo>
                  <a:pt x="2604224" y="125095"/>
                </a:lnTo>
                <a:lnTo>
                  <a:pt x="2605367" y="123825"/>
                </a:lnTo>
                <a:lnTo>
                  <a:pt x="2608211" y="123825"/>
                </a:lnTo>
                <a:lnTo>
                  <a:pt x="2610612" y="122555"/>
                </a:lnTo>
                <a:lnTo>
                  <a:pt x="2612123" y="122555"/>
                </a:lnTo>
                <a:lnTo>
                  <a:pt x="2613799" y="123825"/>
                </a:lnTo>
                <a:lnTo>
                  <a:pt x="2618041" y="123825"/>
                </a:lnTo>
                <a:lnTo>
                  <a:pt x="2619159" y="122555"/>
                </a:lnTo>
                <a:lnTo>
                  <a:pt x="2651099" y="122555"/>
                </a:lnTo>
                <a:lnTo>
                  <a:pt x="2652572" y="121285"/>
                </a:lnTo>
                <a:lnTo>
                  <a:pt x="2652661" y="118745"/>
                </a:lnTo>
                <a:lnTo>
                  <a:pt x="2650731" y="117475"/>
                </a:lnTo>
                <a:lnTo>
                  <a:pt x="2649880" y="117475"/>
                </a:lnTo>
                <a:lnTo>
                  <a:pt x="2647581" y="118745"/>
                </a:lnTo>
                <a:lnTo>
                  <a:pt x="2646159" y="118745"/>
                </a:lnTo>
                <a:lnTo>
                  <a:pt x="2643911" y="117475"/>
                </a:lnTo>
                <a:lnTo>
                  <a:pt x="2634983" y="117475"/>
                </a:lnTo>
                <a:lnTo>
                  <a:pt x="2634818" y="116205"/>
                </a:lnTo>
                <a:lnTo>
                  <a:pt x="2638590" y="116205"/>
                </a:lnTo>
                <a:lnTo>
                  <a:pt x="2640355" y="113665"/>
                </a:lnTo>
                <a:lnTo>
                  <a:pt x="2640825" y="113665"/>
                </a:lnTo>
                <a:lnTo>
                  <a:pt x="2640482" y="112395"/>
                </a:lnTo>
                <a:lnTo>
                  <a:pt x="2640152" y="111125"/>
                </a:lnTo>
                <a:lnTo>
                  <a:pt x="2647886" y="111125"/>
                </a:lnTo>
                <a:lnTo>
                  <a:pt x="2648953" y="112395"/>
                </a:lnTo>
                <a:lnTo>
                  <a:pt x="2651239" y="112395"/>
                </a:lnTo>
                <a:lnTo>
                  <a:pt x="2652611" y="111125"/>
                </a:lnTo>
                <a:lnTo>
                  <a:pt x="2653461" y="111125"/>
                </a:lnTo>
                <a:lnTo>
                  <a:pt x="2655722" y="112395"/>
                </a:lnTo>
                <a:lnTo>
                  <a:pt x="2687777" y="112395"/>
                </a:lnTo>
                <a:lnTo>
                  <a:pt x="2688767" y="111125"/>
                </a:lnTo>
                <a:lnTo>
                  <a:pt x="2688869" y="109855"/>
                </a:lnTo>
                <a:lnTo>
                  <a:pt x="2688971" y="108585"/>
                </a:lnTo>
                <a:lnTo>
                  <a:pt x="2687917" y="107315"/>
                </a:lnTo>
                <a:lnTo>
                  <a:pt x="2669540" y="107315"/>
                </a:lnTo>
                <a:lnTo>
                  <a:pt x="2666758" y="108585"/>
                </a:lnTo>
                <a:lnTo>
                  <a:pt x="2663240" y="108585"/>
                </a:lnTo>
                <a:lnTo>
                  <a:pt x="2661818" y="107315"/>
                </a:lnTo>
                <a:lnTo>
                  <a:pt x="2660942" y="107315"/>
                </a:lnTo>
                <a:lnTo>
                  <a:pt x="2658986" y="108585"/>
                </a:lnTo>
                <a:lnTo>
                  <a:pt x="2620861" y="108585"/>
                </a:lnTo>
                <a:lnTo>
                  <a:pt x="2620861" y="117475"/>
                </a:lnTo>
                <a:lnTo>
                  <a:pt x="2620048" y="118745"/>
                </a:lnTo>
                <a:lnTo>
                  <a:pt x="2617940" y="118745"/>
                </a:lnTo>
                <a:lnTo>
                  <a:pt x="2619375" y="117475"/>
                </a:lnTo>
                <a:lnTo>
                  <a:pt x="2619946" y="116205"/>
                </a:lnTo>
                <a:lnTo>
                  <a:pt x="2620162" y="117475"/>
                </a:lnTo>
                <a:lnTo>
                  <a:pt x="2620861" y="117475"/>
                </a:lnTo>
                <a:lnTo>
                  <a:pt x="2620861" y="108585"/>
                </a:lnTo>
                <a:lnTo>
                  <a:pt x="2615374" y="108585"/>
                </a:lnTo>
                <a:lnTo>
                  <a:pt x="2615374" y="117475"/>
                </a:lnTo>
                <a:lnTo>
                  <a:pt x="2615095" y="118745"/>
                </a:lnTo>
                <a:lnTo>
                  <a:pt x="2613710" y="120015"/>
                </a:lnTo>
                <a:lnTo>
                  <a:pt x="2612428" y="118745"/>
                </a:lnTo>
                <a:lnTo>
                  <a:pt x="2611780" y="118745"/>
                </a:lnTo>
                <a:lnTo>
                  <a:pt x="2610764" y="117475"/>
                </a:lnTo>
                <a:lnTo>
                  <a:pt x="2610815" y="116205"/>
                </a:lnTo>
                <a:lnTo>
                  <a:pt x="2614295" y="116205"/>
                </a:lnTo>
                <a:lnTo>
                  <a:pt x="2615184" y="117475"/>
                </a:lnTo>
                <a:lnTo>
                  <a:pt x="2615374" y="117475"/>
                </a:lnTo>
                <a:lnTo>
                  <a:pt x="2615374" y="108585"/>
                </a:lnTo>
                <a:lnTo>
                  <a:pt x="2607678" y="108585"/>
                </a:lnTo>
                <a:lnTo>
                  <a:pt x="2610548" y="107315"/>
                </a:lnTo>
                <a:lnTo>
                  <a:pt x="2629370" y="107315"/>
                </a:lnTo>
                <a:lnTo>
                  <a:pt x="2631059" y="106045"/>
                </a:lnTo>
                <a:lnTo>
                  <a:pt x="2631579" y="106045"/>
                </a:lnTo>
                <a:lnTo>
                  <a:pt x="2632684" y="107315"/>
                </a:lnTo>
                <a:lnTo>
                  <a:pt x="2642324" y="107315"/>
                </a:lnTo>
                <a:lnTo>
                  <a:pt x="2644216" y="106045"/>
                </a:lnTo>
                <a:lnTo>
                  <a:pt x="2645765" y="106045"/>
                </a:lnTo>
                <a:lnTo>
                  <a:pt x="2647480" y="104775"/>
                </a:lnTo>
                <a:lnTo>
                  <a:pt x="2647835" y="104775"/>
                </a:lnTo>
                <a:lnTo>
                  <a:pt x="2647378" y="103505"/>
                </a:lnTo>
                <a:lnTo>
                  <a:pt x="2645384" y="103505"/>
                </a:lnTo>
                <a:lnTo>
                  <a:pt x="2644127" y="102235"/>
                </a:lnTo>
                <a:lnTo>
                  <a:pt x="2642031" y="103505"/>
                </a:lnTo>
                <a:lnTo>
                  <a:pt x="2604490" y="103505"/>
                </a:lnTo>
                <a:lnTo>
                  <a:pt x="2604490" y="108585"/>
                </a:lnTo>
                <a:lnTo>
                  <a:pt x="2604478" y="109855"/>
                </a:lnTo>
                <a:lnTo>
                  <a:pt x="2603677" y="109855"/>
                </a:lnTo>
                <a:lnTo>
                  <a:pt x="2603093" y="111125"/>
                </a:lnTo>
                <a:lnTo>
                  <a:pt x="2602192" y="109855"/>
                </a:lnTo>
                <a:lnTo>
                  <a:pt x="2601722" y="109855"/>
                </a:lnTo>
                <a:lnTo>
                  <a:pt x="2601950" y="108585"/>
                </a:lnTo>
                <a:lnTo>
                  <a:pt x="2604490" y="108585"/>
                </a:lnTo>
                <a:lnTo>
                  <a:pt x="2604490" y="103505"/>
                </a:lnTo>
                <a:lnTo>
                  <a:pt x="2596388" y="103505"/>
                </a:lnTo>
                <a:lnTo>
                  <a:pt x="2596388" y="109855"/>
                </a:lnTo>
                <a:lnTo>
                  <a:pt x="2596223" y="109855"/>
                </a:lnTo>
                <a:lnTo>
                  <a:pt x="2595956" y="111125"/>
                </a:lnTo>
                <a:lnTo>
                  <a:pt x="2594914" y="111125"/>
                </a:lnTo>
                <a:lnTo>
                  <a:pt x="2594076" y="109855"/>
                </a:lnTo>
                <a:lnTo>
                  <a:pt x="2592971" y="109855"/>
                </a:lnTo>
                <a:lnTo>
                  <a:pt x="2594254" y="108585"/>
                </a:lnTo>
                <a:lnTo>
                  <a:pt x="2595308" y="108585"/>
                </a:lnTo>
                <a:lnTo>
                  <a:pt x="2596388" y="109855"/>
                </a:lnTo>
                <a:lnTo>
                  <a:pt x="2596388" y="103505"/>
                </a:lnTo>
                <a:lnTo>
                  <a:pt x="2584335" y="103505"/>
                </a:lnTo>
                <a:lnTo>
                  <a:pt x="2584335" y="111125"/>
                </a:lnTo>
                <a:lnTo>
                  <a:pt x="2584018" y="112395"/>
                </a:lnTo>
                <a:lnTo>
                  <a:pt x="2583269" y="112395"/>
                </a:lnTo>
                <a:lnTo>
                  <a:pt x="2582976" y="111125"/>
                </a:lnTo>
                <a:lnTo>
                  <a:pt x="2582837" y="111125"/>
                </a:lnTo>
                <a:lnTo>
                  <a:pt x="2583027" y="109855"/>
                </a:lnTo>
                <a:lnTo>
                  <a:pt x="2584297" y="109855"/>
                </a:lnTo>
                <a:lnTo>
                  <a:pt x="2584335" y="111125"/>
                </a:lnTo>
                <a:lnTo>
                  <a:pt x="2584335" y="103505"/>
                </a:lnTo>
                <a:lnTo>
                  <a:pt x="2582926" y="103505"/>
                </a:lnTo>
                <a:lnTo>
                  <a:pt x="2576652" y="106045"/>
                </a:lnTo>
                <a:lnTo>
                  <a:pt x="2568537" y="106045"/>
                </a:lnTo>
                <a:lnTo>
                  <a:pt x="2568537" y="109855"/>
                </a:lnTo>
                <a:lnTo>
                  <a:pt x="2567546" y="111125"/>
                </a:lnTo>
                <a:lnTo>
                  <a:pt x="2564752" y="111125"/>
                </a:lnTo>
                <a:lnTo>
                  <a:pt x="2563736" y="113665"/>
                </a:lnTo>
                <a:lnTo>
                  <a:pt x="2560053" y="113665"/>
                </a:lnTo>
                <a:lnTo>
                  <a:pt x="2557589" y="112395"/>
                </a:lnTo>
                <a:lnTo>
                  <a:pt x="2555608" y="112395"/>
                </a:lnTo>
                <a:lnTo>
                  <a:pt x="2553297" y="113665"/>
                </a:lnTo>
                <a:lnTo>
                  <a:pt x="2550388" y="113665"/>
                </a:lnTo>
                <a:lnTo>
                  <a:pt x="2549144" y="111125"/>
                </a:lnTo>
                <a:lnTo>
                  <a:pt x="2546134" y="111125"/>
                </a:lnTo>
                <a:lnTo>
                  <a:pt x="2546464" y="109855"/>
                </a:lnTo>
                <a:lnTo>
                  <a:pt x="2547188" y="109855"/>
                </a:lnTo>
                <a:lnTo>
                  <a:pt x="2554757" y="108585"/>
                </a:lnTo>
                <a:lnTo>
                  <a:pt x="2561425" y="108585"/>
                </a:lnTo>
                <a:lnTo>
                  <a:pt x="2568359" y="109855"/>
                </a:lnTo>
                <a:lnTo>
                  <a:pt x="2568537" y="109855"/>
                </a:lnTo>
                <a:lnTo>
                  <a:pt x="2568537" y="106045"/>
                </a:lnTo>
                <a:lnTo>
                  <a:pt x="2546045" y="106045"/>
                </a:lnTo>
                <a:lnTo>
                  <a:pt x="2546045" y="111125"/>
                </a:lnTo>
                <a:lnTo>
                  <a:pt x="2545638" y="112395"/>
                </a:lnTo>
                <a:lnTo>
                  <a:pt x="2540089" y="112395"/>
                </a:lnTo>
                <a:lnTo>
                  <a:pt x="2539644" y="111125"/>
                </a:lnTo>
                <a:lnTo>
                  <a:pt x="2546045" y="111125"/>
                </a:lnTo>
                <a:lnTo>
                  <a:pt x="2546045" y="106045"/>
                </a:lnTo>
                <a:lnTo>
                  <a:pt x="2530678" y="106045"/>
                </a:lnTo>
                <a:lnTo>
                  <a:pt x="2530678" y="130175"/>
                </a:lnTo>
                <a:lnTo>
                  <a:pt x="2530271" y="131445"/>
                </a:lnTo>
                <a:lnTo>
                  <a:pt x="2525420" y="131445"/>
                </a:lnTo>
                <a:lnTo>
                  <a:pt x="2523286" y="132715"/>
                </a:lnTo>
                <a:lnTo>
                  <a:pt x="2522702" y="132715"/>
                </a:lnTo>
                <a:lnTo>
                  <a:pt x="2521623" y="131445"/>
                </a:lnTo>
                <a:lnTo>
                  <a:pt x="2521000" y="131445"/>
                </a:lnTo>
                <a:lnTo>
                  <a:pt x="2521000" y="142875"/>
                </a:lnTo>
                <a:lnTo>
                  <a:pt x="2518803" y="142875"/>
                </a:lnTo>
                <a:lnTo>
                  <a:pt x="2517114" y="144145"/>
                </a:lnTo>
                <a:lnTo>
                  <a:pt x="2515819" y="144145"/>
                </a:lnTo>
                <a:lnTo>
                  <a:pt x="2516073" y="145415"/>
                </a:lnTo>
                <a:lnTo>
                  <a:pt x="2517597" y="145415"/>
                </a:lnTo>
                <a:lnTo>
                  <a:pt x="2517686" y="146685"/>
                </a:lnTo>
                <a:lnTo>
                  <a:pt x="2513063" y="146685"/>
                </a:lnTo>
                <a:lnTo>
                  <a:pt x="2511615" y="145415"/>
                </a:lnTo>
                <a:lnTo>
                  <a:pt x="2512555" y="145415"/>
                </a:lnTo>
                <a:lnTo>
                  <a:pt x="2512555" y="144145"/>
                </a:lnTo>
                <a:lnTo>
                  <a:pt x="2512263" y="142875"/>
                </a:lnTo>
                <a:lnTo>
                  <a:pt x="2512098" y="142875"/>
                </a:lnTo>
                <a:lnTo>
                  <a:pt x="2512745" y="141605"/>
                </a:lnTo>
                <a:lnTo>
                  <a:pt x="2519603" y="141605"/>
                </a:lnTo>
                <a:lnTo>
                  <a:pt x="2521000" y="142875"/>
                </a:lnTo>
                <a:lnTo>
                  <a:pt x="2521000" y="131445"/>
                </a:lnTo>
                <a:lnTo>
                  <a:pt x="2519908" y="131445"/>
                </a:lnTo>
                <a:lnTo>
                  <a:pt x="2519502" y="130175"/>
                </a:lnTo>
                <a:lnTo>
                  <a:pt x="2530678" y="130175"/>
                </a:lnTo>
                <a:lnTo>
                  <a:pt x="2530678" y="106045"/>
                </a:lnTo>
                <a:lnTo>
                  <a:pt x="2524671" y="106045"/>
                </a:lnTo>
                <a:lnTo>
                  <a:pt x="2524671" y="113665"/>
                </a:lnTo>
                <a:lnTo>
                  <a:pt x="2521496" y="113665"/>
                </a:lnTo>
                <a:lnTo>
                  <a:pt x="2521699" y="112395"/>
                </a:lnTo>
                <a:lnTo>
                  <a:pt x="2523617" y="112395"/>
                </a:lnTo>
                <a:lnTo>
                  <a:pt x="2524671" y="113665"/>
                </a:lnTo>
                <a:lnTo>
                  <a:pt x="2524671" y="106045"/>
                </a:lnTo>
                <a:lnTo>
                  <a:pt x="2516174" y="106045"/>
                </a:lnTo>
                <a:lnTo>
                  <a:pt x="2516174" y="131445"/>
                </a:lnTo>
                <a:lnTo>
                  <a:pt x="2515908" y="132715"/>
                </a:lnTo>
                <a:lnTo>
                  <a:pt x="2513965" y="132715"/>
                </a:lnTo>
                <a:lnTo>
                  <a:pt x="2514003" y="131445"/>
                </a:lnTo>
                <a:lnTo>
                  <a:pt x="2516174" y="131445"/>
                </a:lnTo>
                <a:lnTo>
                  <a:pt x="2516174" y="106045"/>
                </a:lnTo>
                <a:lnTo>
                  <a:pt x="2512161" y="106045"/>
                </a:lnTo>
                <a:lnTo>
                  <a:pt x="2512161" y="112395"/>
                </a:lnTo>
                <a:lnTo>
                  <a:pt x="2508974" y="112395"/>
                </a:lnTo>
                <a:lnTo>
                  <a:pt x="2508974" y="132715"/>
                </a:lnTo>
                <a:lnTo>
                  <a:pt x="2503322" y="132715"/>
                </a:lnTo>
                <a:lnTo>
                  <a:pt x="2503322" y="142875"/>
                </a:lnTo>
                <a:lnTo>
                  <a:pt x="2501049" y="142875"/>
                </a:lnTo>
                <a:lnTo>
                  <a:pt x="2501798" y="141605"/>
                </a:lnTo>
                <a:lnTo>
                  <a:pt x="2502954" y="141605"/>
                </a:lnTo>
                <a:lnTo>
                  <a:pt x="2503322" y="142875"/>
                </a:lnTo>
                <a:lnTo>
                  <a:pt x="2503322" y="132715"/>
                </a:lnTo>
                <a:lnTo>
                  <a:pt x="2495499" y="132715"/>
                </a:lnTo>
                <a:lnTo>
                  <a:pt x="2495842" y="131445"/>
                </a:lnTo>
                <a:lnTo>
                  <a:pt x="2496235" y="131445"/>
                </a:lnTo>
                <a:lnTo>
                  <a:pt x="2496477" y="130175"/>
                </a:lnTo>
                <a:lnTo>
                  <a:pt x="2496718" y="128905"/>
                </a:lnTo>
                <a:lnTo>
                  <a:pt x="2498483" y="128905"/>
                </a:lnTo>
                <a:lnTo>
                  <a:pt x="2498788" y="130175"/>
                </a:lnTo>
                <a:lnTo>
                  <a:pt x="2498979" y="130175"/>
                </a:lnTo>
                <a:lnTo>
                  <a:pt x="2499614" y="131445"/>
                </a:lnTo>
                <a:lnTo>
                  <a:pt x="2501595" y="131445"/>
                </a:lnTo>
                <a:lnTo>
                  <a:pt x="2501595" y="130175"/>
                </a:lnTo>
                <a:lnTo>
                  <a:pt x="2500807" y="128905"/>
                </a:lnTo>
                <a:lnTo>
                  <a:pt x="2501036" y="128905"/>
                </a:lnTo>
                <a:lnTo>
                  <a:pt x="2503601" y="127635"/>
                </a:lnTo>
                <a:lnTo>
                  <a:pt x="2504719" y="127635"/>
                </a:lnTo>
                <a:lnTo>
                  <a:pt x="2506980" y="126365"/>
                </a:lnTo>
                <a:lnTo>
                  <a:pt x="2507589" y="130175"/>
                </a:lnTo>
                <a:lnTo>
                  <a:pt x="2508974" y="132715"/>
                </a:lnTo>
                <a:lnTo>
                  <a:pt x="2508974" y="112395"/>
                </a:lnTo>
                <a:lnTo>
                  <a:pt x="2502179" y="112395"/>
                </a:lnTo>
                <a:lnTo>
                  <a:pt x="2502814" y="111125"/>
                </a:lnTo>
                <a:lnTo>
                  <a:pt x="2511768" y="111125"/>
                </a:lnTo>
                <a:lnTo>
                  <a:pt x="2512161" y="112395"/>
                </a:lnTo>
                <a:lnTo>
                  <a:pt x="2512161" y="106045"/>
                </a:lnTo>
                <a:lnTo>
                  <a:pt x="2510078" y="107315"/>
                </a:lnTo>
                <a:lnTo>
                  <a:pt x="2508948" y="107315"/>
                </a:lnTo>
                <a:lnTo>
                  <a:pt x="2506929" y="106045"/>
                </a:lnTo>
                <a:lnTo>
                  <a:pt x="2502090" y="106045"/>
                </a:lnTo>
                <a:lnTo>
                  <a:pt x="2502090" y="112395"/>
                </a:lnTo>
                <a:lnTo>
                  <a:pt x="2501773" y="113665"/>
                </a:lnTo>
                <a:lnTo>
                  <a:pt x="2494165" y="113665"/>
                </a:lnTo>
                <a:lnTo>
                  <a:pt x="2494165" y="142875"/>
                </a:lnTo>
                <a:lnTo>
                  <a:pt x="2492311" y="142875"/>
                </a:lnTo>
                <a:lnTo>
                  <a:pt x="2492857" y="141605"/>
                </a:lnTo>
                <a:lnTo>
                  <a:pt x="2493429" y="141605"/>
                </a:lnTo>
                <a:lnTo>
                  <a:pt x="2494165" y="142875"/>
                </a:lnTo>
                <a:lnTo>
                  <a:pt x="2494165" y="113665"/>
                </a:lnTo>
                <a:lnTo>
                  <a:pt x="2490266" y="113665"/>
                </a:lnTo>
                <a:lnTo>
                  <a:pt x="2490266" y="132715"/>
                </a:lnTo>
                <a:lnTo>
                  <a:pt x="2488209" y="132715"/>
                </a:lnTo>
                <a:lnTo>
                  <a:pt x="2488958" y="131445"/>
                </a:lnTo>
                <a:lnTo>
                  <a:pt x="2490076" y="131445"/>
                </a:lnTo>
                <a:lnTo>
                  <a:pt x="2490266" y="132715"/>
                </a:lnTo>
                <a:lnTo>
                  <a:pt x="2490266" y="113665"/>
                </a:lnTo>
                <a:lnTo>
                  <a:pt x="2484844" y="113665"/>
                </a:lnTo>
                <a:lnTo>
                  <a:pt x="2484844" y="132715"/>
                </a:lnTo>
                <a:lnTo>
                  <a:pt x="2479129" y="132715"/>
                </a:lnTo>
                <a:lnTo>
                  <a:pt x="2479891" y="131445"/>
                </a:lnTo>
                <a:lnTo>
                  <a:pt x="2484463" y="131445"/>
                </a:lnTo>
                <a:lnTo>
                  <a:pt x="2484844" y="132715"/>
                </a:lnTo>
                <a:lnTo>
                  <a:pt x="2484844" y="113665"/>
                </a:lnTo>
                <a:lnTo>
                  <a:pt x="2482926" y="113665"/>
                </a:lnTo>
                <a:lnTo>
                  <a:pt x="2480500" y="112395"/>
                </a:lnTo>
                <a:lnTo>
                  <a:pt x="2479586" y="112395"/>
                </a:lnTo>
                <a:lnTo>
                  <a:pt x="2477376" y="113665"/>
                </a:lnTo>
                <a:lnTo>
                  <a:pt x="2467978" y="113665"/>
                </a:lnTo>
                <a:lnTo>
                  <a:pt x="2468689" y="112395"/>
                </a:lnTo>
                <a:lnTo>
                  <a:pt x="2471674" y="111125"/>
                </a:lnTo>
                <a:lnTo>
                  <a:pt x="2474303" y="112395"/>
                </a:lnTo>
                <a:lnTo>
                  <a:pt x="2476030" y="112395"/>
                </a:lnTo>
                <a:lnTo>
                  <a:pt x="2477122" y="111125"/>
                </a:lnTo>
                <a:lnTo>
                  <a:pt x="2497925" y="111125"/>
                </a:lnTo>
                <a:lnTo>
                  <a:pt x="2499779" y="112395"/>
                </a:lnTo>
                <a:lnTo>
                  <a:pt x="2502090" y="112395"/>
                </a:lnTo>
                <a:lnTo>
                  <a:pt x="2502090" y="106045"/>
                </a:lnTo>
                <a:lnTo>
                  <a:pt x="2496578" y="106045"/>
                </a:lnTo>
                <a:lnTo>
                  <a:pt x="2495448" y="104775"/>
                </a:lnTo>
                <a:lnTo>
                  <a:pt x="2493607" y="103505"/>
                </a:lnTo>
                <a:lnTo>
                  <a:pt x="2492743" y="103505"/>
                </a:lnTo>
                <a:lnTo>
                  <a:pt x="2491562" y="104775"/>
                </a:lnTo>
                <a:lnTo>
                  <a:pt x="2491282" y="104775"/>
                </a:lnTo>
                <a:lnTo>
                  <a:pt x="2489352" y="106045"/>
                </a:lnTo>
                <a:lnTo>
                  <a:pt x="2487638" y="106045"/>
                </a:lnTo>
                <a:lnTo>
                  <a:pt x="2483332" y="103505"/>
                </a:lnTo>
                <a:lnTo>
                  <a:pt x="2480614" y="103505"/>
                </a:lnTo>
                <a:lnTo>
                  <a:pt x="2477643" y="104775"/>
                </a:lnTo>
                <a:lnTo>
                  <a:pt x="2476741" y="104775"/>
                </a:lnTo>
                <a:lnTo>
                  <a:pt x="2476195" y="106045"/>
                </a:lnTo>
                <a:lnTo>
                  <a:pt x="2475446" y="107315"/>
                </a:lnTo>
                <a:lnTo>
                  <a:pt x="2469045" y="107315"/>
                </a:lnTo>
                <a:lnTo>
                  <a:pt x="2466492" y="106045"/>
                </a:lnTo>
                <a:lnTo>
                  <a:pt x="2463127" y="106045"/>
                </a:lnTo>
                <a:lnTo>
                  <a:pt x="2463127" y="147955"/>
                </a:lnTo>
                <a:lnTo>
                  <a:pt x="2462187" y="147955"/>
                </a:lnTo>
                <a:lnTo>
                  <a:pt x="2461628" y="149225"/>
                </a:lnTo>
                <a:lnTo>
                  <a:pt x="2460980" y="147955"/>
                </a:lnTo>
                <a:lnTo>
                  <a:pt x="2459786" y="147955"/>
                </a:lnTo>
                <a:lnTo>
                  <a:pt x="2460358" y="146685"/>
                </a:lnTo>
                <a:lnTo>
                  <a:pt x="2462199" y="146685"/>
                </a:lnTo>
                <a:lnTo>
                  <a:pt x="2463127" y="147955"/>
                </a:lnTo>
                <a:lnTo>
                  <a:pt x="2463127" y="106045"/>
                </a:lnTo>
                <a:lnTo>
                  <a:pt x="2462758" y="106045"/>
                </a:lnTo>
                <a:lnTo>
                  <a:pt x="2462758" y="111125"/>
                </a:lnTo>
                <a:lnTo>
                  <a:pt x="2462492" y="112395"/>
                </a:lnTo>
                <a:lnTo>
                  <a:pt x="2453589" y="112395"/>
                </a:lnTo>
                <a:lnTo>
                  <a:pt x="2453805" y="111125"/>
                </a:lnTo>
                <a:lnTo>
                  <a:pt x="2462758" y="111125"/>
                </a:lnTo>
                <a:lnTo>
                  <a:pt x="2462758" y="106045"/>
                </a:lnTo>
                <a:lnTo>
                  <a:pt x="2462326" y="106045"/>
                </a:lnTo>
                <a:lnTo>
                  <a:pt x="2457627" y="107315"/>
                </a:lnTo>
                <a:lnTo>
                  <a:pt x="2454960" y="107315"/>
                </a:lnTo>
                <a:lnTo>
                  <a:pt x="2450300" y="104775"/>
                </a:lnTo>
                <a:lnTo>
                  <a:pt x="2448242" y="104775"/>
                </a:lnTo>
                <a:lnTo>
                  <a:pt x="2448242" y="170815"/>
                </a:lnTo>
                <a:lnTo>
                  <a:pt x="2443619" y="170815"/>
                </a:lnTo>
                <a:lnTo>
                  <a:pt x="2442502" y="172085"/>
                </a:lnTo>
                <a:lnTo>
                  <a:pt x="2440394" y="172085"/>
                </a:lnTo>
                <a:lnTo>
                  <a:pt x="2440394" y="177165"/>
                </a:lnTo>
                <a:lnTo>
                  <a:pt x="2438171" y="177165"/>
                </a:lnTo>
                <a:lnTo>
                  <a:pt x="2438108" y="175895"/>
                </a:lnTo>
                <a:lnTo>
                  <a:pt x="2440101" y="175895"/>
                </a:lnTo>
                <a:lnTo>
                  <a:pt x="2440394" y="177165"/>
                </a:lnTo>
                <a:lnTo>
                  <a:pt x="2440394" y="172085"/>
                </a:lnTo>
                <a:lnTo>
                  <a:pt x="2438273" y="173355"/>
                </a:lnTo>
                <a:lnTo>
                  <a:pt x="2438019" y="175895"/>
                </a:lnTo>
                <a:lnTo>
                  <a:pt x="2436926" y="175895"/>
                </a:lnTo>
                <a:lnTo>
                  <a:pt x="2435415" y="174625"/>
                </a:lnTo>
                <a:lnTo>
                  <a:pt x="2427846" y="174625"/>
                </a:lnTo>
                <a:lnTo>
                  <a:pt x="2427846" y="205105"/>
                </a:lnTo>
                <a:lnTo>
                  <a:pt x="2427528" y="205105"/>
                </a:lnTo>
                <a:lnTo>
                  <a:pt x="2425369" y="206375"/>
                </a:lnTo>
                <a:lnTo>
                  <a:pt x="2423503" y="207645"/>
                </a:lnTo>
                <a:lnTo>
                  <a:pt x="2419121" y="206375"/>
                </a:lnTo>
                <a:lnTo>
                  <a:pt x="2405519" y="206375"/>
                </a:lnTo>
                <a:lnTo>
                  <a:pt x="2402992" y="205105"/>
                </a:lnTo>
                <a:lnTo>
                  <a:pt x="2401684" y="205105"/>
                </a:lnTo>
                <a:lnTo>
                  <a:pt x="2398941" y="206375"/>
                </a:lnTo>
                <a:lnTo>
                  <a:pt x="2397226" y="207645"/>
                </a:lnTo>
                <a:lnTo>
                  <a:pt x="2390495" y="206375"/>
                </a:lnTo>
                <a:lnTo>
                  <a:pt x="2385631" y="207645"/>
                </a:lnTo>
                <a:lnTo>
                  <a:pt x="2378049" y="206375"/>
                </a:lnTo>
                <a:lnTo>
                  <a:pt x="2375293" y="207645"/>
                </a:lnTo>
                <a:lnTo>
                  <a:pt x="2372550" y="205105"/>
                </a:lnTo>
                <a:lnTo>
                  <a:pt x="2372169" y="206375"/>
                </a:lnTo>
                <a:lnTo>
                  <a:pt x="2365629" y="206375"/>
                </a:lnTo>
                <a:lnTo>
                  <a:pt x="2360206" y="207645"/>
                </a:lnTo>
                <a:lnTo>
                  <a:pt x="2358428" y="206375"/>
                </a:lnTo>
                <a:lnTo>
                  <a:pt x="2355964" y="205105"/>
                </a:lnTo>
                <a:lnTo>
                  <a:pt x="2342007" y="205105"/>
                </a:lnTo>
                <a:lnTo>
                  <a:pt x="2342007" y="203835"/>
                </a:lnTo>
                <a:lnTo>
                  <a:pt x="2343366" y="203835"/>
                </a:lnTo>
                <a:lnTo>
                  <a:pt x="2344178" y="202565"/>
                </a:lnTo>
                <a:lnTo>
                  <a:pt x="2347353" y="201295"/>
                </a:lnTo>
                <a:lnTo>
                  <a:pt x="2349703" y="201295"/>
                </a:lnTo>
                <a:lnTo>
                  <a:pt x="2353056" y="203835"/>
                </a:lnTo>
                <a:lnTo>
                  <a:pt x="2397010" y="203835"/>
                </a:lnTo>
                <a:lnTo>
                  <a:pt x="2398699" y="202565"/>
                </a:lnTo>
                <a:lnTo>
                  <a:pt x="2399258" y="202565"/>
                </a:lnTo>
                <a:lnTo>
                  <a:pt x="2401608" y="203835"/>
                </a:lnTo>
                <a:lnTo>
                  <a:pt x="2403335" y="203835"/>
                </a:lnTo>
                <a:lnTo>
                  <a:pt x="2406180" y="202565"/>
                </a:lnTo>
                <a:lnTo>
                  <a:pt x="2407348" y="202565"/>
                </a:lnTo>
                <a:lnTo>
                  <a:pt x="2409380" y="203835"/>
                </a:lnTo>
                <a:lnTo>
                  <a:pt x="2427808" y="203835"/>
                </a:lnTo>
                <a:lnTo>
                  <a:pt x="2427846" y="205105"/>
                </a:lnTo>
                <a:lnTo>
                  <a:pt x="2427846" y="174625"/>
                </a:lnTo>
                <a:lnTo>
                  <a:pt x="2421001" y="174625"/>
                </a:lnTo>
                <a:lnTo>
                  <a:pt x="2420480" y="173355"/>
                </a:lnTo>
                <a:lnTo>
                  <a:pt x="2420848" y="172085"/>
                </a:lnTo>
                <a:lnTo>
                  <a:pt x="2422220" y="172085"/>
                </a:lnTo>
                <a:lnTo>
                  <a:pt x="2423909" y="170815"/>
                </a:lnTo>
                <a:lnTo>
                  <a:pt x="2424976" y="170815"/>
                </a:lnTo>
                <a:lnTo>
                  <a:pt x="2426576" y="169545"/>
                </a:lnTo>
                <a:lnTo>
                  <a:pt x="2447937" y="169545"/>
                </a:lnTo>
                <a:lnTo>
                  <a:pt x="2448242" y="170815"/>
                </a:lnTo>
                <a:lnTo>
                  <a:pt x="2448242" y="104775"/>
                </a:lnTo>
                <a:lnTo>
                  <a:pt x="2444712" y="106045"/>
                </a:lnTo>
                <a:lnTo>
                  <a:pt x="2443353" y="107315"/>
                </a:lnTo>
                <a:lnTo>
                  <a:pt x="2435237" y="107315"/>
                </a:lnTo>
                <a:lnTo>
                  <a:pt x="2435237" y="132715"/>
                </a:lnTo>
                <a:lnTo>
                  <a:pt x="2417064" y="132715"/>
                </a:lnTo>
                <a:lnTo>
                  <a:pt x="2417064" y="172085"/>
                </a:lnTo>
                <a:lnTo>
                  <a:pt x="2416683" y="172085"/>
                </a:lnTo>
                <a:lnTo>
                  <a:pt x="2415463" y="173355"/>
                </a:lnTo>
                <a:lnTo>
                  <a:pt x="2414816" y="172085"/>
                </a:lnTo>
                <a:lnTo>
                  <a:pt x="2413393" y="173355"/>
                </a:lnTo>
                <a:lnTo>
                  <a:pt x="2410091" y="173355"/>
                </a:lnTo>
                <a:lnTo>
                  <a:pt x="2408072" y="172085"/>
                </a:lnTo>
                <a:lnTo>
                  <a:pt x="2406878" y="172085"/>
                </a:lnTo>
                <a:lnTo>
                  <a:pt x="2404999" y="173355"/>
                </a:lnTo>
                <a:lnTo>
                  <a:pt x="2404287" y="174625"/>
                </a:lnTo>
                <a:lnTo>
                  <a:pt x="2402763" y="174625"/>
                </a:lnTo>
                <a:lnTo>
                  <a:pt x="2401976" y="173355"/>
                </a:lnTo>
                <a:lnTo>
                  <a:pt x="2403348" y="172085"/>
                </a:lnTo>
                <a:lnTo>
                  <a:pt x="2404249" y="170815"/>
                </a:lnTo>
                <a:lnTo>
                  <a:pt x="2416606" y="170815"/>
                </a:lnTo>
                <a:lnTo>
                  <a:pt x="2417064" y="172085"/>
                </a:lnTo>
                <a:lnTo>
                  <a:pt x="2417064" y="132715"/>
                </a:lnTo>
                <a:lnTo>
                  <a:pt x="2416848" y="132715"/>
                </a:lnTo>
                <a:lnTo>
                  <a:pt x="2417191" y="131445"/>
                </a:lnTo>
                <a:lnTo>
                  <a:pt x="2420683" y="131445"/>
                </a:lnTo>
                <a:lnTo>
                  <a:pt x="2422296" y="130175"/>
                </a:lnTo>
                <a:lnTo>
                  <a:pt x="2422791" y="130175"/>
                </a:lnTo>
                <a:lnTo>
                  <a:pt x="2425065" y="131445"/>
                </a:lnTo>
                <a:lnTo>
                  <a:pt x="2426792" y="131445"/>
                </a:lnTo>
                <a:lnTo>
                  <a:pt x="2429370" y="130175"/>
                </a:lnTo>
                <a:lnTo>
                  <a:pt x="2430259" y="130175"/>
                </a:lnTo>
                <a:lnTo>
                  <a:pt x="2432164" y="131445"/>
                </a:lnTo>
                <a:lnTo>
                  <a:pt x="2435009" y="131445"/>
                </a:lnTo>
                <a:lnTo>
                  <a:pt x="2435237" y="132715"/>
                </a:lnTo>
                <a:lnTo>
                  <a:pt x="2435237" y="107315"/>
                </a:lnTo>
                <a:lnTo>
                  <a:pt x="2433574" y="107315"/>
                </a:lnTo>
                <a:lnTo>
                  <a:pt x="2433574" y="113665"/>
                </a:lnTo>
                <a:lnTo>
                  <a:pt x="2429802" y="113665"/>
                </a:lnTo>
                <a:lnTo>
                  <a:pt x="2430208" y="112395"/>
                </a:lnTo>
                <a:lnTo>
                  <a:pt x="2432989" y="112395"/>
                </a:lnTo>
                <a:lnTo>
                  <a:pt x="2433574" y="113665"/>
                </a:lnTo>
                <a:lnTo>
                  <a:pt x="2433574" y="107315"/>
                </a:lnTo>
                <a:lnTo>
                  <a:pt x="2427935" y="107315"/>
                </a:lnTo>
                <a:lnTo>
                  <a:pt x="2427935" y="122555"/>
                </a:lnTo>
                <a:lnTo>
                  <a:pt x="2424239" y="122555"/>
                </a:lnTo>
                <a:lnTo>
                  <a:pt x="2424468" y="121285"/>
                </a:lnTo>
                <a:lnTo>
                  <a:pt x="2427744" y="121285"/>
                </a:lnTo>
                <a:lnTo>
                  <a:pt x="2427935" y="122555"/>
                </a:lnTo>
                <a:lnTo>
                  <a:pt x="2427935" y="107315"/>
                </a:lnTo>
                <a:lnTo>
                  <a:pt x="2422283" y="107315"/>
                </a:lnTo>
                <a:lnTo>
                  <a:pt x="2420886" y="106387"/>
                </a:lnTo>
                <a:lnTo>
                  <a:pt x="2420886" y="113665"/>
                </a:lnTo>
                <a:lnTo>
                  <a:pt x="2417076" y="113665"/>
                </a:lnTo>
                <a:lnTo>
                  <a:pt x="2417864" y="112395"/>
                </a:lnTo>
                <a:lnTo>
                  <a:pt x="2420531" y="112395"/>
                </a:lnTo>
                <a:lnTo>
                  <a:pt x="2420886" y="113665"/>
                </a:lnTo>
                <a:lnTo>
                  <a:pt x="2420886" y="106387"/>
                </a:lnTo>
                <a:lnTo>
                  <a:pt x="2420378" y="106045"/>
                </a:lnTo>
                <a:lnTo>
                  <a:pt x="2411653" y="106045"/>
                </a:lnTo>
                <a:lnTo>
                  <a:pt x="2411653" y="113665"/>
                </a:lnTo>
                <a:lnTo>
                  <a:pt x="2409075" y="113665"/>
                </a:lnTo>
                <a:lnTo>
                  <a:pt x="2408898" y="112395"/>
                </a:lnTo>
                <a:lnTo>
                  <a:pt x="2409444" y="111125"/>
                </a:lnTo>
                <a:lnTo>
                  <a:pt x="2410002" y="111125"/>
                </a:lnTo>
                <a:lnTo>
                  <a:pt x="2411107" y="112395"/>
                </a:lnTo>
                <a:lnTo>
                  <a:pt x="2411463" y="112395"/>
                </a:lnTo>
                <a:lnTo>
                  <a:pt x="2411653" y="113665"/>
                </a:lnTo>
                <a:lnTo>
                  <a:pt x="2411653" y="106045"/>
                </a:lnTo>
                <a:lnTo>
                  <a:pt x="2410625" y="106045"/>
                </a:lnTo>
                <a:lnTo>
                  <a:pt x="2409469" y="104775"/>
                </a:lnTo>
                <a:lnTo>
                  <a:pt x="2406662" y="103505"/>
                </a:lnTo>
                <a:lnTo>
                  <a:pt x="2404986" y="103505"/>
                </a:lnTo>
                <a:lnTo>
                  <a:pt x="2404986" y="113665"/>
                </a:lnTo>
                <a:lnTo>
                  <a:pt x="2402217" y="113665"/>
                </a:lnTo>
                <a:lnTo>
                  <a:pt x="2402167" y="112395"/>
                </a:lnTo>
                <a:lnTo>
                  <a:pt x="2403411" y="112395"/>
                </a:lnTo>
                <a:lnTo>
                  <a:pt x="2403843" y="111125"/>
                </a:lnTo>
                <a:lnTo>
                  <a:pt x="2404427" y="111125"/>
                </a:lnTo>
                <a:lnTo>
                  <a:pt x="2404783" y="112395"/>
                </a:lnTo>
                <a:lnTo>
                  <a:pt x="2404986" y="113665"/>
                </a:lnTo>
                <a:lnTo>
                  <a:pt x="2404986" y="103505"/>
                </a:lnTo>
                <a:lnTo>
                  <a:pt x="2404808" y="103505"/>
                </a:lnTo>
                <a:lnTo>
                  <a:pt x="2401849" y="104775"/>
                </a:lnTo>
                <a:lnTo>
                  <a:pt x="2400922" y="104775"/>
                </a:lnTo>
                <a:lnTo>
                  <a:pt x="2398890" y="107315"/>
                </a:lnTo>
                <a:lnTo>
                  <a:pt x="2398763" y="107315"/>
                </a:lnTo>
                <a:lnTo>
                  <a:pt x="2397328" y="106299"/>
                </a:lnTo>
                <a:lnTo>
                  <a:pt x="2397328" y="172085"/>
                </a:lnTo>
                <a:lnTo>
                  <a:pt x="2392311" y="174625"/>
                </a:lnTo>
                <a:lnTo>
                  <a:pt x="2390559" y="174625"/>
                </a:lnTo>
                <a:lnTo>
                  <a:pt x="2387955" y="173355"/>
                </a:lnTo>
                <a:lnTo>
                  <a:pt x="2387142" y="173355"/>
                </a:lnTo>
                <a:lnTo>
                  <a:pt x="2385466" y="174625"/>
                </a:lnTo>
                <a:lnTo>
                  <a:pt x="2384628" y="174625"/>
                </a:lnTo>
                <a:lnTo>
                  <a:pt x="2382951" y="173355"/>
                </a:lnTo>
                <a:lnTo>
                  <a:pt x="2382482" y="173355"/>
                </a:lnTo>
                <a:lnTo>
                  <a:pt x="2382482" y="200025"/>
                </a:lnTo>
                <a:lnTo>
                  <a:pt x="2380145" y="200025"/>
                </a:lnTo>
                <a:lnTo>
                  <a:pt x="2380589" y="198755"/>
                </a:lnTo>
                <a:lnTo>
                  <a:pt x="2382266" y="198755"/>
                </a:lnTo>
                <a:lnTo>
                  <a:pt x="2382482" y="200025"/>
                </a:lnTo>
                <a:lnTo>
                  <a:pt x="2382482" y="173355"/>
                </a:lnTo>
                <a:lnTo>
                  <a:pt x="2382151" y="173355"/>
                </a:lnTo>
                <a:lnTo>
                  <a:pt x="2380424" y="172085"/>
                </a:lnTo>
                <a:lnTo>
                  <a:pt x="2379522" y="172085"/>
                </a:lnTo>
                <a:lnTo>
                  <a:pt x="2378125" y="173355"/>
                </a:lnTo>
                <a:lnTo>
                  <a:pt x="2377592" y="173355"/>
                </a:lnTo>
                <a:lnTo>
                  <a:pt x="2376309" y="174625"/>
                </a:lnTo>
                <a:lnTo>
                  <a:pt x="2373376" y="174625"/>
                </a:lnTo>
                <a:lnTo>
                  <a:pt x="2372855" y="173355"/>
                </a:lnTo>
                <a:lnTo>
                  <a:pt x="2372652" y="173355"/>
                </a:lnTo>
                <a:lnTo>
                  <a:pt x="2372436" y="172085"/>
                </a:lnTo>
                <a:lnTo>
                  <a:pt x="2372690" y="172085"/>
                </a:lnTo>
                <a:lnTo>
                  <a:pt x="2374214" y="170815"/>
                </a:lnTo>
                <a:lnTo>
                  <a:pt x="2378913" y="170815"/>
                </a:lnTo>
                <a:lnTo>
                  <a:pt x="2381008" y="169545"/>
                </a:lnTo>
                <a:lnTo>
                  <a:pt x="2381923" y="169545"/>
                </a:lnTo>
                <a:lnTo>
                  <a:pt x="2385250" y="172085"/>
                </a:lnTo>
                <a:lnTo>
                  <a:pt x="2387828" y="170815"/>
                </a:lnTo>
                <a:lnTo>
                  <a:pt x="2390978" y="169545"/>
                </a:lnTo>
                <a:lnTo>
                  <a:pt x="2395067" y="169545"/>
                </a:lnTo>
                <a:lnTo>
                  <a:pt x="2397214" y="172085"/>
                </a:lnTo>
                <a:lnTo>
                  <a:pt x="2397328" y="106299"/>
                </a:lnTo>
                <a:lnTo>
                  <a:pt x="2396972" y="106045"/>
                </a:lnTo>
                <a:lnTo>
                  <a:pt x="2391537" y="106045"/>
                </a:lnTo>
                <a:lnTo>
                  <a:pt x="2391537" y="132715"/>
                </a:lnTo>
                <a:lnTo>
                  <a:pt x="2387600" y="132715"/>
                </a:lnTo>
                <a:lnTo>
                  <a:pt x="2388082" y="131445"/>
                </a:lnTo>
                <a:lnTo>
                  <a:pt x="2391156" y="131445"/>
                </a:lnTo>
                <a:lnTo>
                  <a:pt x="2391537" y="132715"/>
                </a:lnTo>
                <a:lnTo>
                  <a:pt x="2391537" y="106045"/>
                </a:lnTo>
                <a:lnTo>
                  <a:pt x="2387955" y="106045"/>
                </a:lnTo>
                <a:lnTo>
                  <a:pt x="2387955" y="114935"/>
                </a:lnTo>
                <a:lnTo>
                  <a:pt x="2387536" y="116205"/>
                </a:lnTo>
                <a:lnTo>
                  <a:pt x="2386965" y="116205"/>
                </a:lnTo>
                <a:lnTo>
                  <a:pt x="2386088" y="114935"/>
                </a:lnTo>
                <a:lnTo>
                  <a:pt x="2387955" y="114935"/>
                </a:lnTo>
                <a:lnTo>
                  <a:pt x="2387955" y="106045"/>
                </a:lnTo>
                <a:lnTo>
                  <a:pt x="2379522" y="106045"/>
                </a:lnTo>
                <a:lnTo>
                  <a:pt x="2379522" y="122555"/>
                </a:lnTo>
                <a:lnTo>
                  <a:pt x="2379294" y="123825"/>
                </a:lnTo>
                <a:lnTo>
                  <a:pt x="2378278" y="123825"/>
                </a:lnTo>
                <a:lnTo>
                  <a:pt x="2377770" y="122555"/>
                </a:lnTo>
                <a:lnTo>
                  <a:pt x="2379522" y="122555"/>
                </a:lnTo>
                <a:lnTo>
                  <a:pt x="2379522" y="106045"/>
                </a:lnTo>
                <a:lnTo>
                  <a:pt x="2376894" y="106045"/>
                </a:lnTo>
                <a:lnTo>
                  <a:pt x="2376894" y="132715"/>
                </a:lnTo>
                <a:lnTo>
                  <a:pt x="2371280" y="132715"/>
                </a:lnTo>
                <a:lnTo>
                  <a:pt x="2371433" y="131445"/>
                </a:lnTo>
                <a:lnTo>
                  <a:pt x="2376297" y="131445"/>
                </a:lnTo>
                <a:lnTo>
                  <a:pt x="2376894" y="132715"/>
                </a:lnTo>
                <a:lnTo>
                  <a:pt x="2376894" y="106045"/>
                </a:lnTo>
                <a:lnTo>
                  <a:pt x="2371407" y="106045"/>
                </a:lnTo>
                <a:lnTo>
                  <a:pt x="2371407" y="113665"/>
                </a:lnTo>
                <a:lnTo>
                  <a:pt x="2369616" y="113665"/>
                </a:lnTo>
                <a:lnTo>
                  <a:pt x="2369616" y="172085"/>
                </a:lnTo>
                <a:lnTo>
                  <a:pt x="2369096" y="172085"/>
                </a:lnTo>
                <a:lnTo>
                  <a:pt x="2368219" y="173355"/>
                </a:lnTo>
                <a:lnTo>
                  <a:pt x="2367699" y="172085"/>
                </a:lnTo>
                <a:lnTo>
                  <a:pt x="2368016" y="170815"/>
                </a:lnTo>
                <a:lnTo>
                  <a:pt x="2369235" y="170815"/>
                </a:lnTo>
                <a:lnTo>
                  <a:pt x="2369616" y="172085"/>
                </a:lnTo>
                <a:lnTo>
                  <a:pt x="2369616" y="113665"/>
                </a:lnTo>
                <a:lnTo>
                  <a:pt x="2367445" y="113665"/>
                </a:lnTo>
                <a:lnTo>
                  <a:pt x="2367737" y="112395"/>
                </a:lnTo>
                <a:lnTo>
                  <a:pt x="2370937" y="112395"/>
                </a:lnTo>
                <a:lnTo>
                  <a:pt x="2371407" y="113665"/>
                </a:lnTo>
                <a:lnTo>
                  <a:pt x="2371407" y="106045"/>
                </a:lnTo>
                <a:lnTo>
                  <a:pt x="2363876" y="106045"/>
                </a:lnTo>
                <a:lnTo>
                  <a:pt x="2361958" y="107048"/>
                </a:lnTo>
                <a:lnTo>
                  <a:pt x="2361958" y="113665"/>
                </a:lnTo>
                <a:lnTo>
                  <a:pt x="2358707" y="113665"/>
                </a:lnTo>
                <a:lnTo>
                  <a:pt x="2358707" y="173355"/>
                </a:lnTo>
                <a:lnTo>
                  <a:pt x="2358250" y="174625"/>
                </a:lnTo>
                <a:lnTo>
                  <a:pt x="2351417" y="174625"/>
                </a:lnTo>
                <a:lnTo>
                  <a:pt x="2349538" y="173355"/>
                </a:lnTo>
                <a:lnTo>
                  <a:pt x="2348166" y="172085"/>
                </a:lnTo>
                <a:lnTo>
                  <a:pt x="2344775" y="170815"/>
                </a:lnTo>
                <a:lnTo>
                  <a:pt x="2343937" y="170815"/>
                </a:lnTo>
                <a:lnTo>
                  <a:pt x="2341435" y="173355"/>
                </a:lnTo>
                <a:lnTo>
                  <a:pt x="2341549" y="174625"/>
                </a:lnTo>
                <a:lnTo>
                  <a:pt x="2342997" y="175895"/>
                </a:lnTo>
                <a:lnTo>
                  <a:pt x="2345842" y="175895"/>
                </a:lnTo>
                <a:lnTo>
                  <a:pt x="2347125" y="177165"/>
                </a:lnTo>
                <a:lnTo>
                  <a:pt x="2346604" y="177165"/>
                </a:lnTo>
                <a:lnTo>
                  <a:pt x="2344483" y="178435"/>
                </a:lnTo>
                <a:lnTo>
                  <a:pt x="2340254" y="178435"/>
                </a:lnTo>
                <a:lnTo>
                  <a:pt x="2340254" y="177165"/>
                </a:lnTo>
                <a:lnTo>
                  <a:pt x="2338641" y="177165"/>
                </a:lnTo>
                <a:lnTo>
                  <a:pt x="2338641" y="205105"/>
                </a:lnTo>
                <a:lnTo>
                  <a:pt x="2300020" y="205105"/>
                </a:lnTo>
                <a:lnTo>
                  <a:pt x="2300147" y="203835"/>
                </a:lnTo>
                <a:lnTo>
                  <a:pt x="2315959" y="203835"/>
                </a:lnTo>
                <a:lnTo>
                  <a:pt x="2317089" y="202565"/>
                </a:lnTo>
                <a:lnTo>
                  <a:pt x="2319363" y="202565"/>
                </a:lnTo>
                <a:lnTo>
                  <a:pt x="2320442" y="203835"/>
                </a:lnTo>
                <a:lnTo>
                  <a:pt x="2334298" y="203835"/>
                </a:lnTo>
                <a:lnTo>
                  <a:pt x="2336596" y="202565"/>
                </a:lnTo>
                <a:lnTo>
                  <a:pt x="2337600" y="202565"/>
                </a:lnTo>
                <a:lnTo>
                  <a:pt x="2338641" y="205105"/>
                </a:lnTo>
                <a:lnTo>
                  <a:pt x="2338641" y="177165"/>
                </a:lnTo>
                <a:lnTo>
                  <a:pt x="2333129" y="177165"/>
                </a:lnTo>
                <a:lnTo>
                  <a:pt x="2333421" y="175895"/>
                </a:lnTo>
                <a:lnTo>
                  <a:pt x="2336622" y="175895"/>
                </a:lnTo>
                <a:lnTo>
                  <a:pt x="2338400" y="174625"/>
                </a:lnTo>
                <a:lnTo>
                  <a:pt x="2339225" y="174625"/>
                </a:lnTo>
                <a:lnTo>
                  <a:pt x="2339467" y="172085"/>
                </a:lnTo>
                <a:lnTo>
                  <a:pt x="2339581" y="170815"/>
                </a:lnTo>
                <a:lnTo>
                  <a:pt x="2340546" y="169545"/>
                </a:lnTo>
                <a:lnTo>
                  <a:pt x="2352789" y="169545"/>
                </a:lnTo>
                <a:lnTo>
                  <a:pt x="2354491" y="170815"/>
                </a:lnTo>
                <a:lnTo>
                  <a:pt x="2354961" y="170815"/>
                </a:lnTo>
                <a:lnTo>
                  <a:pt x="2358326" y="169545"/>
                </a:lnTo>
                <a:lnTo>
                  <a:pt x="2358021" y="172085"/>
                </a:lnTo>
                <a:lnTo>
                  <a:pt x="2358275" y="172085"/>
                </a:lnTo>
                <a:lnTo>
                  <a:pt x="2358707" y="173355"/>
                </a:lnTo>
                <a:lnTo>
                  <a:pt x="2358707" y="113665"/>
                </a:lnTo>
                <a:lnTo>
                  <a:pt x="2358199" y="113665"/>
                </a:lnTo>
                <a:lnTo>
                  <a:pt x="2359202" y="112395"/>
                </a:lnTo>
                <a:lnTo>
                  <a:pt x="2361234" y="112395"/>
                </a:lnTo>
                <a:lnTo>
                  <a:pt x="2361958" y="113665"/>
                </a:lnTo>
                <a:lnTo>
                  <a:pt x="2361958" y="107048"/>
                </a:lnTo>
                <a:lnTo>
                  <a:pt x="2361425" y="107315"/>
                </a:lnTo>
                <a:lnTo>
                  <a:pt x="2360472" y="107315"/>
                </a:lnTo>
                <a:lnTo>
                  <a:pt x="2358567" y="106045"/>
                </a:lnTo>
                <a:lnTo>
                  <a:pt x="2352535" y="106045"/>
                </a:lnTo>
                <a:lnTo>
                  <a:pt x="2352535" y="113665"/>
                </a:lnTo>
                <a:lnTo>
                  <a:pt x="2350262" y="113665"/>
                </a:lnTo>
                <a:lnTo>
                  <a:pt x="2348014" y="114935"/>
                </a:lnTo>
                <a:lnTo>
                  <a:pt x="2345359" y="114935"/>
                </a:lnTo>
                <a:lnTo>
                  <a:pt x="2344763" y="113665"/>
                </a:lnTo>
                <a:lnTo>
                  <a:pt x="2343378" y="113665"/>
                </a:lnTo>
                <a:lnTo>
                  <a:pt x="2343454" y="112395"/>
                </a:lnTo>
                <a:lnTo>
                  <a:pt x="2345156" y="111125"/>
                </a:lnTo>
                <a:lnTo>
                  <a:pt x="2348649" y="111125"/>
                </a:lnTo>
                <a:lnTo>
                  <a:pt x="2350135" y="112395"/>
                </a:lnTo>
                <a:lnTo>
                  <a:pt x="2352294" y="112395"/>
                </a:lnTo>
                <a:lnTo>
                  <a:pt x="2352535" y="113665"/>
                </a:lnTo>
                <a:lnTo>
                  <a:pt x="2352535" y="106045"/>
                </a:lnTo>
                <a:lnTo>
                  <a:pt x="2334933" y="106045"/>
                </a:lnTo>
                <a:lnTo>
                  <a:pt x="2334933" y="113665"/>
                </a:lnTo>
                <a:lnTo>
                  <a:pt x="2331059" y="113665"/>
                </a:lnTo>
                <a:lnTo>
                  <a:pt x="2330996" y="112395"/>
                </a:lnTo>
                <a:lnTo>
                  <a:pt x="2331491" y="112395"/>
                </a:lnTo>
                <a:lnTo>
                  <a:pt x="2332418" y="111125"/>
                </a:lnTo>
                <a:lnTo>
                  <a:pt x="2332901" y="111125"/>
                </a:lnTo>
                <a:lnTo>
                  <a:pt x="2334323" y="112395"/>
                </a:lnTo>
                <a:lnTo>
                  <a:pt x="2334933" y="113665"/>
                </a:lnTo>
                <a:lnTo>
                  <a:pt x="2334933" y="106045"/>
                </a:lnTo>
                <a:lnTo>
                  <a:pt x="2324176" y="106045"/>
                </a:lnTo>
                <a:lnTo>
                  <a:pt x="2324176" y="113665"/>
                </a:lnTo>
                <a:lnTo>
                  <a:pt x="2322182" y="113665"/>
                </a:lnTo>
                <a:lnTo>
                  <a:pt x="2322182" y="177165"/>
                </a:lnTo>
                <a:lnTo>
                  <a:pt x="2321674" y="177165"/>
                </a:lnTo>
                <a:lnTo>
                  <a:pt x="2319388" y="178435"/>
                </a:lnTo>
                <a:lnTo>
                  <a:pt x="2318245" y="177165"/>
                </a:lnTo>
                <a:lnTo>
                  <a:pt x="2316746" y="177165"/>
                </a:lnTo>
                <a:lnTo>
                  <a:pt x="2316035" y="175895"/>
                </a:lnTo>
                <a:lnTo>
                  <a:pt x="2315324" y="174625"/>
                </a:lnTo>
                <a:lnTo>
                  <a:pt x="2311184" y="174625"/>
                </a:lnTo>
                <a:lnTo>
                  <a:pt x="2310828" y="173355"/>
                </a:lnTo>
                <a:lnTo>
                  <a:pt x="2320366" y="173355"/>
                </a:lnTo>
                <a:lnTo>
                  <a:pt x="2321014" y="174625"/>
                </a:lnTo>
                <a:lnTo>
                  <a:pt x="2322182" y="177165"/>
                </a:lnTo>
                <a:lnTo>
                  <a:pt x="2322182" y="113665"/>
                </a:lnTo>
                <a:lnTo>
                  <a:pt x="2320188" y="113665"/>
                </a:lnTo>
                <a:lnTo>
                  <a:pt x="2320188" y="170815"/>
                </a:lnTo>
                <a:lnTo>
                  <a:pt x="2317915" y="170815"/>
                </a:lnTo>
                <a:lnTo>
                  <a:pt x="2318283" y="169545"/>
                </a:lnTo>
                <a:lnTo>
                  <a:pt x="2319845" y="169545"/>
                </a:lnTo>
                <a:lnTo>
                  <a:pt x="2320188" y="170815"/>
                </a:lnTo>
                <a:lnTo>
                  <a:pt x="2320188" y="113665"/>
                </a:lnTo>
                <a:lnTo>
                  <a:pt x="2319807" y="113665"/>
                </a:lnTo>
                <a:lnTo>
                  <a:pt x="2319959" y="112395"/>
                </a:lnTo>
                <a:lnTo>
                  <a:pt x="2320315" y="112395"/>
                </a:lnTo>
                <a:lnTo>
                  <a:pt x="2321280" y="111125"/>
                </a:lnTo>
                <a:lnTo>
                  <a:pt x="2321801" y="111125"/>
                </a:lnTo>
                <a:lnTo>
                  <a:pt x="2323236" y="112395"/>
                </a:lnTo>
                <a:lnTo>
                  <a:pt x="2324176" y="113665"/>
                </a:lnTo>
                <a:lnTo>
                  <a:pt x="2324176" y="106045"/>
                </a:lnTo>
                <a:lnTo>
                  <a:pt x="2312911" y="106045"/>
                </a:lnTo>
                <a:lnTo>
                  <a:pt x="2312911" y="113665"/>
                </a:lnTo>
                <a:lnTo>
                  <a:pt x="2310650" y="113665"/>
                </a:lnTo>
                <a:lnTo>
                  <a:pt x="2311412" y="112395"/>
                </a:lnTo>
                <a:lnTo>
                  <a:pt x="2312555" y="112395"/>
                </a:lnTo>
                <a:lnTo>
                  <a:pt x="2312911" y="113665"/>
                </a:lnTo>
                <a:lnTo>
                  <a:pt x="2312911" y="106045"/>
                </a:lnTo>
                <a:lnTo>
                  <a:pt x="2305520" y="106045"/>
                </a:lnTo>
                <a:lnTo>
                  <a:pt x="2305520" y="170815"/>
                </a:lnTo>
                <a:lnTo>
                  <a:pt x="2305100" y="170815"/>
                </a:lnTo>
                <a:lnTo>
                  <a:pt x="2304072" y="172085"/>
                </a:lnTo>
                <a:lnTo>
                  <a:pt x="2302179" y="172085"/>
                </a:lnTo>
                <a:lnTo>
                  <a:pt x="2301367" y="170815"/>
                </a:lnTo>
                <a:lnTo>
                  <a:pt x="2300046" y="170815"/>
                </a:lnTo>
                <a:lnTo>
                  <a:pt x="2299957" y="169545"/>
                </a:lnTo>
                <a:lnTo>
                  <a:pt x="2305253" y="169545"/>
                </a:lnTo>
                <a:lnTo>
                  <a:pt x="2305520" y="170815"/>
                </a:lnTo>
                <a:lnTo>
                  <a:pt x="2305520" y="106045"/>
                </a:lnTo>
                <a:lnTo>
                  <a:pt x="2302192" y="106045"/>
                </a:lnTo>
                <a:lnTo>
                  <a:pt x="2301710" y="105968"/>
                </a:lnTo>
                <a:lnTo>
                  <a:pt x="2301710" y="113665"/>
                </a:lnTo>
                <a:lnTo>
                  <a:pt x="2298230" y="113665"/>
                </a:lnTo>
                <a:lnTo>
                  <a:pt x="2298649" y="112395"/>
                </a:lnTo>
                <a:lnTo>
                  <a:pt x="2301265" y="112395"/>
                </a:lnTo>
                <a:lnTo>
                  <a:pt x="2301710" y="113665"/>
                </a:lnTo>
                <a:lnTo>
                  <a:pt x="2301710" y="105968"/>
                </a:lnTo>
                <a:lnTo>
                  <a:pt x="2296960" y="105143"/>
                </a:lnTo>
                <a:lnTo>
                  <a:pt x="2296960" y="203835"/>
                </a:lnTo>
                <a:lnTo>
                  <a:pt x="2296718" y="205105"/>
                </a:lnTo>
                <a:lnTo>
                  <a:pt x="2294064" y="205105"/>
                </a:lnTo>
                <a:lnTo>
                  <a:pt x="2293467" y="203835"/>
                </a:lnTo>
                <a:lnTo>
                  <a:pt x="2294204" y="203835"/>
                </a:lnTo>
                <a:lnTo>
                  <a:pt x="2294966" y="202565"/>
                </a:lnTo>
                <a:lnTo>
                  <a:pt x="2296744" y="202565"/>
                </a:lnTo>
                <a:lnTo>
                  <a:pt x="2296960" y="203835"/>
                </a:lnTo>
                <a:lnTo>
                  <a:pt x="2296960" y="105143"/>
                </a:lnTo>
                <a:lnTo>
                  <a:pt x="2294864" y="104775"/>
                </a:lnTo>
                <a:lnTo>
                  <a:pt x="2294407" y="104775"/>
                </a:lnTo>
                <a:lnTo>
                  <a:pt x="2294407" y="173355"/>
                </a:lnTo>
                <a:lnTo>
                  <a:pt x="2293975" y="174625"/>
                </a:lnTo>
                <a:lnTo>
                  <a:pt x="2293416" y="174625"/>
                </a:lnTo>
                <a:lnTo>
                  <a:pt x="2293416" y="203835"/>
                </a:lnTo>
                <a:lnTo>
                  <a:pt x="2292350" y="203835"/>
                </a:lnTo>
                <a:lnTo>
                  <a:pt x="2291080" y="205105"/>
                </a:lnTo>
                <a:lnTo>
                  <a:pt x="2272652" y="205105"/>
                </a:lnTo>
                <a:lnTo>
                  <a:pt x="2272652" y="210185"/>
                </a:lnTo>
                <a:lnTo>
                  <a:pt x="2264194" y="210185"/>
                </a:lnTo>
                <a:lnTo>
                  <a:pt x="2263317" y="211455"/>
                </a:lnTo>
                <a:lnTo>
                  <a:pt x="2259355" y="211455"/>
                </a:lnTo>
                <a:lnTo>
                  <a:pt x="2258745" y="210185"/>
                </a:lnTo>
                <a:lnTo>
                  <a:pt x="2256205" y="211455"/>
                </a:lnTo>
                <a:lnTo>
                  <a:pt x="2254161" y="212725"/>
                </a:lnTo>
                <a:lnTo>
                  <a:pt x="2250122" y="212725"/>
                </a:lnTo>
                <a:lnTo>
                  <a:pt x="2248420" y="211455"/>
                </a:lnTo>
                <a:lnTo>
                  <a:pt x="2245652" y="210185"/>
                </a:lnTo>
                <a:lnTo>
                  <a:pt x="2244356" y="210185"/>
                </a:lnTo>
                <a:lnTo>
                  <a:pt x="2242045" y="211455"/>
                </a:lnTo>
                <a:lnTo>
                  <a:pt x="2240965" y="211455"/>
                </a:lnTo>
                <a:lnTo>
                  <a:pt x="2239010" y="210185"/>
                </a:lnTo>
                <a:lnTo>
                  <a:pt x="2217978" y="210185"/>
                </a:lnTo>
                <a:lnTo>
                  <a:pt x="2217166" y="211455"/>
                </a:lnTo>
                <a:lnTo>
                  <a:pt x="2213521" y="211455"/>
                </a:lnTo>
                <a:lnTo>
                  <a:pt x="2212327" y="210185"/>
                </a:lnTo>
                <a:lnTo>
                  <a:pt x="2192731" y="210185"/>
                </a:lnTo>
                <a:lnTo>
                  <a:pt x="2192731" y="222885"/>
                </a:lnTo>
                <a:lnTo>
                  <a:pt x="2191893" y="222885"/>
                </a:lnTo>
                <a:lnTo>
                  <a:pt x="2191893" y="271145"/>
                </a:lnTo>
                <a:lnTo>
                  <a:pt x="2191410" y="272415"/>
                </a:lnTo>
                <a:lnTo>
                  <a:pt x="2184577" y="272415"/>
                </a:lnTo>
                <a:lnTo>
                  <a:pt x="2184577" y="280035"/>
                </a:lnTo>
                <a:lnTo>
                  <a:pt x="2184311" y="281305"/>
                </a:lnTo>
                <a:lnTo>
                  <a:pt x="2184158" y="281305"/>
                </a:lnTo>
                <a:lnTo>
                  <a:pt x="2183384" y="282575"/>
                </a:lnTo>
                <a:lnTo>
                  <a:pt x="2176856" y="282575"/>
                </a:lnTo>
                <a:lnTo>
                  <a:pt x="2174633" y="281305"/>
                </a:lnTo>
                <a:lnTo>
                  <a:pt x="2173706" y="281305"/>
                </a:lnTo>
                <a:lnTo>
                  <a:pt x="2171776" y="282575"/>
                </a:lnTo>
                <a:lnTo>
                  <a:pt x="2165083" y="282575"/>
                </a:lnTo>
                <a:lnTo>
                  <a:pt x="2162556" y="281305"/>
                </a:lnTo>
                <a:lnTo>
                  <a:pt x="2161933" y="281305"/>
                </a:lnTo>
                <a:lnTo>
                  <a:pt x="2160498" y="282575"/>
                </a:lnTo>
                <a:lnTo>
                  <a:pt x="2159546" y="282575"/>
                </a:lnTo>
                <a:lnTo>
                  <a:pt x="2157298" y="281305"/>
                </a:lnTo>
                <a:lnTo>
                  <a:pt x="2140915" y="281305"/>
                </a:lnTo>
                <a:lnTo>
                  <a:pt x="2140458" y="280035"/>
                </a:lnTo>
                <a:lnTo>
                  <a:pt x="2140623" y="280035"/>
                </a:lnTo>
                <a:lnTo>
                  <a:pt x="2141461" y="278765"/>
                </a:lnTo>
                <a:lnTo>
                  <a:pt x="2141956" y="278765"/>
                </a:lnTo>
                <a:lnTo>
                  <a:pt x="2144674" y="277495"/>
                </a:lnTo>
                <a:lnTo>
                  <a:pt x="2146820" y="278765"/>
                </a:lnTo>
                <a:lnTo>
                  <a:pt x="2150173" y="277495"/>
                </a:lnTo>
                <a:lnTo>
                  <a:pt x="2152624" y="277495"/>
                </a:lnTo>
                <a:lnTo>
                  <a:pt x="2152904" y="276225"/>
                </a:lnTo>
                <a:lnTo>
                  <a:pt x="2158542" y="276225"/>
                </a:lnTo>
                <a:lnTo>
                  <a:pt x="2160994" y="277495"/>
                </a:lnTo>
                <a:lnTo>
                  <a:pt x="2164613" y="277495"/>
                </a:lnTo>
                <a:lnTo>
                  <a:pt x="2166378" y="278765"/>
                </a:lnTo>
                <a:lnTo>
                  <a:pt x="2168499" y="278765"/>
                </a:lnTo>
                <a:lnTo>
                  <a:pt x="2169160" y="280035"/>
                </a:lnTo>
                <a:lnTo>
                  <a:pt x="2184577" y="280035"/>
                </a:lnTo>
                <a:lnTo>
                  <a:pt x="2184577" y="272415"/>
                </a:lnTo>
                <a:lnTo>
                  <a:pt x="2173706" y="272415"/>
                </a:lnTo>
                <a:lnTo>
                  <a:pt x="2173427" y="271145"/>
                </a:lnTo>
                <a:lnTo>
                  <a:pt x="2191893" y="271145"/>
                </a:lnTo>
                <a:lnTo>
                  <a:pt x="2191893" y="222885"/>
                </a:lnTo>
                <a:lnTo>
                  <a:pt x="2181517" y="222885"/>
                </a:lnTo>
                <a:lnTo>
                  <a:pt x="2178647" y="224155"/>
                </a:lnTo>
                <a:lnTo>
                  <a:pt x="2177199" y="224155"/>
                </a:lnTo>
                <a:lnTo>
                  <a:pt x="2174646" y="222885"/>
                </a:lnTo>
                <a:lnTo>
                  <a:pt x="2171649" y="222885"/>
                </a:lnTo>
                <a:lnTo>
                  <a:pt x="2170201" y="224155"/>
                </a:lnTo>
                <a:lnTo>
                  <a:pt x="2169096" y="224155"/>
                </a:lnTo>
                <a:lnTo>
                  <a:pt x="2167432" y="222885"/>
                </a:lnTo>
                <a:lnTo>
                  <a:pt x="2165312" y="222885"/>
                </a:lnTo>
                <a:lnTo>
                  <a:pt x="2164524" y="224155"/>
                </a:lnTo>
                <a:lnTo>
                  <a:pt x="2161248" y="224155"/>
                </a:lnTo>
                <a:lnTo>
                  <a:pt x="2159089" y="222885"/>
                </a:lnTo>
                <a:lnTo>
                  <a:pt x="2153450" y="222885"/>
                </a:lnTo>
                <a:lnTo>
                  <a:pt x="2153450" y="269875"/>
                </a:lnTo>
                <a:lnTo>
                  <a:pt x="2152980" y="271145"/>
                </a:lnTo>
                <a:lnTo>
                  <a:pt x="2140102" y="271145"/>
                </a:lnTo>
                <a:lnTo>
                  <a:pt x="2137219" y="269875"/>
                </a:lnTo>
                <a:lnTo>
                  <a:pt x="2142782" y="269875"/>
                </a:lnTo>
                <a:lnTo>
                  <a:pt x="2147608" y="268605"/>
                </a:lnTo>
                <a:lnTo>
                  <a:pt x="2153183" y="269875"/>
                </a:lnTo>
                <a:lnTo>
                  <a:pt x="2153450" y="269875"/>
                </a:lnTo>
                <a:lnTo>
                  <a:pt x="2153450" y="222885"/>
                </a:lnTo>
                <a:lnTo>
                  <a:pt x="2151862" y="222885"/>
                </a:lnTo>
                <a:lnTo>
                  <a:pt x="2149322" y="224155"/>
                </a:lnTo>
                <a:lnTo>
                  <a:pt x="2147290" y="224155"/>
                </a:lnTo>
                <a:lnTo>
                  <a:pt x="2144141" y="222885"/>
                </a:lnTo>
                <a:lnTo>
                  <a:pt x="2138705" y="222885"/>
                </a:lnTo>
                <a:lnTo>
                  <a:pt x="2136762" y="221615"/>
                </a:lnTo>
                <a:lnTo>
                  <a:pt x="2132533" y="221615"/>
                </a:lnTo>
                <a:lnTo>
                  <a:pt x="2131301" y="221589"/>
                </a:lnTo>
                <a:lnTo>
                  <a:pt x="2131301" y="269875"/>
                </a:lnTo>
                <a:lnTo>
                  <a:pt x="2131161" y="269875"/>
                </a:lnTo>
                <a:lnTo>
                  <a:pt x="2130729" y="271145"/>
                </a:lnTo>
                <a:lnTo>
                  <a:pt x="2121001" y="271145"/>
                </a:lnTo>
                <a:lnTo>
                  <a:pt x="2119960" y="270586"/>
                </a:lnTo>
                <a:lnTo>
                  <a:pt x="2119960" y="278765"/>
                </a:lnTo>
                <a:lnTo>
                  <a:pt x="2118614" y="278765"/>
                </a:lnTo>
                <a:lnTo>
                  <a:pt x="2119134" y="277495"/>
                </a:lnTo>
                <a:lnTo>
                  <a:pt x="2119719" y="277495"/>
                </a:lnTo>
                <a:lnTo>
                  <a:pt x="2119960" y="278765"/>
                </a:lnTo>
                <a:lnTo>
                  <a:pt x="2119960" y="270586"/>
                </a:lnTo>
                <a:lnTo>
                  <a:pt x="2118677" y="269875"/>
                </a:lnTo>
                <a:lnTo>
                  <a:pt x="2118017" y="269875"/>
                </a:lnTo>
                <a:lnTo>
                  <a:pt x="2118068" y="268605"/>
                </a:lnTo>
                <a:lnTo>
                  <a:pt x="2128164" y="268605"/>
                </a:lnTo>
                <a:lnTo>
                  <a:pt x="2131301" y="269875"/>
                </a:lnTo>
                <a:lnTo>
                  <a:pt x="2131301" y="221589"/>
                </a:lnTo>
                <a:lnTo>
                  <a:pt x="2102116" y="220853"/>
                </a:lnTo>
                <a:lnTo>
                  <a:pt x="2102116" y="278765"/>
                </a:lnTo>
                <a:lnTo>
                  <a:pt x="2101011" y="280035"/>
                </a:lnTo>
                <a:lnTo>
                  <a:pt x="2099424" y="280035"/>
                </a:lnTo>
                <a:lnTo>
                  <a:pt x="2100059" y="278765"/>
                </a:lnTo>
                <a:lnTo>
                  <a:pt x="2100237" y="277495"/>
                </a:lnTo>
                <a:lnTo>
                  <a:pt x="2101621" y="277495"/>
                </a:lnTo>
                <a:lnTo>
                  <a:pt x="2102116" y="278765"/>
                </a:lnTo>
                <a:lnTo>
                  <a:pt x="2102116" y="220853"/>
                </a:lnTo>
                <a:lnTo>
                  <a:pt x="2098852" y="220776"/>
                </a:lnTo>
                <a:lnTo>
                  <a:pt x="2098852" y="280035"/>
                </a:lnTo>
                <a:lnTo>
                  <a:pt x="2096160" y="281305"/>
                </a:lnTo>
                <a:lnTo>
                  <a:pt x="2094039" y="281305"/>
                </a:lnTo>
                <a:lnTo>
                  <a:pt x="2090318" y="280035"/>
                </a:lnTo>
                <a:lnTo>
                  <a:pt x="2088667" y="280035"/>
                </a:lnTo>
                <a:lnTo>
                  <a:pt x="2084552" y="281305"/>
                </a:lnTo>
                <a:lnTo>
                  <a:pt x="2081225" y="280035"/>
                </a:lnTo>
                <a:lnTo>
                  <a:pt x="2079904" y="278765"/>
                </a:lnTo>
                <a:lnTo>
                  <a:pt x="2077694" y="277495"/>
                </a:lnTo>
                <a:lnTo>
                  <a:pt x="2076805" y="277495"/>
                </a:lnTo>
                <a:lnTo>
                  <a:pt x="2074672" y="278765"/>
                </a:lnTo>
                <a:lnTo>
                  <a:pt x="2073275" y="280035"/>
                </a:lnTo>
                <a:lnTo>
                  <a:pt x="2068042" y="278765"/>
                </a:lnTo>
                <a:lnTo>
                  <a:pt x="2059368" y="278765"/>
                </a:lnTo>
                <a:lnTo>
                  <a:pt x="2058035" y="277495"/>
                </a:lnTo>
                <a:lnTo>
                  <a:pt x="2056485" y="278765"/>
                </a:lnTo>
                <a:lnTo>
                  <a:pt x="2055380" y="278765"/>
                </a:lnTo>
                <a:lnTo>
                  <a:pt x="2054783" y="277495"/>
                </a:lnTo>
                <a:lnTo>
                  <a:pt x="2054644" y="277495"/>
                </a:lnTo>
                <a:lnTo>
                  <a:pt x="2054250" y="276225"/>
                </a:lnTo>
                <a:lnTo>
                  <a:pt x="2089200" y="276225"/>
                </a:lnTo>
                <a:lnTo>
                  <a:pt x="2091626" y="277495"/>
                </a:lnTo>
                <a:lnTo>
                  <a:pt x="2094661" y="277495"/>
                </a:lnTo>
                <a:lnTo>
                  <a:pt x="2096427" y="278765"/>
                </a:lnTo>
                <a:lnTo>
                  <a:pt x="2097849" y="280035"/>
                </a:lnTo>
                <a:lnTo>
                  <a:pt x="2098852" y="280035"/>
                </a:lnTo>
                <a:lnTo>
                  <a:pt x="2098852" y="220776"/>
                </a:lnTo>
                <a:lnTo>
                  <a:pt x="2098459" y="220764"/>
                </a:lnTo>
                <a:lnTo>
                  <a:pt x="2098459" y="268605"/>
                </a:lnTo>
                <a:lnTo>
                  <a:pt x="2098230" y="268605"/>
                </a:lnTo>
                <a:lnTo>
                  <a:pt x="2098230" y="273685"/>
                </a:lnTo>
                <a:lnTo>
                  <a:pt x="2096477" y="273685"/>
                </a:lnTo>
                <a:lnTo>
                  <a:pt x="2096884" y="272415"/>
                </a:lnTo>
                <a:lnTo>
                  <a:pt x="2097392" y="272415"/>
                </a:lnTo>
                <a:lnTo>
                  <a:pt x="2098230" y="273685"/>
                </a:lnTo>
                <a:lnTo>
                  <a:pt x="2098230" y="268605"/>
                </a:lnTo>
                <a:lnTo>
                  <a:pt x="2085467" y="268605"/>
                </a:lnTo>
                <a:lnTo>
                  <a:pt x="2085467" y="273685"/>
                </a:lnTo>
                <a:lnTo>
                  <a:pt x="2083689" y="273685"/>
                </a:lnTo>
                <a:lnTo>
                  <a:pt x="2084095" y="272415"/>
                </a:lnTo>
                <a:lnTo>
                  <a:pt x="2084616" y="272415"/>
                </a:lnTo>
                <a:lnTo>
                  <a:pt x="2085467" y="273685"/>
                </a:lnTo>
                <a:lnTo>
                  <a:pt x="2085467" y="268605"/>
                </a:lnTo>
                <a:lnTo>
                  <a:pt x="2050821" y="268605"/>
                </a:lnTo>
                <a:lnTo>
                  <a:pt x="2051138" y="267335"/>
                </a:lnTo>
                <a:lnTo>
                  <a:pt x="2066836" y="267335"/>
                </a:lnTo>
                <a:lnTo>
                  <a:pt x="2068550" y="266065"/>
                </a:lnTo>
                <a:lnTo>
                  <a:pt x="2069668" y="266065"/>
                </a:lnTo>
                <a:lnTo>
                  <a:pt x="2071370" y="267335"/>
                </a:lnTo>
                <a:lnTo>
                  <a:pt x="2098027" y="267335"/>
                </a:lnTo>
                <a:lnTo>
                  <a:pt x="2098459" y="268605"/>
                </a:lnTo>
                <a:lnTo>
                  <a:pt x="2098459" y="220764"/>
                </a:lnTo>
                <a:lnTo>
                  <a:pt x="2081923" y="220345"/>
                </a:lnTo>
                <a:lnTo>
                  <a:pt x="2074316" y="220345"/>
                </a:lnTo>
                <a:lnTo>
                  <a:pt x="2072703" y="219075"/>
                </a:lnTo>
                <a:lnTo>
                  <a:pt x="2071420" y="219075"/>
                </a:lnTo>
                <a:lnTo>
                  <a:pt x="2069185" y="220345"/>
                </a:lnTo>
                <a:lnTo>
                  <a:pt x="2067521" y="220345"/>
                </a:lnTo>
                <a:lnTo>
                  <a:pt x="2064956" y="219075"/>
                </a:lnTo>
                <a:lnTo>
                  <a:pt x="2064042" y="219075"/>
                </a:lnTo>
                <a:lnTo>
                  <a:pt x="2061768" y="220345"/>
                </a:lnTo>
                <a:lnTo>
                  <a:pt x="2053564" y="220345"/>
                </a:lnTo>
                <a:lnTo>
                  <a:pt x="2050707" y="219075"/>
                </a:lnTo>
                <a:lnTo>
                  <a:pt x="2047405" y="219075"/>
                </a:lnTo>
                <a:lnTo>
                  <a:pt x="2047405" y="277495"/>
                </a:lnTo>
                <a:lnTo>
                  <a:pt x="2046947" y="277495"/>
                </a:lnTo>
                <a:lnTo>
                  <a:pt x="2045525" y="278765"/>
                </a:lnTo>
                <a:lnTo>
                  <a:pt x="2043176" y="278765"/>
                </a:lnTo>
                <a:lnTo>
                  <a:pt x="2042947" y="277495"/>
                </a:lnTo>
                <a:lnTo>
                  <a:pt x="2044268" y="276225"/>
                </a:lnTo>
                <a:lnTo>
                  <a:pt x="2047214" y="276225"/>
                </a:lnTo>
                <a:lnTo>
                  <a:pt x="2047405" y="277495"/>
                </a:lnTo>
                <a:lnTo>
                  <a:pt x="2047405" y="219075"/>
                </a:lnTo>
                <a:lnTo>
                  <a:pt x="2045436" y="219075"/>
                </a:lnTo>
                <a:lnTo>
                  <a:pt x="2045436" y="268605"/>
                </a:lnTo>
                <a:lnTo>
                  <a:pt x="2040890" y="268605"/>
                </a:lnTo>
                <a:lnTo>
                  <a:pt x="2040890" y="277495"/>
                </a:lnTo>
                <a:lnTo>
                  <a:pt x="2040686" y="278765"/>
                </a:lnTo>
                <a:lnTo>
                  <a:pt x="2039226" y="278765"/>
                </a:lnTo>
                <a:lnTo>
                  <a:pt x="2039251" y="277495"/>
                </a:lnTo>
                <a:lnTo>
                  <a:pt x="2039632" y="276225"/>
                </a:lnTo>
                <a:lnTo>
                  <a:pt x="2040318" y="277495"/>
                </a:lnTo>
                <a:lnTo>
                  <a:pt x="2040890" y="277495"/>
                </a:lnTo>
                <a:lnTo>
                  <a:pt x="2040890" y="268605"/>
                </a:lnTo>
                <a:lnTo>
                  <a:pt x="2036229" y="268605"/>
                </a:lnTo>
                <a:lnTo>
                  <a:pt x="2034324" y="267335"/>
                </a:lnTo>
                <a:lnTo>
                  <a:pt x="2025370" y="267335"/>
                </a:lnTo>
                <a:lnTo>
                  <a:pt x="2025167" y="266065"/>
                </a:lnTo>
                <a:lnTo>
                  <a:pt x="2037930" y="266065"/>
                </a:lnTo>
                <a:lnTo>
                  <a:pt x="2040318" y="267335"/>
                </a:lnTo>
                <a:lnTo>
                  <a:pt x="2045055" y="267335"/>
                </a:lnTo>
                <a:lnTo>
                  <a:pt x="2045436" y="268605"/>
                </a:lnTo>
                <a:lnTo>
                  <a:pt x="2045436" y="219075"/>
                </a:lnTo>
                <a:lnTo>
                  <a:pt x="2021700" y="219075"/>
                </a:lnTo>
                <a:lnTo>
                  <a:pt x="2021700" y="266065"/>
                </a:lnTo>
                <a:lnTo>
                  <a:pt x="2020976" y="267335"/>
                </a:lnTo>
                <a:lnTo>
                  <a:pt x="2016302" y="267335"/>
                </a:lnTo>
                <a:lnTo>
                  <a:pt x="2015909" y="266065"/>
                </a:lnTo>
                <a:lnTo>
                  <a:pt x="2021700" y="266065"/>
                </a:lnTo>
                <a:lnTo>
                  <a:pt x="2021700" y="219075"/>
                </a:lnTo>
                <a:lnTo>
                  <a:pt x="2014347" y="219075"/>
                </a:lnTo>
                <a:lnTo>
                  <a:pt x="2014347" y="276225"/>
                </a:lnTo>
                <a:lnTo>
                  <a:pt x="2014270" y="277495"/>
                </a:lnTo>
                <a:lnTo>
                  <a:pt x="2010727" y="277495"/>
                </a:lnTo>
                <a:lnTo>
                  <a:pt x="2010613" y="276225"/>
                </a:lnTo>
                <a:lnTo>
                  <a:pt x="2014347" y="276225"/>
                </a:lnTo>
                <a:lnTo>
                  <a:pt x="2014347" y="219075"/>
                </a:lnTo>
                <a:lnTo>
                  <a:pt x="2012454" y="219075"/>
                </a:lnTo>
                <a:lnTo>
                  <a:pt x="2012454" y="267335"/>
                </a:lnTo>
                <a:lnTo>
                  <a:pt x="1988858" y="267335"/>
                </a:lnTo>
                <a:lnTo>
                  <a:pt x="1988858" y="274955"/>
                </a:lnTo>
                <a:lnTo>
                  <a:pt x="1988566" y="276225"/>
                </a:lnTo>
                <a:lnTo>
                  <a:pt x="1986889" y="276225"/>
                </a:lnTo>
                <a:lnTo>
                  <a:pt x="1986724" y="274955"/>
                </a:lnTo>
                <a:lnTo>
                  <a:pt x="1988858" y="274955"/>
                </a:lnTo>
                <a:lnTo>
                  <a:pt x="1988858" y="267335"/>
                </a:lnTo>
                <a:lnTo>
                  <a:pt x="1983422" y="267335"/>
                </a:lnTo>
                <a:lnTo>
                  <a:pt x="1983422" y="274955"/>
                </a:lnTo>
                <a:lnTo>
                  <a:pt x="1983130" y="276225"/>
                </a:lnTo>
                <a:lnTo>
                  <a:pt x="1981898" y="276225"/>
                </a:lnTo>
                <a:lnTo>
                  <a:pt x="1981441" y="274955"/>
                </a:lnTo>
                <a:lnTo>
                  <a:pt x="1983422" y="274955"/>
                </a:lnTo>
                <a:lnTo>
                  <a:pt x="1983422" y="267335"/>
                </a:lnTo>
                <a:lnTo>
                  <a:pt x="1981365" y="267335"/>
                </a:lnTo>
                <a:lnTo>
                  <a:pt x="1981060" y="266065"/>
                </a:lnTo>
                <a:lnTo>
                  <a:pt x="1981288" y="266065"/>
                </a:lnTo>
                <a:lnTo>
                  <a:pt x="1982190" y="264795"/>
                </a:lnTo>
                <a:lnTo>
                  <a:pt x="1982812" y="264795"/>
                </a:lnTo>
                <a:lnTo>
                  <a:pt x="1986178" y="266065"/>
                </a:lnTo>
                <a:lnTo>
                  <a:pt x="2012137" y="266065"/>
                </a:lnTo>
                <a:lnTo>
                  <a:pt x="2012454" y="267335"/>
                </a:lnTo>
                <a:lnTo>
                  <a:pt x="2012454" y="219075"/>
                </a:lnTo>
                <a:lnTo>
                  <a:pt x="2008733" y="219075"/>
                </a:lnTo>
                <a:lnTo>
                  <a:pt x="2007323" y="220345"/>
                </a:lnTo>
                <a:lnTo>
                  <a:pt x="2006485" y="220345"/>
                </a:lnTo>
                <a:lnTo>
                  <a:pt x="2004542" y="219075"/>
                </a:lnTo>
                <a:lnTo>
                  <a:pt x="1977720" y="219075"/>
                </a:lnTo>
                <a:lnTo>
                  <a:pt x="1977720" y="274955"/>
                </a:lnTo>
                <a:lnTo>
                  <a:pt x="1977339" y="276225"/>
                </a:lnTo>
                <a:lnTo>
                  <a:pt x="1970620" y="276225"/>
                </a:lnTo>
                <a:lnTo>
                  <a:pt x="1970303" y="274955"/>
                </a:lnTo>
                <a:lnTo>
                  <a:pt x="1977720" y="274955"/>
                </a:lnTo>
                <a:lnTo>
                  <a:pt x="1977720" y="219075"/>
                </a:lnTo>
                <a:lnTo>
                  <a:pt x="1975739" y="219075"/>
                </a:lnTo>
                <a:lnTo>
                  <a:pt x="1975739" y="266065"/>
                </a:lnTo>
                <a:lnTo>
                  <a:pt x="1975624" y="267335"/>
                </a:lnTo>
                <a:lnTo>
                  <a:pt x="1963267" y="267335"/>
                </a:lnTo>
                <a:lnTo>
                  <a:pt x="1963267" y="274955"/>
                </a:lnTo>
                <a:lnTo>
                  <a:pt x="1962810" y="276225"/>
                </a:lnTo>
                <a:lnTo>
                  <a:pt x="1962251" y="276225"/>
                </a:lnTo>
                <a:lnTo>
                  <a:pt x="1961362" y="274955"/>
                </a:lnTo>
                <a:lnTo>
                  <a:pt x="1963267" y="274955"/>
                </a:lnTo>
                <a:lnTo>
                  <a:pt x="1963267" y="267335"/>
                </a:lnTo>
                <a:lnTo>
                  <a:pt x="1950212" y="267335"/>
                </a:lnTo>
                <a:lnTo>
                  <a:pt x="1950262" y="266065"/>
                </a:lnTo>
                <a:lnTo>
                  <a:pt x="1952167" y="264795"/>
                </a:lnTo>
                <a:lnTo>
                  <a:pt x="1954022" y="264795"/>
                </a:lnTo>
                <a:lnTo>
                  <a:pt x="1956168" y="266065"/>
                </a:lnTo>
                <a:lnTo>
                  <a:pt x="1964296" y="266065"/>
                </a:lnTo>
                <a:lnTo>
                  <a:pt x="1969757" y="264795"/>
                </a:lnTo>
                <a:lnTo>
                  <a:pt x="1975446" y="266065"/>
                </a:lnTo>
                <a:lnTo>
                  <a:pt x="1975739" y="266065"/>
                </a:lnTo>
                <a:lnTo>
                  <a:pt x="1975739" y="219075"/>
                </a:lnTo>
                <a:lnTo>
                  <a:pt x="1950021" y="219075"/>
                </a:lnTo>
                <a:lnTo>
                  <a:pt x="1948586" y="217805"/>
                </a:lnTo>
                <a:lnTo>
                  <a:pt x="1948103" y="217805"/>
                </a:lnTo>
                <a:lnTo>
                  <a:pt x="1945754" y="219075"/>
                </a:lnTo>
                <a:lnTo>
                  <a:pt x="1940344" y="219075"/>
                </a:lnTo>
                <a:lnTo>
                  <a:pt x="1937435" y="217805"/>
                </a:lnTo>
                <a:lnTo>
                  <a:pt x="1932724" y="217805"/>
                </a:lnTo>
                <a:lnTo>
                  <a:pt x="1932190" y="219075"/>
                </a:lnTo>
                <a:lnTo>
                  <a:pt x="1929168" y="219075"/>
                </a:lnTo>
                <a:lnTo>
                  <a:pt x="1928418" y="218719"/>
                </a:lnTo>
                <a:lnTo>
                  <a:pt x="1928418" y="264795"/>
                </a:lnTo>
                <a:lnTo>
                  <a:pt x="1927910" y="266065"/>
                </a:lnTo>
                <a:lnTo>
                  <a:pt x="1926932" y="267335"/>
                </a:lnTo>
                <a:lnTo>
                  <a:pt x="1926399" y="267335"/>
                </a:lnTo>
                <a:lnTo>
                  <a:pt x="1924316" y="266065"/>
                </a:lnTo>
                <a:lnTo>
                  <a:pt x="1922907" y="266065"/>
                </a:lnTo>
                <a:lnTo>
                  <a:pt x="1922907" y="276225"/>
                </a:lnTo>
                <a:lnTo>
                  <a:pt x="1922881" y="277495"/>
                </a:lnTo>
                <a:lnTo>
                  <a:pt x="1911553" y="277495"/>
                </a:lnTo>
                <a:lnTo>
                  <a:pt x="1910118" y="276225"/>
                </a:lnTo>
                <a:lnTo>
                  <a:pt x="1909673" y="276225"/>
                </a:lnTo>
                <a:lnTo>
                  <a:pt x="1906714" y="277495"/>
                </a:lnTo>
                <a:lnTo>
                  <a:pt x="1904352" y="277495"/>
                </a:lnTo>
                <a:lnTo>
                  <a:pt x="1901164" y="276225"/>
                </a:lnTo>
                <a:lnTo>
                  <a:pt x="1890420" y="276225"/>
                </a:lnTo>
                <a:lnTo>
                  <a:pt x="1888528" y="277495"/>
                </a:lnTo>
                <a:lnTo>
                  <a:pt x="1887423" y="277495"/>
                </a:lnTo>
                <a:lnTo>
                  <a:pt x="1885543" y="276225"/>
                </a:lnTo>
                <a:lnTo>
                  <a:pt x="1884540" y="276225"/>
                </a:lnTo>
                <a:lnTo>
                  <a:pt x="1883689" y="274955"/>
                </a:lnTo>
                <a:lnTo>
                  <a:pt x="1883664" y="273685"/>
                </a:lnTo>
                <a:lnTo>
                  <a:pt x="1884375" y="273685"/>
                </a:lnTo>
                <a:lnTo>
                  <a:pt x="1886724" y="272415"/>
                </a:lnTo>
                <a:lnTo>
                  <a:pt x="1898472" y="272415"/>
                </a:lnTo>
                <a:lnTo>
                  <a:pt x="1900936" y="273685"/>
                </a:lnTo>
                <a:lnTo>
                  <a:pt x="1902091" y="274955"/>
                </a:lnTo>
                <a:lnTo>
                  <a:pt x="1907235" y="274955"/>
                </a:lnTo>
                <a:lnTo>
                  <a:pt x="1916582" y="273685"/>
                </a:lnTo>
                <a:lnTo>
                  <a:pt x="1918106" y="274955"/>
                </a:lnTo>
                <a:lnTo>
                  <a:pt x="1921852" y="274955"/>
                </a:lnTo>
                <a:lnTo>
                  <a:pt x="1922767" y="276225"/>
                </a:lnTo>
                <a:lnTo>
                  <a:pt x="1922907" y="276225"/>
                </a:lnTo>
                <a:lnTo>
                  <a:pt x="1922907" y="266065"/>
                </a:lnTo>
                <a:lnTo>
                  <a:pt x="1921268" y="266065"/>
                </a:lnTo>
                <a:lnTo>
                  <a:pt x="1920900" y="264795"/>
                </a:lnTo>
                <a:lnTo>
                  <a:pt x="1928418" y="264795"/>
                </a:lnTo>
                <a:lnTo>
                  <a:pt x="1928418" y="218719"/>
                </a:lnTo>
                <a:lnTo>
                  <a:pt x="1926577" y="217805"/>
                </a:lnTo>
                <a:lnTo>
                  <a:pt x="1913686" y="217805"/>
                </a:lnTo>
                <a:lnTo>
                  <a:pt x="1913686" y="266065"/>
                </a:lnTo>
                <a:lnTo>
                  <a:pt x="1913458" y="267335"/>
                </a:lnTo>
                <a:lnTo>
                  <a:pt x="1902942" y="267335"/>
                </a:lnTo>
                <a:lnTo>
                  <a:pt x="1902612" y="266065"/>
                </a:lnTo>
                <a:lnTo>
                  <a:pt x="1913686" y="266065"/>
                </a:lnTo>
                <a:lnTo>
                  <a:pt x="1913686" y="217805"/>
                </a:lnTo>
                <a:lnTo>
                  <a:pt x="1895043" y="217805"/>
                </a:lnTo>
                <a:lnTo>
                  <a:pt x="1895043" y="264795"/>
                </a:lnTo>
                <a:lnTo>
                  <a:pt x="1894725" y="266065"/>
                </a:lnTo>
                <a:lnTo>
                  <a:pt x="1890306" y="266065"/>
                </a:lnTo>
                <a:lnTo>
                  <a:pt x="1887943" y="267335"/>
                </a:lnTo>
                <a:lnTo>
                  <a:pt x="1887347" y="266065"/>
                </a:lnTo>
                <a:lnTo>
                  <a:pt x="1883130" y="266065"/>
                </a:lnTo>
                <a:lnTo>
                  <a:pt x="1882609" y="264795"/>
                </a:lnTo>
                <a:lnTo>
                  <a:pt x="1883765" y="263525"/>
                </a:lnTo>
                <a:lnTo>
                  <a:pt x="1884984" y="264795"/>
                </a:lnTo>
                <a:lnTo>
                  <a:pt x="1889709" y="264795"/>
                </a:lnTo>
                <a:lnTo>
                  <a:pt x="1889709" y="263525"/>
                </a:lnTo>
                <a:lnTo>
                  <a:pt x="1891182" y="264795"/>
                </a:lnTo>
                <a:lnTo>
                  <a:pt x="1895043" y="264795"/>
                </a:lnTo>
                <a:lnTo>
                  <a:pt x="1895043" y="217805"/>
                </a:lnTo>
                <a:lnTo>
                  <a:pt x="1879130" y="217805"/>
                </a:lnTo>
                <a:lnTo>
                  <a:pt x="1879130" y="274955"/>
                </a:lnTo>
                <a:lnTo>
                  <a:pt x="1878799" y="276225"/>
                </a:lnTo>
                <a:lnTo>
                  <a:pt x="1877580" y="276225"/>
                </a:lnTo>
                <a:lnTo>
                  <a:pt x="1875993" y="277495"/>
                </a:lnTo>
                <a:lnTo>
                  <a:pt x="1873072" y="277495"/>
                </a:lnTo>
                <a:lnTo>
                  <a:pt x="1872691" y="276225"/>
                </a:lnTo>
                <a:lnTo>
                  <a:pt x="1872754" y="274955"/>
                </a:lnTo>
                <a:lnTo>
                  <a:pt x="1874088" y="273685"/>
                </a:lnTo>
                <a:lnTo>
                  <a:pt x="1878634" y="273685"/>
                </a:lnTo>
                <a:lnTo>
                  <a:pt x="1879130" y="274955"/>
                </a:lnTo>
                <a:lnTo>
                  <a:pt x="1879130" y="217805"/>
                </a:lnTo>
                <a:lnTo>
                  <a:pt x="1878838" y="217805"/>
                </a:lnTo>
                <a:lnTo>
                  <a:pt x="1877098" y="219075"/>
                </a:lnTo>
                <a:lnTo>
                  <a:pt x="1876298" y="217805"/>
                </a:lnTo>
                <a:lnTo>
                  <a:pt x="1872653" y="217805"/>
                </a:lnTo>
                <a:lnTo>
                  <a:pt x="1868995" y="219075"/>
                </a:lnTo>
                <a:lnTo>
                  <a:pt x="1866950" y="219075"/>
                </a:lnTo>
                <a:lnTo>
                  <a:pt x="1863128" y="217805"/>
                </a:lnTo>
                <a:lnTo>
                  <a:pt x="1861413" y="217805"/>
                </a:lnTo>
                <a:lnTo>
                  <a:pt x="1859407" y="219075"/>
                </a:lnTo>
                <a:lnTo>
                  <a:pt x="1856498" y="219075"/>
                </a:lnTo>
                <a:lnTo>
                  <a:pt x="1856498" y="264795"/>
                </a:lnTo>
                <a:lnTo>
                  <a:pt x="1855381" y="266065"/>
                </a:lnTo>
                <a:lnTo>
                  <a:pt x="1854517" y="266065"/>
                </a:lnTo>
                <a:lnTo>
                  <a:pt x="1853425" y="264795"/>
                </a:lnTo>
                <a:lnTo>
                  <a:pt x="1856498" y="264795"/>
                </a:lnTo>
                <a:lnTo>
                  <a:pt x="1856498" y="219075"/>
                </a:lnTo>
                <a:lnTo>
                  <a:pt x="1855812" y="219075"/>
                </a:lnTo>
                <a:lnTo>
                  <a:pt x="1853260" y="217805"/>
                </a:lnTo>
                <a:lnTo>
                  <a:pt x="1849145" y="217805"/>
                </a:lnTo>
                <a:lnTo>
                  <a:pt x="1849145" y="264795"/>
                </a:lnTo>
                <a:lnTo>
                  <a:pt x="1843963" y="266065"/>
                </a:lnTo>
                <a:lnTo>
                  <a:pt x="1826463" y="266065"/>
                </a:lnTo>
                <a:lnTo>
                  <a:pt x="1825955" y="264795"/>
                </a:lnTo>
                <a:lnTo>
                  <a:pt x="1841093" y="264795"/>
                </a:lnTo>
                <a:lnTo>
                  <a:pt x="1845030" y="263525"/>
                </a:lnTo>
                <a:lnTo>
                  <a:pt x="1849145" y="264795"/>
                </a:lnTo>
                <a:lnTo>
                  <a:pt x="1849145" y="217805"/>
                </a:lnTo>
                <a:lnTo>
                  <a:pt x="1822094" y="217805"/>
                </a:lnTo>
                <a:lnTo>
                  <a:pt x="1822094" y="264795"/>
                </a:lnTo>
                <a:lnTo>
                  <a:pt x="1821751" y="266065"/>
                </a:lnTo>
                <a:lnTo>
                  <a:pt x="1807210" y="266065"/>
                </a:lnTo>
                <a:lnTo>
                  <a:pt x="1804987" y="267335"/>
                </a:lnTo>
                <a:lnTo>
                  <a:pt x="1804098" y="267335"/>
                </a:lnTo>
                <a:lnTo>
                  <a:pt x="1802206" y="266065"/>
                </a:lnTo>
                <a:lnTo>
                  <a:pt x="1796834" y="266065"/>
                </a:lnTo>
                <a:lnTo>
                  <a:pt x="1795068" y="264795"/>
                </a:lnTo>
                <a:lnTo>
                  <a:pt x="1822094" y="264795"/>
                </a:lnTo>
                <a:lnTo>
                  <a:pt x="1822094" y="217805"/>
                </a:lnTo>
                <a:lnTo>
                  <a:pt x="1808492" y="217805"/>
                </a:lnTo>
                <a:lnTo>
                  <a:pt x="1807311" y="216535"/>
                </a:lnTo>
                <a:lnTo>
                  <a:pt x="1803590" y="216535"/>
                </a:lnTo>
                <a:lnTo>
                  <a:pt x="1802676" y="217805"/>
                </a:lnTo>
                <a:lnTo>
                  <a:pt x="1790560" y="217805"/>
                </a:lnTo>
                <a:lnTo>
                  <a:pt x="1790560" y="273685"/>
                </a:lnTo>
                <a:lnTo>
                  <a:pt x="1785810" y="273685"/>
                </a:lnTo>
                <a:lnTo>
                  <a:pt x="1784934" y="274955"/>
                </a:lnTo>
                <a:lnTo>
                  <a:pt x="1783867" y="273685"/>
                </a:lnTo>
                <a:lnTo>
                  <a:pt x="1783702" y="273685"/>
                </a:lnTo>
                <a:lnTo>
                  <a:pt x="1783930" y="272415"/>
                </a:lnTo>
                <a:lnTo>
                  <a:pt x="1790065" y="272415"/>
                </a:lnTo>
                <a:lnTo>
                  <a:pt x="1790560" y="273685"/>
                </a:lnTo>
                <a:lnTo>
                  <a:pt x="1790560" y="217805"/>
                </a:lnTo>
                <a:lnTo>
                  <a:pt x="1785175" y="217805"/>
                </a:lnTo>
                <a:lnTo>
                  <a:pt x="1785175" y="264795"/>
                </a:lnTo>
                <a:lnTo>
                  <a:pt x="1775726" y="266065"/>
                </a:lnTo>
                <a:lnTo>
                  <a:pt x="1758467" y="266065"/>
                </a:lnTo>
                <a:lnTo>
                  <a:pt x="1749564" y="264795"/>
                </a:lnTo>
                <a:lnTo>
                  <a:pt x="1749044" y="264795"/>
                </a:lnTo>
                <a:lnTo>
                  <a:pt x="1755597" y="263525"/>
                </a:lnTo>
                <a:lnTo>
                  <a:pt x="1767103" y="263525"/>
                </a:lnTo>
                <a:lnTo>
                  <a:pt x="1767103" y="264795"/>
                </a:lnTo>
                <a:lnTo>
                  <a:pt x="1785175" y="264795"/>
                </a:lnTo>
                <a:lnTo>
                  <a:pt x="1785175" y="217805"/>
                </a:lnTo>
                <a:lnTo>
                  <a:pt x="1772831" y="217805"/>
                </a:lnTo>
                <a:lnTo>
                  <a:pt x="1766087" y="215265"/>
                </a:lnTo>
                <a:lnTo>
                  <a:pt x="1743176" y="215265"/>
                </a:lnTo>
                <a:lnTo>
                  <a:pt x="1743176" y="264795"/>
                </a:lnTo>
                <a:lnTo>
                  <a:pt x="1742986" y="264795"/>
                </a:lnTo>
                <a:lnTo>
                  <a:pt x="1742109" y="266065"/>
                </a:lnTo>
                <a:lnTo>
                  <a:pt x="1740890" y="266065"/>
                </a:lnTo>
                <a:lnTo>
                  <a:pt x="1738337" y="264795"/>
                </a:lnTo>
                <a:lnTo>
                  <a:pt x="1737817" y="264795"/>
                </a:lnTo>
                <a:lnTo>
                  <a:pt x="1737880" y="263525"/>
                </a:lnTo>
                <a:lnTo>
                  <a:pt x="1741855" y="263525"/>
                </a:lnTo>
                <a:lnTo>
                  <a:pt x="1743176" y="264795"/>
                </a:lnTo>
                <a:lnTo>
                  <a:pt x="1743176" y="215265"/>
                </a:lnTo>
                <a:lnTo>
                  <a:pt x="1740776" y="215265"/>
                </a:lnTo>
                <a:lnTo>
                  <a:pt x="1739874" y="216535"/>
                </a:lnTo>
                <a:lnTo>
                  <a:pt x="1737093" y="217805"/>
                </a:lnTo>
                <a:lnTo>
                  <a:pt x="1734947" y="217805"/>
                </a:lnTo>
                <a:lnTo>
                  <a:pt x="1732241" y="216535"/>
                </a:lnTo>
                <a:lnTo>
                  <a:pt x="1730311" y="216535"/>
                </a:lnTo>
                <a:lnTo>
                  <a:pt x="1729435" y="215265"/>
                </a:lnTo>
                <a:lnTo>
                  <a:pt x="1708683" y="215265"/>
                </a:lnTo>
                <a:lnTo>
                  <a:pt x="1708683" y="263525"/>
                </a:lnTo>
                <a:lnTo>
                  <a:pt x="1708188" y="263525"/>
                </a:lnTo>
                <a:lnTo>
                  <a:pt x="1706778" y="264795"/>
                </a:lnTo>
                <a:lnTo>
                  <a:pt x="1704187" y="264795"/>
                </a:lnTo>
                <a:lnTo>
                  <a:pt x="1704111" y="263525"/>
                </a:lnTo>
                <a:lnTo>
                  <a:pt x="1705152" y="262255"/>
                </a:lnTo>
                <a:lnTo>
                  <a:pt x="1708162" y="262255"/>
                </a:lnTo>
                <a:lnTo>
                  <a:pt x="1708683" y="263525"/>
                </a:lnTo>
                <a:lnTo>
                  <a:pt x="1708683" y="215265"/>
                </a:lnTo>
                <a:lnTo>
                  <a:pt x="1686585" y="215265"/>
                </a:lnTo>
                <a:lnTo>
                  <a:pt x="1686585" y="272415"/>
                </a:lnTo>
                <a:lnTo>
                  <a:pt x="1683004" y="272415"/>
                </a:lnTo>
                <a:lnTo>
                  <a:pt x="1682877" y="271145"/>
                </a:lnTo>
                <a:lnTo>
                  <a:pt x="1686471" y="271145"/>
                </a:lnTo>
                <a:lnTo>
                  <a:pt x="1686585" y="272415"/>
                </a:lnTo>
                <a:lnTo>
                  <a:pt x="1686585" y="215265"/>
                </a:lnTo>
                <a:lnTo>
                  <a:pt x="1682953" y="215265"/>
                </a:lnTo>
                <a:lnTo>
                  <a:pt x="1682953" y="263525"/>
                </a:lnTo>
                <a:lnTo>
                  <a:pt x="1654378" y="263525"/>
                </a:lnTo>
                <a:lnTo>
                  <a:pt x="1654378" y="272415"/>
                </a:lnTo>
                <a:lnTo>
                  <a:pt x="1654009" y="273685"/>
                </a:lnTo>
                <a:lnTo>
                  <a:pt x="1648980" y="273685"/>
                </a:lnTo>
                <a:lnTo>
                  <a:pt x="1647748" y="272415"/>
                </a:lnTo>
                <a:lnTo>
                  <a:pt x="1647863" y="271145"/>
                </a:lnTo>
                <a:lnTo>
                  <a:pt x="1653654" y="271145"/>
                </a:lnTo>
                <a:lnTo>
                  <a:pt x="1654378" y="272415"/>
                </a:lnTo>
                <a:lnTo>
                  <a:pt x="1654378" y="263525"/>
                </a:lnTo>
                <a:lnTo>
                  <a:pt x="1649844" y="263525"/>
                </a:lnTo>
                <a:lnTo>
                  <a:pt x="1650314" y="262255"/>
                </a:lnTo>
                <a:lnTo>
                  <a:pt x="1682661" y="262255"/>
                </a:lnTo>
                <a:lnTo>
                  <a:pt x="1682953" y="263525"/>
                </a:lnTo>
                <a:lnTo>
                  <a:pt x="1682953" y="215265"/>
                </a:lnTo>
                <a:lnTo>
                  <a:pt x="1646250" y="215265"/>
                </a:lnTo>
                <a:lnTo>
                  <a:pt x="1646250" y="263525"/>
                </a:lnTo>
                <a:lnTo>
                  <a:pt x="1644472" y="263525"/>
                </a:lnTo>
                <a:lnTo>
                  <a:pt x="1644472" y="271145"/>
                </a:lnTo>
                <a:lnTo>
                  <a:pt x="1644129" y="272415"/>
                </a:lnTo>
                <a:lnTo>
                  <a:pt x="1638935" y="272415"/>
                </a:lnTo>
                <a:lnTo>
                  <a:pt x="1639227" y="271145"/>
                </a:lnTo>
                <a:lnTo>
                  <a:pt x="1644472" y="271145"/>
                </a:lnTo>
                <a:lnTo>
                  <a:pt x="1644472" y="263525"/>
                </a:lnTo>
                <a:lnTo>
                  <a:pt x="1640776" y="263525"/>
                </a:lnTo>
                <a:lnTo>
                  <a:pt x="1641360" y="262255"/>
                </a:lnTo>
                <a:lnTo>
                  <a:pt x="1645780" y="262255"/>
                </a:lnTo>
                <a:lnTo>
                  <a:pt x="1646250" y="263525"/>
                </a:lnTo>
                <a:lnTo>
                  <a:pt x="1646250" y="215265"/>
                </a:lnTo>
                <a:lnTo>
                  <a:pt x="1642541" y="215265"/>
                </a:lnTo>
                <a:lnTo>
                  <a:pt x="1640357" y="213995"/>
                </a:lnTo>
                <a:lnTo>
                  <a:pt x="1636928" y="213995"/>
                </a:lnTo>
                <a:lnTo>
                  <a:pt x="1636928" y="263525"/>
                </a:lnTo>
                <a:lnTo>
                  <a:pt x="1622577" y="263525"/>
                </a:lnTo>
                <a:lnTo>
                  <a:pt x="1622793" y="262255"/>
                </a:lnTo>
                <a:lnTo>
                  <a:pt x="1636674" y="262255"/>
                </a:lnTo>
                <a:lnTo>
                  <a:pt x="1636928" y="263525"/>
                </a:lnTo>
                <a:lnTo>
                  <a:pt x="1636928" y="213995"/>
                </a:lnTo>
                <a:lnTo>
                  <a:pt x="1633702" y="213995"/>
                </a:lnTo>
                <a:lnTo>
                  <a:pt x="1631823" y="215265"/>
                </a:lnTo>
                <a:lnTo>
                  <a:pt x="1631403" y="215265"/>
                </a:lnTo>
                <a:lnTo>
                  <a:pt x="1630946" y="213995"/>
                </a:lnTo>
                <a:lnTo>
                  <a:pt x="1631594" y="212725"/>
                </a:lnTo>
                <a:lnTo>
                  <a:pt x="1657489" y="212725"/>
                </a:lnTo>
                <a:lnTo>
                  <a:pt x="1660029" y="213995"/>
                </a:lnTo>
                <a:lnTo>
                  <a:pt x="1661490" y="213995"/>
                </a:lnTo>
                <a:lnTo>
                  <a:pt x="1663534" y="212725"/>
                </a:lnTo>
                <a:lnTo>
                  <a:pt x="1668805" y="212725"/>
                </a:lnTo>
                <a:lnTo>
                  <a:pt x="1669326" y="213995"/>
                </a:lnTo>
                <a:lnTo>
                  <a:pt x="1671675" y="213995"/>
                </a:lnTo>
                <a:lnTo>
                  <a:pt x="1673047" y="212725"/>
                </a:lnTo>
                <a:lnTo>
                  <a:pt x="1673669" y="212725"/>
                </a:lnTo>
                <a:lnTo>
                  <a:pt x="1675460" y="213995"/>
                </a:lnTo>
                <a:lnTo>
                  <a:pt x="1676501" y="212725"/>
                </a:lnTo>
                <a:lnTo>
                  <a:pt x="1687004" y="212725"/>
                </a:lnTo>
                <a:lnTo>
                  <a:pt x="1688147" y="213995"/>
                </a:lnTo>
                <a:lnTo>
                  <a:pt x="1699539" y="213995"/>
                </a:lnTo>
                <a:lnTo>
                  <a:pt x="1702765" y="212725"/>
                </a:lnTo>
                <a:lnTo>
                  <a:pt x="1705419" y="212725"/>
                </a:lnTo>
                <a:lnTo>
                  <a:pt x="1708873" y="213995"/>
                </a:lnTo>
                <a:lnTo>
                  <a:pt x="1709775" y="213995"/>
                </a:lnTo>
                <a:lnTo>
                  <a:pt x="1711985" y="212725"/>
                </a:lnTo>
                <a:lnTo>
                  <a:pt x="1723161" y="212725"/>
                </a:lnTo>
                <a:lnTo>
                  <a:pt x="1725345" y="213995"/>
                </a:lnTo>
                <a:lnTo>
                  <a:pt x="1784019" y="213995"/>
                </a:lnTo>
                <a:lnTo>
                  <a:pt x="1785747" y="212725"/>
                </a:lnTo>
                <a:lnTo>
                  <a:pt x="1786585" y="213995"/>
                </a:lnTo>
                <a:lnTo>
                  <a:pt x="1787702" y="213995"/>
                </a:lnTo>
                <a:lnTo>
                  <a:pt x="1788007" y="212725"/>
                </a:lnTo>
                <a:lnTo>
                  <a:pt x="1790598" y="212725"/>
                </a:lnTo>
                <a:lnTo>
                  <a:pt x="1792820" y="213995"/>
                </a:lnTo>
                <a:lnTo>
                  <a:pt x="1836331" y="213995"/>
                </a:lnTo>
                <a:lnTo>
                  <a:pt x="1838591" y="215265"/>
                </a:lnTo>
                <a:lnTo>
                  <a:pt x="1839175" y="215265"/>
                </a:lnTo>
                <a:lnTo>
                  <a:pt x="1842173" y="213995"/>
                </a:lnTo>
                <a:lnTo>
                  <a:pt x="1844560" y="213995"/>
                </a:lnTo>
                <a:lnTo>
                  <a:pt x="1847519" y="215265"/>
                </a:lnTo>
                <a:lnTo>
                  <a:pt x="1847989" y="215265"/>
                </a:lnTo>
                <a:lnTo>
                  <a:pt x="1849704" y="213995"/>
                </a:lnTo>
                <a:lnTo>
                  <a:pt x="1879917" y="213995"/>
                </a:lnTo>
                <a:lnTo>
                  <a:pt x="1881047" y="215265"/>
                </a:lnTo>
                <a:lnTo>
                  <a:pt x="1883892" y="215265"/>
                </a:lnTo>
                <a:lnTo>
                  <a:pt x="1886724" y="213995"/>
                </a:lnTo>
                <a:lnTo>
                  <a:pt x="1891563" y="213995"/>
                </a:lnTo>
                <a:lnTo>
                  <a:pt x="1892160" y="215265"/>
                </a:lnTo>
                <a:lnTo>
                  <a:pt x="1894433" y="215265"/>
                </a:lnTo>
                <a:lnTo>
                  <a:pt x="1896986" y="213995"/>
                </a:lnTo>
                <a:lnTo>
                  <a:pt x="1898650" y="213995"/>
                </a:lnTo>
                <a:lnTo>
                  <a:pt x="1900428" y="215265"/>
                </a:lnTo>
                <a:lnTo>
                  <a:pt x="1902472" y="215265"/>
                </a:lnTo>
                <a:lnTo>
                  <a:pt x="1930234" y="216535"/>
                </a:lnTo>
                <a:lnTo>
                  <a:pt x="1931682" y="215265"/>
                </a:lnTo>
                <a:lnTo>
                  <a:pt x="1943798" y="215265"/>
                </a:lnTo>
                <a:lnTo>
                  <a:pt x="1950199" y="216535"/>
                </a:lnTo>
                <a:lnTo>
                  <a:pt x="1999843" y="216535"/>
                </a:lnTo>
                <a:lnTo>
                  <a:pt x="2001774" y="217805"/>
                </a:lnTo>
                <a:lnTo>
                  <a:pt x="2017255" y="217805"/>
                </a:lnTo>
                <a:lnTo>
                  <a:pt x="2017852" y="216535"/>
                </a:lnTo>
                <a:lnTo>
                  <a:pt x="2020125" y="216535"/>
                </a:lnTo>
                <a:lnTo>
                  <a:pt x="2021801" y="217805"/>
                </a:lnTo>
                <a:lnTo>
                  <a:pt x="2087003" y="217805"/>
                </a:lnTo>
                <a:lnTo>
                  <a:pt x="2088972" y="219075"/>
                </a:lnTo>
                <a:lnTo>
                  <a:pt x="2089442" y="219075"/>
                </a:lnTo>
                <a:lnTo>
                  <a:pt x="2091537" y="217805"/>
                </a:lnTo>
                <a:lnTo>
                  <a:pt x="2092960" y="217805"/>
                </a:lnTo>
                <a:lnTo>
                  <a:pt x="2094903" y="219075"/>
                </a:lnTo>
                <a:lnTo>
                  <a:pt x="2137168" y="219075"/>
                </a:lnTo>
                <a:lnTo>
                  <a:pt x="2138603" y="217805"/>
                </a:lnTo>
                <a:lnTo>
                  <a:pt x="2139137" y="217805"/>
                </a:lnTo>
                <a:lnTo>
                  <a:pt x="2141944" y="219075"/>
                </a:lnTo>
                <a:lnTo>
                  <a:pt x="2144433" y="219075"/>
                </a:lnTo>
                <a:lnTo>
                  <a:pt x="2146858" y="220345"/>
                </a:lnTo>
                <a:lnTo>
                  <a:pt x="2147290" y="220345"/>
                </a:lnTo>
                <a:lnTo>
                  <a:pt x="2149691" y="219075"/>
                </a:lnTo>
                <a:lnTo>
                  <a:pt x="2155952" y="219075"/>
                </a:lnTo>
                <a:lnTo>
                  <a:pt x="2156498" y="217805"/>
                </a:lnTo>
                <a:lnTo>
                  <a:pt x="2157628" y="217805"/>
                </a:lnTo>
                <a:lnTo>
                  <a:pt x="2158200" y="219075"/>
                </a:lnTo>
                <a:lnTo>
                  <a:pt x="2167229" y="219075"/>
                </a:lnTo>
                <a:lnTo>
                  <a:pt x="2168372" y="220345"/>
                </a:lnTo>
                <a:lnTo>
                  <a:pt x="2173160" y="220345"/>
                </a:lnTo>
                <a:lnTo>
                  <a:pt x="2174938" y="219075"/>
                </a:lnTo>
                <a:lnTo>
                  <a:pt x="2176208" y="219075"/>
                </a:lnTo>
                <a:lnTo>
                  <a:pt x="2179256" y="220345"/>
                </a:lnTo>
                <a:lnTo>
                  <a:pt x="2181314" y="221615"/>
                </a:lnTo>
                <a:lnTo>
                  <a:pt x="2185911" y="221615"/>
                </a:lnTo>
                <a:lnTo>
                  <a:pt x="2188349" y="220345"/>
                </a:lnTo>
                <a:lnTo>
                  <a:pt x="2191575" y="221615"/>
                </a:lnTo>
                <a:lnTo>
                  <a:pt x="2192109" y="221615"/>
                </a:lnTo>
                <a:lnTo>
                  <a:pt x="2192731" y="222885"/>
                </a:lnTo>
                <a:lnTo>
                  <a:pt x="2192731" y="210185"/>
                </a:lnTo>
                <a:lnTo>
                  <a:pt x="2191512" y="210185"/>
                </a:lnTo>
                <a:lnTo>
                  <a:pt x="2191258" y="208915"/>
                </a:lnTo>
                <a:lnTo>
                  <a:pt x="2191093" y="208915"/>
                </a:lnTo>
                <a:lnTo>
                  <a:pt x="2191499" y="207645"/>
                </a:lnTo>
                <a:lnTo>
                  <a:pt x="2191994" y="207645"/>
                </a:lnTo>
                <a:lnTo>
                  <a:pt x="2194941" y="208915"/>
                </a:lnTo>
                <a:lnTo>
                  <a:pt x="2197290" y="208915"/>
                </a:lnTo>
                <a:lnTo>
                  <a:pt x="2200745" y="207645"/>
                </a:lnTo>
                <a:lnTo>
                  <a:pt x="2211628" y="207645"/>
                </a:lnTo>
                <a:lnTo>
                  <a:pt x="2213559" y="208915"/>
                </a:lnTo>
                <a:lnTo>
                  <a:pt x="2272106" y="208915"/>
                </a:lnTo>
                <a:lnTo>
                  <a:pt x="2272652" y="210185"/>
                </a:lnTo>
                <a:lnTo>
                  <a:pt x="2272652" y="205105"/>
                </a:lnTo>
                <a:lnTo>
                  <a:pt x="2261171" y="205105"/>
                </a:lnTo>
                <a:lnTo>
                  <a:pt x="2260511" y="203835"/>
                </a:lnTo>
                <a:lnTo>
                  <a:pt x="2261565" y="203835"/>
                </a:lnTo>
                <a:lnTo>
                  <a:pt x="2262619" y="202565"/>
                </a:lnTo>
                <a:lnTo>
                  <a:pt x="2265159" y="201295"/>
                </a:lnTo>
                <a:lnTo>
                  <a:pt x="2266289" y="201295"/>
                </a:lnTo>
                <a:lnTo>
                  <a:pt x="2269071" y="200025"/>
                </a:lnTo>
                <a:lnTo>
                  <a:pt x="2271509" y="200025"/>
                </a:lnTo>
                <a:lnTo>
                  <a:pt x="2271572" y="199898"/>
                </a:lnTo>
                <a:lnTo>
                  <a:pt x="2271687" y="200050"/>
                </a:lnTo>
                <a:lnTo>
                  <a:pt x="2271877" y="200507"/>
                </a:lnTo>
                <a:lnTo>
                  <a:pt x="2272792" y="201396"/>
                </a:lnTo>
                <a:lnTo>
                  <a:pt x="2273770" y="201396"/>
                </a:lnTo>
                <a:lnTo>
                  <a:pt x="2274354" y="200850"/>
                </a:lnTo>
                <a:lnTo>
                  <a:pt x="2274697" y="200520"/>
                </a:lnTo>
                <a:lnTo>
                  <a:pt x="2274913" y="200050"/>
                </a:lnTo>
                <a:lnTo>
                  <a:pt x="2275027" y="199872"/>
                </a:lnTo>
                <a:lnTo>
                  <a:pt x="2275103" y="200025"/>
                </a:lnTo>
                <a:lnTo>
                  <a:pt x="2278113" y="200025"/>
                </a:lnTo>
                <a:lnTo>
                  <a:pt x="2279929" y="198755"/>
                </a:lnTo>
                <a:lnTo>
                  <a:pt x="2283510" y="198755"/>
                </a:lnTo>
                <a:lnTo>
                  <a:pt x="2284679" y="201295"/>
                </a:lnTo>
                <a:lnTo>
                  <a:pt x="2285669" y="202565"/>
                </a:lnTo>
                <a:lnTo>
                  <a:pt x="2293264" y="202565"/>
                </a:lnTo>
                <a:lnTo>
                  <a:pt x="2293416" y="203835"/>
                </a:lnTo>
                <a:lnTo>
                  <a:pt x="2293416" y="174625"/>
                </a:lnTo>
                <a:lnTo>
                  <a:pt x="2293035" y="174625"/>
                </a:lnTo>
                <a:lnTo>
                  <a:pt x="2292477" y="173355"/>
                </a:lnTo>
                <a:lnTo>
                  <a:pt x="2291842" y="173355"/>
                </a:lnTo>
                <a:lnTo>
                  <a:pt x="2291727" y="172085"/>
                </a:lnTo>
                <a:lnTo>
                  <a:pt x="2291651" y="170815"/>
                </a:lnTo>
                <a:lnTo>
                  <a:pt x="2292515" y="170815"/>
                </a:lnTo>
                <a:lnTo>
                  <a:pt x="2293201" y="172085"/>
                </a:lnTo>
                <a:lnTo>
                  <a:pt x="2294331" y="173355"/>
                </a:lnTo>
                <a:lnTo>
                  <a:pt x="2294407" y="104775"/>
                </a:lnTo>
                <a:lnTo>
                  <a:pt x="2292781" y="104775"/>
                </a:lnTo>
                <a:lnTo>
                  <a:pt x="2292781" y="131445"/>
                </a:lnTo>
                <a:lnTo>
                  <a:pt x="2291562" y="131445"/>
                </a:lnTo>
                <a:lnTo>
                  <a:pt x="2291562" y="170815"/>
                </a:lnTo>
                <a:lnTo>
                  <a:pt x="2290546" y="170815"/>
                </a:lnTo>
                <a:lnTo>
                  <a:pt x="2290038" y="169545"/>
                </a:lnTo>
                <a:lnTo>
                  <a:pt x="2290610" y="168275"/>
                </a:lnTo>
                <a:lnTo>
                  <a:pt x="2290978" y="168275"/>
                </a:lnTo>
                <a:lnTo>
                  <a:pt x="2291257" y="169545"/>
                </a:lnTo>
                <a:lnTo>
                  <a:pt x="2291524" y="169545"/>
                </a:lnTo>
                <a:lnTo>
                  <a:pt x="2291562" y="170815"/>
                </a:lnTo>
                <a:lnTo>
                  <a:pt x="2291562" y="131445"/>
                </a:lnTo>
                <a:lnTo>
                  <a:pt x="2288997" y="131445"/>
                </a:lnTo>
                <a:lnTo>
                  <a:pt x="2288870" y="130175"/>
                </a:lnTo>
                <a:lnTo>
                  <a:pt x="2292210" y="130175"/>
                </a:lnTo>
                <a:lnTo>
                  <a:pt x="2292781" y="131445"/>
                </a:lnTo>
                <a:lnTo>
                  <a:pt x="2292781" y="104775"/>
                </a:lnTo>
                <a:lnTo>
                  <a:pt x="2292312" y="104775"/>
                </a:lnTo>
                <a:lnTo>
                  <a:pt x="2291397" y="103505"/>
                </a:lnTo>
                <a:lnTo>
                  <a:pt x="2289162" y="104775"/>
                </a:lnTo>
                <a:lnTo>
                  <a:pt x="2287714" y="104775"/>
                </a:lnTo>
                <a:lnTo>
                  <a:pt x="2281859" y="105841"/>
                </a:lnTo>
                <a:lnTo>
                  <a:pt x="2281859" y="172085"/>
                </a:lnTo>
                <a:lnTo>
                  <a:pt x="2274925" y="172085"/>
                </a:lnTo>
                <a:lnTo>
                  <a:pt x="2274925" y="199644"/>
                </a:lnTo>
                <a:lnTo>
                  <a:pt x="2273922" y="199644"/>
                </a:lnTo>
                <a:lnTo>
                  <a:pt x="2272665" y="199631"/>
                </a:lnTo>
                <a:lnTo>
                  <a:pt x="2271725" y="199631"/>
                </a:lnTo>
                <a:lnTo>
                  <a:pt x="2272233" y="198755"/>
                </a:lnTo>
                <a:lnTo>
                  <a:pt x="2274544" y="198755"/>
                </a:lnTo>
                <a:lnTo>
                  <a:pt x="2274925" y="199644"/>
                </a:lnTo>
                <a:lnTo>
                  <a:pt x="2274925" y="172085"/>
                </a:lnTo>
                <a:lnTo>
                  <a:pt x="2272817" y="172085"/>
                </a:lnTo>
                <a:lnTo>
                  <a:pt x="2271814" y="173355"/>
                </a:lnTo>
                <a:lnTo>
                  <a:pt x="2270658" y="175895"/>
                </a:lnTo>
                <a:lnTo>
                  <a:pt x="2269172" y="175895"/>
                </a:lnTo>
                <a:lnTo>
                  <a:pt x="2267013" y="174625"/>
                </a:lnTo>
                <a:lnTo>
                  <a:pt x="2262784" y="174625"/>
                </a:lnTo>
                <a:lnTo>
                  <a:pt x="2261463" y="173355"/>
                </a:lnTo>
                <a:lnTo>
                  <a:pt x="2261057" y="173355"/>
                </a:lnTo>
                <a:lnTo>
                  <a:pt x="2260600" y="172085"/>
                </a:lnTo>
                <a:lnTo>
                  <a:pt x="2260612" y="169545"/>
                </a:lnTo>
                <a:lnTo>
                  <a:pt x="2260828" y="168275"/>
                </a:lnTo>
                <a:lnTo>
                  <a:pt x="2265718" y="168275"/>
                </a:lnTo>
                <a:lnTo>
                  <a:pt x="2268283" y="169545"/>
                </a:lnTo>
                <a:lnTo>
                  <a:pt x="2269769" y="169545"/>
                </a:lnTo>
                <a:lnTo>
                  <a:pt x="2271776" y="168275"/>
                </a:lnTo>
                <a:lnTo>
                  <a:pt x="2272360" y="168275"/>
                </a:lnTo>
                <a:lnTo>
                  <a:pt x="2274773" y="169545"/>
                </a:lnTo>
                <a:lnTo>
                  <a:pt x="2279929" y="169545"/>
                </a:lnTo>
                <a:lnTo>
                  <a:pt x="2280691" y="170815"/>
                </a:lnTo>
                <a:lnTo>
                  <a:pt x="2281859" y="172085"/>
                </a:lnTo>
                <a:lnTo>
                  <a:pt x="2281859" y="105841"/>
                </a:lnTo>
                <a:lnTo>
                  <a:pt x="2280678" y="106045"/>
                </a:lnTo>
                <a:lnTo>
                  <a:pt x="2275192" y="106045"/>
                </a:lnTo>
                <a:lnTo>
                  <a:pt x="2265134" y="104775"/>
                </a:lnTo>
                <a:lnTo>
                  <a:pt x="2260549" y="104775"/>
                </a:lnTo>
                <a:lnTo>
                  <a:pt x="2260473" y="203835"/>
                </a:lnTo>
                <a:lnTo>
                  <a:pt x="2256294" y="203835"/>
                </a:lnTo>
                <a:lnTo>
                  <a:pt x="2253208" y="205105"/>
                </a:lnTo>
                <a:lnTo>
                  <a:pt x="2251976" y="205105"/>
                </a:lnTo>
                <a:lnTo>
                  <a:pt x="2250033" y="203835"/>
                </a:lnTo>
                <a:lnTo>
                  <a:pt x="2249182" y="203835"/>
                </a:lnTo>
                <a:lnTo>
                  <a:pt x="2247760" y="205105"/>
                </a:lnTo>
                <a:lnTo>
                  <a:pt x="2245385" y="205105"/>
                </a:lnTo>
                <a:lnTo>
                  <a:pt x="2244623" y="203835"/>
                </a:lnTo>
                <a:lnTo>
                  <a:pt x="2244864" y="203835"/>
                </a:lnTo>
                <a:lnTo>
                  <a:pt x="2245995" y="202565"/>
                </a:lnTo>
                <a:lnTo>
                  <a:pt x="2259838" y="202565"/>
                </a:lnTo>
                <a:lnTo>
                  <a:pt x="2260473" y="203835"/>
                </a:lnTo>
                <a:lnTo>
                  <a:pt x="2260473" y="104800"/>
                </a:lnTo>
                <a:lnTo>
                  <a:pt x="2255050" y="106045"/>
                </a:lnTo>
                <a:lnTo>
                  <a:pt x="2254173" y="106045"/>
                </a:lnTo>
                <a:lnTo>
                  <a:pt x="2252726" y="107315"/>
                </a:lnTo>
                <a:lnTo>
                  <a:pt x="2252218" y="107315"/>
                </a:lnTo>
                <a:lnTo>
                  <a:pt x="2251456" y="106045"/>
                </a:lnTo>
                <a:lnTo>
                  <a:pt x="2251291" y="106045"/>
                </a:lnTo>
                <a:lnTo>
                  <a:pt x="2251291" y="170815"/>
                </a:lnTo>
                <a:lnTo>
                  <a:pt x="2250833" y="172085"/>
                </a:lnTo>
                <a:lnTo>
                  <a:pt x="2249754" y="172085"/>
                </a:lnTo>
                <a:lnTo>
                  <a:pt x="2249525" y="170815"/>
                </a:lnTo>
                <a:lnTo>
                  <a:pt x="2249855" y="170815"/>
                </a:lnTo>
                <a:lnTo>
                  <a:pt x="2250275" y="169545"/>
                </a:lnTo>
                <a:lnTo>
                  <a:pt x="2251087" y="170815"/>
                </a:lnTo>
                <a:lnTo>
                  <a:pt x="2251291" y="170815"/>
                </a:lnTo>
                <a:lnTo>
                  <a:pt x="2251291" y="106045"/>
                </a:lnTo>
                <a:lnTo>
                  <a:pt x="2250109" y="104775"/>
                </a:lnTo>
                <a:lnTo>
                  <a:pt x="2247011" y="104775"/>
                </a:lnTo>
                <a:lnTo>
                  <a:pt x="2247011" y="175895"/>
                </a:lnTo>
                <a:lnTo>
                  <a:pt x="2244483" y="175895"/>
                </a:lnTo>
                <a:lnTo>
                  <a:pt x="2244496" y="174625"/>
                </a:lnTo>
                <a:lnTo>
                  <a:pt x="2246325" y="174625"/>
                </a:lnTo>
                <a:lnTo>
                  <a:pt x="2247011" y="175895"/>
                </a:lnTo>
                <a:lnTo>
                  <a:pt x="2247011" y="104775"/>
                </a:lnTo>
                <a:lnTo>
                  <a:pt x="2245118" y="104775"/>
                </a:lnTo>
                <a:lnTo>
                  <a:pt x="2243531" y="103505"/>
                </a:lnTo>
                <a:lnTo>
                  <a:pt x="2237816" y="103505"/>
                </a:lnTo>
                <a:lnTo>
                  <a:pt x="2237816" y="122555"/>
                </a:lnTo>
                <a:lnTo>
                  <a:pt x="2237663" y="122555"/>
                </a:lnTo>
                <a:lnTo>
                  <a:pt x="2237663" y="202565"/>
                </a:lnTo>
                <a:lnTo>
                  <a:pt x="2237257" y="203835"/>
                </a:lnTo>
                <a:lnTo>
                  <a:pt x="2234742" y="203835"/>
                </a:lnTo>
                <a:lnTo>
                  <a:pt x="2232774" y="205105"/>
                </a:lnTo>
                <a:lnTo>
                  <a:pt x="2231707" y="205105"/>
                </a:lnTo>
                <a:lnTo>
                  <a:pt x="2229993" y="203835"/>
                </a:lnTo>
                <a:lnTo>
                  <a:pt x="2220988" y="203835"/>
                </a:lnTo>
                <a:lnTo>
                  <a:pt x="2219363" y="202565"/>
                </a:lnTo>
                <a:lnTo>
                  <a:pt x="2217991" y="202565"/>
                </a:lnTo>
                <a:lnTo>
                  <a:pt x="2217674" y="203835"/>
                </a:lnTo>
                <a:lnTo>
                  <a:pt x="2201468" y="203835"/>
                </a:lnTo>
                <a:lnTo>
                  <a:pt x="2200567" y="202565"/>
                </a:lnTo>
                <a:lnTo>
                  <a:pt x="2200351" y="202565"/>
                </a:lnTo>
                <a:lnTo>
                  <a:pt x="2200719" y="201295"/>
                </a:lnTo>
                <a:lnTo>
                  <a:pt x="2201100" y="201295"/>
                </a:lnTo>
                <a:lnTo>
                  <a:pt x="2204758" y="200025"/>
                </a:lnTo>
                <a:lnTo>
                  <a:pt x="2220455" y="200025"/>
                </a:lnTo>
                <a:lnTo>
                  <a:pt x="2221103" y="201295"/>
                </a:lnTo>
                <a:lnTo>
                  <a:pt x="2223249" y="201295"/>
                </a:lnTo>
                <a:lnTo>
                  <a:pt x="2225002" y="202565"/>
                </a:lnTo>
                <a:lnTo>
                  <a:pt x="2237663" y="202565"/>
                </a:lnTo>
                <a:lnTo>
                  <a:pt x="2237663" y="122555"/>
                </a:lnTo>
                <a:lnTo>
                  <a:pt x="2237397" y="122555"/>
                </a:lnTo>
                <a:lnTo>
                  <a:pt x="2237397" y="168275"/>
                </a:lnTo>
                <a:lnTo>
                  <a:pt x="2236914" y="169545"/>
                </a:lnTo>
                <a:lnTo>
                  <a:pt x="2235543" y="169545"/>
                </a:lnTo>
                <a:lnTo>
                  <a:pt x="2235047" y="170815"/>
                </a:lnTo>
                <a:lnTo>
                  <a:pt x="2234234" y="172085"/>
                </a:lnTo>
                <a:lnTo>
                  <a:pt x="2233104" y="173355"/>
                </a:lnTo>
                <a:lnTo>
                  <a:pt x="2231948" y="172085"/>
                </a:lnTo>
                <a:lnTo>
                  <a:pt x="2230145" y="172085"/>
                </a:lnTo>
                <a:lnTo>
                  <a:pt x="2229205" y="170815"/>
                </a:lnTo>
                <a:lnTo>
                  <a:pt x="2228939" y="169545"/>
                </a:lnTo>
                <a:lnTo>
                  <a:pt x="2228088" y="168275"/>
                </a:lnTo>
                <a:lnTo>
                  <a:pt x="2229370" y="167005"/>
                </a:lnTo>
                <a:lnTo>
                  <a:pt x="2230069" y="165735"/>
                </a:lnTo>
                <a:lnTo>
                  <a:pt x="2232050" y="167005"/>
                </a:lnTo>
                <a:lnTo>
                  <a:pt x="2235301" y="167005"/>
                </a:lnTo>
                <a:lnTo>
                  <a:pt x="2237105" y="168275"/>
                </a:lnTo>
                <a:lnTo>
                  <a:pt x="2237397" y="168275"/>
                </a:lnTo>
                <a:lnTo>
                  <a:pt x="2237397" y="122555"/>
                </a:lnTo>
                <a:lnTo>
                  <a:pt x="2235606" y="122555"/>
                </a:lnTo>
                <a:lnTo>
                  <a:pt x="2236279" y="121285"/>
                </a:lnTo>
                <a:lnTo>
                  <a:pt x="2237409" y="121285"/>
                </a:lnTo>
                <a:lnTo>
                  <a:pt x="2237816" y="122555"/>
                </a:lnTo>
                <a:lnTo>
                  <a:pt x="2237816" y="103505"/>
                </a:lnTo>
                <a:lnTo>
                  <a:pt x="2225637" y="103505"/>
                </a:lnTo>
                <a:lnTo>
                  <a:pt x="2225637" y="170815"/>
                </a:lnTo>
                <a:lnTo>
                  <a:pt x="2225459" y="172085"/>
                </a:lnTo>
                <a:lnTo>
                  <a:pt x="2224392" y="172085"/>
                </a:lnTo>
                <a:lnTo>
                  <a:pt x="2224036" y="170815"/>
                </a:lnTo>
                <a:lnTo>
                  <a:pt x="2223732" y="170815"/>
                </a:lnTo>
                <a:lnTo>
                  <a:pt x="2223643" y="169545"/>
                </a:lnTo>
                <a:lnTo>
                  <a:pt x="2223401" y="169545"/>
                </a:lnTo>
                <a:lnTo>
                  <a:pt x="2222665" y="168275"/>
                </a:lnTo>
                <a:lnTo>
                  <a:pt x="2225230" y="168275"/>
                </a:lnTo>
                <a:lnTo>
                  <a:pt x="2225611" y="169545"/>
                </a:lnTo>
                <a:lnTo>
                  <a:pt x="2225637" y="170815"/>
                </a:lnTo>
                <a:lnTo>
                  <a:pt x="2225637" y="103505"/>
                </a:lnTo>
                <a:lnTo>
                  <a:pt x="2208403" y="103505"/>
                </a:lnTo>
                <a:lnTo>
                  <a:pt x="2208403" y="172085"/>
                </a:lnTo>
                <a:lnTo>
                  <a:pt x="2204910" y="172085"/>
                </a:lnTo>
                <a:lnTo>
                  <a:pt x="2205545" y="170815"/>
                </a:lnTo>
                <a:lnTo>
                  <a:pt x="2208022" y="170815"/>
                </a:lnTo>
                <a:lnTo>
                  <a:pt x="2208403" y="172085"/>
                </a:lnTo>
                <a:lnTo>
                  <a:pt x="2208403" y="103505"/>
                </a:lnTo>
                <a:lnTo>
                  <a:pt x="2204440" y="103505"/>
                </a:lnTo>
                <a:lnTo>
                  <a:pt x="2202230" y="102235"/>
                </a:lnTo>
                <a:lnTo>
                  <a:pt x="2198611" y="102235"/>
                </a:lnTo>
                <a:lnTo>
                  <a:pt x="2198433" y="101968"/>
                </a:lnTo>
                <a:lnTo>
                  <a:pt x="2198433" y="196215"/>
                </a:lnTo>
                <a:lnTo>
                  <a:pt x="2197595" y="196215"/>
                </a:lnTo>
                <a:lnTo>
                  <a:pt x="2198128" y="194945"/>
                </a:lnTo>
                <a:lnTo>
                  <a:pt x="2198433" y="196215"/>
                </a:lnTo>
                <a:lnTo>
                  <a:pt x="2198433" y="101968"/>
                </a:lnTo>
                <a:lnTo>
                  <a:pt x="2197773" y="100965"/>
                </a:lnTo>
                <a:lnTo>
                  <a:pt x="2195842" y="100965"/>
                </a:lnTo>
                <a:lnTo>
                  <a:pt x="2194039" y="102235"/>
                </a:lnTo>
                <a:lnTo>
                  <a:pt x="2193734" y="102235"/>
                </a:lnTo>
                <a:lnTo>
                  <a:pt x="2193734" y="201295"/>
                </a:lnTo>
                <a:lnTo>
                  <a:pt x="2192197" y="202565"/>
                </a:lnTo>
                <a:lnTo>
                  <a:pt x="2191347" y="202565"/>
                </a:lnTo>
                <a:lnTo>
                  <a:pt x="2189365" y="203835"/>
                </a:lnTo>
                <a:lnTo>
                  <a:pt x="2186686" y="203835"/>
                </a:lnTo>
                <a:lnTo>
                  <a:pt x="2186444" y="202565"/>
                </a:lnTo>
                <a:lnTo>
                  <a:pt x="2189492" y="201295"/>
                </a:lnTo>
                <a:lnTo>
                  <a:pt x="2191410" y="200025"/>
                </a:lnTo>
                <a:lnTo>
                  <a:pt x="2192947" y="200025"/>
                </a:lnTo>
                <a:lnTo>
                  <a:pt x="2193239" y="201295"/>
                </a:lnTo>
                <a:lnTo>
                  <a:pt x="2193734" y="201295"/>
                </a:lnTo>
                <a:lnTo>
                  <a:pt x="2193734" y="102235"/>
                </a:lnTo>
                <a:lnTo>
                  <a:pt x="2189365" y="102235"/>
                </a:lnTo>
                <a:lnTo>
                  <a:pt x="2188299" y="103454"/>
                </a:lnTo>
                <a:lnTo>
                  <a:pt x="2188299" y="120015"/>
                </a:lnTo>
                <a:lnTo>
                  <a:pt x="2187892" y="121285"/>
                </a:lnTo>
                <a:lnTo>
                  <a:pt x="2186457" y="121285"/>
                </a:lnTo>
                <a:lnTo>
                  <a:pt x="2186267" y="120015"/>
                </a:lnTo>
                <a:lnTo>
                  <a:pt x="2188299" y="120015"/>
                </a:lnTo>
                <a:lnTo>
                  <a:pt x="2188299" y="103454"/>
                </a:lnTo>
                <a:lnTo>
                  <a:pt x="2187727" y="103505"/>
                </a:lnTo>
                <a:lnTo>
                  <a:pt x="2186038" y="102235"/>
                </a:lnTo>
                <a:lnTo>
                  <a:pt x="2183498" y="102235"/>
                </a:lnTo>
                <a:lnTo>
                  <a:pt x="2183498" y="201295"/>
                </a:lnTo>
                <a:lnTo>
                  <a:pt x="2183358" y="202565"/>
                </a:lnTo>
                <a:lnTo>
                  <a:pt x="2182584" y="202565"/>
                </a:lnTo>
                <a:lnTo>
                  <a:pt x="2182584" y="207645"/>
                </a:lnTo>
                <a:lnTo>
                  <a:pt x="2182584" y="208915"/>
                </a:lnTo>
                <a:lnTo>
                  <a:pt x="2177554" y="208915"/>
                </a:lnTo>
                <a:lnTo>
                  <a:pt x="2173795" y="210185"/>
                </a:lnTo>
                <a:lnTo>
                  <a:pt x="2171344" y="210185"/>
                </a:lnTo>
                <a:lnTo>
                  <a:pt x="2167521" y="208915"/>
                </a:lnTo>
                <a:lnTo>
                  <a:pt x="2166213" y="208915"/>
                </a:lnTo>
                <a:lnTo>
                  <a:pt x="2164283" y="210185"/>
                </a:lnTo>
                <a:lnTo>
                  <a:pt x="2163686" y="210185"/>
                </a:lnTo>
                <a:lnTo>
                  <a:pt x="2162035" y="208915"/>
                </a:lnTo>
                <a:lnTo>
                  <a:pt x="2135060" y="208915"/>
                </a:lnTo>
                <a:lnTo>
                  <a:pt x="2132634" y="206375"/>
                </a:lnTo>
                <a:lnTo>
                  <a:pt x="2130844" y="207645"/>
                </a:lnTo>
                <a:lnTo>
                  <a:pt x="2120620" y="207645"/>
                </a:lnTo>
                <a:lnTo>
                  <a:pt x="2117775" y="208915"/>
                </a:lnTo>
                <a:lnTo>
                  <a:pt x="2115985" y="208915"/>
                </a:lnTo>
                <a:lnTo>
                  <a:pt x="2112848" y="207645"/>
                </a:lnTo>
                <a:lnTo>
                  <a:pt x="2103831" y="207645"/>
                </a:lnTo>
                <a:lnTo>
                  <a:pt x="2100580" y="206375"/>
                </a:lnTo>
                <a:lnTo>
                  <a:pt x="2101786" y="205105"/>
                </a:lnTo>
                <a:lnTo>
                  <a:pt x="2147024" y="205105"/>
                </a:lnTo>
                <a:lnTo>
                  <a:pt x="2149284" y="206375"/>
                </a:lnTo>
                <a:lnTo>
                  <a:pt x="2160371" y="206375"/>
                </a:lnTo>
                <a:lnTo>
                  <a:pt x="2161476" y="207645"/>
                </a:lnTo>
                <a:lnTo>
                  <a:pt x="2182584" y="207645"/>
                </a:lnTo>
                <a:lnTo>
                  <a:pt x="2182584" y="202565"/>
                </a:lnTo>
                <a:lnTo>
                  <a:pt x="2180475" y="202565"/>
                </a:lnTo>
                <a:lnTo>
                  <a:pt x="2178799" y="203835"/>
                </a:lnTo>
                <a:lnTo>
                  <a:pt x="2178151" y="203835"/>
                </a:lnTo>
                <a:lnTo>
                  <a:pt x="2172893" y="202565"/>
                </a:lnTo>
                <a:lnTo>
                  <a:pt x="2152472" y="202565"/>
                </a:lnTo>
                <a:lnTo>
                  <a:pt x="2134451" y="201295"/>
                </a:lnTo>
                <a:lnTo>
                  <a:pt x="2105926" y="201295"/>
                </a:lnTo>
                <a:lnTo>
                  <a:pt x="2096363" y="201295"/>
                </a:lnTo>
                <a:lnTo>
                  <a:pt x="2096363" y="206375"/>
                </a:lnTo>
                <a:lnTo>
                  <a:pt x="2094280" y="207645"/>
                </a:lnTo>
                <a:lnTo>
                  <a:pt x="2092515" y="207645"/>
                </a:lnTo>
                <a:lnTo>
                  <a:pt x="2090153" y="206375"/>
                </a:lnTo>
                <a:lnTo>
                  <a:pt x="2089721" y="206375"/>
                </a:lnTo>
                <a:lnTo>
                  <a:pt x="2091169" y="205105"/>
                </a:lnTo>
                <a:lnTo>
                  <a:pt x="2095258" y="205105"/>
                </a:lnTo>
                <a:lnTo>
                  <a:pt x="2096363" y="206375"/>
                </a:lnTo>
                <a:lnTo>
                  <a:pt x="2096363" y="201295"/>
                </a:lnTo>
                <a:lnTo>
                  <a:pt x="2089454" y="201295"/>
                </a:lnTo>
                <a:lnTo>
                  <a:pt x="2088667" y="200025"/>
                </a:lnTo>
                <a:lnTo>
                  <a:pt x="2082215" y="200025"/>
                </a:lnTo>
                <a:lnTo>
                  <a:pt x="2082215" y="206375"/>
                </a:lnTo>
                <a:lnTo>
                  <a:pt x="2081022" y="207645"/>
                </a:lnTo>
                <a:lnTo>
                  <a:pt x="2079345" y="207645"/>
                </a:lnTo>
                <a:lnTo>
                  <a:pt x="2077859" y="206375"/>
                </a:lnTo>
                <a:lnTo>
                  <a:pt x="2076881" y="206375"/>
                </a:lnTo>
                <a:lnTo>
                  <a:pt x="2077859" y="205105"/>
                </a:lnTo>
                <a:lnTo>
                  <a:pt x="2081466" y="205105"/>
                </a:lnTo>
                <a:lnTo>
                  <a:pt x="2082215" y="206375"/>
                </a:lnTo>
                <a:lnTo>
                  <a:pt x="2082215" y="200025"/>
                </a:lnTo>
                <a:lnTo>
                  <a:pt x="2078926" y="200025"/>
                </a:lnTo>
                <a:lnTo>
                  <a:pt x="2076932" y="201295"/>
                </a:lnTo>
                <a:lnTo>
                  <a:pt x="2076119" y="201295"/>
                </a:lnTo>
                <a:lnTo>
                  <a:pt x="2074443" y="200025"/>
                </a:lnTo>
                <a:lnTo>
                  <a:pt x="2066277" y="200025"/>
                </a:lnTo>
                <a:lnTo>
                  <a:pt x="2066277" y="205105"/>
                </a:lnTo>
                <a:lnTo>
                  <a:pt x="2065604" y="206375"/>
                </a:lnTo>
                <a:lnTo>
                  <a:pt x="2063788" y="206375"/>
                </a:lnTo>
                <a:lnTo>
                  <a:pt x="2061425" y="205105"/>
                </a:lnTo>
                <a:lnTo>
                  <a:pt x="2050757" y="205105"/>
                </a:lnTo>
                <a:lnTo>
                  <a:pt x="2050961" y="203835"/>
                </a:lnTo>
                <a:lnTo>
                  <a:pt x="2065769" y="203835"/>
                </a:lnTo>
                <a:lnTo>
                  <a:pt x="2066277" y="205105"/>
                </a:lnTo>
                <a:lnTo>
                  <a:pt x="2066277" y="200025"/>
                </a:lnTo>
                <a:lnTo>
                  <a:pt x="2065528" y="200025"/>
                </a:lnTo>
                <a:lnTo>
                  <a:pt x="2065591" y="198755"/>
                </a:lnTo>
                <a:lnTo>
                  <a:pt x="2070442" y="198755"/>
                </a:lnTo>
                <a:lnTo>
                  <a:pt x="2072652" y="197485"/>
                </a:lnTo>
                <a:lnTo>
                  <a:pt x="2073160" y="197485"/>
                </a:lnTo>
                <a:lnTo>
                  <a:pt x="2074608" y="198755"/>
                </a:lnTo>
                <a:lnTo>
                  <a:pt x="2096757" y="198755"/>
                </a:lnTo>
                <a:lnTo>
                  <a:pt x="2099221" y="200025"/>
                </a:lnTo>
                <a:lnTo>
                  <a:pt x="2103729" y="200025"/>
                </a:lnTo>
                <a:lnTo>
                  <a:pt x="2105926" y="201295"/>
                </a:lnTo>
                <a:lnTo>
                  <a:pt x="2109089" y="198755"/>
                </a:lnTo>
                <a:lnTo>
                  <a:pt x="2110143" y="198755"/>
                </a:lnTo>
                <a:lnTo>
                  <a:pt x="2111806" y="200025"/>
                </a:lnTo>
                <a:lnTo>
                  <a:pt x="2122106" y="200025"/>
                </a:lnTo>
                <a:lnTo>
                  <a:pt x="2124265" y="198755"/>
                </a:lnTo>
                <a:lnTo>
                  <a:pt x="2133295" y="198755"/>
                </a:lnTo>
                <a:lnTo>
                  <a:pt x="2134933" y="200025"/>
                </a:lnTo>
                <a:lnTo>
                  <a:pt x="2160994" y="200025"/>
                </a:lnTo>
                <a:lnTo>
                  <a:pt x="2161019" y="198755"/>
                </a:lnTo>
                <a:lnTo>
                  <a:pt x="2163153" y="200025"/>
                </a:lnTo>
                <a:lnTo>
                  <a:pt x="2164016" y="200025"/>
                </a:lnTo>
                <a:lnTo>
                  <a:pt x="2166874" y="198755"/>
                </a:lnTo>
                <a:lnTo>
                  <a:pt x="2168906" y="198755"/>
                </a:lnTo>
                <a:lnTo>
                  <a:pt x="2172068" y="200025"/>
                </a:lnTo>
                <a:lnTo>
                  <a:pt x="2173224" y="200025"/>
                </a:lnTo>
                <a:lnTo>
                  <a:pt x="2182622" y="201295"/>
                </a:lnTo>
                <a:lnTo>
                  <a:pt x="2183498" y="201295"/>
                </a:lnTo>
                <a:lnTo>
                  <a:pt x="2183498" y="102235"/>
                </a:lnTo>
                <a:lnTo>
                  <a:pt x="2151672" y="102235"/>
                </a:lnTo>
                <a:lnTo>
                  <a:pt x="2151672" y="173355"/>
                </a:lnTo>
                <a:lnTo>
                  <a:pt x="2151227" y="174625"/>
                </a:lnTo>
                <a:lnTo>
                  <a:pt x="2150707" y="174625"/>
                </a:lnTo>
                <a:lnTo>
                  <a:pt x="2149906" y="173355"/>
                </a:lnTo>
                <a:lnTo>
                  <a:pt x="2151672" y="173355"/>
                </a:lnTo>
                <a:lnTo>
                  <a:pt x="2151672" y="102235"/>
                </a:lnTo>
                <a:lnTo>
                  <a:pt x="2144953" y="102235"/>
                </a:lnTo>
                <a:lnTo>
                  <a:pt x="2144953" y="168275"/>
                </a:lnTo>
                <a:lnTo>
                  <a:pt x="2143328" y="168275"/>
                </a:lnTo>
                <a:lnTo>
                  <a:pt x="2143658" y="167005"/>
                </a:lnTo>
                <a:lnTo>
                  <a:pt x="2144941" y="167005"/>
                </a:lnTo>
                <a:lnTo>
                  <a:pt x="2144953" y="168275"/>
                </a:lnTo>
                <a:lnTo>
                  <a:pt x="2144953" y="102235"/>
                </a:lnTo>
                <a:lnTo>
                  <a:pt x="2142566" y="102235"/>
                </a:lnTo>
                <a:lnTo>
                  <a:pt x="2142566" y="173355"/>
                </a:lnTo>
                <a:lnTo>
                  <a:pt x="2141829" y="174625"/>
                </a:lnTo>
                <a:lnTo>
                  <a:pt x="2137714" y="174625"/>
                </a:lnTo>
                <a:lnTo>
                  <a:pt x="2137206" y="173355"/>
                </a:lnTo>
                <a:lnTo>
                  <a:pt x="2142566" y="173355"/>
                </a:lnTo>
                <a:lnTo>
                  <a:pt x="2142566" y="102235"/>
                </a:lnTo>
                <a:lnTo>
                  <a:pt x="2138819" y="102235"/>
                </a:lnTo>
                <a:lnTo>
                  <a:pt x="2135314" y="99695"/>
                </a:lnTo>
                <a:lnTo>
                  <a:pt x="2132673" y="99695"/>
                </a:lnTo>
                <a:lnTo>
                  <a:pt x="2131618" y="100469"/>
                </a:lnTo>
                <a:lnTo>
                  <a:pt x="2131618" y="118745"/>
                </a:lnTo>
                <a:lnTo>
                  <a:pt x="2129828" y="118745"/>
                </a:lnTo>
                <a:lnTo>
                  <a:pt x="2130348" y="117475"/>
                </a:lnTo>
                <a:lnTo>
                  <a:pt x="2130945" y="117475"/>
                </a:lnTo>
                <a:lnTo>
                  <a:pt x="2131618" y="118745"/>
                </a:lnTo>
                <a:lnTo>
                  <a:pt x="2131618" y="100469"/>
                </a:lnTo>
                <a:lnTo>
                  <a:pt x="2129180" y="102235"/>
                </a:lnTo>
                <a:lnTo>
                  <a:pt x="2128291" y="102235"/>
                </a:lnTo>
                <a:lnTo>
                  <a:pt x="2126551" y="100965"/>
                </a:lnTo>
                <a:lnTo>
                  <a:pt x="2125713" y="100965"/>
                </a:lnTo>
                <a:lnTo>
                  <a:pt x="2122424" y="99695"/>
                </a:lnTo>
                <a:lnTo>
                  <a:pt x="2119973" y="100965"/>
                </a:lnTo>
                <a:lnTo>
                  <a:pt x="2119071" y="100965"/>
                </a:lnTo>
                <a:lnTo>
                  <a:pt x="2119071" y="111125"/>
                </a:lnTo>
                <a:lnTo>
                  <a:pt x="2119033" y="112395"/>
                </a:lnTo>
                <a:lnTo>
                  <a:pt x="2117128" y="112395"/>
                </a:lnTo>
                <a:lnTo>
                  <a:pt x="2113864" y="111125"/>
                </a:lnTo>
                <a:lnTo>
                  <a:pt x="2111235" y="109855"/>
                </a:lnTo>
                <a:lnTo>
                  <a:pt x="2109851" y="108585"/>
                </a:lnTo>
                <a:lnTo>
                  <a:pt x="2102167" y="108585"/>
                </a:lnTo>
                <a:lnTo>
                  <a:pt x="2102637" y="107315"/>
                </a:lnTo>
                <a:lnTo>
                  <a:pt x="2116721" y="107315"/>
                </a:lnTo>
                <a:lnTo>
                  <a:pt x="2117420" y="108585"/>
                </a:lnTo>
                <a:lnTo>
                  <a:pt x="2117902" y="109855"/>
                </a:lnTo>
                <a:lnTo>
                  <a:pt x="2118195" y="109855"/>
                </a:lnTo>
                <a:lnTo>
                  <a:pt x="2119071" y="111125"/>
                </a:lnTo>
                <a:lnTo>
                  <a:pt x="2119071" y="100965"/>
                </a:lnTo>
                <a:lnTo>
                  <a:pt x="2115324" y="100965"/>
                </a:lnTo>
                <a:lnTo>
                  <a:pt x="2114791" y="102235"/>
                </a:lnTo>
                <a:lnTo>
                  <a:pt x="2110562" y="102235"/>
                </a:lnTo>
                <a:lnTo>
                  <a:pt x="2107755" y="100965"/>
                </a:lnTo>
                <a:lnTo>
                  <a:pt x="2093226" y="100965"/>
                </a:lnTo>
                <a:lnTo>
                  <a:pt x="2093226" y="108585"/>
                </a:lnTo>
                <a:lnTo>
                  <a:pt x="2091156" y="108585"/>
                </a:lnTo>
                <a:lnTo>
                  <a:pt x="2091372" y="107315"/>
                </a:lnTo>
                <a:lnTo>
                  <a:pt x="2092540" y="107315"/>
                </a:lnTo>
                <a:lnTo>
                  <a:pt x="2093226" y="108585"/>
                </a:lnTo>
                <a:lnTo>
                  <a:pt x="2093226" y="100965"/>
                </a:lnTo>
                <a:lnTo>
                  <a:pt x="2092261" y="100965"/>
                </a:lnTo>
                <a:lnTo>
                  <a:pt x="2091080" y="99695"/>
                </a:lnTo>
                <a:lnTo>
                  <a:pt x="2089150" y="99695"/>
                </a:lnTo>
                <a:lnTo>
                  <a:pt x="2088286" y="98425"/>
                </a:lnTo>
                <a:lnTo>
                  <a:pt x="2079091" y="98425"/>
                </a:lnTo>
                <a:lnTo>
                  <a:pt x="2078253" y="99695"/>
                </a:lnTo>
                <a:lnTo>
                  <a:pt x="2075675" y="100965"/>
                </a:lnTo>
                <a:lnTo>
                  <a:pt x="2075027" y="100965"/>
                </a:lnTo>
                <a:lnTo>
                  <a:pt x="2075027" y="116205"/>
                </a:lnTo>
                <a:lnTo>
                  <a:pt x="2074227" y="117475"/>
                </a:lnTo>
                <a:lnTo>
                  <a:pt x="2069020" y="117475"/>
                </a:lnTo>
                <a:lnTo>
                  <a:pt x="2069490" y="116205"/>
                </a:lnTo>
                <a:lnTo>
                  <a:pt x="2075027" y="116205"/>
                </a:lnTo>
                <a:lnTo>
                  <a:pt x="2075027" y="100965"/>
                </a:lnTo>
                <a:lnTo>
                  <a:pt x="2073897" y="100965"/>
                </a:lnTo>
                <a:lnTo>
                  <a:pt x="2071509" y="99695"/>
                </a:lnTo>
                <a:lnTo>
                  <a:pt x="2067483" y="99695"/>
                </a:lnTo>
                <a:lnTo>
                  <a:pt x="2065223" y="98425"/>
                </a:lnTo>
                <a:lnTo>
                  <a:pt x="2061870" y="98425"/>
                </a:lnTo>
                <a:lnTo>
                  <a:pt x="2061870" y="106045"/>
                </a:lnTo>
                <a:lnTo>
                  <a:pt x="2061654" y="107315"/>
                </a:lnTo>
                <a:lnTo>
                  <a:pt x="2050897" y="107315"/>
                </a:lnTo>
                <a:lnTo>
                  <a:pt x="2051062" y="106045"/>
                </a:lnTo>
                <a:lnTo>
                  <a:pt x="2061870" y="106045"/>
                </a:lnTo>
                <a:lnTo>
                  <a:pt x="2061870" y="98425"/>
                </a:lnTo>
                <a:lnTo>
                  <a:pt x="2049043" y="98425"/>
                </a:lnTo>
                <a:lnTo>
                  <a:pt x="2049043" y="200025"/>
                </a:lnTo>
                <a:lnTo>
                  <a:pt x="2047544" y="200025"/>
                </a:lnTo>
                <a:lnTo>
                  <a:pt x="2047544" y="203835"/>
                </a:lnTo>
                <a:lnTo>
                  <a:pt x="2046820" y="205105"/>
                </a:lnTo>
                <a:lnTo>
                  <a:pt x="2043531" y="205105"/>
                </a:lnTo>
                <a:lnTo>
                  <a:pt x="2043595" y="203835"/>
                </a:lnTo>
                <a:lnTo>
                  <a:pt x="2047544" y="203835"/>
                </a:lnTo>
                <a:lnTo>
                  <a:pt x="2047544" y="200025"/>
                </a:lnTo>
                <a:lnTo>
                  <a:pt x="2040089" y="200025"/>
                </a:lnTo>
                <a:lnTo>
                  <a:pt x="2040089" y="205105"/>
                </a:lnTo>
                <a:lnTo>
                  <a:pt x="2036076" y="205105"/>
                </a:lnTo>
                <a:lnTo>
                  <a:pt x="2036546" y="203835"/>
                </a:lnTo>
                <a:lnTo>
                  <a:pt x="2039721" y="203835"/>
                </a:lnTo>
                <a:lnTo>
                  <a:pt x="2040089" y="205105"/>
                </a:lnTo>
                <a:lnTo>
                  <a:pt x="2040089" y="200025"/>
                </a:lnTo>
                <a:lnTo>
                  <a:pt x="2039581" y="200025"/>
                </a:lnTo>
                <a:lnTo>
                  <a:pt x="2038477" y="198755"/>
                </a:lnTo>
                <a:lnTo>
                  <a:pt x="2038007" y="198755"/>
                </a:lnTo>
                <a:lnTo>
                  <a:pt x="2038057" y="197485"/>
                </a:lnTo>
                <a:lnTo>
                  <a:pt x="2041182" y="197485"/>
                </a:lnTo>
                <a:lnTo>
                  <a:pt x="2043887" y="198755"/>
                </a:lnTo>
                <a:lnTo>
                  <a:pt x="2048649" y="198755"/>
                </a:lnTo>
                <a:lnTo>
                  <a:pt x="2049043" y="200025"/>
                </a:lnTo>
                <a:lnTo>
                  <a:pt x="2049043" y="98425"/>
                </a:lnTo>
                <a:lnTo>
                  <a:pt x="2039734" y="98425"/>
                </a:lnTo>
                <a:lnTo>
                  <a:pt x="2039734" y="163195"/>
                </a:lnTo>
                <a:lnTo>
                  <a:pt x="2039213" y="164465"/>
                </a:lnTo>
                <a:lnTo>
                  <a:pt x="2038883" y="164465"/>
                </a:lnTo>
                <a:lnTo>
                  <a:pt x="2038375" y="163195"/>
                </a:lnTo>
                <a:lnTo>
                  <a:pt x="2039734" y="163195"/>
                </a:lnTo>
                <a:lnTo>
                  <a:pt x="2039734" y="98425"/>
                </a:lnTo>
                <a:lnTo>
                  <a:pt x="2036445" y="98425"/>
                </a:lnTo>
                <a:lnTo>
                  <a:pt x="2036445" y="106045"/>
                </a:lnTo>
                <a:lnTo>
                  <a:pt x="2036191" y="107315"/>
                </a:lnTo>
                <a:lnTo>
                  <a:pt x="2034565" y="107315"/>
                </a:lnTo>
                <a:lnTo>
                  <a:pt x="2034374" y="106045"/>
                </a:lnTo>
                <a:lnTo>
                  <a:pt x="2036445" y="106045"/>
                </a:lnTo>
                <a:lnTo>
                  <a:pt x="2036445" y="98425"/>
                </a:lnTo>
                <a:lnTo>
                  <a:pt x="2028888" y="98425"/>
                </a:lnTo>
                <a:lnTo>
                  <a:pt x="2028888" y="205105"/>
                </a:lnTo>
                <a:lnTo>
                  <a:pt x="2016277" y="205105"/>
                </a:lnTo>
                <a:lnTo>
                  <a:pt x="2016061" y="203835"/>
                </a:lnTo>
                <a:lnTo>
                  <a:pt x="2028596" y="203835"/>
                </a:lnTo>
                <a:lnTo>
                  <a:pt x="2028888" y="205105"/>
                </a:lnTo>
                <a:lnTo>
                  <a:pt x="2028888" y="98425"/>
                </a:lnTo>
                <a:lnTo>
                  <a:pt x="2023643" y="98425"/>
                </a:lnTo>
                <a:lnTo>
                  <a:pt x="2023643" y="106045"/>
                </a:lnTo>
                <a:lnTo>
                  <a:pt x="2023592" y="106184"/>
                </a:lnTo>
                <a:lnTo>
                  <a:pt x="2023592" y="197485"/>
                </a:lnTo>
                <a:lnTo>
                  <a:pt x="2023160" y="198755"/>
                </a:lnTo>
                <a:lnTo>
                  <a:pt x="2020417" y="198755"/>
                </a:lnTo>
                <a:lnTo>
                  <a:pt x="2019769" y="197485"/>
                </a:lnTo>
                <a:lnTo>
                  <a:pt x="2023592" y="197485"/>
                </a:lnTo>
                <a:lnTo>
                  <a:pt x="2023592" y="106184"/>
                </a:lnTo>
                <a:lnTo>
                  <a:pt x="2023160" y="107315"/>
                </a:lnTo>
                <a:lnTo>
                  <a:pt x="2021751" y="107315"/>
                </a:lnTo>
                <a:lnTo>
                  <a:pt x="2021560" y="106045"/>
                </a:lnTo>
                <a:lnTo>
                  <a:pt x="2023643" y="106045"/>
                </a:lnTo>
                <a:lnTo>
                  <a:pt x="2023643" y="98425"/>
                </a:lnTo>
                <a:lnTo>
                  <a:pt x="2018322" y="98425"/>
                </a:lnTo>
                <a:lnTo>
                  <a:pt x="2015236" y="97155"/>
                </a:lnTo>
                <a:lnTo>
                  <a:pt x="2011159" y="97155"/>
                </a:lnTo>
                <a:lnTo>
                  <a:pt x="2011159" y="203835"/>
                </a:lnTo>
                <a:lnTo>
                  <a:pt x="2010638" y="205105"/>
                </a:lnTo>
                <a:lnTo>
                  <a:pt x="2010105" y="205105"/>
                </a:lnTo>
                <a:lnTo>
                  <a:pt x="2008936" y="203835"/>
                </a:lnTo>
                <a:lnTo>
                  <a:pt x="2007895" y="203835"/>
                </a:lnTo>
                <a:lnTo>
                  <a:pt x="2008009" y="202565"/>
                </a:lnTo>
                <a:lnTo>
                  <a:pt x="2011019" y="202565"/>
                </a:lnTo>
                <a:lnTo>
                  <a:pt x="2011159" y="203835"/>
                </a:lnTo>
                <a:lnTo>
                  <a:pt x="2011159" y="97155"/>
                </a:lnTo>
                <a:lnTo>
                  <a:pt x="2010816" y="97155"/>
                </a:lnTo>
                <a:lnTo>
                  <a:pt x="2010816" y="197485"/>
                </a:lnTo>
                <a:lnTo>
                  <a:pt x="2010384" y="198755"/>
                </a:lnTo>
                <a:lnTo>
                  <a:pt x="2007819" y="198755"/>
                </a:lnTo>
                <a:lnTo>
                  <a:pt x="2007819" y="203835"/>
                </a:lnTo>
                <a:lnTo>
                  <a:pt x="2007184" y="205105"/>
                </a:lnTo>
                <a:lnTo>
                  <a:pt x="1973973" y="205105"/>
                </a:lnTo>
                <a:lnTo>
                  <a:pt x="1970214" y="203835"/>
                </a:lnTo>
                <a:lnTo>
                  <a:pt x="1967255" y="203835"/>
                </a:lnTo>
                <a:lnTo>
                  <a:pt x="1962899" y="205105"/>
                </a:lnTo>
                <a:lnTo>
                  <a:pt x="1955507" y="205105"/>
                </a:lnTo>
                <a:lnTo>
                  <a:pt x="1955571" y="203835"/>
                </a:lnTo>
                <a:lnTo>
                  <a:pt x="1955888" y="203835"/>
                </a:lnTo>
                <a:lnTo>
                  <a:pt x="1956904" y="202565"/>
                </a:lnTo>
                <a:lnTo>
                  <a:pt x="1990217" y="202565"/>
                </a:lnTo>
                <a:lnTo>
                  <a:pt x="1992122" y="203835"/>
                </a:lnTo>
                <a:lnTo>
                  <a:pt x="2007819" y="203835"/>
                </a:lnTo>
                <a:lnTo>
                  <a:pt x="2007819" y="198755"/>
                </a:lnTo>
                <a:lnTo>
                  <a:pt x="2007679" y="198755"/>
                </a:lnTo>
                <a:lnTo>
                  <a:pt x="2007019" y="197485"/>
                </a:lnTo>
                <a:lnTo>
                  <a:pt x="2010816" y="197485"/>
                </a:lnTo>
                <a:lnTo>
                  <a:pt x="2010816" y="97155"/>
                </a:lnTo>
                <a:lnTo>
                  <a:pt x="2001964" y="97155"/>
                </a:lnTo>
                <a:lnTo>
                  <a:pt x="2001964" y="197485"/>
                </a:lnTo>
                <a:lnTo>
                  <a:pt x="2000478" y="198755"/>
                </a:lnTo>
                <a:lnTo>
                  <a:pt x="1999957" y="198755"/>
                </a:lnTo>
                <a:lnTo>
                  <a:pt x="1999576" y="197485"/>
                </a:lnTo>
                <a:lnTo>
                  <a:pt x="2001964" y="197485"/>
                </a:lnTo>
                <a:lnTo>
                  <a:pt x="2001964" y="97155"/>
                </a:lnTo>
                <a:lnTo>
                  <a:pt x="1994065" y="97155"/>
                </a:lnTo>
                <a:lnTo>
                  <a:pt x="1994065" y="197485"/>
                </a:lnTo>
                <a:lnTo>
                  <a:pt x="1993836" y="198755"/>
                </a:lnTo>
                <a:lnTo>
                  <a:pt x="1950847" y="198755"/>
                </a:lnTo>
                <a:lnTo>
                  <a:pt x="1950847" y="202565"/>
                </a:lnTo>
                <a:lnTo>
                  <a:pt x="1950808" y="203835"/>
                </a:lnTo>
                <a:lnTo>
                  <a:pt x="1950326" y="205105"/>
                </a:lnTo>
                <a:lnTo>
                  <a:pt x="1947887" y="205105"/>
                </a:lnTo>
                <a:lnTo>
                  <a:pt x="1945982" y="203835"/>
                </a:lnTo>
                <a:lnTo>
                  <a:pt x="1940496" y="203835"/>
                </a:lnTo>
                <a:lnTo>
                  <a:pt x="1937918" y="205105"/>
                </a:lnTo>
                <a:lnTo>
                  <a:pt x="1936813" y="205105"/>
                </a:lnTo>
                <a:lnTo>
                  <a:pt x="1935124" y="203835"/>
                </a:lnTo>
                <a:lnTo>
                  <a:pt x="1924977" y="203835"/>
                </a:lnTo>
                <a:lnTo>
                  <a:pt x="1924532" y="202565"/>
                </a:lnTo>
                <a:lnTo>
                  <a:pt x="1941804" y="202565"/>
                </a:lnTo>
                <a:lnTo>
                  <a:pt x="1945474" y="201295"/>
                </a:lnTo>
                <a:lnTo>
                  <a:pt x="1949665" y="202565"/>
                </a:lnTo>
                <a:lnTo>
                  <a:pt x="1950847" y="202565"/>
                </a:lnTo>
                <a:lnTo>
                  <a:pt x="1950847" y="198755"/>
                </a:lnTo>
                <a:lnTo>
                  <a:pt x="1939645" y="198755"/>
                </a:lnTo>
                <a:lnTo>
                  <a:pt x="1939112" y="197485"/>
                </a:lnTo>
                <a:lnTo>
                  <a:pt x="1939645" y="197485"/>
                </a:lnTo>
                <a:lnTo>
                  <a:pt x="1941080" y="196215"/>
                </a:lnTo>
                <a:lnTo>
                  <a:pt x="1941868" y="196215"/>
                </a:lnTo>
                <a:lnTo>
                  <a:pt x="1943582" y="194945"/>
                </a:lnTo>
                <a:lnTo>
                  <a:pt x="1944484" y="194945"/>
                </a:lnTo>
                <a:lnTo>
                  <a:pt x="1946402" y="196215"/>
                </a:lnTo>
                <a:lnTo>
                  <a:pt x="1947532" y="196215"/>
                </a:lnTo>
                <a:lnTo>
                  <a:pt x="1950339" y="197485"/>
                </a:lnTo>
                <a:lnTo>
                  <a:pt x="1951774" y="196215"/>
                </a:lnTo>
                <a:lnTo>
                  <a:pt x="1954225" y="194945"/>
                </a:lnTo>
                <a:lnTo>
                  <a:pt x="1955368" y="194945"/>
                </a:lnTo>
                <a:lnTo>
                  <a:pt x="1958200" y="196215"/>
                </a:lnTo>
                <a:lnTo>
                  <a:pt x="1958835" y="197485"/>
                </a:lnTo>
                <a:lnTo>
                  <a:pt x="1974278" y="197485"/>
                </a:lnTo>
                <a:lnTo>
                  <a:pt x="1975688" y="196215"/>
                </a:lnTo>
                <a:lnTo>
                  <a:pt x="1978456" y="194945"/>
                </a:lnTo>
                <a:lnTo>
                  <a:pt x="1979942" y="194945"/>
                </a:lnTo>
                <a:lnTo>
                  <a:pt x="1982012" y="196215"/>
                </a:lnTo>
                <a:lnTo>
                  <a:pt x="1988502" y="196215"/>
                </a:lnTo>
                <a:lnTo>
                  <a:pt x="1990610" y="197485"/>
                </a:lnTo>
                <a:lnTo>
                  <a:pt x="1994065" y="197485"/>
                </a:lnTo>
                <a:lnTo>
                  <a:pt x="1994065" y="97155"/>
                </a:lnTo>
                <a:lnTo>
                  <a:pt x="1933854" y="97155"/>
                </a:lnTo>
                <a:lnTo>
                  <a:pt x="1933854" y="196215"/>
                </a:lnTo>
                <a:lnTo>
                  <a:pt x="1932787" y="197485"/>
                </a:lnTo>
                <a:lnTo>
                  <a:pt x="1931098" y="196215"/>
                </a:lnTo>
                <a:lnTo>
                  <a:pt x="1930387" y="196215"/>
                </a:lnTo>
                <a:lnTo>
                  <a:pt x="1930933" y="194945"/>
                </a:lnTo>
                <a:lnTo>
                  <a:pt x="1932736" y="194945"/>
                </a:lnTo>
                <a:lnTo>
                  <a:pt x="1933854" y="196215"/>
                </a:lnTo>
                <a:lnTo>
                  <a:pt x="1933854" y="97155"/>
                </a:lnTo>
                <a:lnTo>
                  <a:pt x="1926704" y="97155"/>
                </a:lnTo>
                <a:lnTo>
                  <a:pt x="1926704" y="196215"/>
                </a:lnTo>
                <a:lnTo>
                  <a:pt x="1926348" y="196215"/>
                </a:lnTo>
                <a:lnTo>
                  <a:pt x="1925383" y="197485"/>
                </a:lnTo>
                <a:lnTo>
                  <a:pt x="1924888" y="197485"/>
                </a:lnTo>
                <a:lnTo>
                  <a:pt x="1922462" y="198755"/>
                </a:lnTo>
                <a:lnTo>
                  <a:pt x="1911883" y="198755"/>
                </a:lnTo>
                <a:lnTo>
                  <a:pt x="1911883" y="202565"/>
                </a:lnTo>
                <a:lnTo>
                  <a:pt x="1911311" y="203835"/>
                </a:lnTo>
                <a:lnTo>
                  <a:pt x="1897113" y="203835"/>
                </a:lnTo>
                <a:lnTo>
                  <a:pt x="1894662" y="205105"/>
                </a:lnTo>
                <a:lnTo>
                  <a:pt x="1893722" y="205105"/>
                </a:lnTo>
                <a:lnTo>
                  <a:pt x="1891753" y="203835"/>
                </a:lnTo>
                <a:lnTo>
                  <a:pt x="1869846" y="203835"/>
                </a:lnTo>
                <a:lnTo>
                  <a:pt x="1868957" y="202565"/>
                </a:lnTo>
                <a:lnTo>
                  <a:pt x="1868957" y="201295"/>
                </a:lnTo>
                <a:lnTo>
                  <a:pt x="1871421" y="201295"/>
                </a:lnTo>
                <a:lnTo>
                  <a:pt x="1872843" y="202565"/>
                </a:lnTo>
                <a:lnTo>
                  <a:pt x="1883575" y="202565"/>
                </a:lnTo>
                <a:lnTo>
                  <a:pt x="1884400" y="201295"/>
                </a:lnTo>
                <a:lnTo>
                  <a:pt x="1886369" y="201295"/>
                </a:lnTo>
                <a:lnTo>
                  <a:pt x="1887486" y="200025"/>
                </a:lnTo>
                <a:lnTo>
                  <a:pt x="1889480" y="201295"/>
                </a:lnTo>
                <a:lnTo>
                  <a:pt x="1890280" y="202565"/>
                </a:lnTo>
                <a:lnTo>
                  <a:pt x="1891245" y="202565"/>
                </a:lnTo>
                <a:lnTo>
                  <a:pt x="1893074" y="201295"/>
                </a:lnTo>
                <a:lnTo>
                  <a:pt x="1894903" y="202565"/>
                </a:lnTo>
                <a:lnTo>
                  <a:pt x="1897976" y="202565"/>
                </a:lnTo>
                <a:lnTo>
                  <a:pt x="1899094" y="201295"/>
                </a:lnTo>
                <a:lnTo>
                  <a:pt x="1903450" y="201295"/>
                </a:lnTo>
                <a:lnTo>
                  <a:pt x="1904695" y="202565"/>
                </a:lnTo>
                <a:lnTo>
                  <a:pt x="1911883" y="202565"/>
                </a:lnTo>
                <a:lnTo>
                  <a:pt x="1911883" y="198755"/>
                </a:lnTo>
                <a:lnTo>
                  <a:pt x="1893506" y="198755"/>
                </a:lnTo>
                <a:lnTo>
                  <a:pt x="1892642" y="197485"/>
                </a:lnTo>
                <a:lnTo>
                  <a:pt x="1893138" y="196215"/>
                </a:lnTo>
                <a:lnTo>
                  <a:pt x="1898840" y="196215"/>
                </a:lnTo>
                <a:lnTo>
                  <a:pt x="1900605" y="194945"/>
                </a:lnTo>
                <a:lnTo>
                  <a:pt x="1901850" y="194945"/>
                </a:lnTo>
                <a:lnTo>
                  <a:pt x="1904936" y="196215"/>
                </a:lnTo>
                <a:lnTo>
                  <a:pt x="1906879" y="197485"/>
                </a:lnTo>
                <a:lnTo>
                  <a:pt x="1909445" y="196215"/>
                </a:lnTo>
                <a:lnTo>
                  <a:pt x="1910054" y="194945"/>
                </a:lnTo>
                <a:lnTo>
                  <a:pt x="1920582" y="194945"/>
                </a:lnTo>
                <a:lnTo>
                  <a:pt x="1921992" y="196215"/>
                </a:lnTo>
                <a:lnTo>
                  <a:pt x="1923376" y="196215"/>
                </a:lnTo>
                <a:lnTo>
                  <a:pt x="1925408" y="194945"/>
                </a:lnTo>
                <a:lnTo>
                  <a:pt x="1926107" y="194945"/>
                </a:lnTo>
                <a:lnTo>
                  <a:pt x="1926704" y="196215"/>
                </a:lnTo>
                <a:lnTo>
                  <a:pt x="1926704" y="97155"/>
                </a:lnTo>
                <a:lnTo>
                  <a:pt x="1925764" y="97155"/>
                </a:lnTo>
                <a:lnTo>
                  <a:pt x="1924329" y="95885"/>
                </a:lnTo>
                <a:lnTo>
                  <a:pt x="1921154" y="94615"/>
                </a:lnTo>
                <a:lnTo>
                  <a:pt x="1919325" y="95885"/>
                </a:lnTo>
                <a:lnTo>
                  <a:pt x="1917509" y="95885"/>
                </a:lnTo>
                <a:lnTo>
                  <a:pt x="1915312" y="97155"/>
                </a:lnTo>
                <a:lnTo>
                  <a:pt x="1909762" y="97155"/>
                </a:lnTo>
                <a:lnTo>
                  <a:pt x="1909762" y="164465"/>
                </a:lnTo>
                <a:lnTo>
                  <a:pt x="1909699" y="165735"/>
                </a:lnTo>
                <a:lnTo>
                  <a:pt x="1906181" y="165735"/>
                </a:lnTo>
                <a:lnTo>
                  <a:pt x="1906663" y="164465"/>
                </a:lnTo>
                <a:lnTo>
                  <a:pt x="1909762" y="164465"/>
                </a:lnTo>
                <a:lnTo>
                  <a:pt x="1909762" y="97155"/>
                </a:lnTo>
                <a:lnTo>
                  <a:pt x="1907971" y="97155"/>
                </a:lnTo>
                <a:lnTo>
                  <a:pt x="1906612" y="95885"/>
                </a:lnTo>
                <a:lnTo>
                  <a:pt x="1899335" y="95885"/>
                </a:lnTo>
                <a:lnTo>
                  <a:pt x="1899081" y="96113"/>
                </a:lnTo>
                <a:lnTo>
                  <a:pt x="1899081" y="161925"/>
                </a:lnTo>
                <a:lnTo>
                  <a:pt x="1896935" y="161925"/>
                </a:lnTo>
                <a:lnTo>
                  <a:pt x="1897316" y="160655"/>
                </a:lnTo>
                <a:lnTo>
                  <a:pt x="1898421" y="160655"/>
                </a:lnTo>
                <a:lnTo>
                  <a:pt x="1899081" y="161925"/>
                </a:lnTo>
                <a:lnTo>
                  <a:pt x="1899081" y="96113"/>
                </a:lnTo>
                <a:lnTo>
                  <a:pt x="1897913" y="97155"/>
                </a:lnTo>
                <a:lnTo>
                  <a:pt x="1890547" y="97155"/>
                </a:lnTo>
                <a:lnTo>
                  <a:pt x="1890547" y="197485"/>
                </a:lnTo>
                <a:lnTo>
                  <a:pt x="1890255" y="197485"/>
                </a:lnTo>
                <a:lnTo>
                  <a:pt x="1889252" y="198755"/>
                </a:lnTo>
                <a:lnTo>
                  <a:pt x="1877390" y="198755"/>
                </a:lnTo>
                <a:lnTo>
                  <a:pt x="1874926" y="197485"/>
                </a:lnTo>
                <a:lnTo>
                  <a:pt x="1874710" y="197485"/>
                </a:lnTo>
                <a:lnTo>
                  <a:pt x="1874583" y="196215"/>
                </a:lnTo>
                <a:lnTo>
                  <a:pt x="1874774" y="196215"/>
                </a:lnTo>
                <a:lnTo>
                  <a:pt x="1876056" y="194945"/>
                </a:lnTo>
                <a:lnTo>
                  <a:pt x="1880209" y="194945"/>
                </a:lnTo>
                <a:lnTo>
                  <a:pt x="1882635" y="196215"/>
                </a:lnTo>
                <a:lnTo>
                  <a:pt x="1883727" y="197485"/>
                </a:lnTo>
                <a:lnTo>
                  <a:pt x="1885683" y="196215"/>
                </a:lnTo>
                <a:lnTo>
                  <a:pt x="1890280" y="196215"/>
                </a:lnTo>
                <a:lnTo>
                  <a:pt x="1890547" y="197485"/>
                </a:lnTo>
                <a:lnTo>
                  <a:pt x="1890547" y="97155"/>
                </a:lnTo>
                <a:lnTo>
                  <a:pt x="1879003" y="97155"/>
                </a:lnTo>
                <a:lnTo>
                  <a:pt x="1875929" y="95885"/>
                </a:lnTo>
                <a:lnTo>
                  <a:pt x="1871268" y="95885"/>
                </a:lnTo>
                <a:lnTo>
                  <a:pt x="1871268" y="197485"/>
                </a:lnTo>
                <a:lnTo>
                  <a:pt x="1870748" y="198755"/>
                </a:lnTo>
                <a:lnTo>
                  <a:pt x="1870392" y="198755"/>
                </a:lnTo>
                <a:lnTo>
                  <a:pt x="1869859" y="197485"/>
                </a:lnTo>
                <a:lnTo>
                  <a:pt x="1871268" y="197485"/>
                </a:lnTo>
                <a:lnTo>
                  <a:pt x="1871268" y="95885"/>
                </a:lnTo>
                <a:lnTo>
                  <a:pt x="1864296" y="95885"/>
                </a:lnTo>
                <a:lnTo>
                  <a:pt x="1863674" y="95796"/>
                </a:lnTo>
                <a:lnTo>
                  <a:pt x="1863674" y="201295"/>
                </a:lnTo>
                <a:lnTo>
                  <a:pt x="1863445" y="201295"/>
                </a:lnTo>
                <a:lnTo>
                  <a:pt x="1862569" y="202565"/>
                </a:lnTo>
                <a:lnTo>
                  <a:pt x="1861439" y="202565"/>
                </a:lnTo>
                <a:lnTo>
                  <a:pt x="1861515" y="201295"/>
                </a:lnTo>
                <a:lnTo>
                  <a:pt x="1861870" y="201295"/>
                </a:lnTo>
                <a:lnTo>
                  <a:pt x="1863115" y="200025"/>
                </a:lnTo>
                <a:lnTo>
                  <a:pt x="1863674" y="201295"/>
                </a:lnTo>
                <a:lnTo>
                  <a:pt x="1863674" y="95796"/>
                </a:lnTo>
                <a:lnTo>
                  <a:pt x="1860702" y="95313"/>
                </a:lnTo>
                <a:lnTo>
                  <a:pt x="1860702" y="202565"/>
                </a:lnTo>
                <a:lnTo>
                  <a:pt x="1860181" y="203835"/>
                </a:lnTo>
                <a:lnTo>
                  <a:pt x="1843887" y="203835"/>
                </a:lnTo>
                <a:lnTo>
                  <a:pt x="1842528" y="202565"/>
                </a:lnTo>
                <a:lnTo>
                  <a:pt x="1839709" y="202565"/>
                </a:lnTo>
                <a:lnTo>
                  <a:pt x="1839760" y="201295"/>
                </a:lnTo>
                <a:lnTo>
                  <a:pt x="1840115" y="201295"/>
                </a:lnTo>
                <a:lnTo>
                  <a:pt x="1841995" y="200025"/>
                </a:lnTo>
                <a:lnTo>
                  <a:pt x="1843239" y="200025"/>
                </a:lnTo>
                <a:lnTo>
                  <a:pt x="1845995" y="201295"/>
                </a:lnTo>
                <a:lnTo>
                  <a:pt x="1847761" y="202565"/>
                </a:lnTo>
                <a:lnTo>
                  <a:pt x="1860702" y="202565"/>
                </a:lnTo>
                <a:lnTo>
                  <a:pt x="1860702" y="95313"/>
                </a:lnTo>
                <a:lnTo>
                  <a:pt x="1856371" y="94615"/>
                </a:lnTo>
                <a:lnTo>
                  <a:pt x="1853615" y="94615"/>
                </a:lnTo>
                <a:lnTo>
                  <a:pt x="1851520" y="96735"/>
                </a:lnTo>
                <a:lnTo>
                  <a:pt x="1851520" y="197485"/>
                </a:lnTo>
                <a:lnTo>
                  <a:pt x="1851113" y="198755"/>
                </a:lnTo>
                <a:lnTo>
                  <a:pt x="1850555" y="198755"/>
                </a:lnTo>
                <a:lnTo>
                  <a:pt x="1849691" y="197485"/>
                </a:lnTo>
                <a:lnTo>
                  <a:pt x="1851520" y="197485"/>
                </a:lnTo>
                <a:lnTo>
                  <a:pt x="1851520" y="96735"/>
                </a:lnTo>
                <a:lnTo>
                  <a:pt x="1851101" y="97155"/>
                </a:lnTo>
                <a:lnTo>
                  <a:pt x="1846846" y="97155"/>
                </a:lnTo>
                <a:lnTo>
                  <a:pt x="1846148" y="96875"/>
                </a:lnTo>
                <a:lnTo>
                  <a:pt x="1846148" y="196215"/>
                </a:lnTo>
                <a:lnTo>
                  <a:pt x="1845373" y="196215"/>
                </a:lnTo>
                <a:lnTo>
                  <a:pt x="1843532" y="197485"/>
                </a:lnTo>
                <a:lnTo>
                  <a:pt x="1839645" y="197485"/>
                </a:lnTo>
                <a:lnTo>
                  <a:pt x="1839569" y="196215"/>
                </a:lnTo>
                <a:lnTo>
                  <a:pt x="1840318" y="196215"/>
                </a:lnTo>
                <a:lnTo>
                  <a:pt x="1841677" y="194945"/>
                </a:lnTo>
                <a:lnTo>
                  <a:pt x="1845195" y="194945"/>
                </a:lnTo>
                <a:lnTo>
                  <a:pt x="1846148" y="196215"/>
                </a:lnTo>
                <a:lnTo>
                  <a:pt x="1846148" y="96875"/>
                </a:lnTo>
                <a:lnTo>
                  <a:pt x="1843709" y="95885"/>
                </a:lnTo>
                <a:lnTo>
                  <a:pt x="1833219" y="95885"/>
                </a:lnTo>
                <a:lnTo>
                  <a:pt x="1833219" y="165735"/>
                </a:lnTo>
                <a:lnTo>
                  <a:pt x="1831187" y="165735"/>
                </a:lnTo>
                <a:lnTo>
                  <a:pt x="1830959" y="164465"/>
                </a:lnTo>
                <a:lnTo>
                  <a:pt x="1832902" y="164465"/>
                </a:lnTo>
                <a:lnTo>
                  <a:pt x="1833219" y="165735"/>
                </a:lnTo>
                <a:lnTo>
                  <a:pt x="1833219" y="95885"/>
                </a:lnTo>
                <a:lnTo>
                  <a:pt x="1828038" y="95885"/>
                </a:lnTo>
                <a:lnTo>
                  <a:pt x="1828038" y="201295"/>
                </a:lnTo>
                <a:lnTo>
                  <a:pt x="1827923" y="202565"/>
                </a:lnTo>
                <a:lnTo>
                  <a:pt x="1827542" y="203835"/>
                </a:lnTo>
                <a:lnTo>
                  <a:pt x="1822107" y="203835"/>
                </a:lnTo>
                <a:lnTo>
                  <a:pt x="1821103" y="202565"/>
                </a:lnTo>
                <a:lnTo>
                  <a:pt x="1820329" y="202565"/>
                </a:lnTo>
                <a:lnTo>
                  <a:pt x="1819871" y="201295"/>
                </a:lnTo>
                <a:lnTo>
                  <a:pt x="1820341" y="201295"/>
                </a:lnTo>
                <a:lnTo>
                  <a:pt x="1820926" y="200025"/>
                </a:lnTo>
                <a:lnTo>
                  <a:pt x="1822069" y="201295"/>
                </a:lnTo>
                <a:lnTo>
                  <a:pt x="1822627" y="201295"/>
                </a:lnTo>
                <a:lnTo>
                  <a:pt x="1824266" y="202565"/>
                </a:lnTo>
                <a:lnTo>
                  <a:pt x="1825358" y="201295"/>
                </a:lnTo>
                <a:lnTo>
                  <a:pt x="1828038" y="201295"/>
                </a:lnTo>
                <a:lnTo>
                  <a:pt x="1828038" y="95885"/>
                </a:lnTo>
                <a:lnTo>
                  <a:pt x="1811426" y="95885"/>
                </a:lnTo>
                <a:lnTo>
                  <a:pt x="1809178" y="95643"/>
                </a:lnTo>
                <a:lnTo>
                  <a:pt x="1809178" y="201295"/>
                </a:lnTo>
                <a:lnTo>
                  <a:pt x="1807222" y="201295"/>
                </a:lnTo>
                <a:lnTo>
                  <a:pt x="1806346" y="202565"/>
                </a:lnTo>
                <a:lnTo>
                  <a:pt x="1804225" y="202565"/>
                </a:lnTo>
                <a:lnTo>
                  <a:pt x="1803628" y="201295"/>
                </a:lnTo>
                <a:lnTo>
                  <a:pt x="1804682" y="200025"/>
                </a:lnTo>
                <a:lnTo>
                  <a:pt x="1808683" y="200025"/>
                </a:lnTo>
                <a:lnTo>
                  <a:pt x="1809178" y="201295"/>
                </a:lnTo>
                <a:lnTo>
                  <a:pt x="1809178" y="95643"/>
                </a:lnTo>
                <a:lnTo>
                  <a:pt x="1799831" y="94615"/>
                </a:lnTo>
                <a:lnTo>
                  <a:pt x="1796389" y="94615"/>
                </a:lnTo>
                <a:lnTo>
                  <a:pt x="1796389" y="196215"/>
                </a:lnTo>
                <a:lnTo>
                  <a:pt x="1788541" y="196215"/>
                </a:lnTo>
                <a:lnTo>
                  <a:pt x="1788541" y="201295"/>
                </a:lnTo>
                <a:lnTo>
                  <a:pt x="1786991" y="202565"/>
                </a:lnTo>
                <a:lnTo>
                  <a:pt x="1780717" y="202565"/>
                </a:lnTo>
                <a:lnTo>
                  <a:pt x="1776755" y="201295"/>
                </a:lnTo>
                <a:lnTo>
                  <a:pt x="1773402" y="202565"/>
                </a:lnTo>
                <a:lnTo>
                  <a:pt x="1769262" y="201295"/>
                </a:lnTo>
                <a:lnTo>
                  <a:pt x="1769402" y="201295"/>
                </a:lnTo>
                <a:lnTo>
                  <a:pt x="1769732" y="200025"/>
                </a:lnTo>
                <a:lnTo>
                  <a:pt x="1785200" y="200025"/>
                </a:lnTo>
                <a:lnTo>
                  <a:pt x="1788502" y="201295"/>
                </a:lnTo>
                <a:lnTo>
                  <a:pt x="1788541" y="196215"/>
                </a:lnTo>
                <a:lnTo>
                  <a:pt x="1778101" y="196215"/>
                </a:lnTo>
                <a:lnTo>
                  <a:pt x="1778406" y="194945"/>
                </a:lnTo>
                <a:lnTo>
                  <a:pt x="1785327" y="194945"/>
                </a:lnTo>
                <a:lnTo>
                  <a:pt x="1787245" y="193675"/>
                </a:lnTo>
                <a:lnTo>
                  <a:pt x="1795119" y="193675"/>
                </a:lnTo>
                <a:lnTo>
                  <a:pt x="1795792" y="194945"/>
                </a:lnTo>
                <a:lnTo>
                  <a:pt x="1796389" y="196215"/>
                </a:lnTo>
                <a:lnTo>
                  <a:pt x="1796389" y="94615"/>
                </a:lnTo>
                <a:lnTo>
                  <a:pt x="1790674" y="94615"/>
                </a:lnTo>
                <a:lnTo>
                  <a:pt x="1789480" y="95885"/>
                </a:lnTo>
                <a:lnTo>
                  <a:pt x="1785264" y="95885"/>
                </a:lnTo>
                <a:lnTo>
                  <a:pt x="1783829" y="94615"/>
                </a:lnTo>
                <a:lnTo>
                  <a:pt x="1777682" y="95885"/>
                </a:lnTo>
                <a:lnTo>
                  <a:pt x="1773110" y="94615"/>
                </a:lnTo>
                <a:lnTo>
                  <a:pt x="1759546" y="94615"/>
                </a:lnTo>
                <a:lnTo>
                  <a:pt x="1759546" y="196215"/>
                </a:lnTo>
                <a:lnTo>
                  <a:pt x="1757743" y="196215"/>
                </a:lnTo>
                <a:lnTo>
                  <a:pt x="1757743" y="201295"/>
                </a:lnTo>
                <a:lnTo>
                  <a:pt x="1744865" y="201295"/>
                </a:lnTo>
                <a:lnTo>
                  <a:pt x="1737601" y="202565"/>
                </a:lnTo>
                <a:lnTo>
                  <a:pt x="1736394" y="202565"/>
                </a:lnTo>
                <a:lnTo>
                  <a:pt x="1735937" y="201295"/>
                </a:lnTo>
                <a:lnTo>
                  <a:pt x="1732775" y="201295"/>
                </a:lnTo>
                <a:lnTo>
                  <a:pt x="1733080" y="200025"/>
                </a:lnTo>
                <a:lnTo>
                  <a:pt x="1749082" y="200025"/>
                </a:lnTo>
                <a:lnTo>
                  <a:pt x="1757743" y="201295"/>
                </a:lnTo>
                <a:lnTo>
                  <a:pt x="1757743" y="196215"/>
                </a:lnTo>
                <a:lnTo>
                  <a:pt x="1753870" y="196215"/>
                </a:lnTo>
                <a:lnTo>
                  <a:pt x="1752028" y="194945"/>
                </a:lnTo>
                <a:lnTo>
                  <a:pt x="1750123" y="194945"/>
                </a:lnTo>
                <a:lnTo>
                  <a:pt x="1750834" y="193675"/>
                </a:lnTo>
                <a:lnTo>
                  <a:pt x="1753565" y="193675"/>
                </a:lnTo>
                <a:lnTo>
                  <a:pt x="1755914" y="194945"/>
                </a:lnTo>
                <a:lnTo>
                  <a:pt x="1757616" y="194945"/>
                </a:lnTo>
                <a:lnTo>
                  <a:pt x="1759546" y="196215"/>
                </a:lnTo>
                <a:lnTo>
                  <a:pt x="1759546" y="94615"/>
                </a:lnTo>
                <a:lnTo>
                  <a:pt x="1749691" y="94615"/>
                </a:lnTo>
                <a:lnTo>
                  <a:pt x="1749691" y="194945"/>
                </a:lnTo>
                <a:lnTo>
                  <a:pt x="1749501" y="196215"/>
                </a:lnTo>
                <a:lnTo>
                  <a:pt x="1741068" y="196215"/>
                </a:lnTo>
                <a:lnTo>
                  <a:pt x="1740827" y="194945"/>
                </a:lnTo>
                <a:lnTo>
                  <a:pt x="1741208" y="194945"/>
                </a:lnTo>
                <a:lnTo>
                  <a:pt x="1741855" y="193675"/>
                </a:lnTo>
                <a:lnTo>
                  <a:pt x="1743329" y="193675"/>
                </a:lnTo>
                <a:lnTo>
                  <a:pt x="1745081" y="194945"/>
                </a:lnTo>
                <a:lnTo>
                  <a:pt x="1749691" y="194945"/>
                </a:lnTo>
                <a:lnTo>
                  <a:pt x="1749691" y="94615"/>
                </a:lnTo>
                <a:lnTo>
                  <a:pt x="1737893" y="94615"/>
                </a:lnTo>
                <a:lnTo>
                  <a:pt x="1737893" y="196215"/>
                </a:lnTo>
                <a:lnTo>
                  <a:pt x="1733410" y="196215"/>
                </a:lnTo>
                <a:lnTo>
                  <a:pt x="1733283" y="194945"/>
                </a:lnTo>
                <a:lnTo>
                  <a:pt x="1737537" y="194945"/>
                </a:lnTo>
                <a:lnTo>
                  <a:pt x="1737893" y="196215"/>
                </a:lnTo>
                <a:lnTo>
                  <a:pt x="1737893" y="94615"/>
                </a:lnTo>
                <a:lnTo>
                  <a:pt x="1733130" y="94615"/>
                </a:lnTo>
                <a:lnTo>
                  <a:pt x="1733130" y="194945"/>
                </a:lnTo>
                <a:lnTo>
                  <a:pt x="1730222" y="194945"/>
                </a:lnTo>
                <a:lnTo>
                  <a:pt x="1730565" y="193675"/>
                </a:lnTo>
                <a:lnTo>
                  <a:pt x="1732838" y="193675"/>
                </a:lnTo>
                <a:lnTo>
                  <a:pt x="1733130" y="194945"/>
                </a:lnTo>
                <a:lnTo>
                  <a:pt x="1733130" y="94615"/>
                </a:lnTo>
                <a:lnTo>
                  <a:pt x="1728165" y="94615"/>
                </a:lnTo>
                <a:lnTo>
                  <a:pt x="1728165" y="201295"/>
                </a:lnTo>
                <a:lnTo>
                  <a:pt x="1715960" y="201295"/>
                </a:lnTo>
                <a:lnTo>
                  <a:pt x="1716354" y="200025"/>
                </a:lnTo>
                <a:lnTo>
                  <a:pt x="1727606" y="200025"/>
                </a:lnTo>
                <a:lnTo>
                  <a:pt x="1728165" y="201295"/>
                </a:lnTo>
                <a:lnTo>
                  <a:pt x="1728165" y="94615"/>
                </a:lnTo>
                <a:lnTo>
                  <a:pt x="1725002" y="94615"/>
                </a:lnTo>
                <a:lnTo>
                  <a:pt x="1725002" y="194945"/>
                </a:lnTo>
                <a:lnTo>
                  <a:pt x="1714627" y="194945"/>
                </a:lnTo>
                <a:lnTo>
                  <a:pt x="1712125" y="196215"/>
                </a:lnTo>
                <a:lnTo>
                  <a:pt x="1711528" y="196215"/>
                </a:lnTo>
                <a:lnTo>
                  <a:pt x="1708924" y="194945"/>
                </a:lnTo>
                <a:lnTo>
                  <a:pt x="1706854" y="194945"/>
                </a:lnTo>
                <a:lnTo>
                  <a:pt x="1704200" y="196215"/>
                </a:lnTo>
                <a:lnTo>
                  <a:pt x="1701088" y="196215"/>
                </a:lnTo>
                <a:lnTo>
                  <a:pt x="1701088" y="201295"/>
                </a:lnTo>
                <a:lnTo>
                  <a:pt x="1699882" y="201295"/>
                </a:lnTo>
                <a:lnTo>
                  <a:pt x="1700542" y="200025"/>
                </a:lnTo>
                <a:lnTo>
                  <a:pt x="1701088" y="201295"/>
                </a:lnTo>
                <a:lnTo>
                  <a:pt x="1701088" y="196215"/>
                </a:lnTo>
                <a:lnTo>
                  <a:pt x="1700098" y="196215"/>
                </a:lnTo>
                <a:lnTo>
                  <a:pt x="1696669" y="194945"/>
                </a:lnTo>
                <a:lnTo>
                  <a:pt x="1694688" y="194945"/>
                </a:lnTo>
                <a:lnTo>
                  <a:pt x="1691830" y="196215"/>
                </a:lnTo>
                <a:lnTo>
                  <a:pt x="1689214" y="196215"/>
                </a:lnTo>
                <a:lnTo>
                  <a:pt x="1688426" y="194945"/>
                </a:lnTo>
                <a:lnTo>
                  <a:pt x="1686521" y="194945"/>
                </a:lnTo>
                <a:lnTo>
                  <a:pt x="1686585" y="193675"/>
                </a:lnTo>
                <a:lnTo>
                  <a:pt x="1724837" y="193675"/>
                </a:lnTo>
                <a:lnTo>
                  <a:pt x="1725002" y="194945"/>
                </a:lnTo>
                <a:lnTo>
                  <a:pt x="1725002" y="94615"/>
                </a:lnTo>
                <a:lnTo>
                  <a:pt x="1721726" y="94615"/>
                </a:lnTo>
                <a:lnTo>
                  <a:pt x="1721167" y="93345"/>
                </a:lnTo>
                <a:lnTo>
                  <a:pt x="1714131" y="93345"/>
                </a:lnTo>
                <a:lnTo>
                  <a:pt x="1714131" y="103505"/>
                </a:lnTo>
                <a:lnTo>
                  <a:pt x="1708416" y="103505"/>
                </a:lnTo>
                <a:lnTo>
                  <a:pt x="1708683" y="102235"/>
                </a:lnTo>
                <a:lnTo>
                  <a:pt x="1713674" y="102235"/>
                </a:lnTo>
                <a:lnTo>
                  <a:pt x="1714131" y="103505"/>
                </a:lnTo>
                <a:lnTo>
                  <a:pt x="1714131" y="93345"/>
                </a:lnTo>
                <a:lnTo>
                  <a:pt x="1713903" y="93345"/>
                </a:lnTo>
                <a:lnTo>
                  <a:pt x="1710283" y="94615"/>
                </a:lnTo>
                <a:lnTo>
                  <a:pt x="1695538" y="94615"/>
                </a:lnTo>
                <a:lnTo>
                  <a:pt x="1693011" y="93345"/>
                </a:lnTo>
                <a:lnTo>
                  <a:pt x="1691513" y="93345"/>
                </a:lnTo>
                <a:lnTo>
                  <a:pt x="1688668" y="94615"/>
                </a:lnTo>
                <a:lnTo>
                  <a:pt x="1681251" y="94615"/>
                </a:lnTo>
                <a:lnTo>
                  <a:pt x="1681251" y="194945"/>
                </a:lnTo>
                <a:lnTo>
                  <a:pt x="1679244" y="194945"/>
                </a:lnTo>
                <a:lnTo>
                  <a:pt x="1679244" y="201295"/>
                </a:lnTo>
                <a:lnTo>
                  <a:pt x="1678863" y="201295"/>
                </a:lnTo>
                <a:lnTo>
                  <a:pt x="1675155" y="202565"/>
                </a:lnTo>
                <a:lnTo>
                  <a:pt x="1672145" y="201295"/>
                </a:lnTo>
                <a:lnTo>
                  <a:pt x="1668208" y="201295"/>
                </a:lnTo>
                <a:lnTo>
                  <a:pt x="1668589" y="200025"/>
                </a:lnTo>
                <a:lnTo>
                  <a:pt x="1678952" y="200025"/>
                </a:lnTo>
                <a:lnTo>
                  <a:pt x="1679244" y="201295"/>
                </a:lnTo>
                <a:lnTo>
                  <a:pt x="1679244" y="194945"/>
                </a:lnTo>
                <a:lnTo>
                  <a:pt x="1670011" y="194945"/>
                </a:lnTo>
                <a:lnTo>
                  <a:pt x="1670240" y="193675"/>
                </a:lnTo>
                <a:lnTo>
                  <a:pt x="1680997" y="193675"/>
                </a:lnTo>
                <a:lnTo>
                  <a:pt x="1681251" y="194945"/>
                </a:lnTo>
                <a:lnTo>
                  <a:pt x="1681251" y="94615"/>
                </a:lnTo>
                <a:lnTo>
                  <a:pt x="1673225" y="94615"/>
                </a:lnTo>
                <a:lnTo>
                  <a:pt x="1671662" y="93433"/>
                </a:lnTo>
                <a:lnTo>
                  <a:pt x="1671662" y="163195"/>
                </a:lnTo>
                <a:lnTo>
                  <a:pt x="1671142" y="164465"/>
                </a:lnTo>
                <a:lnTo>
                  <a:pt x="1670799" y="164465"/>
                </a:lnTo>
                <a:lnTo>
                  <a:pt x="1670278" y="163195"/>
                </a:lnTo>
                <a:lnTo>
                  <a:pt x="1671662" y="163195"/>
                </a:lnTo>
                <a:lnTo>
                  <a:pt x="1671662" y="93433"/>
                </a:lnTo>
                <a:lnTo>
                  <a:pt x="1664766" y="93345"/>
                </a:lnTo>
                <a:lnTo>
                  <a:pt x="1664766" y="194945"/>
                </a:lnTo>
                <a:lnTo>
                  <a:pt x="1660956" y="194945"/>
                </a:lnTo>
                <a:lnTo>
                  <a:pt x="1660753" y="193675"/>
                </a:lnTo>
                <a:lnTo>
                  <a:pt x="1664550" y="193675"/>
                </a:lnTo>
                <a:lnTo>
                  <a:pt x="1664766" y="194945"/>
                </a:lnTo>
                <a:lnTo>
                  <a:pt x="1664766" y="93345"/>
                </a:lnTo>
                <a:lnTo>
                  <a:pt x="1657362" y="93345"/>
                </a:lnTo>
                <a:lnTo>
                  <a:pt x="1657362" y="193675"/>
                </a:lnTo>
                <a:lnTo>
                  <a:pt x="1657146" y="194945"/>
                </a:lnTo>
                <a:lnTo>
                  <a:pt x="1652054" y="194945"/>
                </a:lnTo>
                <a:lnTo>
                  <a:pt x="1652054" y="198755"/>
                </a:lnTo>
                <a:lnTo>
                  <a:pt x="1651914" y="200025"/>
                </a:lnTo>
                <a:lnTo>
                  <a:pt x="1651520" y="200025"/>
                </a:lnTo>
                <a:lnTo>
                  <a:pt x="1650403" y="201295"/>
                </a:lnTo>
                <a:lnTo>
                  <a:pt x="1649387" y="201295"/>
                </a:lnTo>
                <a:lnTo>
                  <a:pt x="1649437" y="200025"/>
                </a:lnTo>
                <a:lnTo>
                  <a:pt x="1649603" y="200025"/>
                </a:lnTo>
                <a:lnTo>
                  <a:pt x="1650504" y="198755"/>
                </a:lnTo>
                <a:lnTo>
                  <a:pt x="1652054" y="198755"/>
                </a:lnTo>
                <a:lnTo>
                  <a:pt x="1652054" y="194945"/>
                </a:lnTo>
                <a:lnTo>
                  <a:pt x="1642783" y="194945"/>
                </a:lnTo>
                <a:lnTo>
                  <a:pt x="1642783" y="200025"/>
                </a:lnTo>
                <a:lnTo>
                  <a:pt x="1640586" y="200025"/>
                </a:lnTo>
                <a:lnTo>
                  <a:pt x="1640941" y="198755"/>
                </a:lnTo>
                <a:lnTo>
                  <a:pt x="1642110" y="198755"/>
                </a:lnTo>
                <a:lnTo>
                  <a:pt x="1642783" y="200025"/>
                </a:lnTo>
                <a:lnTo>
                  <a:pt x="1642783" y="194945"/>
                </a:lnTo>
                <a:lnTo>
                  <a:pt x="1633601" y="194945"/>
                </a:lnTo>
                <a:lnTo>
                  <a:pt x="1633601" y="200025"/>
                </a:lnTo>
                <a:lnTo>
                  <a:pt x="1629587" y="200025"/>
                </a:lnTo>
                <a:lnTo>
                  <a:pt x="1630070" y="198755"/>
                </a:lnTo>
                <a:lnTo>
                  <a:pt x="1633220" y="198755"/>
                </a:lnTo>
                <a:lnTo>
                  <a:pt x="1633601" y="200025"/>
                </a:lnTo>
                <a:lnTo>
                  <a:pt x="1633601" y="194945"/>
                </a:lnTo>
                <a:lnTo>
                  <a:pt x="1628000" y="194945"/>
                </a:lnTo>
                <a:lnTo>
                  <a:pt x="1628000" y="212725"/>
                </a:lnTo>
                <a:lnTo>
                  <a:pt x="1627784" y="213995"/>
                </a:lnTo>
                <a:lnTo>
                  <a:pt x="1618932" y="213995"/>
                </a:lnTo>
                <a:lnTo>
                  <a:pt x="1618932" y="263525"/>
                </a:lnTo>
                <a:lnTo>
                  <a:pt x="1595005" y="263525"/>
                </a:lnTo>
                <a:lnTo>
                  <a:pt x="1595310" y="262255"/>
                </a:lnTo>
                <a:lnTo>
                  <a:pt x="1618449" y="262255"/>
                </a:lnTo>
                <a:lnTo>
                  <a:pt x="1618932" y="263525"/>
                </a:lnTo>
                <a:lnTo>
                  <a:pt x="1618932" y="213995"/>
                </a:lnTo>
                <a:lnTo>
                  <a:pt x="1611401" y="213995"/>
                </a:lnTo>
                <a:lnTo>
                  <a:pt x="1609826" y="215265"/>
                </a:lnTo>
                <a:lnTo>
                  <a:pt x="1609407" y="215265"/>
                </a:lnTo>
                <a:lnTo>
                  <a:pt x="1609013" y="213995"/>
                </a:lnTo>
                <a:lnTo>
                  <a:pt x="1609801" y="212725"/>
                </a:lnTo>
                <a:lnTo>
                  <a:pt x="1628000" y="212725"/>
                </a:lnTo>
                <a:lnTo>
                  <a:pt x="1628000" y="194945"/>
                </a:lnTo>
                <a:lnTo>
                  <a:pt x="1624444" y="194945"/>
                </a:lnTo>
                <a:lnTo>
                  <a:pt x="1624444" y="200025"/>
                </a:lnTo>
                <a:lnTo>
                  <a:pt x="1616925" y="200025"/>
                </a:lnTo>
                <a:lnTo>
                  <a:pt x="1617306" y="198755"/>
                </a:lnTo>
                <a:lnTo>
                  <a:pt x="1624126" y="198755"/>
                </a:lnTo>
                <a:lnTo>
                  <a:pt x="1624444" y="200025"/>
                </a:lnTo>
                <a:lnTo>
                  <a:pt x="1624444" y="194945"/>
                </a:lnTo>
                <a:lnTo>
                  <a:pt x="1606080" y="194945"/>
                </a:lnTo>
                <a:lnTo>
                  <a:pt x="1606080" y="213995"/>
                </a:lnTo>
                <a:lnTo>
                  <a:pt x="1605318" y="213995"/>
                </a:lnTo>
                <a:lnTo>
                  <a:pt x="1604848" y="215265"/>
                </a:lnTo>
                <a:lnTo>
                  <a:pt x="1600098" y="215265"/>
                </a:lnTo>
                <a:lnTo>
                  <a:pt x="1596923" y="213995"/>
                </a:lnTo>
                <a:lnTo>
                  <a:pt x="1582902" y="213995"/>
                </a:lnTo>
                <a:lnTo>
                  <a:pt x="1582902" y="263525"/>
                </a:lnTo>
                <a:lnTo>
                  <a:pt x="1582699" y="264795"/>
                </a:lnTo>
                <a:lnTo>
                  <a:pt x="1580235" y="264795"/>
                </a:lnTo>
                <a:lnTo>
                  <a:pt x="1578800" y="263525"/>
                </a:lnTo>
                <a:lnTo>
                  <a:pt x="1569872" y="263525"/>
                </a:lnTo>
                <a:lnTo>
                  <a:pt x="1569872" y="273685"/>
                </a:lnTo>
                <a:lnTo>
                  <a:pt x="1567484" y="273685"/>
                </a:lnTo>
                <a:lnTo>
                  <a:pt x="1567992" y="272415"/>
                </a:lnTo>
                <a:lnTo>
                  <a:pt x="1568500" y="272415"/>
                </a:lnTo>
                <a:lnTo>
                  <a:pt x="1569872" y="273685"/>
                </a:lnTo>
                <a:lnTo>
                  <a:pt x="1569872" y="263525"/>
                </a:lnTo>
                <a:lnTo>
                  <a:pt x="1567243" y="263525"/>
                </a:lnTo>
                <a:lnTo>
                  <a:pt x="1565668" y="262255"/>
                </a:lnTo>
                <a:lnTo>
                  <a:pt x="1564525" y="262255"/>
                </a:lnTo>
                <a:lnTo>
                  <a:pt x="1564525" y="272415"/>
                </a:lnTo>
                <a:lnTo>
                  <a:pt x="1564373" y="273685"/>
                </a:lnTo>
                <a:lnTo>
                  <a:pt x="1562061" y="274955"/>
                </a:lnTo>
                <a:lnTo>
                  <a:pt x="1560360" y="274955"/>
                </a:lnTo>
                <a:lnTo>
                  <a:pt x="1557959" y="273685"/>
                </a:lnTo>
                <a:lnTo>
                  <a:pt x="1557769" y="272415"/>
                </a:lnTo>
                <a:lnTo>
                  <a:pt x="1558099" y="272415"/>
                </a:lnTo>
                <a:lnTo>
                  <a:pt x="1558340" y="271145"/>
                </a:lnTo>
                <a:lnTo>
                  <a:pt x="1563928" y="271145"/>
                </a:lnTo>
                <a:lnTo>
                  <a:pt x="1564195" y="272415"/>
                </a:lnTo>
                <a:lnTo>
                  <a:pt x="1564525" y="272415"/>
                </a:lnTo>
                <a:lnTo>
                  <a:pt x="1564525" y="262255"/>
                </a:lnTo>
                <a:lnTo>
                  <a:pt x="1563039" y="262255"/>
                </a:lnTo>
                <a:lnTo>
                  <a:pt x="1563573" y="260985"/>
                </a:lnTo>
                <a:lnTo>
                  <a:pt x="1566875" y="260985"/>
                </a:lnTo>
                <a:lnTo>
                  <a:pt x="1569364" y="262255"/>
                </a:lnTo>
                <a:lnTo>
                  <a:pt x="1580807" y="262255"/>
                </a:lnTo>
                <a:lnTo>
                  <a:pt x="1582610" y="263525"/>
                </a:lnTo>
                <a:lnTo>
                  <a:pt x="1582902" y="263525"/>
                </a:lnTo>
                <a:lnTo>
                  <a:pt x="1582902" y="213995"/>
                </a:lnTo>
                <a:lnTo>
                  <a:pt x="1562963" y="213995"/>
                </a:lnTo>
                <a:lnTo>
                  <a:pt x="1562963" y="262255"/>
                </a:lnTo>
                <a:lnTo>
                  <a:pt x="1562417" y="263525"/>
                </a:lnTo>
                <a:lnTo>
                  <a:pt x="1559864" y="263525"/>
                </a:lnTo>
                <a:lnTo>
                  <a:pt x="1559369" y="262255"/>
                </a:lnTo>
                <a:lnTo>
                  <a:pt x="1562963" y="262255"/>
                </a:lnTo>
                <a:lnTo>
                  <a:pt x="1562963" y="213995"/>
                </a:lnTo>
                <a:lnTo>
                  <a:pt x="1560461" y="213995"/>
                </a:lnTo>
                <a:lnTo>
                  <a:pt x="1559280" y="214655"/>
                </a:lnTo>
                <a:lnTo>
                  <a:pt x="1559280" y="262255"/>
                </a:lnTo>
                <a:lnTo>
                  <a:pt x="1557007" y="262255"/>
                </a:lnTo>
                <a:lnTo>
                  <a:pt x="1554632" y="263525"/>
                </a:lnTo>
                <a:lnTo>
                  <a:pt x="1549857" y="263525"/>
                </a:lnTo>
                <a:lnTo>
                  <a:pt x="1548066" y="264795"/>
                </a:lnTo>
                <a:lnTo>
                  <a:pt x="1547660" y="264541"/>
                </a:lnTo>
                <a:lnTo>
                  <a:pt x="1547660" y="272415"/>
                </a:lnTo>
                <a:lnTo>
                  <a:pt x="1545920" y="272415"/>
                </a:lnTo>
                <a:lnTo>
                  <a:pt x="1544408" y="273685"/>
                </a:lnTo>
                <a:lnTo>
                  <a:pt x="1516329" y="273685"/>
                </a:lnTo>
                <a:lnTo>
                  <a:pt x="1515503" y="272415"/>
                </a:lnTo>
                <a:lnTo>
                  <a:pt x="1515910" y="272415"/>
                </a:lnTo>
                <a:lnTo>
                  <a:pt x="1515986" y="271145"/>
                </a:lnTo>
                <a:lnTo>
                  <a:pt x="1516913" y="269875"/>
                </a:lnTo>
                <a:lnTo>
                  <a:pt x="1518031" y="268605"/>
                </a:lnTo>
                <a:lnTo>
                  <a:pt x="1519974" y="267335"/>
                </a:lnTo>
                <a:lnTo>
                  <a:pt x="1521637" y="267335"/>
                </a:lnTo>
                <a:lnTo>
                  <a:pt x="1523288" y="268605"/>
                </a:lnTo>
                <a:lnTo>
                  <a:pt x="1525244" y="269875"/>
                </a:lnTo>
                <a:lnTo>
                  <a:pt x="1530146" y="269875"/>
                </a:lnTo>
                <a:lnTo>
                  <a:pt x="1531327" y="268605"/>
                </a:lnTo>
                <a:lnTo>
                  <a:pt x="1535252" y="268605"/>
                </a:lnTo>
                <a:lnTo>
                  <a:pt x="1537398" y="269875"/>
                </a:lnTo>
                <a:lnTo>
                  <a:pt x="1538401" y="269875"/>
                </a:lnTo>
                <a:lnTo>
                  <a:pt x="1541678" y="268605"/>
                </a:lnTo>
                <a:lnTo>
                  <a:pt x="1543773" y="268605"/>
                </a:lnTo>
                <a:lnTo>
                  <a:pt x="1546098" y="269875"/>
                </a:lnTo>
                <a:lnTo>
                  <a:pt x="1546339" y="269875"/>
                </a:lnTo>
                <a:lnTo>
                  <a:pt x="1547126" y="271145"/>
                </a:lnTo>
                <a:lnTo>
                  <a:pt x="1547583" y="271145"/>
                </a:lnTo>
                <a:lnTo>
                  <a:pt x="1547660" y="272415"/>
                </a:lnTo>
                <a:lnTo>
                  <a:pt x="1547660" y="264541"/>
                </a:lnTo>
                <a:lnTo>
                  <a:pt x="1546034" y="263525"/>
                </a:lnTo>
                <a:lnTo>
                  <a:pt x="1545361" y="263525"/>
                </a:lnTo>
                <a:lnTo>
                  <a:pt x="1545577" y="262255"/>
                </a:lnTo>
                <a:lnTo>
                  <a:pt x="1546631" y="260985"/>
                </a:lnTo>
                <a:lnTo>
                  <a:pt x="1558963" y="260985"/>
                </a:lnTo>
                <a:lnTo>
                  <a:pt x="1559280" y="262255"/>
                </a:lnTo>
                <a:lnTo>
                  <a:pt x="1559280" y="214655"/>
                </a:lnTo>
                <a:lnTo>
                  <a:pt x="1558163" y="215265"/>
                </a:lnTo>
                <a:lnTo>
                  <a:pt x="1557299" y="215265"/>
                </a:lnTo>
                <a:lnTo>
                  <a:pt x="1556435" y="213995"/>
                </a:lnTo>
                <a:lnTo>
                  <a:pt x="1555280" y="215265"/>
                </a:lnTo>
                <a:lnTo>
                  <a:pt x="1554137" y="215265"/>
                </a:lnTo>
                <a:lnTo>
                  <a:pt x="1552473" y="213995"/>
                </a:lnTo>
                <a:lnTo>
                  <a:pt x="1546961" y="213995"/>
                </a:lnTo>
                <a:lnTo>
                  <a:pt x="1544345" y="215265"/>
                </a:lnTo>
                <a:lnTo>
                  <a:pt x="1543773" y="215265"/>
                </a:lnTo>
                <a:lnTo>
                  <a:pt x="1542008" y="214134"/>
                </a:lnTo>
                <a:lnTo>
                  <a:pt x="1542008" y="263525"/>
                </a:lnTo>
                <a:lnTo>
                  <a:pt x="1539697" y="263525"/>
                </a:lnTo>
                <a:lnTo>
                  <a:pt x="1539341" y="262255"/>
                </a:lnTo>
                <a:lnTo>
                  <a:pt x="1541881" y="262255"/>
                </a:lnTo>
                <a:lnTo>
                  <a:pt x="1542008" y="263525"/>
                </a:lnTo>
                <a:lnTo>
                  <a:pt x="1542008" y="214134"/>
                </a:lnTo>
                <a:lnTo>
                  <a:pt x="1541792" y="213995"/>
                </a:lnTo>
                <a:lnTo>
                  <a:pt x="1539151" y="213995"/>
                </a:lnTo>
                <a:lnTo>
                  <a:pt x="1539151" y="262255"/>
                </a:lnTo>
                <a:lnTo>
                  <a:pt x="1538097" y="262255"/>
                </a:lnTo>
                <a:lnTo>
                  <a:pt x="1536852" y="263525"/>
                </a:lnTo>
                <a:lnTo>
                  <a:pt x="1517878" y="263525"/>
                </a:lnTo>
                <a:lnTo>
                  <a:pt x="1517269" y="262255"/>
                </a:lnTo>
                <a:lnTo>
                  <a:pt x="1519555" y="262255"/>
                </a:lnTo>
                <a:lnTo>
                  <a:pt x="1521625" y="260985"/>
                </a:lnTo>
                <a:lnTo>
                  <a:pt x="1538478" y="260985"/>
                </a:lnTo>
                <a:lnTo>
                  <a:pt x="1539151" y="262255"/>
                </a:lnTo>
                <a:lnTo>
                  <a:pt x="1539151" y="213995"/>
                </a:lnTo>
                <a:lnTo>
                  <a:pt x="1525701" y="213995"/>
                </a:lnTo>
                <a:lnTo>
                  <a:pt x="1523733" y="215265"/>
                </a:lnTo>
                <a:lnTo>
                  <a:pt x="1523187" y="215265"/>
                </a:lnTo>
                <a:lnTo>
                  <a:pt x="1521764" y="213995"/>
                </a:lnTo>
                <a:lnTo>
                  <a:pt x="1517205" y="213995"/>
                </a:lnTo>
                <a:lnTo>
                  <a:pt x="1517205" y="262255"/>
                </a:lnTo>
                <a:lnTo>
                  <a:pt x="1510538" y="262255"/>
                </a:lnTo>
                <a:lnTo>
                  <a:pt x="1510538" y="274955"/>
                </a:lnTo>
                <a:lnTo>
                  <a:pt x="1509674" y="276225"/>
                </a:lnTo>
                <a:lnTo>
                  <a:pt x="1509166" y="276225"/>
                </a:lnTo>
                <a:lnTo>
                  <a:pt x="1508836" y="274955"/>
                </a:lnTo>
                <a:lnTo>
                  <a:pt x="1510538" y="274955"/>
                </a:lnTo>
                <a:lnTo>
                  <a:pt x="1510538" y="262255"/>
                </a:lnTo>
                <a:lnTo>
                  <a:pt x="1502105" y="262255"/>
                </a:lnTo>
                <a:lnTo>
                  <a:pt x="1501673" y="260985"/>
                </a:lnTo>
                <a:lnTo>
                  <a:pt x="1516875" y="260985"/>
                </a:lnTo>
                <a:lnTo>
                  <a:pt x="1517205" y="262255"/>
                </a:lnTo>
                <a:lnTo>
                  <a:pt x="1517205" y="213995"/>
                </a:lnTo>
                <a:lnTo>
                  <a:pt x="1494256" y="213995"/>
                </a:lnTo>
                <a:lnTo>
                  <a:pt x="1494256" y="260985"/>
                </a:lnTo>
                <a:lnTo>
                  <a:pt x="1494015" y="262255"/>
                </a:lnTo>
                <a:lnTo>
                  <a:pt x="1483334" y="262255"/>
                </a:lnTo>
                <a:lnTo>
                  <a:pt x="1483334" y="271145"/>
                </a:lnTo>
                <a:lnTo>
                  <a:pt x="1483334" y="272415"/>
                </a:lnTo>
                <a:lnTo>
                  <a:pt x="1481150" y="272415"/>
                </a:lnTo>
                <a:lnTo>
                  <a:pt x="1480896" y="271145"/>
                </a:lnTo>
                <a:lnTo>
                  <a:pt x="1480959" y="269875"/>
                </a:lnTo>
                <a:lnTo>
                  <a:pt x="1481912" y="269875"/>
                </a:lnTo>
                <a:lnTo>
                  <a:pt x="1482788" y="271145"/>
                </a:lnTo>
                <a:lnTo>
                  <a:pt x="1483334" y="271145"/>
                </a:lnTo>
                <a:lnTo>
                  <a:pt x="1483334" y="262255"/>
                </a:lnTo>
                <a:lnTo>
                  <a:pt x="1477949" y="262255"/>
                </a:lnTo>
                <a:lnTo>
                  <a:pt x="1477949" y="269875"/>
                </a:lnTo>
                <a:lnTo>
                  <a:pt x="1477835" y="271145"/>
                </a:lnTo>
                <a:lnTo>
                  <a:pt x="1475994" y="272415"/>
                </a:lnTo>
                <a:lnTo>
                  <a:pt x="1474393" y="273685"/>
                </a:lnTo>
                <a:lnTo>
                  <a:pt x="1473555" y="274955"/>
                </a:lnTo>
                <a:lnTo>
                  <a:pt x="1467154" y="273685"/>
                </a:lnTo>
                <a:lnTo>
                  <a:pt x="1461719" y="274955"/>
                </a:lnTo>
                <a:lnTo>
                  <a:pt x="1453248" y="273685"/>
                </a:lnTo>
                <a:lnTo>
                  <a:pt x="1448435" y="273685"/>
                </a:lnTo>
                <a:lnTo>
                  <a:pt x="1446517" y="269875"/>
                </a:lnTo>
                <a:lnTo>
                  <a:pt x="1477949" y="269875"/>
                </a:lnTo>
                <a:lnTo>
                  <a:pt x="1477949" y="262255"/>
                </a:lnTo>
                <a:lnTo>
                  <a:pt x="1461566" y="262255"/>
                </a:lnTo>
                <a:lnTo>
                  <a:pt x="1459166" y="263525"/>
                </a:lnTo>
                <a:lnTo>
                  <a:pt x="1458188" y="263525"/>
                </a:lnTo>
                <a:lnTo>
                  <a:pt x="1455775" y="262255"/>
                </a:lnTo>
                <a:lnTo>
                  <a:pt x="1439672" y="262255"/>
                </a:lnTo>
                <a:lnTo>
                  <a:pt x="1439672" y="273685"/>
                </a:lnTo>
                <a:lnTo>
                  <a:pt x="1437563" y="273685"/>
                </a:lnTo>
                <a:lnTo>
                  <a:pt x="1437754" y="272415"/>
                </a:lnTo>
                <a:lnTo>
                  <a:pt x="1439278" y="272415"/>
                </a:lnTo>
                <a:lnTo>
                  <a:pt x="1439672" y="273685"/>
                </a:lnTo>
                <a:lnTo>
                  <a:pt x="1439672" y="262255"/>
                </a:lnTo>
                <a:lnTo>
                  <a:pt x="1437335" y="262255"/>
                </a:lnTo>
                <a:lnTo>
                  <a:pt x="1434592" y="263525"/>
                </a:lnTo>
                <a:lnTo>
                  <a:pt x="1433944" y="263525"/>
                </a:lnTo>
                <a:lnTo>
                  <a:pt x="1432102" y="262255"/>
                </a:lnTo>
                <a:lnTo>
                  <a:pt x="1428661" y="262255"/>
                </a:lnTo>
                <a:lnTo>
                  <a:pt x="1428432" y="260985"/>
                </a:lnTo>
                <a:lnTo>
                  <a:pt x="1494256" y="260985"/>
                </a:lnTo>
                <a:lnTo>
                  <a:pt x="1494256" y="213995"/>
                </a:lnTo>
                <a:lnTo>
                  <a:pt x="1424711" y="213995"/>
                </a:lnTo>
                <a:lnTo>
                  <a:pt x="1424711" y="262255"/>
                </a:lnTo>
                <a:lnTo>
                  <a:pt x="1415415" y="262255"/>
                </a:lnTo>
                <a:lnTo>
                  <a:pt x="1413446" y="263525"/>
                </a:lnTo>
                <a:lnTo>
                  <a:pt x="1412265" y="263525"/>
                </a:lnTo>
                <a:lnTo>
                  <a:pt x="1409725" y="262255"/>
                </a:lnTo>
                <a:lnTo>
                  <a:pt x="1408366" y="262255"/>
                </a:lnTo>
                <a:lnTo>
                  <a:pt x="1406702" y="263525"/>
                </a:lnTo>
                <a:lnTo>
                  <a:pt x="1406321" y="263525"/>
                </a:lnTo>
                <a:lnTo>
                  <a:pt x="1403858" y="262255"/>
                </a:lnTo>
                <a:lnTo>
                  <a:pt x="1390142" y="262255"/>
                </a:lnTo>
                <a:lnTo>
                  <a:pt x="1390040" y="260985"/>
                </a:lnTo>
                <a:lnTo>
                  <a:pt x="1424622" y="260985"/>
                </a:lnTo>
                <a:lnTo>
                  <a:pt x="1424711" y="262255"/>
                </a:lnTo>
                <a:lnTo>
                  <a:pt x="1424711" y="213995"/>
                </a:lnTo>
                <a:lnTo>
                  <a:pt x="1373327" y="213995"/>
                </a:lnTo>
                <a:lnTo>
                  <a:pt x="1369923" y="212763"/>
                </a:lnTo>
                <a:lnTo>
                  <a:pt x="1369923" y="269875"/>
                </a:lnTo>
                <a:lnTo>
                  <a:pt x="1369517" y="271145"/>
                </a:lnTo>
                <a:lnTo>
                  <a:pt x="1364322" y="271145"/>
                </a:lnTo>
                <a:lnTo>
                  <a:pt x="1364500" y="272415"/>
                </a:lnTo>
                <a:lnTo>
                  <a:pt x="1369301" y="272415"/>
                </a:lnTo>
                <a:lnTo>
                  <a:pt x="1369783" y="273685"/>
                </a:lnTo>
                <a:lnTo>
                  <a:pt x="1361884" y="273685"/>
                </a:lnTo>
                <a:lnTo>
                  <a:pt x="1361122" y="271145"/>
                </a:lnTo>
                <a:lnTo>
                  <a:pt x="1360424" y="269875"/>
                </a:lnTo>
                <a:lnTo>
                  <a:pt x="1369923" y="269875"/>
                </a:lnTo>
                <a:lnTo>
                  <a:pt x="1369923" y="212763"/>
                </a:lnTo>
                <a:lnTo>
                  <a:pt x="1367726" y="212725"/>
                </a:lnTo>
                <a:lnTo>
                  <a:pt x="1364551" y="213995"/>
                </a:lnTo>
                <a:lnTo>
                  <a:pt x="1363408" y="213995"/>
                </a:lnTo>
                <a:lnTo>
                  <a:pt x="1361046" y="212725"/>
                </a:lnTo>
                <a:lnTo>
                  <a:pt x="1355979" y="212725"/>
                </a:lnTo>
                <a:lnTo>
                  <a:pt x="1355979" y="271145"/>
                </a:lnTo>
                <a:lnTo>
                  <a:pt x="1355115" y="272415"/>
                </a:lnTo>
                <a:lnTo>
                  <a:pt x="1349349" y="272415"/>
                </a:lnTo>
                <a:lnTo>
                  <a:pt x="1348994" y="271145"/>
                </a:lnTo>
                <a:lnTo>
                  <a:pt x="1349108" y="269875"/>
                </a:lnTo>
                <a:lnTo>
                  <a:pt x="1355598" y="269875"/>
                </a:lnTo>
                <a:lnTo>
                  <a:pt x="1355979" y="271145"/>
                </a:lnTo>
                <a:lnTo>
                  <a:pt x="1355979" y="212725"/>
                </a:lnTo>
                <a:lnTo>
                  <a:pt x="1355001" y="212725"/>
                </a:lnTo>
                <a:lnTo>
                  <a:pt x="1355001" y="259715"/>
                </a:lnTo>
                <a:lnTo>
                  <a:pt x="1354429" y="260985"/>
                </a:lnTo>
                <a:lnTo>
                  <a:pt x="1353553" y="259715"/>
                </a:lnTo>
                <a:lnTo>
                  <a:pt x="1355001" y="259715"/>
                </a:lnTo>
                <a:lnTo>
                  <a:pt x="1355001" y="212725"/>
                </a:lnTo>
                <a:lnTo>
                  <a:pt x="1351673" y="212725"/>
                </a:lnTo>
                <a:lnTo>
                  <a:pt x="1344663" y="211455"/>
                </a:lnTo>
                <a:lnTo>
                  <a:pt x="1343863" y="211556"/>
                </a:lnTo>
                <a:lnTo>
                  <a:pt x="1343863" y="259715"/>
                </a:lnTo>
                <a:lnTo>
                  <a:pt x="1340980" y="260985"/>
                </a:lnTo>
                <a:lnTo>
                  <a:pt x="1338338" y="260985"/>
                </a:lnTo>
                <a:lnTo>
                  <a:pt x="1335455" y="259715"/>
                </a:lnTo>
                <a:lnTo>
                  <a:pt x="1337195" y="259715"/>
                </a:lnTo>
                <a:lnTo>
                  <a:pt x="1340383" y="258445"/>
                </a:lnTo>
                <a:lnTo>
                  <a:pt x="1342466" y="259715"/>
                </a:lnTo>
                <a:lnTo>
                  <a:pt x="1343863" y="259715"/>
                </a:lnTo>
                <a:lnTo>
                  <a:pt x="1343863" y="211556"/>
                </a:lnTo>
                <a:lnTo>
                  <a:pt x="1334604" y="212725"/>
                </a:lnTo>
                <a:lnTo>
                  <a:pt x="1329207" y="212725"/>
                </a:lnTo>
                <a:lnTo>
                  <a:pt x="1329207" y="259715"/>
                </a:lnTo>
                <a:lnTo>
                  <a:pt x="1327124" y="260985"/>
                </a:lnTo>
                <a:lnTo>
                  <a:pt x="1325372" y="259715"/>
                </a:lnTo>
                <a:lnTo>
                  <a:pt x="1326629" y="259715"/>
                </a:lnTo>
                <a:lnTo>
                  <a:pt x="1327823" y="258445"/>
                </a:lnTo>
                <a:lnTo>
                  <a:pt x="1329207" y="259715"/>
                </a:lnTo>
                <a:lnTo>
                  <a:pt x="1329207" y="212725"/>
                </a:lnTo>
                <a:lnTo>
                  <a:pt x="1324241" y="212725"/>
                </a:lnTo>
                <a:lnTo>
                  <a:pt x="1319974" y="211455"/>
                </a:lnTo>
                <a:lnTo>
                  <a:pt x="1316685" y="211455"/>
                </a:lnTo>
                <a:lnTo>
                  <a:pt x="1320634" y="210185"/>
                </a:lnTo>
                <a:lnTo>
                  <a:pt x="1323975" y="210185"/>
                </a:lnTo>
                <a:lnTo>
                  <a:pt x="1335798" y="211455"/>
                </a:lnTo>
                <a:lnTo>
                  <a:pt x="1344663" y="211455"/>
                </a:lnTo>
                <a:lnTo>
                  <a:pt x="1352727" y="211455"/>
                </a:lnTo>
                <a:lnTo>
                  <a:pt x="1368513" y="210185"/>
                </a:lnTo>
                <a:lnTo>
                  <a:pt x="1375829" y="210185"/>
                </a:lnTo>
                <a:lnTo>
                  <a:pt x="1387106" y="211455"/>
                </a:lnTo>
                <a:lnTo>
                  <a:pt x="1399108" y="211455"/>
                </a:lnTo>
                <a:lnTo>
                  <a:pt x="1400556" y="212725"/>
                </a:lnTo>
                <a:lnTo>
                  <a:pt x="1409776" y="212725"/>
                </a:lnTo>
                <a:lnTo>
                  <a:pt x="1410779" y="211455"/>
                </a:lnTo>
                <a:lnTo>
                  <a:pt x="1423390" y="211455"/>
                </a:lnTo>
                <a:lnTo>
                  <a:pt x="1426959" y="210185"/>
                </a:lnTo>
                <a:lnTo>
                  <a:pt x="1429677" y="210185"/>
                </a:lnTo>
                <a:lnTo>
                  <a:pt x="1432394" y="211455"/>
                </a:lnTo>
                <a:lnTo>
                  <a:pt x="1438656" y="211455"/>
                </a:lnTo>
                <a:lnTo>
                  <a:pt x="1440078" y="212725"/>
                </a:lnTo>
                <a:lnTo>
                  <a:pt x="1440929" y="212725"/>
                </a:lnTo>
                <a:lnTo>
                  <a:pt x="1442618" y="211455"/>
                </a:lnTo>
                <a:lnTo>
                  <a:pt x="1443494" y="211455"/>
                </a:lnTo>
                <a:lnTo>
                  <a:pt x="1445209" y="212725"/>
                </a:lnTo>
                <a:lnTo>
                  <a:pt x="1451000" y="212725"/>
                </a:lnTo>
                <a:lnTo>
                  <a:pt x="1452143" y="211455"/>
                </a:lnTo>
                <a:lnTo>
                  <a:pt x="1454950" y="210185"/>
                </a:lnTo>
                <a:lnTo>
                  <a:pt x="1456728" y="210185"/>
                </a:lnTo>
                <a:lnTo>
                  <a:pt x="1459534" y="211455"/>
                </a:lnTo>
                <a:lnTo>
                  <a:pt x="1460639" y="212725"/>
                </a:lnTo>
                <a:lnTo>
                  <a:pt x="1467726" y="212725"/>
                </a:lnTo>
                <a:lnTo>
                  <a:pt x="1468856" y="211455"/>
                </a:lnTo>
                <a:lnTo>
                  <a:pt x="1471104" y="211455"/>
                </a:lnTo>
                <a:lnTo>
                  <a:pt x="1474406" y="210185"/>
                </a:lnTo>
                <a:lnTo>
                  <a:pt x="1477137" y="210185"/>
                </a:lnTo>
                <a:lnTo>
                  <a:pt x="1481074" y="212725"/>
                </a:lnTo>
                <a:lnTo>
                  <a:pt x="1482623" y="212725"/>
                </a:lnTo>
                <a:lnTo>
                  <a:pt x="1484591" y="211455"/>
                </a:lnTo>
                <a:lnTo>
                  <a:pt x="1486814" y="211455"/>
                </a:lnTo>
                <a:lnTo>
                  <a:pt x="1487932" y="212725"/>
                </a:lnTo>
                <a:lnTo>
                  <a:pt x="1532445" y="212725"/>
                </a:lnTo>
                <a:lnTo>
                  <a:pt x="1534121" y="211455"/>
                </a:lnTo>
                <a:lnTo>
                  <a:pt x="1535785" y="210185"/>
                </a:lnTo>
                <a:lnTo>
                  <a:pt x="1537144" y="210185"/>
                </a:lnTo>
                <a:lnTo>
                  <a:pt x="1539951" y="212725"/>
                </a:lnTo>
                <a:lnTo>
                  <a:pt x="1570418" y="212725"/>
                </a:lnTo>
                <a:lnTo>
                  <a:pt x="1574101" y="210185"/>
                </a:lnTo>
                <a:lnTo>
                  <a:pt x="1575612" y="210185"/>
                </a:lnTo>
                <a:lnTo>
                  <a:pt x="1578432" y="211455"/>
                </a:lnTo>
                <a:lnTo>
                  <a:pt x="1579854" y="212725"/>
                </a:lnTo>
                <a:lnTo>
                  <a:pt x="1587449" y="212725"/>
                </a:lnTo>
                <a:lnTo>
                  <a:pt x="1589671" y="211455"/>
                </a:lnTo>
                <a:lnTo>
                  <a:pt x="1593126" y="211455"/>
                </a:lnTo>
                <a:lnTo>
                  <a:pt x="1594294" y="212725"/>
                </a:lnTo>
                <a:lnTo>
                  <a:pt x="1606067" y="212725"/>
                </a:lnTo>
                <a:lnTo>
                  <a:pt x="1606080" y="213995"/>
                </a:lnTo>
                <a:lnTo>
                  <a:pt x="1606080" y="194945"/>
                </a:lnTo>
                <a:lnTo>
                  <a:pt x="1602511" y="194945"/>
                </a:lnTo>
                <a:lnTo>
                  <a:pt x="1602511" y="200025"/>
                </a:lnTo>
                <a:lnTo>
                  <a:pt x="1598523" y="200025"/>
                </a:lnTo>
                <a:lnTo>
                  <a:pt x="1598955" y="198755"/>
                </a:lnTo>
                <a:lnTo>
                  <a:pt x="1602105" y="198755"/>
                </a:lnTo>
                <a:lnTo>
                  <a:pt x="1602511" y="200025"/>
                </a:lnTo>
                <a:lnTo>
                  <a:pt x="1602511" y="194945"/>
                </a:lnTo>
                <a:lnTo>
                  <a:pt x="1602320" y="194945"/>
                </a:lnTo>
                <a:lnTo>
                  <a:pt x="1602460" y="193675"/>
                </a:lnTo>
                <a:lnTo>
                  <a:pt x="1618297" y="193675"/>
                </a:lnTo>
                <a:lnTo>
                  <a:pt x="1621967" y="191135"/>
                </a:lnTo>
                <a:lnTo>
                  <a:pt x="1623529" y="192405"/>
                </a:lnTo>
                <a:lnTo>
                  <a:pt x="1626057" y="192405"/>
                </a:lnTo>
                <a:lnTo>
                  <a:pt x="1627174" y="193675"/>
                </a:lnTo>
                <a:lnTo>
                  <a:pt x="1657362" y="193675"/>
                </a:lnTo>
                <a:lnTo>
                  <a:pt x="1657362" y="93345"/>
                </a:lnTo>
                <a:lnTo>
                  <a:pt x="1655368" y="94615"/>
                </a:lnTo>
                <a:lnTo>
                  <a:pt x="1648104" y="94615"/>
                </a:lnTo>
                <a:lnTo>
                  <a:pt x="1645653" y="93345"/>
                </a:lnTo>
                <a:lnTo>
                  <a:pt x="1640979" y="93345"/>
                </a:lnTo>
                <a:lnTo>
                  <a:pt x="1640979" y="100965"/>
                </a:lnTo>
                <a:lnTo>
                  <a:pt x="1640763" y="102235"/>
                </a:lnTo>
                <a:lnTo>
                  <a:pt x="1639125" y="102235"/>
                </a:lnTo>
                <a:lnTo>
                  <a:pt x="1638795" y="100965"/>
                </a:lnTo>
                <a:lnTo>
                  <a:pt x="1640979" y="100965"/>
                </a:lnTo>
                <a:lnTo>
                  <a:pt x="1640979" y="93345"/>
                </a:lnTo>
                <a:lnTo>
                  <a:pt x="1611833" y="93345"/>
                </a:lnTo>
                <a:lnTo>
                  <a:pt x="1611007" y="92075"/>
                </a:lnTo>
                <a:lnTo>
                  <a:pt x="1610817" y="92075"/>
                </a:lnTo>
                <a:lnTo>
                  <a:pt x="1611172" y="90805"/>
                </a:lnTo>
                <a:lnTo>
                  <a:pt x="1611553" y="90805"/>
                </a:lnTo>
                <a:lnTo>
                  <a:pt x="1615833" y="89535"/>
                </a:lnTo>
                <a:lnTo>
                  <a:pt x="1619491" y="90805"/>
                </a:lnTo>
                <a:lnTo>
                  <a:pt x="1624723" y="89535"/>
                </a:lnTo>
                <a:lnTo>
                  <a:pt x="1628063" y="89535"/>
                </a:lnTo>
                <a:lnTo>
                  <a:pt x="1628698" y="88265"/>
                </a:lnTo>
                <a:lnTo>
                  <a:pt x="1656130" y="88265"/>
                </a:lnTo>
                <a:lnTo>
                  <a:pt x="1657299" y="89535"/>
                </a:lnTo>
                <a:lnTo>
                  <a:pt x="1659559" y="89535"/>
                </a:lnTo>
                <a:lnTo>
                  <a:pt x="1661350" y="88265"/>
                </a:lnTo>
                <a:lnTo>
                  <a:pt x="1662531" y="88265"/>
                </a:lnTo>
                <a:lnTo>
                  <a:pt x="1665414" y="90805"/>
                </a:lnTo>
                <a:lnTo>
                  <a:pt x="1667141" y="90805"/>
                </a:lnTo>
                <a:lnTo>
                  <a:pt x="1670977" y="88265"/>
                </a:lnTo>
                <a:lnTo>
                  <a:pt x="1673034" y="88265"/>
                </a:lnTo>
                <a:lnTo>
                  <a:pt x="1675079" y="89535"/>
                </a:lnTo>
                <a:lnTo>
                  <a:pt x="1686013" y="89535"/>
                </a:lnTo>
                <a:lnTo>
                  <a:pt x="1688833" y="88265"/>
                </a:lnTo>
                <a:lnTo>
                  <a:pt x="1690001" y="88265"/>
                </a:lnTo>
                <a:lnTo>
                  <a:pt x="1691779" y="89535"/>
                </a:lnTo>
                <a:lnTo>
                  <a:pt x="1692249" y="89535"/>
                </a:lnTo>
                <a:lnTo>
                  <a:pt x="1694345" y="88265"/>
                </a:lnTo>
                <a:lnTo>
                  <a:pt x="1695767" y="88265"/>
                </a:lnTo>
                <a:lnTo>
                  <a:pt x="1698955" y="90805"/>
                </a:lnTo>
                <a:lnTo>
                  <a:pt x="1699602" y="90805"/>
                </a:lnTo>
                <a:lnTo>
                  <a:pt x="1703285" y="89535"/>
                </a:lnTo>
                <a:lnTo>
                  <a:pt x="1707743" y="89535"/>
                </a:lnTo>
                <a:lnTo>
                  <a:pt x="1794687" y="90805"/>
                </a:lnTo>
                <a:lnTo>
                  <a:pt x="1860664" y="90805"/>
                </a:lnTo>
                <a:lnTo>
                  <a:pt x="1863979" y="89535"/>
                </a:lnTo>
                <a:lnTo>
                  <a:pt x="1866671" y="89535"/>
                </a:lnTo>
                <a:lnTo>
                  <a:pt x="1869846" y="92075"/>
                </a:lnTo>
                <a:lnTo>
                  <a:pt x="1979612" y="92075"/>
                </a:lnTo>
                <a:lnTo>
                  <a:pt x="1981530" y="93345"/>
                </a:lnTo>
                <a:lnTo>
                  <a:pt x="1983320" y="93345"/>
                </a:lnTo>
                <a:lnTo>
                  <a:pt x="1985314" y="92075"/>
                </a:lnTo>
                <a:lnTo>
                  <a:pt x="1986483" y="92075"/>
                </a:lnTo>
                <a:lnTo>
                  <a:pt x="1989328" y="93345"/>
                </a:lnTo>
                <a:lnTo>
                  <a:pt x="2014334" y="93345"/>
                </a:lnTo>
                <a:lnTo>
                  <a:pt x="2016315" y="92075"/>
                </a:lnTo>
                <a:lnTo>
                  <a:pt x="2017737" y="92075"/>
                </a:lnTo>
                <a:lnTo>
                  <a:pt x="2019757" y="93345"/>
                </a:lnTo>
                <a:lnTo>
                  <a:pt x="2020328" y="93345"/>
                </a:lnTo>
                <a:lnTo>
                  <a:pt x="2022106" y="92075"/>
                </a:lnTo>
                <a:lnTo>
                  <a:pt x="2023262" y="92075"/>
                </a:lnTo>
                <a:lnTo>
                  <a:pt x="2026742" y="93345"/>
                </a:lnTo>
                <a:lnTo>
                  <a:pt x="2029091" y="94615"/>
                </a:lnTo>
                <a:lnTo>
                  <a:pt x="2031441" y="93345"/>
                </a:lnTo>
                <a:lnTo>
                  <a:pt x="2032000" y="92075"/>
                </a:lnTo>
                <a:lnTo>
                  <a:pt x="2034057" y="92075"/>
                </a:lnTo>
                <a:lnTo>
                  <a:pt x="2036038" y="93345"/>
                </a:lnTo>
                <a:lnTo>
                  <a:pt x="2095195" y="93345"/>
                </a:lnTo>
                <a:lnTo>
                  <a:pt x="2096947" y="94615"/>
                </a:lnTo>
                <a:lnTo>
                  <a:pt x="2099398" y="95885"/>
                </a:lnTo>
                <a:lnTo>
                  <a:pt x="2103412" y="95885"/>
                </a:lnTo>
                <a:lnTo>
                  <a:pt x="2105495" y="94615"/>
                </a:lnTo>
                <a:lnTo>
                  <a:pt x="2108289" y="93345"/>
                </a:lnTo>
                <a:lnTo>
                  <a:pt x="2109266" y="94615"/>
                </a:lnTo>
                <a:lnTo>
                  <a:pt x="2111489" y="94615"/>
                </a:lnTo>
                <a:lnTo>
                  <a:pt x="2112949" y="95885"/>
                </a:lnTo>
                <a:lnTo>
                  <a:pt x="2153221" y="95885"/>
                </a:lnTo>
                <a:lnTo>
                  <a:pt x="2155126" y="97155"/>
                </a:lnTo>
                <a:lnTo>
                  <a:pt x="2193798" y="97155"/>
                </a:lnTo>
                <a:lnTo>
                  <a:pt x="2195220" y="98425"/>
                </a:lnTo>
                <a:lnTo>
                  <a:pt x="2195690" y="98425"/>
                </a:lnTo>
                <a:lnTo>
                  <a:pt x="2197379" y="97155"/>
                </a:lnTo>
                <a:lnTo>
                  <a:pt x="2217763" y="97155"/>
                </a:lnTo>
                <a:lnTo>
                  <a:pt x="2219439" y="98425"/>
                </a:lnTo>
                <a:lnTo>
                  <a:pt x="2243810" y="98425"/>
                </a:lnTo>
                <a:lnTo>
                  <a:pt x="2245029" y="99695"/>
                </a:lnTo>
                <a:lnTo>
                  <a:pt x="2250109" y="99695"/>
                </a:lnTo>
                <a:lnTo>
                  <a:pt x="2251519" y="98425"/>
                </a:lnTo>
                <a:lnTo>
                  <a:pt x="2271687" y="98425"/>
                </a:lnTo>
                <a:lnTo>
                  <a:pt x="2273795" y="99695"/>
                </a:lnTo>
                <a:lnTo>
                  <a:pt x="2274443" y="99695"/>
                </a:lnTo>
                <a:lnTo>
                  <a:pt x="2276589" y="100965"/>
                </a:lnTo>
                <a:lnTo>
                  <a:pt x="2281809" y="100965"/>
                </a:lnTo>
                <a:lnTo>
                  <a:pt x="2283269" y="99695"/>
                </a:lnTo>
                <a:lnTo>
                  <a:pt x="2285809" y="98425"/>
                </a:lnTo>
                <a:lnTo>
                  <a:pt x="2286978" y="99695"/>
                </a:lnTo>
                <a:lnTo>
                  <a:pt x="2292680" y="99695"/>
                </a:lnTo>
                <a:lnTo>
                  <a:pt x="2293810" y="100965"/>
                </a:lnTo>
                <a:lnTo>
                  <a:pt x="2295563" y="99695"/>
                </a:lnTo>
                <a:lnTo>
                  <a:pt x="2296223" y="99695"/>
                </a:lnTo>
                <a:lnTo>
                  <a:pt x="2298712" y="100965"/>
                </a:lnTo>
                <a:lnTo>
                  <a:pt x="2300884" y="99695"/>
                </a:lnTo>
                <a:lnTo>
                  <a:pt x="2304262" y="100965"/>
                </a:lnTo>
                <a:lnTo>
                  <a:pt x="2305405" y="99695"/>
                </a:lnTo>
                <a:lnTo>
                  <a:pt x="2310828" y="99695"/>
                </a:lnTo>
                <a:lnTo>
                  <a:pt x="2312555" y="100965"/>
                </a:lnTo>
                <a:lnTo>
                  <a:pt x="2326627" y="100965"/>
                </a:lnTo>
                <a:lnTo>
                  <a:pt x="2328303" y="99695"/>
                </a:lnTo>
                <a:lnTo>
                  <a:pt x="2329408" y="99695"/>
                </a:lnTo>
                <a:lnTo>
                  <a:pt x="2331707" y="100965"/>
                </a:lnTo>
                <a:lnTo>
                  <a:pt x="2361031" y="100965"/>
                </a:lnTo>
                <a:lnTo>
                  <a:pt x="2362149" y="99695"/>
                </a:lnTo>
                <a:lnTo>
                  <a:pt x="2365324" y="98425"/>
                </a:lnTo>
                <a:lnTo>
                  <a:pt x="2367445" y="98425"/>
                </a:lnTo>
                <a:lnTo>
                  <a:pt x="2370124" y="99695"/>
                </a:lnTo>
                <a:lnTo>
                  <a:pt x="2370658" y="99695"/>
                </a:lnTo>
                <a:lnTo>
                  <a:pt x="2372423" y="100965"/>
                </a:lnTo>
                <a:lnTo>
                  <a:pt x="2373642" y="100965"/>
                </a:lnTo>
                <a:lnTo>
                  <a:pt x="2375966" y="99695"/>
                </a:lnTo>
                <a:lnTo>
                  <a:pt x="2377046" y="99695"/>
                </a:lnTo>
                <a:lnTo>
                  <a:pt x="2380272" y="100965"/>
                </a:lnTo>
                <a:lnTo>
                  <a:pt x="2386126" y="100965"/>
                </a:lnTo>
                <a:lnTo>
                  <a:pt x="2387549" y="99695"/>
                </a:lnTo>
                <a:lnTo>
                  <a:pt x="2390343" y="98425"/>
                </a:lnTo>
                <a:lnTo>
                  <a:pt x="2391841" y="98425"/>
                </a:lnTo>
                <a:lnTo>
                  <a:pt x="2393924" y="99695"/>
                </a:lnTo>
                <a:lnTo>
                  <a:pt x="2394458" y="99695"/>
                </a:lnTo>
                <a:lnTo>
                  <a:pt x="2396540" y="100965"/>
                </a:lnTo>
                <a:lnTo>
                  <a:pt x="2398001" y="100965"/>
                </a:lnTo>
                <a:lnTo>
                  <a:pt x="2399665" y="99695"/>
                </a:lnTo>
                <a:lnTo>
                  <a:pt x="2401722" y="98425"/>
                </a:lnTo>
                <a:lnTo>
                  <a:pt x="2403195" y="98425"/>
                </a:lnTo>
                <a:lnTo>
                  <a:pt x="2405202" y="99695"/>
                </a:lnTo>
                <a:lnTo>
                  <a:pt x="2407818" y="100965"/>
                </a:lnTo>
                <a:lnTo>
                  <a:pt x="2410155" y="100965"/>
                </a:lnTo>
                <a:lnTo>
                  <a:pt x="2413622" y="99695"/>
                </a:lnTo>
                <a:lnTo>
                  <a:pt x="2414752" y="98425"/>
                </a:lnTo>
                <a:lnTo>
                  <a:pt x="2418207" y="100965"/>
                </a:lnTo>
                <a:lnTo>
                  <a:pt x="2423693" y="100965"/>
                </a:lnTo>
                <a:lnTo>
                  <a:pt x="2425903" y="98425"/>
                </a:lnTo>
                <a:lnTo>
                  <a:pt x="2427871" y="98425"/>
                </a:lnTo>
                <a:lnTo>
                  <a:pt x="2429865" y="99695"/>
                </a:lnTo>
                <a:lnTo>
                  <a:pt x="2433028" y="99695"/>
                </a:lnTo>
                <a:lnTo>
                  <a:pt x="2434425" y="98425"/>
                </a:lnTo>
                <a:lnTo>
                  <a:pt x="2452459" y="98425"/>
                </a:lnTo>
                <a:lnTo>
                  <a:pt x="2453360" y="99695"/>
                </a:lnTo>
                <a:lnTo>
                  <a:pt x="2455253" y="99695"/>
                </a:lnTo>
                <a:lnTo>
                  <a:pt x="2456383" y="100965"/>
                </a:lnTo>
                <a:lnTo>
                  <a:pt x="2461641" y="100965"/>
                </a:lnTo>
                <a:lnTo>
                  <a:pt x="2462796" y="99695"/>
                </a:lnTo>
                <a:lnTo>
                  <a:pt x="2464676" y="98425"/>
                </a:lnTo>
                <a:lnTo>
                  <a:pt x="2465933" y="97155"/>
                </a:lnTo>
                <a:lnTo>
                  <a:pt x="2466416" y="97155"/>
                </a:lnTo>
                <a:lnTo>
                  <a:pt x="2469642" y="98425"/>
                </a:lnTo>
                <a:lnTo>
                  <a:pt x="2471890" y="98425"/>
                </a:lnTo>
                <a:lnTo>
                  <a:pt x="2474087" y="100965"/>
                </a:lnTo>
                <a:lnTo>
                  <a:pt x="2480843" y="100965"/>
                </a:lnTo>
                <a:lnTo>
                  <a:pt x="2483256" y="98425"/>
                </a:lnTo>
                <a:lnTo>
                  <a:pt x="2484183" y="98425"/>
                </a:lnTo>
                <a:lnTo>
                  <a:pt x="2487574" y="100965"/>
                </a:lnTo>
                <a:lnTo>
                  <a:pt x="2490203" y="100965"/>
                </a:lnTo>
                <a:lnTo>
                  <a:pt x="2492832" y="99695"/>
                </a:lnTo>
                <a:lnTo>
                  <a:pt x="2495080" y="98425"/>
                </a:lnTo>
                <a:lnTo>
                  <a:pt x="2499322" y="98425"/>
                </a:lnTo>
                <a:lnTo>
                  <a:pt x="2501201" y="97155"/>
                </a:lnTo>
                <a:lnTo>
                  <a:pt x="2501836" y="97155"/>
                </a:lnTo>
                <a:lnTo>
                  <a:pt x="2503068" y="98425"/>
                </a:lnTo>
                <a:lnTo>
                  <a:pt x="2503728" y="99695"/>
                </a:lnTo>
                <a:lnTo>
                  <a:pt x="2505075" y="100965"/>
                </a:lnTo>
                <a:lnTo>
                  <a:pt x="2506268" y="100965"/>
                </a:lnTo>
                <a:lnTo>
                  <a:pt x="2507475" y="99695"/>
                </a:lnTo>
                <a:lnTo>
                  <a:pt x="2509393" y="98425"/>
                </a:lnTo>
                <a:lnTo>
                  <a:pt x="2511158" y="97155"/>
                </a:lnTo>
                <a:lnTo>
                  <a:pt x="2513774" y="97155"/>
                </a:lnTo>
                <a:lnTo>
                  <a:pt x="2515565" y="98425"/>
                </a:lnTo>
                <a:lnTo>
                  <a:pt x="2515984" y="98425"/>
                </a:lnTo>
                <a:lnTo>
                  <a:pt x="2517343" y="99695"/>
                </a:lnTo>
                <a:lnTo>
                  <a:pt x="2525039" y="99695"/>
                </a:lnTo>
                <a:lnTo>
                  <a:pt x="2527109" y="98425"/>
                </a:lnTo>
                <a:lnTo>
                  <a:pt x="2529852" y="99695"/>
                </a:lnTo>
                <a:lnTo>
                  <a:pt x="2532126" y="97155"/>
                </a:lnTo>
                <a:lnTo>
                  <a:pt x="2543060" y="97155"/>
                </a:lnTo>
                <a:lnTo>
                  <a:pt x="2544915" y="98425"/>
                </a:lnTo>
                <a:lnTo>
                  <a:pt x="2578290" y="98425"/>
                </a:lnTo>
                <a:lnTo>
                  <a:pt x="2578087" y="97155"/>
                </a:lnTo>
                <a:lnTo>
                  <a:pt x="2576512" y="97155"/>
                </a:lnTo>
                <a:lnTo>
                  <a:pt x="2576233" y="95885"/>
                </a:lnTo>
                <a:lnTo>
                  <a:pt x="2581999" y="95885"/>
                </a:lnTo>
                <a:lnTo>
                  <a:pt x="2581719" y="97155"/>
                </a:lnTo>
                <a:lnTo>
                  <a:pt x="2581529" y="97155"/>
                </a:lnTo>
                <a:lnTo>
                  <a:pt x="2581821" y="98425"/>
                </a:lnTo>
                <a:lnTo>
                  <a:pt x="2589352" y="98425"/>
                </a:lnTo>
                <a:lnTo>
                  <a:pt x="2589238" y="97155"/>
                </a:lnTo>
                <a:lnTo>
                  <a:pt x="2588818" y="97155"/>
                </a:lnTo>
                <a:lnTo>
                  <a:pt x="2588818" y="95885"/>
                </a:lnTo>
                <a:lnTo>
                  <a:pt x="2590533" y="95885"/>
                </a:lnTo>
                <a:lnTo>
                  <a:pt x="2593987" y="98425"/>
                </a:lnTo>
                <a:lnTo>
                  <a:pt x="2600045" y="98425"/>
                </a:lnTo>
                <a:lnTo>
                  <a:pt x="2602217" y="97155"/>
                </a:lnTo>
                <a:lnTo>
                  <a:pt x="2603144" y="97155"/>
                </a:lnTo>
                <a:lnTo>
                  <a:pt x="2606827" y="99695"/>
                </a:lnTo>
                <a:lnTo>
                  <a:pt x="2609685" y="99695"/>
                </a:lnTo>
                <a:lnTo>
                  <a:pt x="2613418" y="97155"/>
                </a:lnTo>
                <a:lnTo>
                  <a:pt x="2616441" y="97155"/>
                </a:lnTo>
                <a:lnTo>
                  <a:pt x="2617876" y="98425"/>
                </a:lnTo>
                <a:lnTo>
                  <a:pt x="2618663" y="98425"/>
                </a:lnTo>
                <a:lnTo>
                  <a:pt x="2620378" y="97155"/>
                </a:lnTo>
                <a:lnTo>
                  <a:pt x="2630855" y="97155"/>
                </a:lnTo>
                <a:lnTo>
                  <a:pt x="2631363" y="95885"/>
                </a:lnTo>
                <a:lnTo>
                  <a:pt x="2630881" y="95885"/>
                </a:lnTo>
                <a:lnTo>
                  <a:pt x="2629624" y="94615"/>
                </a:lnTo>
                <a:lnTo>
                  <a:pt x="2629268" y="94615"/>
                </a:lnTo>
                <a:lnTo>
                  <a:pt x="2629547" y="93345"/>
                </a:lnTo>
                <a:lnTo>
                  <a:pt x="2634970" y="93345"/>
                </a:lnTo>
                <a:lnTo>
                  <a:pt x="2634754" y="92075"/>
                </a:lnTo>
                <a:lnTo>
                  <a:pt x="2632354" y="92075"/>
                </a:lnTo>
                <a:lnTo>
                  <a:pt x="2630436" y="90805"/>
                </a:lnTo>
                <a:lnTo>
                  <a:pt x="2631592" y="89535"/>
                </a:lnTo>
                <a:lnTo>
                  <a:pt x="2631363" y="89535"/>
                </a:lnTo>
                <a:lnTo>
                  <a:pt x="2631084" y="88265"/>
                </a:lnTo>
                <a:lnTo>
                  <a:pt x="2625801" y="88265"/>
                </a:lnTo>
                <a:lnTo>
                  <a:pt x="2625801" y="94615"/>
                </a:lnTo>
                <a:lnTo>
                  <a:pt x="2609316" y="94615"/>
                </a:lnTo>
                <a:lnTo>
                  <a:pt x="2609761" y="93345"/>
                </a:lnTo>
                <a:lnTo>
                  <a:pt x="2625242" y="93345"/>
                </a:lnTo>
                <a:lnTo>
                  <a:pt x="2625801" y="94615"/>
                </a:lnTo>
                <a:lnTo>
                  <a:pt x="2625801" y="88265"/>
                </a:lnTo>
                <a:lnTo>
                  <a:pt x="2624239" y="88265"/>
                </a:lnTo>
                <a:lnTo>
                  <a:pt x="2623134" y="89535"/>
                </a:lnTo>
                <a:lnTo>
                  <a:pt x="2620886" y="89535"/>
                </a:lnTo>
                <a:lnTo>
                  <a:pt x="2619159" y="88265"/>
                </a:lnTo>
                <a:lnTo>
                  <a:pt x="2614904" y="88265"/>
                </a:lnTo>
                <a:lnTo>
                  <a:pt x="2613088" y="86995"/>
                </a:lnTo>
                <a:lnTo>
                  <a:pt x="2612682" y="86995"/>
                </a:lnTo>
                <a:lnTo>
                  <a:pt x="2610802" y="88265"/>
                </a:lnTo>
                <a:lnTo>
                  <a:pt x="2594965" y="88265"/>
                </a:lnTo>
                <a:lnTo>
                  <a:pt x="2593302" y="89535"/>
                </a:lnTo>
                <a:lnTo>
                  <a:pt x="2592171" y="89535"/>
                </a:lnTo>
                <a:lnTo>
                  <a:pt x="2590482" y="88265"/>
                </a:lnTo>
                <a:lnTo>
                  <a:pt x="2586939" y="88265"/>
                </a:lnTo>
                <a:lnTo>
                  <a:pt x="2584043" y="86995"/>
                </a:lnTo>
                <a:lnTo>
                  <a:pt x="2582303" y="86995"/>
                </a:lnTo>
                <a:lnTo>
                  <a:pt x="2580208" y="88265"/>
                </a:lnTo>
                <a:lnTo>
                  <a:pt x="2579738" y="88265"/>
                </a:lnTo>
                <a:lnTo>
                  <a:pt x="2578316" y="89535"/>
                </a:lnTo>
                <a:lnTo>
                  <a:pt x="2572245" y="89535"/>
                </a:lnTo>
                <a:lnTo>
                  <a:pt x="2570442" y="88265"/>
                </a:lnTo>
                <a:lnTo>
                  <a:pt x="2569895" y="88265"/>
                </a:lnTo>
                <a:lnTo>
                  <a:pt x="2569222" y="87591"/>
                </a:lnTo>
                <a:lnTo>
                  <a:pt x="2569222" y="95885"/>
                </a:lnTo>
                <a:lnTo>
                  <a:pt x="2568778" y="97155"/>
                </a:lnTo>
                <a:lnTo>
                  <a:pt x="2567305" y="97155"/>
                </a:lnTo>
                <a:lnTo>
                  <a:pt x="2567114" y="95885"/>
                </a:lnTo>
                <a:lnTo>
                  <a:pt x="2569222" y="95885"/>
                </a:lnTo>
                <a:lnTo>
                  <a:pt x="2569222" y="87591"/>
                </a:lnTo>
                <a:lnTo>
                  <a:pt x="2568625" y="86995"/>
                </a:lnTo>
                <a:lnTo>
                  <a:pt x="2567686" y="86995"/>
                </a:lnTo>
                <a:lnTo>
                  <a:pt x="2565476" y="88265"/>
                </a:lnTo>
                <a:lnTo>
                  <a:pt x="2560129" y="88265"/>
                </a:lnTo>
                <a:lnTo>
                  <a:pt x="2556776" y="89535"/>
                </a:lnTo>
                <a:lnTo>
                  <a:pt x="2556345" y="89535"/>
                </a:lnTo>
                <a:lnTo>
                  <a:pt x="2555011" y="88265"/>
                </a:lnTo>
                <a:lnTo>
                  <a:pt x="2554744" y="86995"/>
                </a:lnTo>
                <a:lnTo>
                  <a:pt x="2546413" y="86995"/>
                </a:lnTo>
                <a:lnTo>
                  <a:pt x="2545880" y="88265"/>
                </a:lnTo>
                <a:lnTo>
                  <a:pt x="2544064" y="88265"/>
                </a:lnTo>
                <a:lnTo>
                  <a:pt x="2542400" y="86995"/>
                </a:lnTo>
                <a:lnTo>
                  <a:pt x="2541371" y="86995"/>
                </a:lnTo>
                <a:lnTo>
                  <a:pt x="2539250" y="88265"/>
                </a:lnTo>
                <a:lnTo>
                  <a:pt x="2538361" y="86995"/>
                </a:lnTo>
                <a:lnTo>
                  <a:pt x="2536647" y="86995"/>
                </a:lnTo>
                <a:lnTo>
                  <a:pt x="2535847" y="88265"/>
                </a:lnTo>
                <a:lnTo>
                  <a:pt x="2531326" y="88265"/>
                </a:lnTo>
                <a:lnTo>
                  <a:pt x="2529357" y="86995"/>
                </a:lnTo>
                <a:lnTo>
                  <a:pt x="2528214" y="86995"/>
                </a:lnTo>
                <a:lnTo>
                  <a:pt x="2527249" y="88265"/>
                </a:lnTo>
                <a:lnTo>
                  <a:pt x="2526690" y="88265"/>
                </a:lnTo>
                <a:lnTo>
                  <a:pt x="2526068" y="86995"/>
                </a:lnTo>
                <a:lnTo>
                  <a:pt x="2526842" y="85725"/>
                </a:lnTo>
                <a:lnTo>
                  <a:pt x="2529789" y="85725"/>
                </a:lnTo>
                <a:lnTo>
                  <a:pt x="2531910" y="84455"/>
                </a:lnTo>
                <a:lnTo>
                  <a:pt x="2538323" y="85725"/>
                </a:lnTo>
                <a:lnTo>
                  <a:pt x="2542590" y="84455"/>
                </a:lnTo>
                <a:lnTo>
                  <a:pt x="2547785" y="85725"/>
                </a:lnTo>
                <a:lnTo>
                  <a:pt x="2548699" y="84455"/>
                </a:lnTo>
                <a:lnTo>
                  <a:pt x="2550337" y="83185"/>
                </a:lnTo>
                <a:lnTo>
                  <a:pt x="2551138" y="84455"/>
                </a:lnTo>
                <a:lnTo>
                  <a:pt x="2553665" y="84455"/>
                </a:lnTo>
                <a:lnTo>
                  <a:pt x="2554401" y="83185"/>
                </a:lnTo>
                <a:lnTo>
                  <a:pt x="2554414" y="81915"/>
                </a:lnTo>
                <a:lnTo>
                  <a:pt x="2545702" y="81915"/>
                </a:lnTo>
                <a:lnTo>
                  <a:pt x="2545359" y="80645"/>
                </a:lnTo>
                <a:lnTo>
                  <a:pt x="2548623" y="79375"/>
                </a:lnTo>
                <a:lnTo>
                  <a:pt x="2551061" y="80645"/>
                </a:lnTo>
                <a:lnTo>
                  <a:pt x="2564815" y="80645"/>
                </a:lnTo>
                <a:lnTo>
                  <a:pt x="2563495" y="81915"/>
                </a:lnTo>
                <a:lnTo>
                  <a:pt x="2557678" y="81915"/>
                </a:lnTo>
                <a:lnTo>
                  <a:pt x="2557234" y="83185"/>
                </a:lnTo>
                <a:lnTo>
                  <a:pt x="2558059" y="84455"/>
                </a:lnTo>
                <a:lnTo>
                  <a:pt x="2577795" y="84455"/>
                </a:lnTo>
                <a:lnTo>
                  <a:pt x="2578963" y="83185"/>
                </a:lnTo>
                <a:lnTo>
                  <a:pt x="2599880" y="83185"/>
                </a:lnTo>
                <a:lnTo>
                  <a:pt x="2600363" y="81915"/>
                </a:lnTo>
                <a:lnTo>
                  <a:pt x="2600922" y="81915"/>
                </a:lnTo>
                <a:lnTo>
                  <a:pt x="2600947" y="80645"/>
                </a:lnTo>
                <a:lnTo>
                  <a:pt x="2601264" y="79375"/>
                </a:lnTo>
                <a:lnTo>
                  <a:pt x="2602039" y="78105"/>
                </a:lnTo>
                <a:lnTo>
                  <a:pt x="2607081" y="78105"/>
                </a:lnTo>
                <a:lnTo>
                  <a:pt x="2609888" y="79375"/>
                </a:lnTo>
                <a:lnTo>
                  <a:pt x="2610802" y="79375"/>
                </a:lnTo>
                <a:lnTo>
                  <a:pt x="2612453" y="78105"/>
                </a:lnTo>
                <a:lnTo>
                  <a:pt x="2645956" y="78105"/>
                </a:lnTo>
                <a:lnTo>
                  <a:pt x="2647886" y="76835"/>
                </a:lnTo>
                <a:lnTo>
                  <a:pt x="2669400" y="76835"/>
                </a:lnTo>
                <a:lnTo>
                  <a:pt x="2673807" y="75565"/>
                </a:lnTo>
                <a:lnTo>
                  <a:pt x="2677274" y="75565"/>
                </a:lnTo>
                <a:lnTo>
                  <a:pt x="2679268" y="74295"/>
                </a:lnTo>
                <a:lnTo>
                  <a:pt x="2699080" y="74295"/>
                </a:lnTo>
                <a:lnTo>
                  <a:pt x="2701036" y="73025"/>
                </a:lnTo>
                <a:lnTo>
                  <a:pt x="2715361" y="73025"/>
                </a:lnTo>
                <a:lnTo>
                  <a:pt x="2717685" y="71755"/>
                </a:lnTo>
                <a:lnTo>
                  <a:pt x="2719336" y="71755"/>
                </a:lnTo>
                <a:lnTo>
                  <a:pt x="2720797" y="70485"/>
                </a:lnTo>
                <a:close/>
              </a:path>
              <a:path w="2723515" h="306704">
                <a:moveTo>
                  <a:pt x="2723057" y="207683"/>
                </a:moveTo>
                <a:lnTo>
                  <a:pt x="2722384" y="206743"/>
                </a:lnTo>
                <a:lnTo>
                  <a:pt x="2721876" y="206578"/>
                </a:lnTo>
                <a:lnTo>
                  <a:pt x="2721241" y="206667"/>
                </a:lnTo>
                <a:lnTo>
                  <a:pt x="2720695" y="206743"/>
                </a:lnTo>
                <a:lnTo>
                  <a:pt x="2720162" y="206781"/>
                </a:lnTo>
                <a:lnTo>
                  <a:pt x="2719387" y="206971"/>
                </a:lnTo>
                <a:lnTo>
                  <a:pt x="2719171" y="207213"/>
                </a:lnTo>
                <a:lnTo>
                  <a:pt x="2718955" y="207378"/>
                </a:lnTo>
                <a:lnTo>
                  <a:pt x="2719146" y="207556"/>
                </a:lnTo>
                <a:lnTo>
                  <a:pt x="2719311" y="207848"/>
                </a:lnTo>
                <a:lnTo>
                  <a:pt x="2720048" y="208076"/>
                </a:lnTo>
                <a:lnTo>
                  <a:pt x="2720594" y="208165"/>
                </a:lnTo>
                <a:lnTo>
                  <a:pt x="2722181" y="208267"/>
                </a:lnTo>
                <a:lnTo>
                  <a:pt x="2723057"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 name="Title 1"/>
          <p:cNvSpPr>
            <a:spLocks noGrp="1"/>
          </p:cNvSpPr>
          <p:nvPr>
            <p:ph type="title"/>
          </p:nvPr>
        </p:nvSpPr>
        <p:spPr>
          <a:xfrm>
            <a:off x="1033200" y="1857600"/>
            <a:ext cx="13123306" cy="3963600"/>
          </a:xfrm>
          <a:prstGeom prst="rect">
            <a:avLst/>
          </a:prstGeom>
        </p:spPr>
        <p:txBody>
          <a:bodyPr/>
          <a:lstStyle>
            <a:lvl1pPr marL="14400">
              <a:lnSpc>
                <a:spcPts val="14800"/>
              </a:lnSpc>
              <a:spcBef>
                <a:spcPts val="0"/>
              </a:spcBef>
              <a:defRPr sz="14800" baseline="0"/>
            </a:lvl1pPr>
          </a:lstStyle>
          <a:p>
            <a:r>
              <a:rPr lang="en-US"/>
              <a:t>Click to edit Master title style</a:t>
            </a:r>
            <a:endParaRPr lang="en-GB"/>
          </a:p>
        </p:txBody>
      </p:sp>
      <p:sp>
        <p:nvSpPr>
          <p:cNvPr id="4" name="Text Placeholder 3"/>
          <p:cNvSpPr>
            <a:spLocks noGrp="1"/>
          </p:cNvSpPr>
          <p:nvPr>
            <p:ph type="body" sz="quarter" idx="10"/>
          </p:nvPr>
        </p:nvSpPr>
        <p:spPr>
          <a:xfrm>
            <a:off x="1266825" y="8607425"/>
            <a:ext cx="12888913" cy="2006600"/>
          </a:xfrm>
        </p:spPr>
        <p:txBody>
          <a:bodyPr/>
          <a:lstStyle>
            <a:lvl1pPr marL="0" indent="0">
              <a:buNone/>
              <a:defRPr sz="4400">
                <a:latin typeface="Barlow SemiBold" panose="00000700000000000000" pitchFamily="2" charset="0"/>
              </a:defRPr>
            </a:lvl1pPr>
          </a:lstStyle>
          <a:p>
            <a:pPr lvl="0"/>
            <a:r>
              <a:rPr lang="en-US"/>
              <a:t>Click to edit Master text styles</a:t>
            </a:r>
          </a:p>
          <a:p>
            <a:pPr lvl="1"/>
            <a:r>
              <a:rPr lang="en-US"/>
              <a:t>Second level</a:t>
            </a:r>
          </a:p>
        </p:txBody>
      </p:sp>
      <p:sp>
        <p:nvSpPr>
          <p:cNvPr id="5" name="Slide Number Placeholder 6">
            <a:extLst>
              <a:ext uri="{FF2B5EF4-FFF2-40B4-BE49-F238E27FC236}">
                <a16:creationId xmlns:a16="http://schemas.microsoft.com/office/drawing/2014/main" id="{654D010C-8678-5B2C-896E-7F0298878435}"/>
              </a:ext>
            </a:extLst>
          </p:cNvPr>
          <p:cNvSpPr>
            <a:spLocks noGrp="1"/>
          </p:cNvSpPr>
          <p:nvPr>
            <p:ph type="sldNum" sz="quarter" idx="11"/>
          </p:nvPr>
        </p:nvSpPr>
        <p:spPr/>
        <p:txBody>
          <a:bodyPr/>
          <a:lstStyle>
            <a:lvl1pPr>
              <a:defRPr sz="4400">
                <a:solidFill>
                  <a:schemeClr val="bg1"/>
                </a:solidFill>
              </a:defRPr>
            </a:lvl1pPr>
          </a:lstStyle>
          <a:p>
            <a:pPr>
              <a:defRPr/>
            </a:pPr>
            <a:fld id="{552F31BA-BC25-41FD-AB7A-836760BA9945}" type="slidenum">
              <a:rPr lang="en-GB"/>
              <a:pPr>
                <a:defRPr/>
              </a:pPr>
              <a:t>‹#›</a:t>
            </a:fld>
            <a:endParaRPr lang="en-GB"/>
          </a:p>
        </p:txBody>
      </p:sp>
    </p:spTree>
    <p:extLst>
      <p:ext uri="{BB962C8B-B14F-4D97-AF65-F5344CB8AC3E}">
        <p14:creationId xmlns:p14="http://schemas.microsoft.com/office/powerpoint/2010/main" val="75348823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SUMMARY BLACK">
    <p:bg>
      <p:bgPr>
        <a:solidFill>
          <a:schemeClr val="bg1"/>
        </a:solidFill>
        <a:effectLst/>
      </p:bgPr>
    </p:bg>
    <p:spTree>
      <p:nvGrpSpPr>
        <p:cNvPr id="1" name=""/>
        <p:cNvGrpSpPr/>
        <p:nvPr/>
      </p:nvGrpSpPr>
      <p:grpSpPr>
        <a:xfrm>
          <a:off x="0" y="0"/>
          <a:ext cx="0" cy="0"/>
          <a:chOff x="0" y="0"/>
          <a:chExt cx="0" cy="0"/>
        </a:xfrm>
      </p:grpSpPr>
      <p:grpSp>
        <p:nvGrpSpPr>
          <p:cNvPr id="2" name="object 17">
            <a:extLst>
              <a:ext uri="{FF2B5EF4-FFF2-40B4-BE49-F238E27FC236}">
                <a16:creationId xmlns:a16="http://schemas.microsoft.com/office/drawing/2014/main" id="{05AF7B5C-2096-7B60-7551-0E4E6E10868E}"/>
              </a:ext>
            </a:extLst>
          </p:cNvPr>
          <p:cNvGrpSpPr>
            <a:grpSpLocks/>
          </p:cNvGrpSpPr>
          <p:nvPr userDrawn="1"/>
        </p:nvGrpSpPr>
        <p:grpSpPr bwMode="auto">
          <a:xfrm>
            <a:off x="1177925" y="5348288"/>
            <a:ext cx="4873625" cy="306387"/>
            <a:chOff x="1493167" y="5322844"/>
            <a:chExt cx="4873625" cy="306705"/>
          </a:xfrm>
        </p:grpSpPr>
        <p:sp>
          <p:nvSpPr>
            <p:cNvPr id="3" name="object 18">
              <a:extLst>
                <a:ext uri="{FF2B5EF4-FFF2-40B4-BE49-F238E27FC236}">
                  <a16:creationId xmlns:a16="http://schemas.microsoft.com/office/drawing/2014/main" id="{DC4B4CD8-AE9B-A7EA-7EA6-5CD77754D00B}"/>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5" name="object 19">
              <a:extLst>
                <a:ext uri="{FF2B5EF4-FFF2-40B4-BE49-F238E27FC236}">
                  <a16:creationId xmlns:a16="http://schemas.microsoft.com/office/drawing/2014/main" id="{57A5581E-054F-9815-272F-81ECFB5C0B8F}"/>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7" name="object 20">
              <a:extLst>
                <a:ext uri="{FF2B5EF4-FFF2-40B4-BE49-F238E27FC236}">
                  <a16:creationId xmlns:a16="http://schemas.microsoft.com/office/drawing/2014/main" id="{8ABC51FB-1700-21AD-B137-837B105945EF}"/>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8" name="object 21">
              <a:extLst>
                <a:ext uri="{FF2B5EF4-FFF2-40B4-BE49-F238E27FC236}">
                  <a16:creationId xmlns:a16="http://schemas.microsoft.com/office/drawing/2014/main" id="{358B746E-C63F-F241-2018-95565BE797C1}"/>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9" name="object 17">
            <a:extLst>
              <a:ext uri="{FF2B5EF4-FFF2-40B4-BE49-F238E27FC236}">
                <a16:creationId xmlns:a16="http://schemas.microsoft.com/office/drawing/2014/main" id="{33C0FD7C-14D0-94D3-34A9-B5207C4E10A0}"/>
              </a:ext>
            </a:extLst>
          </p:cNvPr>
          <p:cNvGrpSpPr>
            <a:grpSpLocks/>
          </p:cNvGrpSpPr>
          <p:nvPr userDrawn="1"/>
        </p:nvGrpSpPr>
        <p:grpSpPr bwMode="auto">
          <a:xfrm>
            <a:off x="7658100" y="5348288"/>
            <a:ext cx="4873625" cy="306387"/>
            <a:chOff x="1493167" y="5322844"/>
            <a:chExt cx="4873625" cy="306705"/>
          </a:xfrm>
        </p:grpSpPr>
        <p:sp>
          <p:nvSpPr>
            <p:cNvPr id="10" name="object 18">
              <a:extLst>
                <a:ext uri="{FF2B5EF4-FFF2-40B4-BE49-F238E27FC236}">
                  <a16:creationId xmlns:a16="http://schemas.microsoft.com/office/drawing/2014/main" id="{C608D729-4E69-5A50-94E0-3373C16BA198}"/>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11" name="object 19">
              <a:extLst>
                <a:ext uri="{FF2B5EF4-FFF2-40B4-BE49-F238E27FC236}">
                  <a16:creationId xmlns:a16="http://schemas.microsoft.com/office/drawing/2014/main" id="{A18434AA-0573-B9EB-1153-60A56EA08AEB}"/>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12" name="object 20">
              <a:extLst>
                <a:ext uri="{FF2B5EF4-FFF2-40B4-BE49-F238E27FC236}">
                  <a16:creationId xmlns:a16="http://schemas.microsoft.com/office/drawing/2014/main" id="{F7369C4D-A3E6-50FB-2527-1F0F93500AAF}"/>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13" name="object 21">
              <a:extLst>
                <a:ext uri="{FF2B5EF4-FFF2-40B4-BE49-F238E27FC236}">
                  <a16:creationId xmlns:a16="http://schemas.microsoft.com/office/drawing/2014/main" id="{F0D568A9-5128-5ED8-EC53-73CDA0B704E8}"/>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14" name="object 17">
            <a:extLst>
              <a:ext uri="{FF2B5EF4-FFF2-40B4-BE49-F238E27FC236}">
                <a16:creationId xmlns:a16="http://schemas.microsoft.com/office/drawing/2014/main" id="{5386323C-808C-92CA-3DB3-D13289D7E9B0}"/>
              </a:ext>
            </a:extLst>
          </p:cNvPr>
          <p:cNvGrpSpPr>
            <a:grpSpLocks/>
          </p:cNvGrpSpPr>
          <p:nvPr userDrawn="1"/>
        </p:nvGrpSpPr>
        <p:grpSpPr bwMode="auto">
          <a:xfrm>
            <a:off x="14211300" y="5348288"/>
            <a:ext cx="4873625" cy="306387"/>
            <a:chOff x="1493167" y="5322844"/>
            <a:chExt cx="4873625" cy="306705"/>
          </a:xfrm>
        </p:grpSpPr>
        <p:sp>
          <p:nvSpPr>
            <p:cNvPr id="15" name="object 18">
              <a:extLst>
                <a:ext uri="{FF2B5EF4-FFF2-40B4-BE49-F238E27FC236}">
                  <a16:creationId xmlns:a16="http://schemas.microsoft.com/office/drawing/2014/main" id="{7927CCA1-A07D-F12E-EAC4-B86CF818C251}"/>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16" name="object 19">
              <a:extLst>
                <a:ext uri="{FF2B5EF4-FFF2-40B4-BE49-F238E27FC236}">
                  <a16:creationId xmlns:a16="http://schemas.microsoft.com/office/drawing/2014/main" id="{2B9C62E1-E23C-03A9-483F-49C6BC17A435}"/>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17" name="object 20">
              <a:extLst>
                <a:ext uri="{FF2B5EF4-FFF2-40B4-BE49-F238E27FC236}">
                  <a16:creationId xmlns:a16="http://schemas.microsoft.com/office/drawing/2014/main" id="{31023987-7710-80A4-81FB-6FF776006E4B}"/>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18" name="object 21">
              <a:extLst>
                <a:ext uri="{FF2B5EF4-FFF2-40B4-BE49-F238E27FC236}">
                  <a16:creationId xmlns:a16="http://schemas.microsoft.com/office/drawing/2014/main" id="{0B29280E-D096-072C-74BE-9EB1A1F1E620}"/>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19" name="object 17">
            <a:extLst>
              <a:ext uri="{FF2B5EF4-FFF2-40B4-BE49-F238E27FC236}">
                <a16:creationId xmlns:a16="http://schemas.microsoft.com/office/drawing/2014/main" id="{93C9ECE0-6E2A-F681-956D-FE2283900DA0}"/>
              </a:ext>
            </a:extLst>
          </p:cNvPr>
          <p:cNvGrpSpPr>
            <a:grpSpLocks/>
          </p:cNvGrpSpPr>
          <p:nvPr userDrawn="1"/>
        </p:nvGrpSpPr>
        <p:grpSpPr bwMode="auto">
          <a:xfrm>
            <a:off x="1177925" y="7735888"/>
            <a:ext cx="4873625" cy="306387"/>
            <a:chOff x="1493167" y="5322844"/>
            <a:chExt cx="4873625" cy="306705"/>
          </a:xfrm>
        </p:grpSpPr>
        <p:sp>
          <p:nvSpPr>
            <p:cNvPr id="20" name="object 18">
              <a:extLst>
                <a:ext uri="{FF2B5EF4-FFF2-40B4-BE49-F238E27FC236}">
                  <a16:creationId xmlns:a16="http://schemas.microsoft.com/office/drawing/2014/main" id="{FB32D0F6-C36A-3006-6692-6E28E39520C2}"/>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1" name="object 19">
              <a:extLst>
                <a:ext uri="{FF2B5EF4-FFF2-40B4-BE49-F238E27FC236}">
                  <a16:creationId xmlns:a16="http://schemas.microsoft.com/office/drawing/2014/main" id="{CCA41A83-EB48-4EA1-3EA9-49B3EBB0D60F}"/>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22" name="object 20">
              <a:extLst>
                <a:ext uri="{FF2B5EF4-FFF2-40B4-BE49-F238E27FC236}">
                  <a16:creationId xmlns:a16="http://schemas.microsoft.com/office/drawing/2014/main" id="{A66E93F2-BC53-86DE-C8F9-E8465AE68379}"/>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3" name="object 21">
              <a:extLst>
                <a:ext uri="{FF2B5EF4-FFF2-40B4-BE49-F238E27FC236}">
                  <a16:creationId xmlns:a16="http://schemas.microsoft.com/office/drawing/2014/main" id="{0172FBF0-C857-D6DC-8AB4-184004D606DE}"/>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24" name="object 17">
            <a:extLst>
              <a:ext uri="{FF2B5EF4-FFF2-40B4-BE49-F238E27FC236}">
                <a16:creationId xmlns:a16="http://schemas.microsoft.com/office/drawing/2014/main" id="{EEFC4FF5-A1DB-3F2D-FB62-1188124EBEBE}"/>
              </a:ext>
            </a:extLst>
          </p:cNvPr>
          <p:cNvGrpSpPr>
            <a:grpSpLocks/>
          </p:cNvGrpSpPr>
          <p:nvPr userDrawn="1"/>
        </p:nvGrpSpPr>
        <p:grpSpPr bwMode="auto">
          <a:xfrm>
            <a:off x="7658100" y="7735888"/>
            <a:ext cx="4873625" cy="306387"/>
            <a:chOff x="1493167" y="5322844"/>
            <a:chExt cx="4873625" cy="306705"/>
          </a:xfrm>
        </p:grpSpPr>
        <p:sp>
          <p:nvSpPr>
            <p:cNvPr id="25" name="object 18">
              <a:extLst>
                <a:ext uri="{FF2B5EF4-FFF2-40B4-BE49-F238E27FC236}">
                  <a16:creationId xmlns:a16="http://schemas.microsoft.com/office/drawing/2014/main" id="{1FE4418A-C46F-BD56-D88A-291D2E070888}"/>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6" name="object 19">
              <a:extLst>
                <a:ext uri="{FF2B5EF4-FFF2-40B4-BE49-F238E27FC236}">
                  <a16:creationId xmlns:a16="http://schemas.microsoft.com/office/drawing/2014/main" id="{A3FD7344-B1AC-A4D6-4A4D-90EECC6B079E}"/>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27" name="object 20">
              <a:extLst>
                <a:ext uri="{FF2B5EF4-FFF2-40B4-BE49-F238E27FC236}">
                  <a16:creationId xmlns:a16="http://schemas.microsoft.com/office/drawing/2014/main" id="{5B40E301-9C0E-0BBB-9058-DCAFA80F0331}"/>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8" name="object 21">
              <a:extLst>
                <a:ext uri="{FF2B5EF4-FFF2-40B4-BE49-F238E27FC236}">
                  <a16:creationId xmlns:a16="http://schemas.microsoft.com/office/drawing/2014/main" id="{D957AF66-15BF-DA24-28D6-07305999EE66}"/>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29" name="object 17">
            <a:extLst>
              <a:ext uri="{FF2B5EF4-FFF2-40B4-BE49-F238E27FC236}">
                <a16:creationId xmlns:a16="http://schemas.microsoft.com/office/drawing/2014/main" id="{91128580-1BB5-F44F-505C-0A0C494D8101}"/>
              </a:ext>
            </a:extLst>
          </p:cNvPr>
          <p:cNvGrpSpPr>
            <a:grpSpLocks/>
          </p:cNvGrpSpPr>
          <p:nvPr userDrawn="1"/>
        </p:nvGrpSpPr>
        <p:grpSpPr bwMode="auto">
          <a:xfrm>
            <a:off x="14211300" y="7735888"/>
            <a:ext cx="4873625" cy="306387"/>
            <a:chOff x="1493167" y="5322844"/>
            <a:chExt cx="4873625" cy="306705"/>
          </a:xfrm>
        </p:grpSpPr>
        <p:sp>
          <p:nvSpPr>
            <p:cNvPr id="30" name="object 18">
              <a:extLst>
                <a:ext uri="{FF2B5EF4-FFF2-40B4-BE49-F238E27FC236}">
                  <a16:creationId xmlns:a16="http://schemas.microsoft.com/office/drawing/2014/main" id="{906DFF42-3E9D-7215-E1F2-1DBFBDF93FBB}"/>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31" name="object 19">
              <a:extLst>
                <a:ext uri="{FF2B5EF4-FFF2-40B4-BE49-F238E27FC236}">
                  <a16:creationId xmlns:a16="http://schemas.microsoft.com/office/drawing/2014/main" id="{C66D262C-7719-FCBA-2B5E-499C2ADDA18E}"/>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32" name="object 20">
              <a:extLst>
                <a:ext uri="{FF2B5EF4-FFF2-40B4-BE49-F238E27FC236}">
                  <a16:creationId xmlns:a16="http://schemas.microsoft.com/office/drawing/2014/main" id="{7EEC8B27-CEBF-A256-FF7C-40B06F7E13CF}"/>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33" name="object 21">
              <a:extLst>
                <a:ext uri="{FF2B5EF4-FFF2-40B4-BE49-F238E27FC236}">
                  <a16:creationId xmlns:a16="http://schemas.microsoft.com/office/drawing/2014/main" id="{166480BB-C145-44F0-554B-EF00E5504888}"/>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4" name="Text Placeholder 3"/>
          <p:cNvSpPr>
            <a:spLocks noGrp="1"/>
          </p:cNvSpPr>
          <p:nvPr>
            <p:ph type="body" sz="quarter" idx="10"/>
          </p:nvPr>
        </p:nvSpPr>
        <p:spPr>
          <a:xfrm>
            <a:off x="1123058" y="4622400"/>
            <a:ext cx="4983420" cy="1079049"/>
          </a:xfrm>
        </p:spPr>
        <p:txBody>
          <a:bodyPr>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6" name="Text Placeholder 5"/>
          <p:cNvSpPr>
            <a:spLocks noGrp="1"/>
          </p:cNvSpPr>
          <p:nvPr>
            <p:ph type="body" sz="quarter" idx="16"/>
          </p:nvPr>
        </p:nvSpPr>
        <p:spPr>
          <a:xfrm>
            <a:off x="1130768" y="5705255"/>
            <a:ext cx="4968000" cy="863093"/>
          </a:xfrm>
        </p:spPr>
        <p:txBody>
          <a:bodyPr lIns="0" tIns="0" rIns="0" bIns="0">
            <a:noAutofit/>
          </a:bodyPr>
          <a:lstStyle>
            <a:lvl1pPr marL="15875" indent="0" algn="ctr">
              <a:lnSpc>
                <a:spcPts val="2640"/>
              </a:lnSpc>
              <a:spcBef>
                <a:spcPts val="459"/>
              </a:spcBef>
              <a:buNone/>
              <a:tabLst/>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42" name="Title 2"/>
          <p:cNvSpPr>
            <a:spLocks noGrp="1"/>
          </p:cNvSpPr>
          <p:nvPr>
            <p:ph type="title"/>
          </p:nvPr>
        </p:nvSpPr>
        <p:spPr>
          <a:xfrm>
            <a:off x="1033200" y="1447200"/>
            <a:ext cx="8010738"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48" name="Text Placeholder 3"/>
          <p:cNvSpPr>
            <a:spLocks noGrp="1"/>
          </p:cNvSpPr>
          <p:nvPr>
            <p:ph type="body" sz="quarter" idx="26"/>
          </p:nvPr>
        </p:nvSpPr>
        <p:spPr>
          <a:xfrm>
            <a:off x="7603778" y="4622400"/>
            <a:ext cx="4983420" cy="1079049"/>
          </a:xfrm>
        </p:spPr>
        <p:txBody>
          <a:bodyPr>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72" name="Text Placeholder 5"/>
          <p:cNvSpPr>
            <a:spLocks noGrp="1"/>
          </p:cNvSpPr>
          <p:nvPr>
            <p:ph type="body" sz="quarter" idx="27"/>
          </p:nvPr>
        </p:nvSpPr>
        <p:spPr>
          <a:xfrm>
            <a:off x="7611488" y="5705255"/>
            <a:ext cx="4968000" cy="863093"/>
          </a:xfrm>
        </p:spPr>
        <p:txBody>
          <a:bodyPr lIns="0" tIns="0" rIns="0" bIns="0">
            <a:noAutofit/>
          </a:bodyPr>
          <a:lstStyle>
            <a:lvl1pPr marL="14400" indent="0" algn="ctr">
              <a:lnSpc>
                <a:spcPts val="2640"/>
              </a:lnSpc>
              <a:spcBef>
                <a:spcPts val="459"/>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90" name="Text Placeholder 3"/>
          <p:cNvSpPr>
            <a:spLocks noGrp="1"/>
          </p:cNvSpPr>
          <p:nvPr>
            <p:ph type="body" sz="quarter" idx="28"/>
          </p:nvPr>
        </p:nvSpPr>
        <p:spPr>
          <a:xfrm>
            <a:off x="14156506" y="4622400"/>
            <a:ext cx="4983420" cy="1079049"/>
          </a:xfrm>
        </p:spPr>
        <p:txBody>
          <a:bodyPr>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91" name="Text Placeholder 5"/>
          <p:cNvSpPr>
            <a:spLocks noGrp="1"/>
          </p:cNvSpPr>
          <p:nvPr>
            <p:ph type="body" sz="quarter" idx="29"/>
          </p:nvPr>
        </p:nvSpPr>
        <p:spPr>
          <a:xfrm>
            <a:off x="14164216" y="5705255"/>
            <a:ext cx="4968000" cy="863093"/>
          </a:xfrm>
        </p:spPr>
        <p:txBody>
          <a:bodyPr lIns="0" tIns="0" rIns="0" bIns="0">
            <a:noAutofit/>
          </a:bodyPr>
          <a:lstStyle>
            <a:lvl1pPr marL="14400" indent="0" algn="ctr">
              <a:lnSpc>
                <a:spcPts val="2640"/>
              </a:lnSpc>
              <a:spcBef>
                <a:spcPts val="459"/>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00" name="Text Placeholder 3"/>
          <p:cNvSpPr>
            <a:spLocks noGrp="1"/>
          </p:cNvSpPr>
          <p:nvPr>
            <p:ph type="body" sz="quarter" idx="30"/>
          </p:nvPr>
        </p:nvSpPr>
        <p:spPr>
          <a:xfrm>
            <a:off x="1123058" y="7010000"/>
            <a:ext cx="4983420" cy="1079049"/>
          </a:xfrm>
        </p:spPr>
        <p:txBody>
          <a:bodyPr>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101" name="Text Placeholder 5"/>
          <p:cNvSpPr>
            <a:spLocks noGrp="1"/>
          </p:cNvSpPr>
          <p:nvPr>
            <p:ph type="body" sz="quarter" idx="31"/>
          </p:nvPr>
        </p:nvSpPr>
        <p:spPr>
          <a:xfrm>
            <a:off x="1130768" y="8092855"/>
            <a:ext cx="4968000" cy="863093"/>
          </a:xfrm>
        </p:spPr>
        <p:txBody>
          <a:bodyPr lIns="0" tIns="0" rIns="0" bIns="0">
            <a:noAutofit/>
          </a:bodyPr>
          <a:lstStyle>
            <a:lvl1pPr marL="14400" indent="0" algn="ctr">
              <a:lnSpc>
                <a:spcPts val="2640"/>
              </a:lnSpc>
              <a:spcBef>
                <a:spcPts val="459"/>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07" name="Text Placeholder 3"/>
          <p:cNvSpPr>
            <a:spLocks noGrp="1"/>
          </p:cNvSpPr>
          <p:nvPr>
            <p:ph type="body" sz="quarter" idx="32"/>
          </p:nvPr>
        </p:nvSpPr>
        <p:spPr>
          <a:xfrm>
            <a:off x="7603778" y="7010000"/>
            <a:ext cx="4983420" cy="1079049"/>
          </a:xfrm>
        </p:spPr>
        <p:txBody>
          <a:bodyPr>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108" name="Text Placeholder 5"/>
          <p:cNvSpPr>
            <a:spLocks noGrp="1"/>
          </p:cNvSpPr>
          <p:nvPr>
            <p:ph type="body" sz="quarter" idx="33"/>
          </p:nvPr>
        </p:nvSpPr>
        <p:spPr>
          <a:xfrm>
            <a:off x="7611488" y="8092855"/>
            <a:ext cx="4968000" cy="863093"/>
          </a:xfrm>
        </p:spPr>
        <p:txBody>
          <a:bodyPr lIns="0" tIns="0" rIns="0" bIns="0">
            <a:noAutofit/>
          </a:bodyPr>
          <a:lstStyle>
            <a:lvl1pPr marL="14400" indent="0" algn="ctr">
              <a:lnSpc>
                <a:spcPts val="2640"/>
              </a:lnSpc>
              <a:spcBef>
                <a:spcPts val="459"/>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14" name="Text Placeholder 3"/>
          <p:cNvSpPr>
            <a:spLocks noGrp="1"/>
          </p:cNvSpPr>
          <p:nvPr>
            <p:ph type="body" sz="quarter" idx="34"/>
          </p:nvPr>
        </p:nvSpPr>
        <p:spPr>
          <a:xfrm>
            <a:off x="14156506" y="7010000"/>
            <a:ext cx="4983420" cy="1079049"/>
          </a:xfrm>
        </p:spPr>
        <p:txBody>
          <a:bodyPr>
            <a:noAutofit/>
          </a:bodyPr>
          <a:lstStyle>
            <a:lvl1pPr marL="0" indent="0" algn="ctr">
              <a:spcBef>
                <a:spcPts val="135"/>
              </a:spcBef>
              <a:buNone/>
              <a:defRPr sz="4500" b="1" cap="all" baseline="0">
                <a:solidFill>
                  <a:schemeClr val="tx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115" name="Text Placeholder 5"/>
          <p:cNvSpPr>
            <a:spLocks noGrp="1"/>
          </p:cNvSpPr>
          <p:nvPr>
            <p:ph type="body" sz="quarter" idx="35"/>
          </p:nvPr>
        </p:nvSpPr>
        <p:spPr>
          <a:xfrm>
            <a:off x="14164216" y="8092855"/>
            <a:ext cx="4968000" cy="863093"/>
          </a:xfrm>
        </p:spPr>
        <p:txBody>
          <a:bodyPr lIns="0" tIns="0" rIns="0" bIns="0">
            <a:noAutofit/>
          </a:bodyPr>
          <a:lstStyle>
            <a:lvl1pPr marL="14400" indent="0" algn="ctr">
              <a:lnSpc>
                <a:spcPts val="2640"/>
              </a:lnSpc>
              <a:spcBef>
                <a:spcPts val="459"/>
              </a:spcBef>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34" name="Slide Number Placeholder 4">
            <a:extLst>
              <a:ext uri="{FF2B5EF4-FFF2-40B4-BE49-F238E27FC236}">
                <a16:creationId xmlns:a16="http://schemas.microsoft.com/office/drawing/2014/main" id="{A1D7D3C0-5391-C191-8F41-7924EE459EC8}"/>
              </a:ext>
            </a:extLst>
          </p:cNvPr>
          <p:cNvSpPr>
            <a:spLocks noGrp="1"/>
          </p:cNvSpPr>
          <p:nvPr>
            <p:ph type="sldNum" sz="quarter" idx="36"/>
          </p:nvPr>
        </p:nvSpPr>
        <p:spPr/>
        <p:txBody>
          <a:bodyPr/>
          <a:lstStyle>
            <a:lvl1pPr>
              <a:defRPr>
                <a:solidFill>
                  <a:schemeClr val="tx1"/>
                </a:solidFill>
              </a:defRPr>
            </a:lvl1pPr>
          </a:lstStyle>
          <a:p>
            <a:pPr>
              <a:defRPr/>
            </a:pPr>
            <a:fld id="{C4FCA11D-067E-4BAD-B244-845EF671D458}" type="slidenum">
              <a:rPr lang="en-GB"/>
              <a:pPr>
                <a:defRPr/>
              </a:pPr>
              <a:t>‹#›</a:t>
            </a:fld>
            <a:endParaRPr lang="en-GB"/>
          </a:p>
        </p:txBody>
      </p:sp>
    </p:spTree>
    <p:extLst>
      <p:ext uri="{BB962C8B-B14F-4D97-AF65-F5344CB8AC3E}">
        <p14:creationId xmlns:p14="http://schemas.microsoft.com/office/powerpoint/2010/main" val="406730526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SUMMARY WHITE">
    <p:spTree>
      <p:nvGrpSpPr>
        <p:cNvPr id="1" name=""/>
        <p:cNvGrpSpPr/>
        <p:nvPr/>
      </p:nvGrpSpPr>
      <p:grpSpPr>
        <a:xfrm>
          <a:off x="0" y="0"/>
          <a:ext cx="0" cy="0"/>
          <a:chOff x="0" y="0"/>
          <a:chExt cx="0" cy="0"/>
        </a:xfrm>
      </p:grpSpPr>
      <p:grpSp>
        <p:nvGrpSpPr>
          <p:cNvPr id="2" name="object 17">
            <a:extLst>
              <a:ext uri="{FF2B5EF4-FFF2-40B4-BE49-F238E27FC236}">
                <a16:creationId xmlns:a16="http://schemas.microsoft.com/office/drawing/2014/main" id="{DFDD50CC-612A-0F1F-AF8B-269FF26D60D3}"/>
              </a:ext>
            </a:extLst>
          </p:cNvPr>
          <p:cNvGrpSpPr>
            <a:grpSpLocks/>
          </p:cNvGrpSpPr>
          <p:nvPr userDrawn="1"/>
        </p:nvGrpSpPr>
        <p:grpSpPr bwMode="auto">
          <a:xfrm>
            <a:off x="1177925" y="5348288"/>
            <a:ext cx="4873625" cy="306387"/>
            <a:chOff x="1493167" y="5322844"/>
            <a:chExt cx="4873625" cy="306705"/>
          </a:xfrm>
        </p:grpSpPr>
        <p:sp>
          <p:nvSpPr>
            <p:cNvPr id="3" name="object 18">
              <a:extLst>
                <a:ext uri="{FF2B5EF4-FFF2-40B4-BE49-F238E27FC236}">
                  <a16:creationId xmlns:a16="http://schemas.microsoft.com/office/drawing/2014/main" id="{8BD30B30-46DC-9392-2939-588725A2B32A}"/>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5" name="object 19">
              <a:extLst>
                <a:ext uri="{FF2B5EF4-FFF2-40B4-BE49-F238E27FC236}">
                  <a16:creationId xmlns:a16="http://schemas.microsoft.com/office/drawing/2014/main" id="{71E1BDF0-2446-7C7E-0551-E4726E48B1BF}"/>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7" name="object 20">
              <a:extLst>
                <a:ext uri="{FF2B5EF4-FFF2-40B4-BE49-F238E27FC236}">
                  <a16:creationId xmlns:a16="http://schemas.microsoft.com/office/drawing/2014/main" id="{4EEB0C57-3C16-DBBF-7652-B3C749DE91C6}"/>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8" name="object 21">
              <a:extLst>
                <a:ext uri="{FF2B5EF4-FFF2-40B4-BE49-F238E27FC236}">
                  <a16:creationId xmlns:a16="http://schemas.microsoft.com/office/drawing/2014/main" id="{B367453E-69A2-B748-26E0-2E8EBFE986CE}"/>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9" name="object 17">
            <a:extLst>
              <a:ext uri="{FF2B5EF4-FFF2-40B4-BE49-F238E27FC236}">
                <a16:creationId xmlns:a16="http://schemas.microsoft.com/office/drawing/2014/main" id="{C053D067-9636-F70B-D2CE-71557E67537C}"/>
              </a:ext>
            </a:extLst>
          </p:cNvPr>
          <p:cNvGrpSpPr>
            <a:grpSpLocks/>
          </p:cNvGrpSpPr>
          <p:nvPr userDrawn="1"/>
        </p:nvGrpSpPr>
        <p:grpSpPr bwMode="auto">
          <a:xfrm>
            <a:off x="7658100" y="5348288"/>
            <a:ext cx="4873625" cy="306387"/>
            <a:chOff x="1493167" y="5322844"/>
            <a:chExt cx="4873625" cy="306705"/>
          </a:xfrm>
        </p:grpSpPr>
        <p:sp>
          <p:nvSpPr>
            <p:cNvPr id="10" name="object 18">
              <a:extLst>
                <a:ext uri="{FF2B5EF4-FFF2-40B4-BE49-F238E27FC236}">
                  <a16:creationId xmlns:a16="http://schemas.microsoft.com/office/drawing/2014/main" id="{10B9CD6A-CACE-4D7D-3C5E-52063AB48BE0}"/>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11" name="object 19">
              <a:extLst>
                <a:ext uri="{FF2B5EF4-FFF2-40B4-BE49-F238E27FC236}">
                  <a16:creationId xmlns:a16="http://schemas.microsoft.com/office/drawing/2014/main" id="{8F60C567-4CBC-BF5B-A318-C61EADD0CDB3}"/>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12" name="object 20">
              <a:extLst>
                <a:ext uri="{FF2B5EF4-FFF2-40B4-BE49-F238E27FC236}">
                  <a16:creationId xmlns:a16="http://schemas.microsoft.com/office/drawing/2014/main" id="{77B5D8D7-81F6-F835-8DAC-5FB158309CD2}"/>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13" name="object 21">
              <a:extLst>
                <a:ext uri="{FF2B5EF4-FFF2-40B4-BE49-F238E27FC236}">
                  <a16:creationId xmlns:a16="http://schemas.microsoft.com/office/drawing/2014/main" id="{D9D6891C-5B19-F0A4-04FC-0C2B785D59B0}"/>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14" name="object 17">
            <a:extLst>
              <a:ext uri="{FF2B5EF4-FFF2-40B4-BE49-F238E27FC236}">
                <a16:creationId xmlns:a16="http://schemas.microsoft.com/office/drawing/2014/main" id="{E7254925-A68E-ED94-7111-8BB3E910F441}"/>
              </a:ext>
            </a:extLst>
          </p:cNvPr>
          <p:cNvGrpSpPr>
            <a:grpSpLocks/>
          </p:cNvGrpSpPr>
          <p:nvPr userDrawn="1"/>
        </p:nvGrpSpPr>
        <p:grpSpPr bwMode="auto">
          <a:xfrm>
            <a:off x="14211300" y="5348288"/>
            <a:ext cx="4873625" cy="306387"/>
            <a:chOff x="1493167" y="5322844"/>
            <a:chExt cx="4873625" cy="306705"/>
          </a:xfrm>
        </p:grpSpPr>
        <p:sp>
          <p:nvSpPr>
            <p:cNvPr id="15" name="object 18">
              <a:extLst>
                <a:ext uri="{FF2B5EF4-FFF2-40B4-BE49-F238E27FC236}">
                  <a16:creationId xmlns:a16="http://schemas.microsoft.com/office/drawing/2014/main" id="{EAA1E9B7-8DF6-9C27-234A-0678C5571CDB}"/>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16" name="object 19">
              <a:extLst>
                <a:ext uri="{FF2B5EF4-FFF2-40B4-BE49-F238E27FC236}">
                  <a16:creationId xmlns:a16="http://schemas.microsoft.com/office/drawing/2014/main" id="{1024DE5A-BADE-D5D1-D71C-E525C349E3A4}"/>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17" name="object 20">
              <a:extLst>
                <a:ext uri="{FF2B5EF4-FFF2-40B4-BE49-F238E27FC236}">
                  <a16:creationId xmlns:a16="http://schemas.microsoft.com/office/drawing/2014/main" id="{2D706966-FABE-7ACF-A0E4-77D656986C60}"/>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18" name="object 21">
              <a:extLst>
                <a:ext uri="{FF2B5EF4-FFF2-40B4-BE49-F238E27FC236}">
                  <a16:creationId xmlns:a16="http://schemas.microsoft.com/office/drawing/2014/main" id="{7D58D19B-4EB8-876C-C2D9-13B55BC12A61}"/>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19" name="object 17">
            <a:extLst>
              <a:ext uri="{FF2B5EF4-FFF2-40B4-BE49-F238E27FC236}">
                <a16:creationId xmlns:a16="http://schemas.microsoft.com/office/drawing/2014/main" id="{FA81F986-2B44-CD7A-0A4E-36B3DBA45FD1}"/>
              </a:ext>
            </a:extLst>
          </p:cNvPr>
          <p:cNvGrpSpPr>
            <a:grpSpLocks/>
          </p:cNvGrpSpPr>
          <p:nvPr userDrawn="1"/>
        </p:nvGrpSpPr>
        <p:grpSpPr bwMode="auto">
          <a:xfrm>
            <a:off x="1177925" y="7735888"/>
            <a:ext cx="4873625" cy="306387"/>
            <a:chOff x="1493167" y="5322844"/>
            <a:chExt cx="4873625" cy="306705"/>
          </a:xfrm>
        </p:grpSpPr>
        <p:sp>
          <p:nvSpPr>
            <p:cNvPr id="20" name="object 18">
              <a:extLst>
                <a:ext uri="{FF2B5EF4-FFF2-40B4-BE49-F238E27FC236}">
                  <a16:creationId xmlns:a16="http://schemas.microsoft.com/office/drawing/2014/main" id="{6563646A-41AC-AED6-D1CB-BB5953FC3BD2}"/>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1" name="object 19">
              <a:extLst>
                <a:ext uri="{FF2B5EF4-FFF2-40B4-BE49-F238E27FC236}">
                  <a16:creationId xmlns:a16="http://schemas.microsoft.com/office/drawing/2014/main" id="{93A2A9C9-5916-7D32-D847-9F6214CA1649}"/>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22" name="object 20">
              <a:extLst>
                <a:ext uri="{FF2B5EF4-FFF2-40B4-BE49-F238E27FC236}">
                  <a16:creationId xmlns:a16="http://schemas.microsoft.com/office/drawing/2014/main" id="{B21EA549-6742-EC1B-4F83-D0A56F94EBBA}"/>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3" name="object 21">
              <a:extLst>
                <a:ext uri="{FF2B5EF4-FFF2-40B4-BE49-F238E27FC236}">
                  <a16:creationId xmlns:a16="http://schemas.microsoft.com/office/drawing/2014/main" id="{7C5AAC98-C1A7-4081-E48A-AE969BF6B62B}"/>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24" name="object 17">
            <a:extLst>
              <a:ext uri="{FF2B5EF4-FFF2-40B4-BE49-F238E27FC236}">
                <a16:creationId xmlns:a16="http://schemas.microsoft.com/office/drawing/2014/main" id="{E85051AD-CBEA-BFFE-2E8D-4264ADA3B004}"/>
              </a:ext>
            </a:extLst>
          </p:cNvPr>
          <p:cNvGrpSpPr>
            <a:grpSpLocks/>
          </p:cNvGrpSpPr>
          <p:nvPr userDrawn="1"/>
        </p:nvGrpSpPr>
        <p:grpSpPr bwMode="auto">
          <a:xfrm>
            <a:off x="7658100" y="7735888"/>
            <a:ext cx="4873625" cy="306387"/>
            <a:chOff x="1493167" y="5322844"/>
            <a:chExt cx="4873625" cy="306705"/>
          </a:xfrm>
        </p:grpSpPr>
        <p:sp>
          <p:nvSpPr>
            <p:cNvPr id="25" name="object 18">
              <a:extLst>
                <a:ext uri="{FF2B5EF4-FFF2-40B4-BE49-F238E27FC236}">
                  <a16:creationId xmlns:a16="http://schemas.microsoft.com/office/drawing/2014/main" id="{26BB264F-948B-DBCF-7333-8A054F5DF51F}"/>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6" name="object 19">
              <a:extLst>
                <a:ext uri="{FF2B5EF4-FFF2-40B4-BE49-F238E27FC236}">
                  <a16:creationId xmlns:a16="http://schemas.microsoft.com/office/drawing/2014/main" id="{EA14ACA1-FDF0-A38B-C757-D717F56C08C8}"/>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27" name="object 20">
              <a:extLst>
                <a:ext uri="{FF2B5EF4-FFF2-40B4-BE49-F238E27FC236}">
                  <a16:creationId xmlns:a16="http://schemas.microsoft.com/office/drawing/2014/main" id="{E7764D67-AE60-C3F9-A85F-4684375E2BE3}"/>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8" name="object 21">
              <a:extLst>
                <a:ext uri="{FF2B5EF4-FFF2-40B4-BE49-F238E27FC236}">
                  <a16:creationId xmlns:a16="http://schemas.microsoft.com/office/drawing/2014/main" id="{77FC3B00-F49C-57F0-B72D-90BA60BC58D0}"/>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29" name="object 17">
            <a:extLst>
              <a:ext uri="{FF2B5EF4-FFF2-40B4-BE49-F238E27FC236}">
                <a16:creationId xmlns:a16="http://schemas.microsoft.com/office/drawing/2014/main" id="{15C4851B-92E9-64E5-E6AC-C58611CC1B54}"/>
              </a:ext>
            </a:extLst>
          </p:cNvPr>
          <p:cNvGrpSpPr>
            <a:grpSpLocks/>
          </p:cNvGrpSpPr>
          <p:nvPr userDrawn="1"/>
        </p:nvGrpSpPr>
        <p:grpSpPr bwMode="auto">
          <a:xfrm>
            <a:off x="14211300" y="7735888"/>
            <a:ext cx="4873625" cy="306387"/>
            <a:chOff x="1493167" y="5322844"/>
            <a:chExt cx="4873625" cy="306705"/>
          </a:xfrm>
        </p:grpSpPr>
        <p:sp>
          <p:nvSpPr>
            <p:cNvPr id="30" name="object 18">
              <a:extLst>
                <a:ext uri="{FF2B5EF4-FFF2-40B4-BE49-F238E27FC236}">
                  <a16:creationId xmlns:a16="http://schemas.microsoft.com/office/drawing/2014/main" id="{1E171DD1-6A3B-137C-B487-3596E936AD3C}"/>
                </a:ext>
              </a:extLst>
            </p:cNvPr>
            <p:cNvSpPr>
              <a:spLocks/>
            </p:cNvSpPr>
            <p:nvPr/>
          </p:nvSpPr>
          <p:spPr bwMode="auto">
            <a:xfrm>
              <a:off x="1493167" y="5326025"/>
              <a:ext cx="4869815" cy="303530"/>
            </a:xfrm>
            <a:custGeom>
              <a:avLst/>
              <a:gdLst>
                <a:gd name="T0" fmla="*/ 3639364 w 4869815"/>
                <a:gd name="T1" fmla="*/ 295914 h 303529"/>
                <a:gd name="T2" fmla="*/ 587542 w 4869815"/>
                <a:gd name="T3" fmla="*/ 290832 h 303529"/>
                <a:gd name="T4" fmla="*/ 2781852 w 4869815"/>
                <a:gd name="T5" fmla="*/ 289562 h 303529"/>
                <a:gd name="T6" fmla="*/ 2328044 w 4869815"/>
                <a:gd name="T7" fmla="*/ 287022 h 303529"/>
                <a:gd name="T8" fmla="*/ 4189244 w 4869815"/>
                <a:gd name="T9" fmla="*/ 285752 h 303529"/>
                <a:gd name="T10" fmla="*/ 2691467 w 4869815"/>
                <a:gd name="T11" fmla="*/ 284482 h 303529"/>
                <a:gd name="T12" fmla="*/ 3418084 w 4869815"/>
                <a:gd name="T13" fmla="*/ 281942 h 303529"/>
                <a:gd name="T14" fmla="*/ 2189577 w 4869815"/>
                <a:gd name="T15" fmla="*/ 279402 h 303529"/>
                <a:gd name="T16" fmla="*/ 2767350 w 4869815"/>
                <a:gd name="T17" fmla="*/ 279402 h 303529"/>
                <a:gd name="T18" fmla="*/ 1607898 w 4869815"/>
                <a:gd name="T19" fmla="*/ 278132 h 303529"/>
                <a:gd name="T20" fmla="*/ 292315 w 4869815"/>
                <a:gd name="T21" fmla="*/ 273052 h 303529"/>
                <a:gd name="T22" fmla="*/ 4479350 w 4869815"/>
                <a:gd name="T23" fmla="*/ 274322 h 303529"/>
                <a:gd name="T24" fmla="*/ 4587368 w 4869815"/>
                <a:gd name="T25" fmla="*/ 273052 h 303529"/>
                <a:gd name="T26" fmla="*/ 9141 w 4869815"/>
                <a:gd name="T27" fmla="*/ 271782 h 303529"/>
                <a:gd name="T28" fmla="*/ 2575900 w 4869815"/>
                <a:gd name="T29" fmla="*/ 269242 h 303529"/>
                <a:gd name="T30" fmla="*/ 2201723 w 4869815"/>
                <a:gd name="T31" fmla="*/ 267972 h 303529"/>
                <a:gd name="T32" fmla="*/ 3493830 w 4869815"/>
                <a:gd name="T33" fmla="*/ 261622 h 303529"/>
                <a:gd name="T34" fmla="*/ 2567513 w 4869815"/>
                <a:gd name="T35" fmla="*/ 260352 h 303529"/>
                <a:gd name="T36" fmla="*/ 1973992 w 4869815"/>
                <a:gd name="T37" fmla="*/ 254002 h 303529"/>
                <a:gd name="T38" fmla="*/ 4696087 w 4869815"/>
                <a:gd name="T39" fmla="*/ 234952 h 303529"/>
                <a:gd name="T40" fmla="*/ 4533233 w 4869815"/>
                <a:gd name="T41" fmla="*/ 220982 h 303529"/>
                <a:gd name="T42" fmla="*/ 4165223 w 4869815"/>
                <a:gd name="T43" fmla="*/ 217172 h 303529"/>
                <a:gd name="T44" fmla="*/ 3344987 w 4869815"/>
                <a:gd name="T45" fmla="*/ 215902 h 303529"/>
                <a:gd name="T46" fmla="*/ 2923869 w 4869815"/>
                <a:gd name="T47" fmla="*/ 210822 h 303529"/>
                <a:gd name="T48" fmla="*/ 2250936 w 4869815"/>
                <a:gd name="T49" fmla="*/ 208282 h 303529"/>
                <a:gd name="T50" fmla="*/ 4173380 w 4869815"/>
                <a:gd name="T51" fmla="*/ 208282 h 303529"/>
                <a:gd name="T52" fmla="*/ 1928611 w 4869815"/>
                <a:gd name="T53" fmla="*/ 203202 h 303529"/>
                <a:gd name="T54" fmla="*/ 4300675 w 4869815"/>
                <a:gd name="T55" fmla="*/ 201932 h 303529"/>
                <a:gd name="T56" fmla="*/ 4025406 w 4869815"/>
                <a:gd name="T57" fmla="*/ 200662 h 303529"/>
                <a:gd name="T58" fmla="*/ 4293000 w 4869815"/>
                <a:gd name="T59" fmla="*/ 199392 h 303529"/>
                <a:gd name="T60" fmla="*/ 3258947 w 4869815"/>
                <a:gd name="T61" fmla="*/ 196852 h 303529"/>
                <a:gd name="T62" fmla="*/ 3881745 w 4869815"/>
                <a:gd name="T63" fmla="*/ 195582 h 303529"/>
                <a:gd name="T64" fmla="*/ 3355206 w 4869815"/>
                <a:gd name="T65" fmla="*/ 194312 h 303529"/>
                <a:gd name="T66" fmla="*/ 32543 w 4869815"/>
                <a:gd name="T67" fmla="*/ 185422 h 303529"/>
                <a:gd name="T68" fmla="*/ 2496918 w 4869815"/>
                <a:gd name="T69" fmla="*/ 190502 h 303529"/>
                <a:gd name="T70" fmla="*/ 4615095 w 4869815"/>
                <a:gd name="T71" fmla="*/ 180342 h 303529"/>
                <a:gd name="T72" fmla="*/ 4700642 w 4869815"/>
                <a:gd name="T73" fmla="*/ 172722 h 303529"/>
                <a:gd name="T74" fmla="*/ 3983281 w 4869815"/>
                <a:gd name="T75" fmla="*/ 167642 h 303529"/>
                <a:gd name="T76" fmla="*/ 4445634 w 4869815"/>
                <a:gd name="T77" fmla="*/ 163832 h 303529"/>
                <a:gd name="T78" fmla="*/ 4672046 w 4869815"/>
                <a:gd name="T79" fmla="*/ 160022 h 303529"/>
                <a:gd name="T80" fmla="*/ 3812721 w 4869815"/>
                <a:gd name="T81" fmla="*/ 114300 h 303529"/>
                <a:gd name="T82" fmla="*/ 4652423 w 4869815"/>
                <a:gd name="T83" fmla="*/ 129540 h 303529"/>
                <a:gd name="T84" fmla="*/ 45349 w 4869815"/>
                <a:gd name="T85" fmla="*/ 110490 h 303529"/>
                <a:gd name="T86" fmla="*/ 4478209 w 4869815"/>
                <a:gd name="T87" fmla="*/ 109220 h 303529"/>
                <a:gd name="T88" fmla="*/ 4729018 w 4869815"/>
                <a:gd name="T89" fmla="*/ 104140 h 303529"/>
                <a:gd name="T90" fmla="*/ 4289136 w 4869815"/>
                <a:gd name="T91" fmla="*/ 97790 h 303529"/>
                <a:gd name="T92" fmla="*/ 3438335 w 4869815"/>
                <a:gd name="T93" fmla="*/ 91440 h 303529"/>
                <a:gd name="T94" fmla="*/ 3608644 w 4869815"/>
                <a:gd name="T95" fmla="*/ 88900 h 303529"/>
                <a:gd name="T96" fmla="*/ 4636235 w 4869815"/>
                <a:gd name="T97" fmla="*/ 85090 h 303529"/>
                <a:gd name="T98" fmla="*/ 4548343 w 4869815"/>
                <a:gd name="T99" fmla="*/ 83820 h 303529"/>
                <a:gd name="T100" fmla="*/ 4531422 w 4869815"/>
                <a:gd name="T101" fmla="*/ 81280 h 303529"/>
                <a:gd name="T102" fmla="*/ 46972 w 4869815"/>
                <a:gd name="T103" fmla="*/ 72390 h 303529"/>
                <a:gd name="T104" fmla="*/ 4608802 w 4869815"/>
                <a:gd name="T105" fmla="*/ 59690 h 303529"/>
                <a:gd name="T106" fmla="*/ 4772325 w 4869815"/>
                <a:gd name="T107" fmla="*/ 33020 h 303529"/>
                <a:gd name="T108" fmla="*/ 3111172 w 4869815"/>
                <a:gd name="T109" fmla="*/ 24130 h 303529"/>
                <a:gd name="T110" fmla="*/ 3510186 w 4869815"/>
                <a:gd name="T111" fmla="*/ 21590 h 303529"/>
                <a:gd name="T112" fmla="*/ 3851055 w 4869815"/>
                <a:gd name="T113" fmla="*/ 21590 h 303529"/>
                <a:gd name="T114" fmla="*/ 3574289 w 4869815"/>
                <a:gd name="T115" fmla="*/ 15240 h 303529"/>
                <a:gd name="T116" fmla="*/ 2120333 w 4869815"/>
                <a:gd name="T117" fmla="*/ 13970 h 303529"/>
                <a:gd name="T118" fmla="*/ 3044357 w 4869815"/>
                <a:gd name="T119" fmla="*/ 10160 h 303529"/>
                <a:gd name="T120" fmla="*/ 2386963 w 4869815"/>
                <a:gd name="T121" fmla="*/ 6350 h 303529"/>
                <a:gd name="T122" fmla="*/ 2781967 w 4869815"/>
                <a:gd name="T123" fmla="*/ 7620 h 303529"/>
                <a:gd name="T124" fmla="*/ 442070 w 4869815"/>
                <a:gd name="T125" fmla="*/ 2540 h 3035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lnTo>
                    <a:pt x="3766042" y="295910"/>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lnTo>
                    <a:pt x="4627838" y="161290"/>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lnTo>
                    <a:pt x="4423603" y="107950"/>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31" name="object 19">
              <a:extLst>
                <a:ext uri="{FF2B5EF4-FFF2-40B4-BE49-F238E27FC236}">
                  <a16:creationId xmlns:a16="http://schemas.microsoft.com/office/drawing/2014/main" id="{55D2FBB1-21FA-E0A0-459C-52C5AF9FD903}"/>
                </a:ext>
              </a:extLst>
            </p:cNvPr>
            <p:cNvSpPr>
              <a:spLocks/>
            </p:cNvSpPr>
            <p:nvPr/>
          </p:nvSpPr>
          <p:spPr bwMode="auto">
            <a:xfrm>
              <a:off x="1498888" y="5608529"/>
              <a:ext cx="136525" cy="0"/>
            </a:xfrm>
            <a:custGeom>
              <a:avLst/>
              <a:gdLst>
                <a:gd name="T0" fmla="*/ 0 w 136525"/>
                <a:gd name="T1" fmla="*/ 136131 w 136525"/>
                <a:gd name="T2" fmla="*/ 0 60000 65536"/>
                <a:gd name="T3" fmla="*/ 0 60000 65536"/>
              </a:gdLst>
              <a:ahLst/>
              <a:cxnLst>
                <a:cxn ang="T2">
                  <a:pos x="T0" y="0"/>
                </a:cxn>
                <a:cxn ang="T3">
                  <a:pos x="T1" y="0"/>
                </a:cxn>
              </a:cxnLst>
              <a:rect l="0" t="0" r="r" b="b"/>
              <a:pathLst>
                <a:path w="136525">
                  <a:moveTo>
                    <a:pt x="0" y="0"/>
                  </a:moveTo>
                  <a:lnTo>
                    <a:pt x="136131" y="0"/>
                  </a:lnTo>
                </a:path>
              </a:pathLst>
            </a:custGeom>
            <a:noFill/>
            <a:ln w="3175">
              <a:solidFill>
                <a:srgbClr val="FF0022"/>
              </a:solidFill>
              <a:round/>
              <a:headEnd/>
              <a:tailEnd/>
            </a:ln>
            <a:extLst>
              <a:ext uri="{909E8E84-426E-40DD-AFC4-6F175D3DCCD1}">
                <a14:hiddenFill xmlns:a14="http://schemas.microsoft.com/office/drawing/2010/main">
                  <a:solidFill>
                    <a:srgbClr val="FFFFFF"/>
                  </a:solidFill>
                </a14:hiddenFill>
              </a:ext>
            </a:extLst>
          </p:spPr>
          <p:txBody>
            <a:bodyPr lIns="0" tIns="0" rIns="0" bIns="0"/>
            <a:lstStyle/>
            <a:p>
              <a:endParaRPr lang="en-GB"/>
            </a:p>
          </p:txBody>
        </p:sp>
        <p:sp>
          <p:nvSpPr>
            <p:cNvPr id="32" name="object 20">
              <a:extLst>
                <a:ext uri="{FF2B5EF4-FFF2-40B4-BE49-F238E27FC236}">
                  <a16:creationId xmlns:a16="http://schemas.microsoft.com/office/drawing/2014/main" id="{EB2F29DA-700C-88C0-1A2B-85545264F429}"/>
                </a:ext>
              </a:extLst>
            </p:cNvPr>
            <p:cNvSpPr>
              <a:spLocks/>
            </p:cNvSpPr>
            <p:nvPr/>
          </p:nvSpPr>
          <p:spPr bwMode="auto">
            <a:xfrm>
              <a:off x="1792147" y="5322855"/>
              <a:ext cx="4574540" cy="302895"/>
            </a:xfrm>
            <a:custGeom>
              <a:avLst/>
              <a:gdLst>
                <a:gd name="T0" fmla="*/ 94538 w 4574540"/>
                <a:gd name="T1" fmla="*/ 289445 h 302895"/>
                <a:gd name="T2" fmla="*/ 127393 w 4574540"/>
                <a:gd name="T3" fmla="*/ 287223 h 302895"/>
                <a:gd name="T4" fmla="*/ 220586 w 4574540"/>
                <a:gd name="T5" fmla="*/ 289039 h 302895"/>
                <a:gd name="T6" fmla="*/ 229235 w 4574540"/>
                <a:gd name="T7" fmla="*/ 291287 h 302895"/>
                <a:gd name="T8" fmla="*/ 940727 w 4574540"/>
                <a:gd name="T9" fmla="*/ 6235 h 302895"/>
                <a:gd name="T10" fmla="*/ 1188275 w 4574540"/>
                <a:gd name="T11" fmla="*/ 3556 h 302895"/>
                <a:gd name="T12" fmla="*/ 1212557 w 4574540"/>
                <a:gd name="T13" fmla="*/ 4432 h 302895"/>
                <a:gd name="T14" fmla="*/ 1212126 w 4574540"/>
                <a:gd name="T15" fmla="*/ 4851 h 302895"/>
                <a:gd name="T16" fmla="*/ 1382331 w 4574540"/>
                <a:gd name="T17" fmla="*/ 2057 h 302895"/>
                <a:gd name="T18" fmla="*/ 1474482 w 4574540"/>
                <a:gd name="T19" fmla="*/ 1397 h 302895"/>
                <a:gd name="T20" fmla="*/ 1588706 w 4574540"/>
                <a:gd name="T21" fmla="*/ 508 h 302895"/>
                <a:gd name="T22" fmla="*/ 1619326 w 4574540"/>
                <a:gd name="T23" fmla="*/ 0 h 302895"/>
                <a:gd name="T24" fmla="*/ 1630819 w 4574540"/>
                <a:gd name="T25" fmla="*/ 762 h 302895"/>
                <a:gd name="T26" fmla="*/ 1679016 w 4574540"/>
                <a:gd name="T27" fmla="*/ 3327 h 302895"/>
                <a:gd name="T28" fmla="*/ 1799666 w 4574540"/>
                <a:gd name="T29" fmla="*/ 4025 h 302895"/>
                <a:gd name="T30" fmla="*/ 1854987 w 4574540"/>
                <a:gd name="T31" fmla="*/ 4775 h 302895"/>
                <a:gd name="T32" fmla="*/ 2011946 w 4574540"/>
                <a:gd name="T33" fmla="*/ 6743 h 302895"/>
                <a:gd name="T34" fmla="*/ 2191397 w 4574540"/>
                <a:gd name="T35" fmla="*/ 8382 h 302895"/>
                <a:gd name="T36" fmla="*/ 2552496 w 4574540"/>
                <a:gd name="T37" fmla="*/ 8991 h 302895"/>
                <a:gd name="T38" fmla="*/ 2580843 w 4574540"/>
                <a:gd name="T39" fmla="*/ 10121 h 302895"/>
                <a:gd name="T40" fmla="*/ 2596413 w 4574540"/>
                <a:gd name="T41" fmla="*/ 10134 h 302895"/>
                <a:gd name="T42" fmla="*/ 2676448 w 4574540"/>
                <a:gd name="T43" fmla="*/ 10147 h 302895"/>
                <a:gd name="T44" fmla="*/ 3833114 w 4574540"/>
                <a:gd name="T45" fmla="*/ 25412 h 302895"/>
                <a:gd name="T46" fmla="*/ 4161536 w 4574540"/>
                <a:gd name="T47" fmla="*/ 301993 h 302895"/>
                <a:gd name="T48" fmla="*/ 4198048 w 4574540"/>
                <a:gd name="T49" fmla="*/ 289471 h 302895"/>
                <a:gd name="T50" fmla="*/ 4247858 w 4574540"/>
                <a:gd name="T51" fmla="*/ 289331 h 302895"/>
                <a:gd name="T52" fmla="*/ 4265498 w 4574540"/>
                <a:gd name="T53" fmla="*/ 288074 h 302895"/>
                <a:gd name="T54" fmla="*/ 4286529 w 4574540"/>
                <a:gd name="T55" fmla="*/ 286880 h 302895"/>
                <a:gd name="T56" fmla="*/ 4300423 w 4574540"/>
                <a:gd name="T57" fmla="*/ 284962 h 302895"/>
                <a:gd name="T58" fmla="*/ 4358754 w 4574540"/>
                <a:gd name="T59" fmla="*/ 24460 h 302895"/>
                <a:gd name="T60" fmla="*/ 4260583 w 4574540"/>
                <a:gd name="T61" fmla="*/ 27000 h 302895"/>
                <a:gd name="T62" fmla="*/ 4322813 w 4574540"/>
                <a:gd name="T63" fmla="*/ 27000 h 302895"/>
                <a:gd name="T64" fmla="*/ 4341241 w 4574540"/>
                <a:gd name="T65" fmla="*/ 126619 h 302895"/>
                <a:gd name="T66" fmla="*/ 4366895 w 4574540"/>
                <a:gd name="T67" fmla="*/ 126593 h 302895"/>
                <a:gd name="T68" fmla="*/ 4363186 w 4574540"/>
                <a:gd name="T69" fmla="*/ 25146 h 302895"/>
                <a:gd name="T70" fmla="*/ 4400588 w 4574540"/>
                <a:gd name="T71" fmla="*/ 143103 h 302895"/>
                <a:gd name="T72" fmla="*/ 4403750 w 4574540"/>
                <a:gd name="T73" fmla="*/ 145999 h 302895"/>
                <a:gd name="T74" fmla="*/ 4406404 w 4574540"/>
                <a:gd name="T75" fmla="*/ 25349 h 302895"/>
                <a:gd name="T76" fmla="*/ 4419828 w 4574540"/>
                <a:gd name="T77" fmla="*/ 87922 h 302895"/>
                <a:gd name="T78" fmla="*/ 4417352 w 4574540"/>
                <a:gd name="T79" fmla="*/ 144640 h 302895"/>
                <a:gd name="T80" fmla="*/ 4407522 w 4574540"/>
                <a:gd name="T81" fmla="*/ 273888 h 302895"/>
                <a:gd name="T82" fmla="*/ 4316806 w 4574540"/>
                <a:gd name="T83" fmla="*/ 277114 h 302895"/>
                <a:gd name="T84" fmla="*/ 4439882 w 4574540"/>
                <a:gd name="T85" fmla="*/ 274243 h 302895"/>
                <a:gd name="T86" fmla="*/ 4452963 w 4574540"/>
                <a:gd name="T87" fmla="*/ 180174 h 302895"/>
                <a:gd name="T88" fmla="*/ 4452099 w 4574540"/>
                <a:gd name="T89" fmla="*/ 101460 h 302895"/>
                <a:gd name="T90" fmla="*/ 4465167 w 4574540"/>
                <a:gd name="T91" fmla="*/ 117563 h 302895"/>
                <a:gd name="T92" fmla="*/ 4444390 w 4574540"/>
                <a:gd name="T93" fmla="*/ 263398 h 302895"/>
                <a:gd name="T94" fmla="*/ 4466526 w 4574540"/>
                <a:gd name="T95" fmla="*/ 266966 h 302895"/>
                <a:gd name="T96" fmla="*/ 4473740 w 4574540"/>
                <a:gd name="T97" fmla="*/ 203187 h 302895"/>
                <a:gd name="T98" fmla="*/ 4485602 w 4574540"/>
                <a:gd name="T99" fmla="*/ 167640 h 302895"/>
                <a:gd name="T100" fmla="*/ 4486402 w 4574540"/>
                <a:gd name="T101" fmla="*/ 116141 h 302895"/>
                <a:gd name="T102" fmla="*/ 4490313 w 4574540"/>
                <a:gd name="T103" fmla="*/ 118821 h 302895"/>
                <a:gd name="T104" fmla="*/ 4509071 w 4574540"/>
                <a:gd name="T105" fmla="*/ 274472 h 302895"/>
                <a:gd name="T106" fmla="*/ 4519333 w 4574540"/>
                <a:gd name="T107" fmla="*/ 200799 h 302895"/>
                <a:gd name="T108" fmla="*/ 4504080 w 4574540"/>
                <a:gd name="T109" fmla="*/ 177126 h 302895"/>
                <a:gd name="T110" fmla="*/ 4521035 w 4574540"/>
                <a:gd name="T111" fmla="*/ 178600 h 302895"/>
                <a:gd name="T112" fmla="*/ 4534954 w 4574540"/>
                <a:gd name="T113" fmla="*/ 224574 h 302895"/>
                <a:gd name="T114" fmla="*/ 4538434 w 4574540"/>
                <a:gd name="T115" fmla="*/ 176187 h 302895"/>
                <a:gd name="T116" fmla="*/ 4547387 w 4574540"/>
                <a:gd name="T117" fmla="*/ 106641 h 302895"/>
                <a:gd name="T118" fmla="*/ 4549546 w 4574540"/>
                <a:gd name="T119" fmla="*/ 63754 h 302895"/>
                <a:gd name="T120" fmla="*/ 4556049 w 4574540"/>
                <a:gd name="T121" fmla="*/ 131102 h 302895"/>
                <a:gd name="T122" fmla="*/ 4572393 w 4574540"/>
                <a:gd name="T123" fmla="*/ 206578 h 3028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lnTo>
                    <a:pt x="4557788" y="131686"/>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33" name="object 21">
              <a:extLst>
                <a:ext uri="{FF2B5EF4-FFF2-40B4-BE49-F238E27FC236}">
                  <a16:creationId xmlns:a16="http://schemas.microsoft.com/office/drawing/2014/main" id="{26ECEB69-8286-DE55-0D92-C995545DE4B7}"/>
                </a:ext>
              </a:extLst>
            </p:cNvPr>
            <p:cNvSpPr>
              <a:spLocks/>
            </p:cNvSpPr>
            <p:nvPr/>
          </p:nvSpPr>
          <p:spPr bwMode="auto">
            <a:xfrm>
              <a:off x="2728760" y="5328151"/>
              <a:ext cx="2836545" cy="266700"/>
            </a:xfrm>
            <a:custGeom>
              <a:avLst/>
              <a:gdLst>
                <a:gd name="T0" fmla="*/ 4114 w 2836545"/>
                <a:gd name="T1" fmla="*/ 939 h 266700"/>
                <a:gd name="T2" fmla="*/ 3517 w 2836545"/>
                <a:gd name="T3" fmla="*/ 342 h 266700"/>
                <a:gd name="T4" fmla="*/ 2984 w 2836545"/>
                <a:gd name="T5" fmla="*/ 190 h 266700"/>
                <a:gd name="T6" fmla="*/ 2565 w 2836545"/>
                <a:gd name="T7" fmla="*/ 139 h 266700"/>
                <a:gd name="T8" fmla="*/ 1549 w 2836545"/>
                <a:gd name="T9" fmla="*/ 0 h 266700"/>
                <a:gd name="T10" fmla="*/ 635 w 2836545"/>
                <a:gd name="T11" fmla="*/ 203 h 266700"/>
                <a:gd name="T12" fmla="*/ 0 w 2836545"/>
                <a:gd name="T13" fmla="*/ 787 h 266700"/>
                <a:gd name="T14" fmla="*/ 622 w 2836545"/>
                <a:gd name="T15" fmla="*/ 1143 h 266700"/>
                <a:gd name="T16" fmla="*/ 1028 w 2836545"/>
                <a:gd name="T17" fmla="*/ 1270 h 266700"/>
                <a:gd name="T18" fmla="*/ 1409 w 2836545"/>
                <a:gd name="T19" fmla="*/ 1371 h 266700"/>
                <a:gd name="T20" fmla="*/ 1943 w 2836545"/>
                <a:gd name="T21" fmla="*/ 1422 h 266700"/>
                <a:gd name="T22" fmla="*/ 3606 w 2836545"/>
                <a:gd name="T23" fmla="*/ 1270 h 266700"/>
                <a:gd name="T24" fmla="*/ 4114 w 2836545"/>
                <a:gd name="T25" fmla="*/ 939 h 266700"/>
                <a:gd name="T26" fmla="*/ 1363751 w 2836545"/>
                <a:gd name="T27" fmla="*/ 265658 h 266700"/>
                <a:gd name="T28" fmla="*/ 1363433 w 2836545"/>
                <a:gd name="T29" fmla="*/ 265518 h 266700"/>
                <a:gd name="T30" fmla="*/ 1363129 w 2836545"/>
                <a:gd name="T31" fmla="*/ 265264 h 266700"/>
                <a:gd name="T32" fmla="*/ 1362697 w 2836545"/>
                <a:gd name="T33" fmla="*/ 265176 h 266700"/>
                <a:gd name="T34" fmla="*/ 1362278 w 2836545"/>
                <a:gd name="T35" fmla="*/ 265112 h 266700"/>
                <a:gd name="T36" fmla="*/ 1361681 w 2836545"/>
                <a:gd name="T37" fmla="*/ 265112 h 266700"/>
                <a:gd name="T38" fmla="*/ 1361249 w 2836545"/>
                <a:gd name="T39" fmla="*/ 265201 h 266700"/>
                <a:gd name="T40" fmla="*/ 1360030 w 2836545"/>
                <a:gd name="T41" fmla="*/ 265468 h 266700"/>
                <a:gd name="T42" fmla="*/ 1359750 w 2836545"/>
                <a:gd name="T43" fmla="*/ 265836 h 266700"/>
                <a:gd name="T44" fmla="*/ 1360830 w 2836545"/>
                <a:gd name="T45" fmla="*/ 266344 h 266700"/>
                <a:gd name="T46" fmla="*/ 1361338 w 2836545"/>
                <a:gd name="T47" fmla="*/ 266420 h 266700"/>
                <a:gd name="T48" fmla="*/ 1361770 w 2836545"/>
                <a:gd name="T49" fmla="*/ 266433 h 266700"/>
                <a:gd name="T50" fmla="*/ 1362887 w 2836545"/>
                <a:gd name="T51" fmla="*/ 266484 h 266700"/>
                <a:gd name="T52" fmla="*/ 1363535 w 2836545"/>
                <a:gd name="T53" fmla="*/ 266217 h 266700"/>
                <a:gd name="T54" fmla="*/ 1363751 w 2836545"/>
                <a:gd name="T55" fmla="*/ 265658 h 266700"/>
                <a:gd name="T56" fmla="*/ 2836341 w 2836545"/>
                <a:gd name="T57" fmla="*/ 194348 h 266700"/>
                <a:gd name="T58" fmla="*/ 2829598 w 2836545"/>
                <a:gd name="T59" fmla="*/ 194335 h 266700"/>
                <a:gd name="T60" fmla="*/ 2830068 w 2836545"/>
                <a:gd name="T61" fmla="*/ 194754 h 266700"/>
                <a:gd name="T62" fmla="*/ 2830436 w 2836545"/>
                <a:gd name="T63" fmla="*/ 195211 h 266700"/>
                <a:gd name="T64" fmla="*/ 2832074 w 2836545"/>
                <a:gd name="T65" fmla="*/ 196100 h 266700"/>
                <a:gd name="T66" fmla="*/ 2833814 w 2836545"/>
                <a:gd name="T67" fmla="*/ 196100 h 266700"/>
                <a:gd name="T68" fmla="*/ 2835478 w 2836545"/>
                <a:gd name="T69" fmla="*/ 195224 h 266700"/>
                <a:gd name="T70" fmla="*/ 2835859 w 2836545"/>
                <a:gd name="T71" fmla="*/ 194754 h 266700"/>
                <a:gd name="T72" fmla="*/ 2836341 w 2836545"/>
                <a:gd name="T73" fmla="*/ 194348 h 2667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4" name="Text Placeholder 3"/>
          <p:cNvSpPr>
            <a:spLocks noGrp="1"/>
          </p:cNvSpPr>
          <p:nvPr>
            <p:ph type="body" sz="quarter" idx="10"/>
          </p:nvPr>
        </p:nvSpPr>
        <p:spPr>
          <a:xfrm>
            <a:off x="1123058" y="4622400"/>
            <a:ext cx="4983420" cy="1079049"/>
          </a:xfrm>
        </p:spPr>
        <p:txBody>
          <a:bodyPr>
            <a:noAutofit/>
          </a:bodyPr>
          <a:lstStyle>
            <a:lvl1pPr marL="0" indent="0" algn="ctr">
              <a:spcBef>
                <a:spcPts val="135"/>
              </a:spcBef>
              <a:buNone/>
              <a:defRPr sz="4500" b="1" cap="all" baseline="0">
                <a:solidFill>
                  <a:schemeClr val="bg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6" name="Text Placeholder 5"/>
          <p:cNvSpPr>
            <a:spLocks noGrp="1"/>
          </p:cNvSpPr>
          <p:nvPr>
            <p:ph type="body" sz="quarter" idx="16"/>
          </p:nvPr>
        </p:nvSpPr>
        <p:spPr>
          <a:xfrm>
            <a:off x="1130768" y="5705255"/>
            <a:ext cx="4968000" cy="863093"/>
          </a:xfrm>
        </p:spPr>
        <p:txBody>
          <a:bodyPr lIns="0" tIns="0" rIns="0" bIns="0">
            <a:noAutofit/>
          </a:bodyPr>
          <a:lstStyle>
            <a:lvl1pPr marL="15875" indent="0" algn="ctr">
              <a:lnSpc>
                <a:spcPts val="2640"/>
              </a:lnSpc>
              <a:spcBef>
                <a:spcPts val="459"/>
              </a:spcBef>
              <a:buNone/>
              <a:tabLst/>
              <a:defRPr>
                <a:solidFill>
                  <a:schemeClr val="bg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42" name="Title 2"/>
          <p:cNvSpPr>
            <a:spLocks noGrp="1"/>
          </p:cNvSpPr>
          <p:nvPr>
            <p:ph type="title"/>
          </p:nvPr>
        </p:nvSpPr>
        <p:spPr>
          <a:xfrm>
            <a:off x="1033200" y="1447200"/>
            <a:ext cx="8010738" cy="1818000"/>
          </a:xfrm>
          <a:prstGeom prst="rect">
            <a:avLst/>
          </a:prstGeom>
        </p:spPr>
        <p:txBody>
          <a:bodyPr/>
          <a:lstStyle>
            <a:lvl1pPr>
              <a:defRPr baseline="0">
                <a:solidFill>
                  <a:schemeClr val="bg1"/>
                </a:solidFill>
              </a:defRPr>
            </a:lvl1pPr>
          </a:lstStyle>
          <a:p>
            <a:r>
              <a:rPr lang="en-US"/>
              <a:t>Click to edit Master title style</a:t>
            </a:r>
            <a:endParaRPr lang="en-GB"/>
          </a:p>
        </p:txBody>
      </p:sp>
      <p:sp>
        <p:nvSpPr>
          <p:cNvPr id="48" name="Text Placeholder 3"/>
          <p:cNvSpPr>
            <a:spLocks noGrp="1"/>
          </p:cNvSpPr>
          <p:nvPr>
            <p:ph type="body" sz="quarter" idx="26"/>
          </p:nvPr>
        </p:nvSpPr>
        <p:spPr>
          <a:xfrm>
            <a:off x="7603778" y="4622400"/>
            <a:ext cx="4983420" cy="1079049"/>
          </a:xfrm>
        </p:spPr>
        <p:txBody>
          <a:bodyPr>
            <a:noAutofit/>
          </a:bodyPr>
          <a:lstStyle>
            <a:lvl1pPr marL="0" indent="0" algn="ctr">
              <a:spcBef>
                <a:spcPts val="135"/>
              </a:spcBef>
              <a:buNone/>
              <a:defRPr sz="4500" b="1" cap="all" baseline="0">
                <a:solidFill>
                  <a:schemeClr val="bg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72" name="Text Placeholder 5"/>
          <p:cNvSpPr>
            <a:spLocks noGrp="1"/>
          </p:cNvSpPr>
          <p:nvPr>
            <p:ph type="body" sz="quarter" idx="27"/>
          </p:nvPr>
        </p:nvSpPr>
        <p:spPr>
          <a:xfrm>
            <a:off x="7611488" y="5705255"/>
            <a:ext cx="4968000" cy="863093"/>
          </a:xfrm>
        </p:spPr>
        <p:txBody>
          <a:bodyPr lIns="0" tIns="0" rIns="0" bIns="0">
            <a:noAutofit/>
          </a:bodyPr>
          <a:lstStyle>
            <a:lvl1pPr marL="14400" indent="0" algn="ctr">
              <a:lnSpc>
                <a:spcPts val="2640"/>
              </a:lnSpc>
              <a:spcBef>
                <a:spcPts val="459"/>
              </a:spcBef>
              <a:buNone/>
              <a:defRPr>
                <a:solidFill>
                  <a:schemeClr val="bg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90" name="Text Placeholder 3"/>
          <p:cNvSpPr>
            <a:spLocks noGrp="1"/>
          </p:cNvSpPr>
          <p:nvPr>
            <p:ph type="body" sz="quarter" idx="28"/>
          </p:nvPr>
        </p:nvSpPr>
        <p:spPr>
          <a:xfrm>
            <a:off x="14156506" y="4622400"/>
            <a:ext cx="4983420" cy="1079049"/>
          </a:xfrm>
        </p:spPr>
        <p:txBody>
          <a:bodyPr>
            <a:noAutofit/>
          </a:bodyPr>
          <a:lstStyle>
            <a:lvl1pPr marL="0" indent="0" algn="ctr">
              <a:spcBef>
                <a:spcPts val="135"/>
              </a:spcBef>
              <a:buNone/>
              <a:defRPr sz="4500" b="1" cap="all" baseline="0">
                <a:solidFill>
                  <a:schemeClr val="bg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91" name="Text Placeholder 5"/>
          <p:cNvSpPr>
            <a:spLocks noGrp="1"/>
          </p:cNvSpPr>
          <p:nvPr>
            <p:ph type="body" sz="quarter" idx="29"/>
          </p:nvPr>
        </p:nvSpPr>
        <p:spPr>
          <a:xfrm>
            <a:off x="14164216" y="5705255"/>
            <a:ext cx="4968000" cy="863093"/>
          </a:xfrm>
        </p:spPr>
        <p:txBody>
          <a:bodyPr lIns="0" tIns="0" rIns="0" bIns="0">
            <a:noAutofit/>
          </a:bodyPr>
          <a:lstStyle>
            <a:lvl1pPr marL="14400" indent="0" algn="ctr">
              <a:lnSpc>
                <a:spcPts val="2640"/>
              </a:lnSpc>
              <a:spcBef>
                <a:spcPts val="459"/>
              </a:spcBef>
              <a:buNone/>
              <a:defRPr>
                <a:solidFill>
                  <a:schemeClr val="bg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00" name="Text Placeholder 3"/>
          <p:cNvSpPr>
            <a:spLocks noGrp="1"/>
          </p:cNvSpPr>
          <p:nvPr>
            <p:ph type="body" sz="quarter" idx="30"/>
          </p:nvPr>
        </p:nvSpPr>
        <p:spPr>
          <a:xfrm>
            <a:off x="1123058" y="7010000"/>
            <a:ext cx="4983420" cy="1079049"/>
          </a:xfrm>
        </p:spPr>
        <p:txBody>
          <a:bodyPr>
            <a:noAutofit/>
          </a:bodyPr>
          <a:lstStyle>
            <a:lvl1pPr marL="0" indent="0" algn="ctr">
              <a:spcBef>
                <a:spcPts val="135"/>
              </a:spcBef>
              <a:buNone/>
              <a:defRPr sz="4500" b="1" cap="all" baseline="0">
                <a:solidFill>
                  <a:schemeClr val="bg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101" name="Text Placeholder 5"/>
          <p:cNvSpPr>
            <a:spLocks noGrp="1"/>
          </p:cNvSpPr>
          <p:nvPr>
            <p:ph type="body" sz="quarter" idx="31"/>
          </p:nvPr>
        </p:nvSpPr>
        <p:spPr>
          <a:xfrm>
            <a:off x="1130768" y="8092855"/>
            <a:ext cx="4968000" cy="863093"/>
          </a:xfrm>
        </p:spPr>
        <p:txBody>
          <a:bodyPr lIns="0" tIns="0" rIns="0" bIns="0">
            <a:noAutofit/>
          </a:bodyPr>
          <a:lstStyle>
            <a:lvl1pPr marL="14400" indent="0" algn="ctr">
              <a:lnSpc>
                <a:spcPts val="2640"/>
              </a:lnSpc>
              <a:spcBef>
                <a:spcPts val="459"/>
              </a:spcBef>
              <a:buNone/>
              <a:defRPr>
                <a:solidFill>
                  <a:schemeClr val="bg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07" name="Text Placeholder 3"/>
          <p:cNvSpPr>
            <a:spLocks noGrp="1"/>
          </p:cNvSpPr>
          <p:nvPr>
            <p:ph type="body" sz="quarter" idx="32"/>
          </p:nvPr>
        </p:nvSpPr>
        <p:spPr>
          <a:xfrm>
            <a:off x="7603778" y="7010000"/>
            <a:ext cx="4983420" cy="1079049"/>
          </a:xfrm>
        </p:spPr>
        <p:txBody>
          <a:bodyPr>
            <a:noAutofit/>
          </a:bodyPr>
          <a:lstStyle>
            <a:lvl1pPr marL="0" indent="0" algn="ctr">
              <a:spcBef>
                <a:spcPts val="135"/>
              </a:spcBef>
              <a:buNone/>
              <a:defRPr sz="4500" b="1" cap="all" baseline="0">
                <a:solidFill>
                  <a:schemeClr val="bg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108" name="Text Placeholder 5"/>
          <p:cNvSpPr>
            <a:spLocks noGrp="1"/>
          </p:cNvSpPr>
          <p:nvPr>
            <p:ph type="body" sz="quarter" idx="33"/>
          </p:nvPr>
        </p:nvSpPr>
        <p:spPr>
          <a:xfrm>
            <a:off x="7611488" y="8092855"/>
            <a:ext cx="4968000" cy="863093"/>
          </a:xfrm>
        </p:spPr>
        <p:txBody>
          <a:bodyPr lIns="0" tIns="0" rIns="0" bIns="0">
            <a:noAutofit/>
          </a:bodyPr>
          <a:lstStyle>
            <a:lvl1pPr marL="14400" indent="0" algn="ctr">
              <a:lnSpc>
                <a:spcPts val="2640"/>
              </a:lnSpc>
              <a:spcBef>
                <a:spcPts val="459"/>
              </a:spcBef>
              <a:buNone/>
              <a:defRPr>
                <a:solidFill>
                  <a:schemeClr val="bg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14" name="Text Placeholder 3"/>
          <p:cNvSpPr>
            <a:spLocks noGrp="1"/>
          </p:cNvSpPr>
          <p:nvPr>
            <p:ph type="body" sz="quarter" idx="34"/>
          </p:nvPr>
        </p:nvSpPr>
        <p:spPr>
          <a:xfrm>
            <a:off x="14156506" y="7010000"/>
            <a:ext cx="4983420" cy="1079049"/>
          </a:xfrm>
        </p:spPr>
        <p:txBody>
          <a:bodyPr>
            <a:noAutofit/>
          </a:bodyPr>
          <a:lstStyle>
            <a:lvl1pPr marL="0" indent="0" algn="ctr">
              <a:spcBef>
                <a:spcPts val="135"/>
              </a:spcBef>
              <a:buNone/>
              <a:defRPr sz="4500" b="1" cap="all" baseline="0">
                <a:solidFill>
                  <a:schemeClr val="bg1"/>
                </a:solidFill>
                <a:latin typeface="+mj-lt"/>
              </a:defRPr>
            </a:lvl1pPr>
            <a:lvl2pPr>
              <a:defRPr sz="4500" b="1" cap="all" baseline="0">
                <a:solidFill>
                  <a:schemeClr val="tx1"/>
                </a:solidFill>
              </a:defRPr>
            </a:lvl2pPr>
            <a:lvl3pPr>
              <a:defRPr sz="4500" b="1" cap="all" baseline="0">
                <a:solidFill>
                  <a:schemeClr val="tx1"/>
                </a:solidFill>
              </a:defRPr>
            </a:lvl3pPr>
            <a:lvl4pPr>
              <a:defRPr sz="4500" b="1" cap="all" baseline="0">
                <a:solidFill>
                  <a:schemeClr val="tx1"/>
                </a:solidFill>
              </a:defRPr>
            </a:lvl4pPr>
            <a:lvl5pPr>
              <a:defRPr sz="4500" b="1" cap="all" baseline="0">
                <a:solidFill>
                  <a:schemeClr val="tx1"/>
                </a:solidFill>
              </a:defRPr>
            </a:lvl5pPr>
          </a:lstStyle>
          <a:p>
            <a:pPr lvl="0"/>
            <a:r>
              <a:rPr lang="en-US"/>
              <a:t>Click to edit Master text styles</a:t>
            </a:r>
          </a:p>
        </p:txBody>
      </p:sp>
      <p:sp>
        <p:nvSpPr>
          <p:cNvPr id="115" name="Text Placeholder 5"/>
          <p:cNvSpPr>
            <a:spLocks noGrp="1"/>
          </p:cNvSpPr>
          <p:nvPr>
            <p:ph type="body" sz="quarter" idx="35"/>
          </p:nvPr>
        </p:nvSpPr>
        <p:spPr>
          <a:xfrm>
            <a:off x="14164216" y="8092855"/>
            <a:ext cx="4968000" cy="863093"/>
          </a:xfrm>
        </p:spPr>
        <p:txBody>
          <a:bodyPr lIns="0" tIns="0" rIns="0" bIns="0">
            <a:noAutofit/>
          </a:bodyPr>
          <a:lstStyle>
            <a:lvl1pPr marL="14400" indent="0" algn="ctr">
              <a:lnSpc>
                <a:spcPts val="2640"/>
              </a:lnSpc>
              <a:spcBef>
                <a:spcPts val="459"/>
              </a:spcBef>
              <a:buNone/>
              <a:defRPr>
                <a:solidFill>
                  <a:schemeClr val="bg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34" name="Slide Number Placeholder 4">
            <a:extLst>
              <a:ext uri="{FF2B5EF4-FFF2-40B4-BE49-F238E27FC236}">
                <a16:creationId xmlns:a16="http://schemas.microsoft.com/office/drawing/2014/main" id="{3F163BE2-F19B-721B-2905-17B5FAB1FE1D}"/>
              </a:ext>
            </a:extLst>
          </p:cNvPr>
          <p:cNvSpPr>
            <a:spLocks noGrp="1"/>
          </p:cNvSpPr>
          <p:nvPr>
            <p:ph type="sldNum" sz="quarter" idx="36"/>
          </p:nvPr>
        </p:nvSpPr>
        <p:spPr/>
        <p:txBody>
          <a:bodyPr/>
          <a:lstStyle>
            <a:lvl1pPr>
              <a:defRPr/>
            </a:lvl1pPr>
          </a:lstStyle>
          <a:p>
            <a:pPr>
              <a:defRPr/>
            </a:pPr>
            <a:fld id="{AAEC636E-D368-4387-A7BB-F29558709634}" type="slidenum">
              <a:rPr lang="en-GB"/>
              <a:pPr>
                <a:defRPr/>
              </a:pPr>
              <a:t>‹#›</a:t>
            </a:fld>
            <a:endParaRPr lang="en-GB"/>
          </a:p>
        </p:txBody>
      </p:sp>
    </p:spTree>
    <p:extLst>
      <p:ext uri="{BB962C8B-B14F-4D97-AF65-F5344CB8AC3E}">
        <p14:creationId xmlns:p14="http://schemas.microsoft.com/office/powerpoint/2010/main" val="79454067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ERIES ARROWS WHITE">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BD0C7238-F081-2BD3-E8AD-FB1104798A39}"/>
              </a:ext>
            </a:extLst>
          </p:cNvPr>
          <p:cNvGrpSpPr>
            <a:grpSpLocks noChangeAspect="1"/>
          </p:cNvGrpSpPr>
          <p:nvPr userDrawn="1"/>
        </p:nvGrpSpPr>
        <p:grpSpPr bwMode="auto">
          <a:xfrm>
            <a:off x="704850" y="3567113"/>
            <a:ext cx="1800225" cy="1282700"/>
            <a:chOff x="11811158" y="5515025"/>
            <a:chExt cx="7061834" cy="5029200"/>
          </a:xfrm>
        </p:grpSpPr>
        <p:pic>
          <p:nvPicPr>
            <p:cNvPr id="3" name="object 5">
              <a:extLst>
                <a:ext uri="{FF2B5EF4-FFF2-40B4-BE49-F238E27FC236}">
                  <a16:creationId xmlns:a16="http://schemas.microsoft.com/office/drawing/2014/main" id="{C1C9B8DA-70FD-51A9-A323-DBFF9DA732C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bject 6">
              <a:extLst>
                <a:ext uri="{FF2B5EF4-FFF2-40B4-BE49-F238E27FC236}">
                  <a16:creationId xmlns:a16="http://schemas.microsoft.com/office/drawing/2014/main" id="{B8FB11F0-5DD9-C41C-94E4-D0705E7E7520}"/>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6" name="object 4">
            <a:extLst>
              <a:ext uri="{FF2B5EF4-FFF2-40B4-BE49-F238E27FC236}">
                <a16:creationId xmlns:a16="http://schemas.microsoft.com/office/drawing/2014/main" id="{BF4F2369-2D5B-6386-C48A-07BE1556BC5F}"/>
              </a:ext>
            </a:extLst>
          </p:cNvPr>
          <p:cNvGrpSpPr>
            <a:grpSpLocks noChangeAspect="1"/>
          </p:cNvGrpSpPr>
          <p:nvPr userDrawn="1"/>
        </p:nvGrpSpPr>
        <p:grpSpPr bwMode="auto">
          <a:xfrm>
            <a:off x="7002463" y="3567113"/>
            <a:ext cx="1798637" cy="1282700"/>
            <a:chOff x="11811158" y="5515025"/>
            <a:chExt cx="7061834" cy="5029200"/>
          </a:xfrm>
        </p:grpSpPr>
        <p:pic>
          <p:nvPicPr>
            <p:cNvPr id="13" name="object 5">
              <a:extLst>
                <a:ext uri="{FF2B5EF4-FFF2-40B4-BE49-F238E27FC236}">
                  <a16:creationId xmlns:a16="http://schemas.microsoft.com/office/drawing/2014/main" id="{507C70B5-118F-6BB8-505B-498B256042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object 6">
              <a:extLst>
                <a:ext uri="{FF2B5EF4-FFF2-40B4-BE49-F238E27FC236}">
                  <a16:creationId xmlns:a16="http://schemas.microsoft.com/office/drawing/2014/main" id="{B36980E1-041D-3A96-00E4-B0744DD5D933}"/>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15" name="object 4">
            <a:extLst>
              <a:ext uri="{FF2B5EF4-FFF2-40B4-BE49-F238E27FC236}">
                <a16:creationId xmlns:a16="http://schemas.microsoft.com/office/drawing/2014/main" id="{AF843686-9D08-20ED-4B25-1EB2E49DEC8A}"/>
              </a:ext>
            </a:extLst>
          </p:cNvPr>
          <p:cNvGrpSpPr>
            <a:grpSpLocks noChangeAspect="1"/>
          </p:cNvGrpSpPr>
          <p:nvPr userDrawn="1"/>
        </p:nvGrpSpPr>
        <p:grpSpPr bwMode="auto">
          <a:xfrm>
            <a:off x="13301663" y="3567113"/>
            <a:ext cx="1800225" cy="1282700"/>
            <a:chOff x="11811158" y="5515025"/>
            <a:chExt cx="7061834" cy="5029200"/>
          </a:xfrm>
        </p:grpSpPr>
        <p:pic>
          <p:nvPicPr>
            <p:cNvPr id="16" name="object 5">
              <a:extLst>
                <a:ext uri="{FF2B5EF4-FFF2-40B4-BE49-F238E27FC236}">
                  <a16:creationId xmlns:a16="http://schemas.microsoft.com/office/drawing/2014/main" id="{297C965E-7B3F-1F83-927E-1339C185770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object 6">
              <a:extLst>
                <a:ext uri="{FF2B5EF4-FFF2-40B4-BE49-F238E27FC236}">
                  <a16:creationId xmlns:a16="http://schemas.microsoft.com/office/drawing/2014/main" id="{63855D9B-4C3B-E680-B258-5D9AE4917110}"/>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18" name="object 4">
            <a:extLst>
              <a:ext uri="{FF2B5EF4-FFF2-40B4-BE49-F238E27FC236}">
                <a16:creationId xmlns:a16="http://schemas.microsoft.com/office/drawing/2014/main" id="{29DE1F6C-E9EF-0843-C46B-BDAABD65056D}"/>
              </a:ext>
            </a:extLst>
          </p:cNvPr>
          <p:cNvGrpSpPr>
            <a:grpSpLocks noChangeAspect="1"/>
          </p:cNvGrpSpPr>
          <p:nvPr userDrawn="1"/>
        </p:nvGrpSpPr>
        <p:grpSpPr bwMode="auto">
          <a:xfrm>
            <a:off x="755650" y="7108825"/>
            <a:ext cx="1800225" cy="1282700"/>
            <a:chOff x="11811158" y="5515025"/>
            <a:chExt cx="7061834" cy="5029200"/>
          </a:xfrm>
        </p:grpSpPr>
        <p:pic>
          <p:nvPicPr>
            <p:cNvPr id="19" name="object 5">
              <a:extLst>
                <a:ext uri="{FF2B5EF4-FFF2-40B4-BE49-F238E27FC236}">
                  <a16:creationId xmlns:a16="http://schemas.microsoft.com/office/drawing/2014/main" id="{5BD5578E-7827-211B-692A-D73D0FF75B5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object 6">
              <a:extLst>
                <a:ext uri="{FF2B5EF4-FFF2-40B4-BE49-F238E27FC236}">
                  <a16:creationId xmlns:a16="http://schemas.microsoft.com/office/drawing/2014/main" id="{19E7CDE6-ACA0-680C-3CF9-70A068A8F6DC}"/>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21" name="object 4">
            <a:extLst>
              <a:ext uri="{FF2B5EF4-FFF2-40B4-BE49-F238E27FC236}">
                <a16:creationId xmlns:a16="http://schemas.microsoft.com/office/drawing/2014/main" id="{5BA2368D-D7F0-C9DF-386E-A2D799AD8951}"/>
              </a:ext>
            </a:extLst>
          </p:cNvPr>
          <p:cNvGrpSpPr>
            <a:grpSpLocks noChangeAspect="1"/>
          </p:cNvGrpSpPr>
          <p:nvPr userDrawn="1"/>
        </p:nvGrpSpPr>
        <p:grpSpPr bwMode="auto">
          <a:xfrm>
            <a:off x="7053263" y="7108825"/>
            <a:ext cx="1800225" cy="1282700"/>
            <a:chOff x="11811158" y="5515025"/>
            <a:chExt cx="7061834" cy="5029200"/>
          </a:xfrm>
        </p:grpSpPr>
        <p:pic>
          <p:nvPicPr>
            <p:cNvPr id="22" name="object 5">
              <a:extLst>
                <a:ext uri="{FF2B5EF4-FFF2-40B4-BE49-F238E27FC236}">
                  <a16:creationId xmlns:a16="http://schemas.microsoft.com/office/drawing/2014/main" id="{DDA9287C-23E3-7FF0-3325-6F11C2C7BBF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bject 6">
              <a:extLst>
                <a:ext uri="{FF2B5EF4-FFF2-40B4-BE49-F238E27FC236}">
                  <a16:creationId xmlns:a16="http://schemas.microsoft.com/office/drawing/2014/main" id="{A8C77A0A-4E96-2CDF-C3A8-64A0FB4A82AF}"/>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24" name="object 4">
            <a:extLst>
              <a:ext uri="{FF2B5EF4-FFF2-40B4-BE49-F238E27FC236}">
                <a16:creationId xmlns:a16="http://schemas.microsoft.com/office/drawing/2014/main" id="{DF943316-BFD3-BBD8-244F-FF135A892467}"/>
              </a:ext>
            </a:extLst>
          </p:cNvPr>
          <p:cNvGrpSpPr>
            <a:grpSpLocks noChangeAspect="1"/>
          </p:cNvGrpSpPr>
          <p:nvPr userDrawn="1"/>
        </p:nvGrpSpPr>
        <p:grpSpPr bwMode="auto">
          <a:xfrm>
            <a:off x="13352463" y="7108825"/>
            <a:ext cx="1800225" cy="1282700"/>
            <a:chOff x="11811158" y="5515025"/>
            <a:chExt cx="7061834" cy="5029200"/>
          </a:xfrm>
        </p:grpSpPr>
        <p:pic>
          <p:nvPicPr>
            <p:cNvPr id="25" name="object 5">
              <a:extLst>
                <a:ext uri="{FF2B5EF4-FFF2-40B4-BE49-F238E27FC236}">
                  <a16:creationId xmlns:a16="http://schemas.microsoft.com/office/drawing/2014/main" id="{015482C8-DF0D-AFD6-91C8-151977AB609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object 6">
              <a:extLst>
                <a:ext uri="{FF2B5EF4-FFF2-40B4-BE49-F238E27FC236}">
                  <a16:creationId xmlns:a16="http://schemas.microsoft.com/office/drawing/2014/main" id="{13382DA2-D10B-D991-081F-CAB904EA47F7}"/>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5" name="Title 2"/>
          <p:cNvSpPr>
            <a:spLocks noGrp="1"/>
          </p:cNvSpPr>
          <p:nvPr>
            <p:ph type="title"/>
          </p:nvPr>
        </p:nvSpPr>
        <p:spPr>
          <a:xfrm>
            <a:off x="1033200" y="1447200"/>
            <a:ext cx="8010738" cy="1818000"/>
          </a:xfrm>
          <a:prstGeom prst="rect">
            <a:avLst/>
          </a:prstGeom>
        </p:spPr>
        <p:txBody>
          <a:bodyPr/>
          <a:lstStyle>
            <a:lvl1pPr>
              <a:defRPr baseline="0"/>
            </a:lvl1pPr>
          </a:lstStyle>
          <a:p>
            <a:r>
              <a:rPr lang="en-US"/>
              <a:t>Click to edit Master title style</a:t>
            </a:r>
            <a:endParaRPr lang="en-GB"/>
          </a:p>
        </p:txBody>
      </p:sp>
      <p:sp>
        <p:nvSpPr>
          <p:cNvPr id="7" name="Text Placeholder 6"/>
          <p:cNvSpPr>
            <a:spLocks noGrp="1"/>
          </p:cNvSpPr>
          <p:nvPr>
            <p:ph type="body" sz="quarter" idx="10"/>
          </p:nvPr>
        </p:nvSpPr>
        <p:spPr>
          <a:xfrm>
            <a:off x="2593340" y="4008512"/>
            <a:ext cx="4320000" cy="270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6"/>
          <p:cNvSpPr>
            <a:spLocks noGrp="1"/>
          </p:cNvSpPr>
          <p:nvPr>
            <p:ph type="body" sz="quarter" idx="11"/>
          </p:nvPr>
        </p:nvSpPr>
        <p:spPr>
          <a:xfrm>
            <a:off x="8857931" y="4001480"/>
            <a:ext cx="4320000" cy="270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Text Placeholder 6"/>
          <p:cNvSpPr>
            <a:spLocks noGrp="1"/>
          </p:cNvSpPr>
          <p:nvPr>
            <p:ph type="body" sz="quarter" idx="12"/>
          </p:nvPr>
        </p:nvSpPr>
        <p:spPr>
          <a:xfrm>
            <a:off x="15159561" y="4008512"/>
            <a:ext cx="4320000" cy="270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6"/>
          <p:cNvSpPr>
            <a:spLocks noGrp="1"/>
          </p:cNvSpPr>
          <p:nvPr>
            <p:ph type="body" sz="quarter" idx="13"/>
          </p:nvPr>
        </p:nvSpPr>
        <p:spPr>
          <a:xfrm>
            <a:off x="2610912" y="7499852"/>
            <a:ext cx="4320000" cy="270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Text Placeholder 6"/>
          <p:cNvSpPr>
            <a:spLocks noGrp="1"/>
          </p:cNvSpPr>
          <p:nvPr>
            <p:ph type="body" sz="quarter" idx="14"/>
          </p:nvPr>
        </p:nvSpPr>
        <p:spPr>
          <a:xfrm>
            <a:off x="8909435" y="7563187"/>
            <a:ext cx="4320000" cy="270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Text Placeholder 6"/>
          <p:cNvSpPr>
            <a:spLocks noGrp="1"/>
          </p:cNvSpPr>
          <p:nvPr>
            <p:ph type="body" sz="quarter" idx="15"/>
          </p:nvPr>
        </p:nvSpPr>
        <p:spPr>
          <a:xfrm>
            <a:off x="15165098" y="7563187"/>
            <a:ext cx="4320000" cy="270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Slide Number Placeholder 3">
            <a:extLst>
              <a:ext uri="{FF2B5EF4-FFF2-40B4-BE49-F238E27FC236}">
                <a16:creationId xmlns:a16="http://schemas.microsoft.com/office/drawing/2014/main" id="{70D759C4-5778-284F-8806-D9C3B88E3A66}"/>
              </a:ext>
            </a:extLst>
          </p:cNvPr>
          <p:cNvSpPr>
            <a:spLocks noGrp="1"/>
          </p:cNvSpPr>
          <p:nvPr>
            <p:ph type="sldNum" sz="quarter" idx="16"/>
          </p:nvPr>
        </p:nvSpPr>
        <p:spPr/>
        <p:txBody>
          <a:bodyPr/>
          <a:lstStyle>
            <a:lvl1pPr>
              <a:defRPr/>
            </a:lvl1pPr>
          </a:lstStyle>
          <a:p>
            <a:pPr>
              <a:defRPr/>
            </a:pPr>
            <a:fld id="{3D2DD559-3D91-46BF-96F0-58E22D8CEAB4}" type="slidenum">
              <a:rPr lang="en-GB"/>
              <a:pPr>
                <a:defRPr/>
              </a:pPr>
              <a:t>‹#›</a:t>
            </a:fld>
            <a:endParaRPr lang="en-GB"/>
          </a:p>
        </p:txBody>
      </p:sp>
    </p:spTree>
    <p:extLst>
      <p:ext uri="{BB962C8B-B14F-4D97-AF65-F5344CB8AC3E}">
        <p14:creationId xmlns:p14="http://schemas.microsoft.com/office/powerpoint/2010/main" val="81315627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ERIES &amp; ARROWS BLACK">
    <p:bg>
      <p:bgPr>
        <a:solidFill>
          <a:schemeClr val="bg1"/>
        </a:solidFill>
        <a:effectLst/>
      </p:bgPr>
    </p:bg>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E385A18D-211A-B80A-3BEC-44D265A7CA6C}"/>
              </a:ext>
            </a:extLst>
          </p:cNvPr>
          <p:cNvGrpSpPr>
            <a:grpSpLocks noChangeAspect="1"/>
          </p:cNvGrpSpPr>
          <p:nvPr userDrawn="1"/>
        </p:nvGrpSpPr>
        <p:grpSpPr bwMode="auto">
          <a:xfrm>
            <a:off x="704850" y="3567113"/>
            <a:ext cx="1800225" cy="1282700"/>
            <a:chOff x="11811158" y="5515025"/>
            <a:chExt cx="7061834" cy="5029200"/>
          </a:xfrm>
        </p:grpSpPr>
        <p:pic>
          <p:nvPicPr>
            <p:cNvPr id="10" name="object 5">
              <a:extLst>
                <a:ext uri="{FF2B5EF4-FFF2-40B4-BE49-F238E27FC236}">
                  <a16:creationId xmlns:a16="http://schemas.microsoft.com/office/drawing/2014/main" id="{494AF1C0-A052-FE4D-888F-700353D83B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object 6">
              <a:extLst>
                <a:ext uri="{FF2B5EF4-FFF2-40B4-BE49-F238E27FC236}">
                  <a16:creationId xmlns:a16="http://schemas.microsoft.com/office/drawing/2014/main" id="{92E99BFB-9C8F-F5C3-F53C-79B2D398F90F}"/>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12" name="object 4">
            <a:extLst>
              <a:ext uri="{FF2B5EF4-FFF2-40B4-BE49-F238E27FC236}">
                <a16:creationId xmlns:a16="http://schemas.microsoft.com/office/drawing/2014/main" id="{9F50F355-199B-628A-2B42-4915B657C1E8}"/>
              </a:ext>
            </a:extLst>
          </p:cNvPr>
          <p:cNvGrpSpPr>
            <a:grpSpLocks noChangeAspect="1"/>
          </p:cNvGrpSpPr>
          <p:nvPr userDrawn="1"/>
        </p:nvGrpSpPr>
        <p:grpSpPr bwMode="auto">
          <a:xfrm>
            <a:off x="7002463" y="3567113"/>
            <a:ext cx="1798637" cy="1282700"/>
            <a:chOff x="11811158" y="5515025"/>
            <a:chExt cx="7061834" cy="5029200"/>
          </a:xfrm>
        </p:grpSpPr>
        <p:pic>
          <p:nvPicPr>
            <p:cNvPr id="13" name="object 5">
              <a:extLst>
                <a:ext uri="{FF2B5EF4-FFF2-40B4-BE49-F238E27FC236}">
                  <a16:creationId xmlns:a16="http://schemas.microsoft.com/office/drawing/2014/main" id="{5D43AF4A-014D-4972-05F7-08F92B7C88A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object 6">
              <a:extLst>
                <a:ext uri="{FF2B5EF4-FFF2-40B4-BE49-F238E27FC236}">
                  <a16:creationId xmlns:a16="http://schemas.microsoft.com/office/drawing/2014/main" id="{A617B90A-B039-9429-56A3-960B8CDED091}"/>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15" name="object 4">
            <a:extLst>
              <a:ext uri="{FF2B5EF4-FFF2-40B4-BE49-F238E27FC236}">
                <a16:creationId xmlns:a16="http://schemas.microsoft.com/office/drawing/2014/main" id="{F289B622-524B-ECFD-F52B-46E756D0F23B}"/>
              </a:ext>
            </a:extLst>
          </p:cNvPr>
          <p:cNvGrpSpPr>
            <a:grpSpLocks noChangeAspect="1"/>
          </p:cNvGrpSpPr>
          <p:nvPr userDrawn="1"/>
        </p:nvGrpSpPr>
        <p:grpSpPr bwMode="auto">
          <a:xfrm>
            <a:off x="13301663" y="3567113"/>
            <a:ext cx="1800225" cy="1282700"/>
            <a:chOff x="11811158" y="5515025"/>
            <a:chExt cx="7061834" cy="5029200"/>
          </a:xfrm>
        </p:grpSpPr>
        <p:pic>
          <p:nvPicPr>
            <p:cNvPr id="16" name="object 5">
              <a:extLst>
                <a:ext uri="{FF2B5EF4-FFF2-40B4-BE49-F238E27FC236}">
                  <a16:creationId xmlns:a16="http://schemas.microsoft.com/office/drawing/2014/main" id="{E86616C7-2BA4-4637-9005-8C2254AD7B0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object 6">
              <a:extLst>
                <a:ext uri="{FF2B5EF4-FFF2-40B4-BE49-F238E27FC236}">
                  <a16:creationId xmlns:a16="http://schemas.microsoft.com/office/drawing/2014/main" id="{0F4D7D63-4BB4-4F9B-5D59-69E844E0A936}"/>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18" name="object 4">
            <a:extLst>
              <a:ext uri="{FF2B5EF4-FFF2-40B4-BE49-F238E27FC236}">
                <a16:creationId xmlns:a16="http://schemas.microsoft.com/office/drawing/2014/main" id="{BCBC94F4-BED1-82D6-5396-15F85956E00F}"/>
              </a:ext>
            </a:extLst>
          </p:cNvPr>
          <p:cNvGrpSpPr>
            <a:grpSpLocks noChangeAspect="1"/>
          </p:cNvGrpSpPr>
          <p:nvPr userDrawn="1"/>
        </p:nvGrpSpPr>
        <p:grpSpPr bwMode="auto">
          <a:xfrm>
            <a:off x="755650" y="7108825"/>
            <a:ext cx="1800225" cy="1282700"/>
            <a:chOff x="11811158" y="5515025"/>
            <a:chExt cx="7061834" cy="5029200"/>
          </a:xfrm>
        </p:grpSpPr>
        <p:pic>
          <p:nvPicPr>
            <p:cNvPr id="19" name="object 5">
              <a:extLst>
                <a:ext uri="{FF2B5EF4-FFF2-40B4-BE49-F238E27FC236}">
                  <a16:creationId xmlns:a16="http://schemas.microsoft.com/office/drawing/2014/main" id="{3A972868-DC24-F6C6-92BA-5D8DB9E06A5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object 6">
              <a:extLst>
                <a:ext uri="{FF2B5EF4-FFF2-40B4-BE49-F238E27FC236}">
                  <a16:creationId xmlns:a16="http://schemas.microsoft.com/office/drawing/2014/main" id="{E42F0266-E893-9DEF-FDB8-B27D0E3224A5}"/>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21" name="object 4">
            <a:extLst>
              <a:ext uri="{FF2B5EF4-FFF2-40B4-BE49-F238E27FC236}">
                <a16:creationId xmlns:a16="http://schemas.microsoft.com/office/drawing/2014/main" id="{E07C662A-0001-5890-4262-0CB60E73A2F7}"/>
              </a:ext>
            </a:extLst>
          </p:cNvPr>
          <p:cNvGrpSpPr>
            <a:grpSpLocks noChangeAspect="1"/>
          </p:cNvGrpSpPr>
          <p:nvPr userDrawn="1"/>
        </p:nvGrpSpPr>
        <p:grpSpPr bwMode="auto">
          <a:xfrm>
            <a:off x="7053263" y="7108825"/>
            <a:ext cx="1800225" cy="1282700"/>
            <a:chOff x="11811158" y="5515025"/>
            <a:chExt cx="7061834" cy="5029200"/>
          </a:xfrm>
        </p:grpSpPr>
        <p:pic>
          <p:nvPicPr>
            <p:cNvPr id="22" name="object 5">
              <a:extLst>
                <a:ext uri="{FF2B5EF4-FFF2-40B4-BE49-F238E27FC236}">
                  <a16:creationId xmlns:a16="http://schemas.microsoft.com/office/drawing/2014/main" id="{126F8AA7-069D-B195-0295-2B11AB03991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bject 6">
              <a:extLst>
                <a:ext uri="{FF2B5EF4-FFF2-40B4-BE49-F238E27FC236}">
                  <a16:creationId xmlns:a16="http://schemas.microsoft.com/office/drawing/2014/main" id="{0BCB6593-B0D5-07B9-3162-83727D4E497E}"/>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grpSp>
        <p:nvGrpSpPr>
          <p:cNvPr id="24" name="object 4">
            <a:extLst>
              <a:ext uri="{FF2B5EF4-FFF2-40B4-BE49-F238E27FC236}">
                <a16:creationId xmlns:a16="http://schemas.microsoft.com/office/drawing/2014/main" id="{6A84B2BF-9295-0DD4-3250-787681E1EF90}"/>
              </a:ext>
            </a:extLst>
          </p:cNvPr>
          <p:cNvGrpSpPr>
            <a:grpSpLocks noChangeAspect="1"/>
          </p:cNvGrpSpPr>
          <p:nvPr userDrawn="1"/>
        </p:nvGrpSpPr>
        <p:grpSpPr bwMode="auto">
          <a:xfrm>
            <a:off x="13352463" y="7108825"/>
            <a:ext cx="1800225" cy="1282700"/>
            <a:chOff x="11811158" y="5515025"/>
            <a:chExt cx="7061834" cy="5029200"/>
          </a:xfrm>
        </p:grpSpPr>
        <p:pic>
          <p:nvPicPr>
            <p:cNvPr id="25" name="object 5">
              <a:extLst>
                <a:ext uri="{FF2B5EF4-FFF2-40B4-BE49-F238E27FC236}">
                  <a16:creationId xmlns:a16="http://schemas.microsoft.com/office/drawing/2014/main" id="{DBCCEBAF-C833-232E-5D6E-40A2B0F9F5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object 6">
              <a:extLst>
                <a:ext uri="{FF2B5EF4-FFF2-40B4-BE49-F238E27FC236}">
                  <a16:creationId xmlns:a16="http://schemas.microsoft.com/office/drawing/2014/main" id="{97C5AD93-D20D-5675-8830-4B742F3613EE}"/>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5" name="Title 2"/>
          <p:cNvSpPr>
            <a:spLocks noGrp="1"/>
          </p:cNvSpPr>
          <p:nvPr>
            <p:ph type="title"/>
          </p:nvPr>
        </p:nvSpPr>
        <p:spPr>
          <a:xfrm>
            <a:off x="1033200" y="1447200"/>
            <a:ext cx="8010738"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3" name="Text Placeholder 6"/>
          <p:cNvSpPr>
            <a:spLocks noGrp="1"/>
          </p:cNvSpPr>
          <p:nvPr>
            <p:ph type="body" sz="quarter" idx="10"/>
          </p:nvPr>
        </p:nvSpPr>
        <p:spPr>
          <a:xfrm>
            <a:off x="2593340" y="4008512"/>
            <a:ext cx="4320000" cy="2700000"/>
          </a:xfrm>
        </p:spPr>
        <p:txBody>
          <a:bodyPr/>
          <a:lstStyle>
            <a:lvl1pPr marL="457200" indent="-457200">
              <a:buFontTx/>
              <a:buBlip>
                <a:blip r:embed="rId3"/>
              </a:buBlip>
              <a:defRPr>
                <a:solidFill>
                  <a:schemeClr val="tx1"/>
                </a:solidFill>
              </a:defRPr>
            </a:lvl1pPr>
            <a:lvl2pPr marL="800100" indent="-342900">
              <a:buFontTx/>
              <a:buBlip>
                <a:blip r:embed="rId3"/>
              </a:buBlip>
              <a:defRPr>
                <a:solidFill>
                  <a:schemeClr val="tx1"/>
                </a:solidFill>
              </a:defRPr>
            </a:lvl2pPr>
            <a:lvl3pPr marL="1257300" indent="-342900">
              <a:buFontTx/>
              <a:buBlip>
                <a:blip r:embed="rId3"/>
              </a:buBlip>
              <a:defRPr>
                <a:solidFill>
                  <a:schemeClr val="tx1"/>
                </a:solidFill>
              </a:defRPr>
            </a:lvl3pPr>
            <a:lvl4pPr marL="1657350" indent="-285750">
              <a:buFontTx/>
              <a:buBlip>
                <a:blip r:embed="rId3"/>
              </a:buBlip>
              <a:defRPr>
                <a:solidFill>
                  <a:schemeClr val="tx1"/>
                </a:solidFill>
              </a:defRPr>
            </a:lvl4pPr>
            <a:lvl5pPr marL="2114550" indent="-285750">
              <a:buFontTx/>
              <a:buBlip>
                <a:blip r:embed="rId3"/>
              </a:buBlip>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6"/>
          <p:cNvSpPr>
            <a:spLocks noGrp="1"/>
          </p:cNvSpPr>
          <p:nvPr>
            <p:ph type="body" sz="quarter" idx="11"/>
          </p:nvPr>
        </p:nvSpPr>
        <p:spPr>
          <a:xfrm>
            <a:off x="8857931" y="4001480"/>
            <a:ext cx="4320000" cy="2700000"/>
          </a:xfrm>
        </p:spPr>
        <p:txBody>
          <a:bodyPr/>
          <a:lstStyle>
            <a:lvl1pPr marL="457200" indent="-457200">
              <a:buFontTx/>
              <a:buBlip>
                <a:blip r:embed="rId3"/>
              </a:buBlip>
              <a:defRPr>
                <a:solidFill>
                  <a:schemeClr val="tx1"/>
                </a:solidFill>
              </a:defRPr>
            </a:lvl1pPr>
            <a:lvl2pPr marL="800100" indent="-342900">
              <a:buFontTx/>
              <a:buBlip>
                <a:blip r:embed="rId3"/>
              </a:buBlip>
              <a:defRPr>
                <a:solidFill>
                  <a:schemeClr val="tx1"/>
                </a:solidFill>
              </a:defRPr>
            </a:lvl2pPr>
            <a:lvl3pPr marL="1257300" indent="-342900">
              <a:buFontTx/>
              <a:buBlip>
                <a:blip r:embed="rId3"/>
              </a:buBlip>
              <a:defRPr>
                <a:solidFill>
                  <a:schemeClr val="tx1"/>
                </a:solidFill>
              </a:defRPr>
            </a:lvl3pPr>
            <a:lvl4pPr marL="1657350" indent="-285750">
              <a:buFontTx/>
              <a:buBlip>
                <a:blip r:embed="rId3"/>
              </a:buBlip>
              <a:defRPr>
                <a:solidFill>
                  <a:schemeClr val="tx1"/>
                </a:solidFill>
              </a:defRPr>
            </a:lvl4pPr>
            <a:lvl5pPr marL="2114550" indent="-285750">
              <a:buFontTx/>
              <a:buBlip>
                <a:blip r:embed="rId3"/>
              </a:buBlip>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6"/>
          <p:cNvSpPr>
            <a:spLocks noGrp="1"/>
          </p:cNvSpPr>
          <p:nvPr>
            <p:ph type="body" sz="quarter" idx="12"/>
          </p:nvPr>
        </p:nvSpPr>
        <p:spPr>
          <a:xfrm>
            <a:off x="15159561" y="4008512"/>
            <a:ext cx="4320000" cy="2700000"/>
          </a:xfrm>
        </p:spPr>
        <p:txBody>
          <a:bodyPr/>
          <a:lstStyle>
            <a:lvl1pPr marL="457200" indent="-457200">
              <a:buFontTx/>
              <a:buBlip>
                <a:blip r:embed="rId3"/>
              </a:buBlip>
              <a:defRPr>
                <a:solidFill>
                  <a:schemeClr val="tx1"/>
                </a:solidFill>
              </a:defRPr>
            </a:lvl1pPr>
            <a:lvl2pPr marL="800100" indent="-342900">
              <a:buFontTx/>
              <a:buBlip>
                <a:blip r:embed="rId3"/>
              </a:buBlip>
              <a:defRPr>
                <a:solidFill>
                  <a:schemeClr val="tx1"/>
                </a:solidFill>
              </a:defRPr>
            </a:lvl2pPr>
            <a:lvl3pPr marL="1257300" indent="-342900">
              <a:buFontTx/>
              <a:buBlip>
                <a:blip r:embed="rId3"/>
              </a:buBlip>
              <a:defRPr>
                <a:solidFill>
                  <a:schemeClr val="tx1"/>
                </a:solidFill>
              </a:defRPr>
            </a:lvl3pPr>
            <a:lvl4pPr marL="1657350" indent="-285750">
              <a:buFontTx/>
              <a:buBlip>
                <a:blip r:embed="rId3"/>
              </a:buBlip>
              <a:defRPr>
                <a:solidFill>
                  <a:schemeClr val="tx1"/>
                </a:solidFill>
              </a:defRPr>
            </a:lvl4pPr>
            <a:lvl5pPr marL="2114550" indent="-285750">
              <a:buFontTx/>
              <a:buBlip>
                <a:blip r:embed="rId3"/>
              </a:buBlip>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Text Placeholder 6"/>
          <p:cNvSpPr>
            <a:spLocks noGrp="1"/>
          </p:cNvSpPr>
          <p:nvPr>
            <p:ph type="body" sz="quarter" idx="13"/>
          </p:nvPr>
        </p:nvSpPr>
        <p:spPr>
          <a:xfrm>
            <a:off x="2610912" y="7499852"/>
            <a:ext cx="4320000" cy="2700000"/>
          </a:xfrm>
        </p:spPr>
        <p:txBody>
          <a:bodyPr/>
          <a:lstStyle>
            <a:lvl1pPr marL="457200" indent="-457200">
              <a:buFontTx/>
              <a:buBlip>
                <a:blip r:embed="rId3"/>
              </a:buBlip>
              <a:defRPr>
                <a:solidFill>
                  <a:schemeClr val="tx1"/>
                </a:solidFill>
              </a:defRPr>
            </a:lvl1pPr>
            <a:lvl2pPr marL="800100" indent="-342900">
              <a:buFontTx/>
              <a:buBlip>
                <a:blip r:embed="rId3"/>
              </a:buBlip>
              <a:defRPr>
                <a:solidFill>
                  <a:schemeClr val="tx1"/>
                </a:solidFill>
              </a:defRPr>
            </a:lvl2pPr>
            <a:lvl3pPr marL="1257300" indent="-342900">
              <a:buFontTx/>
              <a:buBlip>
                <a:blip r:embed="rId3"/>
              </a:buBlip>
              <a:defRPr>
                <a:solidFill>
                  <a:schemeClr val="tx1"/>
                </a:solidFill>
              </a:defRPr>
            </a:lvl3pPr>
            <a:lvl4pPr marL="1657350" indent="-285750">
              <a:buFontTx/>
              <a:buBlip>
                <a:blip r:embed="rId3"/>
              </a:buBlip>
              <a:defRPr>
                <a:solidFill>
                  <a:schemeClr val="tx1"/>
                </a:solidFill>
              </a:defRPr>
            </a:lvl4pPr>
            <a:lvl5pPr marL="2114550" indent="-285750">
              <a:buFontTx/>
              <a:buBlip>
                <a:blip r:embed="rId3"/>
              </a:buBlip>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Text Placeholder 6"/>
          <p:cNvSpPr>
            <a:spLocks noGrp="1"/>
          </p:cNvSpPr>
          <p:nvPr>
            <p:ph type="body" sz="quarter" idx="14"/>
          </p:nvPr>
        </p:nvSpPr>
        <p:spPr>
          <a:xfrm>
            <a:off x="8909435" y="7563187"/>
            <a:ext cx="4320000" cy="2700000"/>
          </a:xfrm>
        </p:spPr>
        <p:txBody>
          <a:bodyPr/>
          <a:lstStyle>
            <a:lvl1pPr marL="457200" indent="-457200">
              <a:buFontTx/>
              <a:buBlip>
                <a:blip r:embed="rId3"/>
              </a:buBlip>
              <a:defRPr>
                <a:solidFill>
                  <a:schemeClr val="tx1"/>
                </a:solidFill>
              </a:defRPr>
            </a:lvl1pPr>
            <a:lvl2pPr marL="800100" indent="-342900">
              <a:buFontTx/>
              <a:buBlip>
                <a:blip r:embed="rId3"/>
              </a:buBlip>
              <a:defRPr>
                <a:solidFill>
                  <a:schemeClr val="tx1"/>
                </a:solidFill>
              </a:defRPr>
            </a:lvl2pPr>
            <a:lvl3pPr marL="1257300" indent="-342900">
              <a:buFontTx/>
              <a:buBlip>
                <a:blip r:embed="rId3"/>
              </a:buBlip>
              <a:defRPr>
                <a:solidFill>
                  <a:schemeClr val="tx1"/>
                </a:solidFill>
              </a:defRPr>
            </a:lvl3pPr>
            <a:lvl4pPr marL="1657350" indent="-285750">
              <a:buFontTx/>
              <a:buBlip>
                <a:blip r:embed="rId3"/>
              </a:buBlip>
              <a:defRPr>
                <a:solidFill>
                  <a:schemeClr val="tx1"/>
                </a:solidFill>
              </a:defRPr>
            </a:lvl4pPr>
            <a:lvl5pPr marL="2114550" indent="-285750">
              <a:buFontTx/>
              <a:buBlip>
                <a:blip r:embed="rId3"/>
              </a:buBlip>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Text Placeholder 6"/>
          <p:cNvSpPr>
            <a:spLocks noGrp="1"/>
          </p:cNvSpPr>
          <p:nvPr>
            <p:ph type="body" sz="quarter" idx="15"/>
          </p:nvPr>
        </p:nvSpPr>
        <p:spPr>
          <a:xfrm>
            <a:off x="15165098" y="7563187"/>
            <a:ext cx="4320000" cy="2700000"/>
          </a:xfrm>
        </p:spPr>
        <p:txBody>
          <a:bodyPr/>
          <a:lstStyle>
            <a:lvl1pPr marL="457200" indent="-457200">
              <a:buFontTx/>
              <a:buBlip>
                <a:blip r:embed="rId3"/>
              </a:buBlip>
              <a:defRPr>
                <a:solidFill>
                  <a:schemeClr val="tx1"/>
                </a:solidFill>
              </a:defRPr>
            </a:lvl1pPr>
            <a:lvl2pPr marL="800100" indent="-342900">
              <a:buFontTx/>
              <a:buBlip>
                <a:blip r:embed="rId3"/>
              </a:buBlip>
              <a:defRPr>
                <a:solidFill>
                  <a:schemeClr val="tx1"/>
                </a:solidFill>
              </a:defRPr>
            </a:lvl2pPr>
            <a:lvl3pPr marL="1257300" indent="-342900">
              <a:buFontTx/>
              <a:buBlip>
                <a:blip r:embed="rId3"/>
              </a:buBlip>
              <a:defRPr>
                <a:solidFill>
                  <a:schemeClr val="tx1"/>
                </a:solidFill>
              </a:defRPr>
            </a:lvl3pPr>
            <a:lvl4pPr marL="1657350" indent="-285750">
              <a:buFontTx/>
              <a:buBlip>
                <a:blip r:embed="rId3"/>
              </a:buBlip>
              <a:defRPr>
                <a:solidFill>
                  <a:schemeClr val="tx1"/>
                </a:solidFill>
              </a:defRPr>
            </a:lvl4pPr>
            <a:lvl5pPr marL="2114550" indent="-285750">
              <a:buFontTx/>
              <a:buBlip>
                <a:blip r:embed="rId3"/>
              </a:buBlip>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Slide Number Placeholder 28">
            <a:extLst>
              <a:ext uri="{FF2B5EF4-FFF2-40B4-BE49-F238E27FC236}">
                <a16:creationId xmlns:a16="http://schemas.microsoft.com/office/drawing/2014/main" id="{13A82C88-E04D-44AA-0AF0-1086543C1BC2}"/>
              </a:ext>
            </a:extLst>
          </p:cNvPr>
          <p:cNvSpPr>
            <a:spLocks noGrp="1"/>
          </p:cNvSpPr>
          <p:nvPr>
            <p:ph type="sldNum" sz="quarter" idx="16"/>
          </p:nvPr>
        </p:nvSpPr>
        <p:spPr/>
        <p:txBody>
          <a:bodyPr/>
          <a:lstStyle>
            <a:lvl1pPr>
              <a:defRPr>
                <a:solidFill>
                  <a:schemeClr val="tx1"/>
                </a:solidFill>
              </a:defRPr>
            </a:lvl1pPr>
          </a:lstStyle>
          <a:p>
            <a:pPr>
              <a:defRPr/>
            </a:pPr>
            <a:fld id="{4553EE26-A957-48E2-9D89-84694F0A9AF2}" type="slidenum">
              <a:rPr lang="en-GB"/>
              <a:pPr>
                <a:defRPr/>
              </a:pPr>
              <a:t>‹#›</a:t>
            </a:fld>
            <a:endParaRPr lang="en-GB"/>
          </a:p>
        </p:txBody>
      </p:sp>
    </p:spTree>
    <p:extLst>
      <p:ext uri="{BB962C8B-B14F-4D97-AF65-F5344CB8AC3E}">
        <p14:creationId xmlns:p14="http://schemas.microsoft.com/office/powerpoint/2010/main" val="95608804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UM BLACK">
    <p:bg>
      <p:bgPr>
        <a:solidFill>
          <a:schemeClr val="bg1"/>
        </a:solidFill>
        <a:effectLst/>
      </p:bgPr>
    </p:bg>
    <p:spTree>
      <p:nvGrpSpPr>
        <p:cNvPr id="1" name=""/>
        <p:cNvGrpSpPr/>
        <p:nvPr/>
      </p:nvGrpSpPr>
      <p:grpSpPr>
        <a:xfrm>
          <a:off x="0" y="0"/>
          <a:ext cx="0" cy="0"/>
          <a:chOff x="0" y="0"/>
          <a:chExt cx="0" cy="0"/>
        </a:xfrm>
      </p:grpSpPr>
      <p:pic>
        <p:nvPicPr>
          <p:cNvPr id="2" name="Picture 6" descr="A picture containing text&#10;&#10;Description automatically generated">
            <a:extLst>
              <a:ext uri="{FF2B5EF4-FFF2-40B4-BE49-F238E27FC236}">
                <a16:creationId xmlns:a16="http://schemas.microsoft.com/office/drawing/2014/main" id="{CCAB73CE-BC95-6E14-BA6B-D04A16EFDF40}"/>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284075" y="5319713"/>
            <a:ext cx="3060700" cy="305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7" descr="A picture containing text&#10;&#10;Description automatically generated">
            <a:extLst>
              <a:ext uri="{FF2B5EF4-FFF2-40B4-BE49-F238E27FC236}">
                <a16:creationId xmlns:a16="http://schemas.microsoft.com/office/drawing/2014/main" id="{C36734FD-6390-397A-403E-2CFFC771D79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49875" y="5319713"/>
            <a:ext cx="3060700" cy="305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2"/>
          <p:cNvSpPr>
            <a:spLocks noGrp="1"/>
          </p:cNvSpPr>
          <p:nvPr>
            <p:ph type="title"/>
          </p:nvPr>
        </p:nvSpPr>
        <p:spPr>
          <a:xfrm>
            <a:off x="1033200" y="1447200"/>
            <a:ext cx="8010738"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8" name="Text Placeholder 7"/>
          <p:cNvSpPr>
            <a:spLocks noGrp="1"/>
          </p:cNvSpPr>
          <p:nvPr>
            <p:ph type="body" sz="quarter" idx="10"/>
          </p:nvPr>
        </p:nvSpPr>
        <p:spPr>
          <a:xfrm>
            <a:off x="1050277" y="5438651"/>
            <a:ext cx="4320000" cy="3060000"/>
          </a:xfrm>
        </p:spPr>
        <p:txBody>
          <a:bodyPr/>
          <a:lstStyle>
            <a:lvl1pPr marL="0" indent="0">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Text Placeholder 7"/>
          <p:cNvSpPr>
            <a:spLocks noGrp="1"/>
          </p:cNvSpPr>
          <p:nvPr>
            <p:ph type="body" sz="quarter" idx="11"/>
          </p:nvPr>
        </p:nvSpPr>
        <p:spPr>
          <a:xfrm>
            <a:off x="14785522" y="5438651"/>
            <a:ext cx="4320000" cy="3060000"/>
          </a:xfrm>
        </p:spPr>
        <p:txBody>
          <a:bodyPr/>
          <a:lstStyle>
            <a:lvl1pPr marL="0" indent="0">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7"/>
          <p:cNvSpPr>
            <a:spLocks noGrp="1"/>
          </p:cNvSpPr>
          <p:nvPr>
            <p:ph type="body" sz="quarter" idx="12"/>
          </p:nvPr>
        </p:nvSpPr>
        <p:spPr>
          <a:xfrm>
            <a:off x="8318128" y="5438651"/>
            <a:ext cx="4320000" cy="3060000"/>
          </a:xfrm>
        </p:spPr>
        <p:txBody>
          <a:bodyPr/>
          <a:lstStyle>
            <a:lvl1pPr marL="0" indent="0">
              <a:buNone/>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quarter" idx="13"/>
          </p:nvPr>
        </p:nvSpPr>
        <p:spPr>
          <a:xfrm>
            <a:off x="1080163" y="4640757"/>
            <a:ext cx="4337050" cy="619125"/>
          </a:xfrm>
        </p:spPr>
        <p:txBody>
          <a:bodyPr anchor="b">
            <a:noAutofit/>
          </a:bodyPr>
          <a:lstStyle>
            <a:lvl1pPr marL="0" indent="0" algn="ctr">
              <a:buNone/>
              <a:defRPr sz="440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5" name="Text Placeholder 3"/>
          <p:cNvSpPr>
            <a:spLocks noGrp="1"/>
          </p:cNvSpPr>
          <p:nvPr>
            <p:ph type="body" sz="quarter" idx="14"/>
          </p:nvPr>
        </p:nvSpPr>
        <p:spPr>
          <a:xfrm>
            <a:off x="14776997" y="4640757"/>
            <a:ext cx="4337050" cy="619125"/>
          </a:xfrm>
        </p:spPr>
        <p:txBody>
          <a:bodyPr anchor="b">
            <a:noAutofit/>
          </a:bodyPr>
          <a:lstStyle>
            <a:lvl1pPr marL="0" indent="0" algn="ctr">
              <a:buNone/>
              <a:defRPr sz="440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6" name="Text Placeholder 3"/>
          <p:cNvSpPr>
            <a:spLocks noGrp="1"/>
          </p:cNvSpPr>
          <p:nvPr>
            <p:ph type="body" sz="quarter" idx="15"/>
          </p:nvPr>
        </p:nvSpPr>
        <p:spPr>
          <a:xfrm>
            <a:off x="8318128" y="4640757"/>
            <a:ext cx="4337050" cy="619125"/>
          </a:xfrm>
        </p:spPr>
        <p:txBody>
          <a:bodyPr anchor="b">
            <a:noAutofit/>
          </a:bodyPr>
          <a:lstStyle>
            <a:lvl1pPr marL="0" indent="0" algn="ctr">
              <a:buNone/>
              <a:defRPr sz="440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6" name="Slide Number Placeholder 10">
            <a:extLst>
              <a:ext uri="{FF2B5EF4-FFF2-40B4-BE49-F238E27FC236}">
                <a16:creationId xmlns:a16="http://schemas.microsoft.com/office/drawing/2014/main" id="{CEC02F7D-598E-5D90-F197-2F63F8AA8F4A}"/>
              </a:ext>
            </a:extLst>
          </p:cNvPr>
          <p:cNvSpPr>
            <a:spLocks noGrp="1"/>
          </p:cNvSpPr>
          <p:nvPr>
            <p:ph type="sldNum" sz="quarter" idx="16"/>
          </p:nvPr>
        </p:nvSpPr>
        <p:spPr/>
        <p:txBody>
          <a:bodyPr/>
          <a:lstStyle>
            <a:lvl1pPr>
              <a:defRPr>
                <a:solidFill>
                  <a:schemeClr val="tx1"/>
                </a:solidFill>
              </a:defRPr>
            </a:lvl1pPr>
          </a:lstStyle>
          <a:p>
            <a:pPr>
              <a:defRPr/>
            </a:pPr>
            <a:fld id="{623F4B06-7695-45BF-9FD2-594D44CD57C3}" type="slidenum">
              <a:rPr lang="en-GB"/>
              <a:pPr>
                <a:defRPr/>
              </a:pPr>
              <a:t>‹#›</a:t>
            </a:fld>
            <a:endParaRPr lang="en-GB"/>
          </a:p>
        </p:txBody>
      </p:sp>
    </p:spTree>
    <p:extLst>
      <p:ext uri="{BB962C8B-B14F-4D97-AF65-F5344CB8AC3E}">
        <p14:creationId xmlns:p14="http://schemas.microsoft.com/office/powerpoint/2010/main" val="9559409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UM WHITE">
    <p:spTree>
      <p:nvGrpSpPr>
        <p:cNvPr id="1" name=""/>
        <p:cNvGrpSpPr/>
        <p:nvPr/>
      </p:nvGrpSpPr>
      <p:grpSpPr>
        <a:xfrm>
          <a:off x="0" y="0"/>
          <a:ext cx="0" cy="0"/>
          <a:chOff x="0" y="0"/>
          <a:chExt cx="0" cy="0"/>
        </a:xfrm>
      </p:grpSpPr>
      <p:pic>
        <p:nvPicPr>
          <p:cNvPr id="2" name="Picture 6" descr="A picture containing text&#10;&#10;Description automatically generated">
            <a:extLst>
              <a:ext uri="{FF2B5EF4-FFF2-40B4-BE49-F238E27FC236}">
                <a16:creationId xmlns:a16="http://schemas.microsoft.com/office/drawing/2014/main" id="{9CFF40E7-80F2-FB6E-FBCC-9E25BEB790F3}"/>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284075" y="5319713"/>
            <a:ext cx="3060700" cy="305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7" descr="A picture containing text&#10;&#10;Description automatically generated">
            <a:extLst>
              <a:ext uri="{FF2B5EF4-FFF2-40B4-BE49-F238E27FC236}">
                <a16:creationId xmlns:a16="http://schemas.microsoft.com/office/drawing/2014/main" id="{30EA6278-E001-6C49-651A-741EC1275DE3}"/>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45113" y="5319713"/>
            <a:ext cx="3062287" cy="305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2"/>
          <p:cNvSpPr>
            <a:spLocks noGrp="1"/>
          </p:cNvSpPr>
          <p:nvPr>
            <p:ph type="title"/>
          </p:nvPr>
        </p:nvSpPr>
        <p:spPr>
          <a:xfrm>
            <a:off x="1033200" y="1447200"/>
            <a:ext cx="8010738" cy="1818000"/>
          </a:xfrm>
          <a:prstGeom prst="rect">
            <a:avLst/>
          </a:prstGeom>
        </p:spPr>
        <p:txBody>
          <a:bodyPr/>
          <a:lstStyle>
            <a:lvl1pPr>
              <a:defRPr baseline="0">
                <a:solidFill>
                  <a:schemeClr val="bg1"/>
                </a:solidFill>
              </a:defRPr>
            </a:lvl1pPr>
          </a:lstStyle>
          <a:p>
            <a:r>
              <a:rPr lang="en-US"/>
              <a:t>Click to edit Master title style</a:t>
            </a:r>
            <a:endParaRPr lang="en-GB"/>
          </a:p>
        </p:txBody>
      </p:sp>
      <p:sp>
        <p:nvSpPr>
          <p:cNvPr id="8" name="Text Placeholder 7"/>
          <p:cNvSpPr>
            <a:spLocks noGrp="1"/>
          </p:cNvSpPr>
          <p:nvPr>
            <p:ph type="body" sz="quarter" idx="10"/>
          </p:nvPr>
        </p:nvSpPr>
        <p:spPr>
          <a:xfrm>
            <a:off x="1050277" y="5438651"/>
            <a:ext cx="4320000" cy="3060000"/>
          </a:xfrm>
        </p:spPr>
        <p:txBody>
          <a:bodyPr/>
          <a:lstStyle>
            <a:lvl1pPr marL="0" indent="0">
              <a:buNone/>
              <a:defRPr>
                <a:solidFill>
                  <a:schemeClr val="bg1"/>
                </a:solidFill>
              </a:defRPr>
            </a:lvl1pPr>
            <a:lvl2pPr marL="630238" indent="-360363">
              <a:defRPr>
                <a:solidFill>
                  <a:schemeClr val="bg1"/>
                </a:solidFill>
              </a:defRPr>
            </a:lvl2pPr>
            <a:lvl3pPr marL="900113" indent="-269875">
              <a:defRPr>
                <a:solidFill>
                  <a:schemeClr val="bg1"/>
                </a:solidFill>
              </a:defRPr>
            </a:lvl3pPr>
            <a:lvl4pPr marL="1169988" indent="-269875">
              <a:defRPr>
                <a:solidFill>
                  <a:schemeClr val="bg1"/>
                </a:solidFill>
              </a:defRPr>
            </a:lvl4pPr>
            <a:lvl5pPr marL="1438275" indent="-268288">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quarter" idx="13"/>
          </p:nvPr>
        </p:nvSpPr>
        <p:spPr>
          <a:xfrm>
            <a:off x="1080163" y="4640757"/>
            <a:ext cx="4337050" cy="619125"/>
          </a:xfrm>
        </p:spPr>
        <p:txBody>
          <a:bodyPr anchor="b">
            <a:noAutofit/>
          </a:bodyPr>
          <a:lstStyle>
            <a:lvl1pPr marL="0" indent="0" algn="ctr">
              <a:buNone/>
              <a:defRPr sz="440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5" name="Text Placeholder 3"/>
          <p:cNvSpPr>
            <a:spLocks noGrp="1"/>
          </p:cNvSpPr>
          <p:nvPr>
            <p:ph type="body" sz="quarter" idx="14"/>
          </p:nvPr>
        </p:nvSpPr>
        <p:spPr>
          <a:xfrm>
            <a:off x="14776997" y="4640757"/>
            <a:ext cx="4337050" cy="619125"/>
          </a:xfrm>
        </p:spPr>
        <p:txBody>
          <a:bodyPr anchor="b">
            <a:noAutofit/>
          </a:bodyPr>
          <a:lstStyle>
            <a:lvl1pPr marL="0" indent="0" algn="ctr">
              <a:buNone/>
              <a:defRPr sz="440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6" name="Text Placeholder 3"/>
          <p:cNvSpPr>
            <a:spLocks noGrp="1"/>
          </p:cNvSpPr>
          <p:nvPr>
            <p:ph type="body" sz="quarter" idx="15"/>
          </p:nvPr>
        </p:nvSpPr>
        <p:spPr>
          <a:xfrm>
            <a:off x="8318128" y="4640757"/>
            <a:ext cx="4337050" cy="619125"/>
          </a:xfrm>
        </p:spPr>
        <p:txBody>
          <a:bodyPr anchor="b">
            <a:noAutofit/>
          </a:bodyPr>
          <a:lstStyle>
            <a:lvl1pPr marL="0" indent="0" algn="ctr">
              <a:buNone/>
              <a:defRPr sz="440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14" name="Text Placeholder 7"/>
          <p:cNvSpPr>
            <a:spLocks noGrp="1"/>
          </p:cNvSpPr>
          <p:nvPr>
            <p:ph type="body" sz="quarter" idx="19"/>
          </p:nvPr>
        </p:nvSpPr>
        <p:spPr>
          <a:xfrm>
            <a:off x="8354088" y="5438651"/>
            <a:ext cx="4320000" cy="3060000"/>
          </a:xfrm>
        </p:spPr>
        <p:txBody>
          <a:bodyPr/>
          <a:lstStyle>
            <a:lvl1pPr marL="0" indent="0">
              <a:buNone/>
              <a:defRPr>
                <a:solidFill>
                  <a:schemeClr val="bg1"/>
                </a:solidFill>
              </a:defRPr>
            </a:lvl1pPr>
            <a:lvl2pPr marL="630238" indent="-360363">
              <a:defRPr>
                <a:solidFill>
                  <a:schemeClr val="bg1"/>
                </a:solidFill>
              </a:defRPr>
            </a:lvl2pPr>
            <a:lvl3pPr marL="900113" indent="-269875">
              <a:defRPr>
                <a:solidFill>
                  <a:schemeClr val="bg1"/>
                </a:solidFill>
              </a:defRPr>
            </a:lvl3pPr>
            <a:lvl4pPr marL="1169988" indent="-269875">
              <a:defRPr>
                <a:solidFill>
                  <a:schemeClr val="bg1"/>
                </a:solidFill>
              </a:defRPr>
            </a:lvl4pPr>
            <a:lvl5pPr marL="1438275" indent="-268288">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Text Placeholder 7"/>
          <p:cNvSpPr>
            <a:spLocks noGrp="1"/>
          </p:cNvSpPr>
          <p:nvPr>
            <p:ph type="body" sz="quarter" idx="20"/>
          </p:nvPr>
        </p:nvSpPr>
        <p:spPr>
          <a:xfrm>
            <a:off x="14825901" y="5438651"/>
            <a:ext cx="4320000" cy="3060000"/>
          </a:xfrm>
        </p:spPr>
        <p:txBody>
          <a:bodyPr/>
          <a:lstStyle>
            <a:lvl1pPr marL="0" indent="0">
              <a:buNone/>
              <a:defRPr>
                <a:solidFill>
                  <a:schemeClr val="bg1"/>
                </a:solidFill>
              </a:defRPr>
            </a:lvl1pPr>
            <a:lvl2pPr marL="630238" indent="-360363">
              <a:defRPr>
                <a:solidFill>
                  <a:schemeClr val="bg1"/>
                </a:solidFill>
              </a:defRPr>
            </a:lvl2pPr>
            <a:lvl3pPr marL="900113" indent="-269875">
              <a:defRPr>
                <a:solidFill>
                  <a:schemeClr val="bg1"/>
                </a:solidFill>
              </a:defRPr>
            </a:lvl3pPr>
            <a:lvl4pPr marL="1169988" indent="-269875">
              <a:defRPr>
                <a:solidFill>
                  <a:schemeClr val="bg1"/>
                </a:solidFill>
              </a:defRPr>
            </a:lvl4pPr>
            <a:lvl5pPr marL="1438275" indent="-268288">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10">
            <a:extLst>
              <a:ext uri="{FF2B5EF4-FFF2-40B4-BE49-F238E27FC236}">
                <a16:creationId xmlns:a16="http://schemas.microsoft.com/office/drawing/2014/main" id="{FF39AC7A-8798-68B3-E4C6-B761F9059638}"/>
              </a:ext>
            </a:extLst>
          </p:cNvPr>
          <p:cNvSpPr>
            <a:spLocks noGrp="1"/>
          </p:cNvSpPr>
          <p:nvPr>
            <p:ph type="sldNum" sz="quarter" idx="21"/>
          </p:nvPr>
        </p:nvSpPr>
        <p:spPr/>
        <p:txBody>
          <a:bodyPr/>
          <a:lstStyle>
            <a:lvl1pPr>
              <a:defRPr/>
            </a:lvl1pPr>
          </a:lstStyle>
          <a:p>
            <a:pPr>
              <a:defRPr/>
            </a:pPr>
            <a:fld id="{68F1F564-DFAA-45B7-8798-4DB80480DFD6}" type="slidenum">
              <a:rPr lang="en-GB"/>
              <a:pPr>
                <a:defRPr/>
              </a:pPr>
              <a:t>‹#›</a:t>
            </a:fld>
            <a:endParaRPr lang="en-GB"/>
          </a:p>
        </p:txBody>
      </p:sp>
    </p:spTree>
    <p:extLst>
      <p:ext uri="{BB962C8B-B14F-4D97-AF65-F5344CB8AC3E}">
        <p14:creationId xmlns:p14="http://schemas.microsoft.com/office/powerpoint/2010/main" val="219893478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XT &amp; PIC WHITE">
    <p:spTree>
      <p:nvGrpSpPr>
        <p:cNvPr id="1" name=""/>
        <p:cNvGrpSpPr/>
        <p:nvPr/>
      </p:nvGrpSpPr>
      <p:grpSpPr>
        <a:xfrm>
          <a:off x="0" y="0"/>
          <a:ext cx="0" cy="0"/>
          <a:chOff x="0" y="0"/>
          <a:chExt cx="0" cy="0"/>
        </a:xfrm>
      </p:grpSpPr>
      <p:sp>
        <p:nvSpPr>
          <p:cNvPr id="3" name="Title 2"/>
          <p:cNvSpPr>
            <a:spLocks noGrp="1"/>
          </p:cNvSpPr>
          <p:nvPr>
            <p:ph type="title"/>
          </p:nvPr>
        </p:nvSpPr>
        <p:spPr>
          <a:xfrm>
            <a:off x="1033200" y="1447200"/>
            <a:ext cx="8010738" cy="1818000"/>
          </a:xfrm>
          <a:prstGeom prst="rect">
            <a:avLst/>
          </a:prstGeom>
        </p:spPr>
        <p:txBody>
          <a:bodyPr/>
          <a:lstStyle>
            <a:lvl1pPr>
              <a:defRPr baseline="0"/>
            </a:lvl1pPr>
          </a:lstStyle>
          <a:p>
            <a:r>
              <a:rPr lang="en-US"/>
              <a:t>Click to edit Master title style</a:t>
            </a:r>
            <a:endParaRPr lang="en-GB"/>
          </a:p>
        </p:txBody>
      </p:sp>
      <p:sp>
        <p:nvSpPr>
          <p:cNvPr id="6" name="Picture Placeholder 5"/>
          <p:cNvSpPr>
            <a:spLocks noGrp="1"/>
          </p:cNvSpPr>
          <p:nvPr>
            <p:ph type="pic" sz="quarter" idx="11"/>
          </p:nvPr>
        </p:nvSpPr>
        <p:spPr>
          <a:xfrm>
            <a:off x="10509250" y="0"/>
            <a:ext cx="9594850" cy="11307600"/>
          </a:xfrm>
          <a:solidFill>
            <a:schemeClr val="tx1">
              <a:lumMod val="95000"/>
            </a:schemeClr>
          </a:solidFill>
        </p:spPr>
        <p:txBody>
          <a:bodyPr rtlCol="0">
            <a:noAutofit/>
          </a:bodyPr>
          <a:lstStyle>
            <a:lvl1pPr marL="0" indent="0">
              <a:buNone/>
              <a:defRPr/>
            </a:lvl1pPr>
          </a:lstStyle>
          <a:p>
            <a:pPr lvl="0"/>
            <a:r>
              <a:rPr lang="en-US" noProof="0"/>
              <a:t>Click icon to add picture</a:t>
            </a:r>
            <a:endParaRPr lang="en-GB" noProof="0"/>
          </a:p>
        </p:txBody>
      </p:sp>
      <p:sp>
        <p:nvSpPr>
          <p:cNvPr id="5" name="Text Placeholder 4"/>
          <p:cNvSpPr>
            <a:spLocks noGrp="1"/>
          </p:cNvSpPr>
          <p:nvPr>
            <p:ph type="body" sz="quarter" idx="12"/>
          </p:nvPr>
        </p:nvSpPr>
        <p:spPr>
          <a:xfrm>
            <a:off x="1033200" y="3740750"/>
            <a:ext cx="8010525" cy="6121400"/>
          </a:xfrm>
        </p:spPr>
        <p:txBody>
          <a:bodyPr/>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Slide Number Placeholder 6">
            <a:extLst>
              <a:ext uri="{FF2B5EF4-FFF2-40B4-BE49-F238E27FC236}">
                <a16:creationId xmlns:a16="http://schemas.microsoft.com/office/drawing/2014/main" id="{151ED9C7-E649-0186-55B9-AAB5DB8A70C1}"/>
              </a:ext>
            </a:extLst>
          </p:cNvPr>
          <p:cNvSpPr>
            <a:spLocks noGrp="1"/>
          </p:cNvSpPr>
          <p:nvPr>
            <p:ph type="sldNum" sz="quarter" idx="13"/>
          </p:nvPr>
        </p:nvSpPr>
        <p:spPr/>
        <p:txBody>
          <a:bodyPr/>
          <a:lstStyle>
            <a:lvl1pPr>
              <a:defRPr/>
            </a:lvl1pPr>
          </a:lstStyle>
          <a:p>
            <a:pPr>
              <a:defRPr/>
            </a:pPr>
            <a:fld id="{BE54275C-0460-43A4-A56D-56FB182CCD61}" type="slidenum">
              <a:rPr lang="en-GB"/>
              <a:pPr>
                <a:defRPr/>
              </a:pPr>
              <a:t>‹#›</a:t>
            </a:fld>
            <a:endParaRPr lang="en-GB"/>
          </a:p>
        </p:txBody>
      </p:sp>
    </p:spTree>
    <p:extLst>
      <p:ext uri="{BB962C8B-B14F-4D97-AF65-F5344CB8AC3E}">
        <p14:creationId xmlns:p14="http://schemas.microsoft.com/office/powerpoint/2010/main" val="237053270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EXT &amp; PIC BLACK">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1033200" y="1447200"/>
            <a:ext cx="8010738"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6" name="Picture Placeholder 5"/>
          <p:cNvSpPr>
            <a:spLocks noGrp="1"/>
          </p:cNvSpPr>
          <p:nvPr>
            <p:ph type="pic" sz="quarter" idx="11"/>
          </p:nvPr>
        </p:nvSpPr>
        <p:spPr>
          <a:xfrm>
            <a:off x="10509250" y="0"/>
            <a:ext cx="9594850" cy="11307600"/>
          </a:xfrm>
          <a:solidFill>
            <a:schemeClr val="tx1">
              <a:lumMod val="95000"/>
            </a:schemeClr>
          </a:solidFill>
        </p:spPr>
        <p:txBody>
          <a:bodyPr rtlCol="0">
            <a:noAutofit/>
          </a:bodyPr>
          <a:lstStyle>
            <a:lvl1pPr marL="0" indent="0">
              <a:buNone/>
              <a:defRPr/>
            </a:lvl1pPr>
          </a:lstStyle>
          <a:p>
            <a:pPr lvl="0"/>
            <a:r>
              <a:rPr lang="en-US" noProof="0"/>
              <a:t>Click icon to add picture</a:t>
            </a:r>
            <a:endParaRPr lang="en-GB" noProof="0"/>
          </a:p>
        </p:txBody>
      </p:sp>
      <p:sp>
        <p:nvSpPr>
          <p:cNvPr id="5" name="Text Placeholder 4"/>
          <p:cNvSpPr>
            <a:spLocks noGrp="1"/>
          </p:cNvSpPr>
          <p:nvPr>
            <p:ph type="body" sz="quarter" idx="12"/>
          </p:nvPr>
        </p:nvSpPr>
        <p:spPr>
          <a:xfrm>
            <a:off x="1033200" y="3740750"/>
            <a:ext cx="8010525" cy="6121400"/>
          </a:xfrm>
        </p:spPr>
        <p:txBody>
          <a:bodyPr/>
          <a:lstStyle>
            <a:lvl1pPr marL="457200" indent="-457200">
              <a:buFontTx/>
              <a:buBlip>
                <a:blip r:embed="rId2"/>
              </a:buBlip>
              <a:defRPr>
                <a:solidFill>
                  <a:schemeClr val="tx1"/>
                </a:solidFill>
              </a:defRPr>
            </a:lvl1pPr>
            <a:lvl2pPr marL="800100" indent="-342900">
              <a:buFontTx/>
              <a:buBlip>
                <a:blip r:embed="rId2"/>
              </a:buBlip>
              <a:defRPr>
                <a:solidFill>
                  <a:schemeClr val="tx1"/>
                </a:solidFill>
              </a:defRPr>
            </a:lvl2pPr>
            <a:lvl3pPr marL="1257300" indent="-342900">
              <a:buFontTx/>
              <a:buBlip>
                <a:blip r:embed="rId2"/>
              </a:buBlip>
              <a:defRPr>
                <a:solidFill>
                  <a:schemeClr val="tx1"/>
                </a:solidFill>
              </a:defRPr>
            </a:lvl3pPr>
            <a:lvl4pPr marL="1657350" indent="-285750">
              <a:buFontTx/>
              <a:buBlip>
                <a:blip r:embed="rId2"/>
              </a:buBlip>
              <a:defRPr>
                <a:solidFill>
                  <a:schemeClr val="tx1"/>
                </a:solidFill>
              </a:defRPr>
            </a:lvl4pPr>
            <a:lvl5pPr marL="2114550" indent="-285750">
              <a:buFontTx/>
              <a:buBlip>
                <a:blip r:embed="rId2"/>
              </a:buBlip>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Slide Number Placeholder 6">
            <a:extLst>
              <a:ext uri="{FF2B5EF4-FFF2-40B4-BE49-F238E27FC236}">
                <a16:creationId xmlns:a16="http://schemas.microsoft.com/office/drawing/2014/main" id="{70ABC90B-73D0-104A-531F-6BF0E7C13A18}"/>
              </a:ext>
            </a:extLst>
          </p:cNvPr>
          <p:cNvSpPr>
            <a:spLocks noGrp="1"/>
          </p:cNvSpPr>
          <p:nvPr>
            <p:ph type="sldNum" sz="quarter" idx="13"/>
          </p:nvPr>
        </p:nvSpPr>
        <p:spPr/>
        <p:txBody>
          <a:bodyPr/>
          <a:lstStyle>
            <a:lvl1pPr>
              <a:defRPr/>
            </a:lvl1pPr>
          </a:lstStyle>
          <a:p>
            <a:pPr>
              <a:defRPr/>
            </a:pPr>
            <a:fld id="{378F7B99-B209-4D05-9AE7-D3829EDDE756}" type="slidenum">
              <a:rPr lang="en-GB"/>
              <a:pPr>
                <a:defRPr/>
              </a:pPr>
              <a:t>‹#›</a:t>
            </a:fld>
            <a:endParaRPr lang="en-GB"/>
          </a:p>
        </p:txBody>
      </p:sp>
    </p:spTree>
    <p:extLst>
      <p:ext uri="{BB962C8B-B14F-4D97-AF65-F5344CB8AC3E}">
        <p14:creationId xmlns:p14="http://schemas.microsoft.com/office/powerpoint/2010/main" val="31233226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amp; LARGE PIC WHITE">
    <p:spTree>
      <p:nvGrpSpPr>
        <p:cNvPr id="1" name=""/>
        <p:cNvGrpSpPr/>
        <p:nvPr/>
      </p:nvGrpSpPr>
      <p:grpSpPr>
        <a:xfrm>
          <a:off x="0" y="0"/>
          <a:ext cx="0" cy="0"/>
          <a:chOff x="0" y="0"/>
          <a:chExt cx="0" cy="0"/>
        </a:xfrm>
      </p:grpSpPr>
      <p:sp>
        <p:nvSpPr>
          <p:cNvPr id="5" name="Title 2"/>
          <p:cNvSpPr>
            <a:spLocks noGrp="1"/>
          </p:cNvSpPr>
          <p:nvPr>
            <p:ph type="title"/>
          </p:nvPr>
        </p:nvSpPr>
        <p:spPr>
          <a:xfrm>
            <a:off x="1033200" y="686124"/>
            <a:ext cx="18037703" cy="1872208"/>
          </a:xfrm>
          <a:prstGeom prst="rect">
            <a:avLst/>
          </a:prstGeom>
        </p:spPr>
        <p:txBody>
          <a:bodyPr/>
          <a:lstStyle>
            <a:lvl1pPr>
              <a:defRPr baseline="0"/>
            </a:lvl1pPr>
          </a:lstStyle>
          <a:p>
            <a:r>
              <a:rPr lang="en-US"/>
              <a:t>Click to edit Master title style</a:t>
            </a:r>
            <a:endParaRPr lang="en-GB"/>
          </a:p>
        </p:txBody>
      </p:sp>
      <p:sp>
        <p:nvSpPr>
          <p:cNvPr id="3" name="Picture Placeholder 2"/>
          <p:cNvSpPr>
            <a:spLocks noGrp="1"/>
          </p:cNvSpPr>
          <p:nvPr>
            <p:ph type="pic" sz="quarter" idx="10"/>
          </p:nvPr>
        </p:nvSpPr>
        <p:spPr>
          <a:xfrm>
            <a:off x="1033463" y="2846388"/>
            <a:ext cx="18037175" cy="7635875"/>
          </a:xfrm>
        </p:spPr>
        <p:txBody>
          <a:bodyPr rtlCol="0">
            <a:noAutofit/>
          </a:bodyPr>
          <a:lstStyle>
            <a:lvl1pPr marL="0" indent="0">
              <a:buNone/>
              <a:defRPr/>
            </a:lvl1pPr>
          </a:lstStyle>
          <a:p>
            <a:pPr lvl="0"/>
            <a:r>
              <a:rPr lang="en-US" noProof="0"/>
              <a:t>Click icon to add picture</a:t>
            </a:r>
            <a:endParaRPr lang="en-GB" noProof="0"/>
          </a:p>
        </p:txBody>
      </p:sp>
      <p:sp>
        <p:nvSpPr>
          <p:cNvPr id="2" name="Slide Number Placeholder 5">
            <a:extLst>
              <a:ext uri="{FF2B5EF4-FFF2-40B4-BE49-F238E27FC236}">
                <a16:creationId xmlns:a16="http://schemas.microsoft.com/office/drawing/2014/main" id="{FA895472-DF11-9964-7A49-4DD91EF16E9F}"/>
              </a:ext>
            </a:extLst>
          </p:cNvPr>
          <p:cNvSpPr>
            <a:spLocks noGrp="1"/>
          </p:cNvSpPr>
          <p:nvPr>
            <p:ph type="sldNum" sz="quarter" idx="11"/>
          </p:nvPr>
        </p:nvSpPr>
        <p:spPr/>
        <p:txBody>
          <a:bodyPr/>
          <a:lstStyle>
            <a:lvl1pPr>
              <a:defRPr/>
            </a:lvl1pPr>
          </a:lstStyle>
          <a:p>
            <a:pPr>
              <a:defRPr/>
            </a:pPr>
            <a:fld id="{997828A4-7CB1-4A9B-A28C-71B6A3803970}" type="slidenum">
              <a:rPr lang="en-GB"/>
              <a:pPr>
                <a:defRPr/>
              </a:pPr>
              <a:t>‹#›</a:t>
            </a:fld>
            <a:endParaRPr lang="en-GB"/>
          </a:p>
        </p:txBody>
      </p:sp>
    </p:spTree>
    <p:extLst>
      <p:ext uri="{BB962C8B-B14F-4D97-AF65-F5344CB8AC3E}">
        <p14:creationId xmlns:p14="http://schemas.microsoft.com/office/powerpoint/2010/main" val="258068328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amp; LARGE PIC BLACK">
    <p:bg>
      <p:bgPr>
        <a:solidFill>
          <a:schemeClr val="bg1"/>
        </a:solidFill>
        <a:effectLst/>
      </p:bgPr>
    </p:bg>
    <p:spTree>
      <p:nvGrpSpPr>
        <p:cNvPr id="1" name=""/>
        <p:cNvGrpSpPr/>
        <p:nvPr/>
      </p:nvGrpSpPr>
      <p:grpSpPr>
        <a:xfrm>
          <a:off x="0" y="0"/>
          <a:ext cx="0" cy="0"/>
          <a:chOff x="0" y="0"/>
          <a:chExt cx="0" cy="0"/>
        </a:xfrm>
      </p:grpSpPr>
      <p:sp>
        <p:nvSpPr>
          <p:cNvPr id="5" name="Title 2"/>
          <p:cNvSpPr>
            <a:spLocks noGrp="1"/>
          </p:cNvSpPr>
          <p:nvPr>
            <p:ph type="title"/>
          </p:nvPr>
        </p:nvSpPr>
        <p:spPr>
          <a:xfrm>
            <a:off x="1033200" y="686124"/>
            <a:ext cx="18037703" cy="1872208"/>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3" name="Picture Placeholder 2"/>
          <p:cNvSpPr>
            <a:spLocks noGrp="1"/>
          </p:cNvSpPr>
          <p:nvPr>
            <p:ph type="pic" sz="quarter" idx="10"/>
          </p:nvPr>
        </p:nvSpPr>
        <p:spPr>
          <a:xfrm>
            <a:off x="1033463" y="2846388"/>
            <a:ext cx="18037175" cy="7635875"/>
          </a:xfrm>
        </p:spPr>
        <p:txBody>
          <a:bodyPr rtlCol="0">
            <a:noAutofit/>
          </a:bodyPr>
          <a:lstStyle>
            <a:lvl1pPr marL="0" indent="0">
              <a:buNone/>
              <a:defRPr>
                <a:solidFill>
                  <a:schemeClr val="tx1"/>
                </a:solidFill>
              </a:defRPr>
            </a:lvl1pPr>
          </a:lstStyle>
          <a:p>
            <a:pPr lvl="0"/>
            <a:r>
              <a:rPr lang="en-US" noProof="0"/>
              <a:t>Click icon to add picture</a:t>
            </a:r>
            <a:endParaRPr lang="en-GB" noProof="0"/>
          </a:p>
        </p:txBody>
      </p:sp>
      <p:sp>
        <p:nvSpPr>
          <p:cNvPr id="2" name="Slide Number Placeholder 5">
            <a:extLst>
              <a:ext uri="{FF2B5EF4-FFF2-40B4-BE49-F238E27FC236}">
                <a16:creationId xmlns:a16="http://schemas.microsoft.com/office/drawing/2014/main" id="{F0C2310A-5E66-125D-0953-6867F05F1A60}"/>
              </a:ext>
            </a:extLst>
          </p:cNvPr>
          <p:cNvSpPr>
            <a:spLocks noGrp="1"/>
          </p:cNvSpPr>
          <p:nvPr>
            <p:ph type="sldNum" sz="quarter" idx="11"/>
          </p:nvPr>
        </p:nvSpPr>
        <p:spPr/>
        <p:txBody>
          <a:bodyPr/>
          <a:lstStyle>
            <a:lvl1pPr>
              <a:defRPr>
                <a:solidFill>
                  <a:schemeClr val="tx1"/>
                </a:solidFill>
              </a:defRPr>
            </a:lvl1pPr>
          </a:lstStyle>
          <a:p>
            <a:pPr>
              <a:defRPr/>
            </a:pPr>
            <a:fld id="{09B3D65C-7711-4787-8357-CAC0C45F3267}" type="slidenum">
              <a:rPr lang="en-GB"/>
              <a:pPr>
                <a:defRPr/>
              </a:pPr>
              <a:t>‹#›</a:t>
            </a:fld>
            <a:endParaRPr lang="en-GB"/>
          </a:p>
        </p:txBody>
      </p:sp>
    </p:spTree>
    <p:extLst>
      <p:ext uri="{BB962C8B-B14F-4D97-AF65-F5344CB8AC3E}">
        <p14:creationId xmlns:p14="http://schemas.microsoft.com/office/powerpoint/2010/main" val="376027984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UNDERLINE BLACK">
    <p:bg>
      <p:bgPr>
        <a:solidFill>
          <a:schemeClr val="bg1"/>
        </a:solidFill>
        <a:effectLst/>
      </p:bgPr>
    </p:bg>
    <p:spTree>
      <p:nvGrpSpPr>
        <p:cNvPr id="1" name=""/>
        <p:cNvGrpSpPr/>
        <p:nvPr/>
      </p:nvGrpSpPr>
      <p:grpSpPr>
        <a:xfrm>
          <a:off x="0" y="0"/>
          <a:ext cx="0" cy="0"/>
          <a:chOff x="0" y="0"/>
          <a:chExt cx="0" cy="0"/>
        </a:xfrm>
      </p:grpSpPr>
      <p:sp>
        <p:nvSpPr>
          <p:cNvPr id="3" name="object 40">
            <a:extLst>
              <a:ext uri="{FF2B5EF4-FFF2-40B4-BE49-F238E27FC236}">
                <a16:creationId xmlns:a16="http://schemas.microsoft.com/office/drawing/2014/main" id="{E395981F-E06E-4C6C-ADA6-0ADE3FB12C4A}"/>
              </a:ext>
            </a:extLst>
          </p:cNvPr>
          <p:cNvSpPr>
            <a:spLocks/>
          </p:cNvSpPr>
          <p:nvPr userDrawn="1"/>
        </p:nvSpPr>
        <p:spPr bwMode="auto">
          <a:xfrm>
            <a:off x="1035050" y="5654675"/>
            <a:ext cx="14814550" cy="1162050"/>
          </a:xfrm>
          <a:custGeom>
            <a:avLst/>
            <a:gdLst>
              <a:gd name="T0" fmla="*/ 24554621 w 2723515"/>
              <a:gd name="T1" fmla="*/ 49941 h 306704"/>
              <a:gd name="T2" fmla="*/ 34623368 w 2723515"/>
              <a:gd name="T3" fmla="*/ 42105 h 306704"/>
              <a:gd name="T4" fmla="*/ 68163754 w 2723515"/>
              <a:gd name="T5" fmla="*/ 352581 h 306704"/>
              <a:gd name="T6" fmla="*/ 75297746 w 2723515"/>
              <a:gd name="T7" fmla="*/ 396880 h 306704"/>
              <a:gd name="T8" fmla="*/ 77855223 w 2723515"/>
              <a:gd name="T9" fmla="*/ 2107337 h 306704"/>
              <a:gd name="T10" fmla="*/ 79100525 w 2723515"/>
              <a:gd name="T11" fmla="*/ 3960713 h 306704"/>
              <a:gd name="T12" fmla="*/ 79942249 w 2723515"/>
              <a:gd name="T13" fmla="*/ 2563660 h 306704"/>
              <a:gd name="T14" fmla="*/ 77875518 w 2723515"/>
              <a:gd name="T15" fmla="*/ 738364 h 306704"/>
              <a:gd name="T16" fmla="*/ 73356140 w 2723515"/>
              <a:gd name="T17" fmla="*/ 1175910 h 306704"/>
              <a:gd name="T18" fmla="*/ 47756499 w 2723515"/>
              <a:gd name="T19" fmla="*/ 355506 h 306704"/>
              <a:gd name="T20" fmla="*/ 69989636 w 2723515"/>
              <a:gd name="T21" fmla="*/ 355506 h 306704"/>
              <a:gd name="T22" fmla="*/ 57425781 w 2723515"/>
              <a:gd name="T23" fmla="*/ 282582 h 306704"/>
              <a:gd name="T24" fmla="*/ 47190568 w 2723515"/>
              <a:gd name="T25" fmla="*/ 2743789 h 306704"/>
              <a:gd name="T26" fmla="*/ 44592524 w 2723515"/>
              <a:gd name="T27" fmla="*/ 1339993 h 306704"/>
              <a:gd name="T28" fmla="*/ 40333904 w 2723515"/>
              <a:gd name="T29" fmla="*/ 1321761 h 306704"/>
              <a:gd name="T30" fmla="*/ 43865780 w 2723515"/>
              <a:gd name="T31" fmla="*/ 173195 h 306704"/>
              <a:gd name="T32" fmla="*/ 37673843 w 2723515"/>
              <a:gd name="T33" fmla="*/ 1267065 h 306704"/>
              <a:gd name="T34" fmla="*/ 35209566 w 2723515"/>
              <a:gd name="T35" fmla="*/ 2999027 h 306704"/>
              <a:gd name="T36" fmla="*/ 32634781 w 2723515"/>
              <a:gd name="T37" fmla="*/ 3691812 h 306704"/>
              <a:gd name="T38" fmla="*/ 33331461 w 2723515"/>
              <a:gd name="T39" fmla="*/ 82040 h 306704"/>
              <a:gd name="T40" fmla="*/ 28887240 w 2723515"/>
              <a:gd name="T41" fmla="*/ 1194141 h 306704"/>
              <a:gd name="T42" fmla="*/ 26006597 w 2723515"/>
              <a:gd name="T43" fmla="*/ 246123 h 306704"/>
              <a:gd name="T44" fmla="*/ 15441479 w 2723515"/>
              <a:gd name="T45" fmla="*/ 173195 h 306704"/>
              <a:gd name="T46" fmla="*/ 840952 w 2723515"/>
              <a:gd name="T47" fmla="*/ 1194141 h 306704"/>
              <a:gd name="T48" fmla="*/ 151430 w 2723515"/>
              <a:gd name="T49" fmla="*/ 3947046 h 306704"/>
              <a:gd name="T50" fmla="*/ 30834106 w 2723515"/>
              <a:gd name="T51" fmla="*/ 3928818 h 306704"/>
              <a:gd name="T52" fmla="*/ 11495902 w 2723515"/>
              <a:gd name="T53" fmla="*/ 4147589 h 306704"/>
              <a:gd name="T54" fmla="*/ 44469999 w 2723515"/>
              <a:gd name="T55" fmla="*/ 4202285 h 306704"/>
              <a:gd name="T56" fmla="*/ 73389190 w 2723515"/>
              <a:gd name="T57" fmla="*/ 4366364 h 306704"/>
              <a:gd name="T58" fmla="*/ 56234204 w 2723515"/>
              <a:gd name="T59" fmla="*/ 4165821 h 306704"/>
              <a:gd name="T60" fmla="*/ 39062683 w 2723515"/>
              <a:gd name="T61" fmla="*/ 4092897 h 306704"/>
              <a:gd name="T62" fmla="*/ 61063607 w 2723515"/>
              <a:gd name="T63" fmla="*/ 4129361 h 306704"/>
              <a:gd name="T64" fmla="*/ 71068832 w 2723515"/>
              <a:gd name="T65" fmla="*/ 4056434 h 306704"/>
              <a:gd name="T66" fmla="*/ 79226395 w 2723515"/>
              <a:gd name="T67" fmla="*/ 3710043 h 306704"/>
              <a:gd name="T68" fmla="*/ 77444895 w 2723515"/>
              <a:gd name="T69" fmla="*/ 3293999 h 306704"/>
              <a:gd name="T70" fmla="*/ 68177658 w 2723515"/>
              <a:gd name="T71" fmla="*/ 4111129 h 306704"/>
              <a:gd name="T72" fmla="*/ 69730357 w 2723515"/>
              <a:gd name="T73" fmla="*/ 3928818 h 306704"/>
              <a:gd name="T74" fmla="*/ 67939060 w 2723515"/>
              <a:gd name="T75" fmla="*/ 3199570 h 306704"/>
              <a:gd name="T76" fmla="*/ 79919703 w 2723515"/>
              <a:gd name="T77" fmla="*/ 2962564 h 306704"/>
              <a:gd name="T78" fmla="*/ 68869072 w 2723515"/>
              <a:gd name="T79" fmla="*/ 3017259 h 306704"/>
              <a:gd name="T80" fmla="*/ 78875423 w 2723515"/>
              <a:gd name="T81" fmla="*/ 2433862 h 306704"/>
              <a:gd name="T82" fmla="*/ 73074314 w 2723515"/>
              <a:gd name="T83" fmla="*/ 2543246 h 306704"/>
              <a:gd name="T84" fmla="*/ 79899022 w 2723515"/>
              <a:gd name="T85" fmla="*/ 1923389 h 306704"/>
              <a:gd name="T86" fmla="*/ 78283214 w 2723515"/>
              <a:gd name="T87" fmla="*/ 1522304 h 306704"/>
              <a:gd name="T88" fmla="*/ 74268490 w 2723515"/>
              <a:gd name="T89" fmla="*/ 1540535 h 306704"/>
              <a:gd name="T90" fmla="*/ 72054088 w 2723515"/>
              <a:gd name="T91" fmla="*/ 1540535 h 306704"/>
              <a:gd name="T92" fmla="*/ 70327825 w 2723515"/>
              <a:gd name="T93" fmla="*/ 1905157 h 306704"/>
              <a:gd name="T94" fmla="*/ 68173159 w 2723515"/>
              <a:gd name="T95" fmla="*/ 2470322 h 306704"/>
              <a:gd name="T96" fmla="*/ 62164969 w 2723515"/>
              <a:gd name="T97" fmla="*/ 4019974 h 306704"/>
              <a:gd name="T98" fmla="*/ 58517020 w 2723515"/>
              <a:gd name="T99" fmla="*/ 3144875 h 306704"/>
              <a:gd name="T100" fmla="*/ 53112690 w 2723515"/>
              <a:gd name="T101" fmla="*/ 3801199 h 306704"/>
              <a:gd name="T102" fmla="*/ 54729264 w 2723515"/>
              <a:gd name="T103" fmla="*/ 3071951 h 306704"/>
              <a:gd name="T104" fmla="*/ 67038339 w 2723515"/>
              <a:gd name="T105" fmla="*/ 2415631 h 306704"/>
              <a:gd name="T106" fmla="*/ 64893823 w 2723515"/>
              <a:gd name="T107" fmla="*/ 2889640 h 306704"/>
              <a:gd name="T108" fmla="*/ 63070569 w 2723515"/>
              <a:gd name="T109" fmla="*/ 1442257 h 306704"/>
              <a:gd name="T110" fmla="*/ 58886780 w 2723515"/>
              <a:gd name="T111" fmla="*/ 2907872 h 306704"/>
              <a:gd name="T112" fmla="*/ 55929092 w 2723515"/>
              <a:gd name="T113" fmla="*/ 2834948 h 306704"/>
              <a:gd name="T114" fmla="*/ 51278578 w 2723515"/>
              <a:gd name="T115" fmla="*/ 2871408 h 306704"/>
              <a:gd name="T116" fmla="*/ 48335185 w 2723515"/>
              <a:gd name="T117" fmla="*/ 2798485 h 306704"/>
              <a:gd name="T118" fmla="*/ 45068240 w 2723515"/>
              <a:gd name="T119" fmla="*/ 3090183 h 306704"/>
              <a:gd name="T120" fmla="*/ 42115437 w 2723515"/>
              <a:gd name="T121" fmla="*/ 3035491 h 306704"/>
              <a:gd name="T122" fmla="*/ 66618214 w 2723515"/>
              <a:gd name="T123" fmla="*/ 1412916 h 306704"/>
              <a:gd name="T124" fmla="*/ 77370097 w 2723515"/>
              <a:gd name="T125" fmla="*/ 1267065 h 3067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723515" h="306704">
                <a:moveTo>
                  <a:pt x="79260" y="290195"/>
                </a:moveTo>
                <a:lnTo>
                  <a:pt x="78740" y="289433"/>
                </a:lnTo>
                <a:lnTo>
                  <a:pt x="76098" y="287985"/>
                </a:lnTo>
                <a:lnTo>
                  <a:pt x="73812" y="287350"/>
                </a:lnTo>
                <a:lnTo>
                  <a:pt x="62204" y="287197"/>
                </a:lnTo>
                <a:lnTo>
                  <a:pt x="55537" y="287528"/>
                </a:lnTo>
                <a:lnTo>
                  <a:pt x="55816" y="287528"/>
                </a:lnTo>
                <a:lnTo>
                  <a:pt x="54000" y="287578"/>
                </a:lnTo>
                <a:lnTo>
                  <a:pt x="39408" y="287096"/>
                </a:lnTo>
                <a:lnTo>
                  <a:pt x="36893" y="286092"/>
                </a:lnTo>
                <a:lnTo>
                  <a:pt x="36017" y="285902"/>
                </a:lnTo>
                <a:lnTo>
                  <a:pt x="27178" y="285750"/>
                </a:lnTo>
                <a:lnTo>
                  <a:pt x="25742" y="285356"/>
                </a:lnTo>
                <a:lnTo>
                  <a:pt x="23660" y="284060"/>
                </a:lnTo>
                <a:lnTo>
                  <a:pt x="22771" y="283895"/>
                </a:lnTo>
                <a:lnTo>
                  <a:pt x="17449" y="283641"/>
                </a:lnTo>
                <a:lnTo>
                  <a:pt x="17030" y="283324"/>
                </a:lnTo>
                <a:lnTo>
                  <a:pt x="17297" y="282740"/>
                </a:lnTo>
                <a:lnTo>
                  <a:pt x="17614" y="282536"/>
                </a:lnTo>
                <a:lnTo>
                  <a:pt x="18465" y="282333"/>
                </a:lnTo>
                <a:lnTo>
                  <a:pt x="19088" y="282346"/>
                </a:lnTo>
                <a:lnTo>
                  <a:pt x="20370" y="282003"/>
                </a:lnTo>
                <a:lnTo>
                  <a:pt x="11239" y="280162"/>
                </a:lnTo>
                <a:lnTo>
                  <a:pt x="6121" y="280987"/>
                </a:lnTo>
                <a:lnTo>
                  <a:pt x="5410" y="281533"/>
                </a:lnTo>
                <a:lnTo>
                  <a:pt x="3200" y="285889"/>
                </a:lnTo>
                <a:lnTo>
                  <a:pt x="3619" y="286867"/>
                </a:lnTo>
                <a:lnTo>
                  <a:pt x="5334" y="288671"/>
                </a:lnTo>
                <a:lnTo>
                  <a:pt x="6311" y="289255"/>
                </a:lnTo>
                <a:lnTo>
                  <a:pt x="9080" y="289560"/>
                </a:lnTo>
                <a:lnTo>
                  <a:pt x="10655" y="289369"/>
                </a:lnTo>
                <a:lnTo>
                  <a:pt x="13462" y="290626"/>
                </a:lnTo>
                <a:lnTo>
                  <a:pt x="14909" y="290906"/>
                </a:lnTo>
                <a:lnTo>
                  <a:pt x="49009" y="291147"/>
                </a:lnTo>
                <a:lnTo>
                  <a:pt x="50368" y="290563"/>
                </a:lnTo>
                <a:lnTo>
                  <a:pt x="52158" y="289382"/>
                </a:lnTo>
                <a:lnTo>
                  <a:pt x="55143" y="289229"/>
                </a:lnTo>
                <a:lnTo>
                  <a:pt x="57899" y="288886"/>
                </a:lnTo>
                <a:lnTo>
                  <a:pt x="60426" y="290283"/>
                </a:lnTo>
                <a:lnTo>
                  <a:pt x="61544" y="290753"/>
                </a:lnTo>
                <a:lnTo>
                  <a:pt x="72440" y="291439"/>
                </a:lnTo>
                <a:lnTo>
                  <a:pt x="77584" y="290995"/>
                </a:lnTo>
                <a:lnTo>
                  <a:pt x="78778" y="290753"/>
                </a:lnTo>
                <a:lnTo>
                  <a:pt x="79260" y="290195"/>
                </a:lnTo>
                <a:close/>
              </a:path>
              <a:path w="2723515" h="306704">
                <a:moveTo>
                  <a:pt x="230212" y="287147"/>
                </a:moveTo>
                <a:lnTo>
                  <a:pt x="228777" y="286067"/>
                </a:lnTo>
                <a:lnTo>
                  <a:pt x="227342" y="285788"/>
                </a:lnTo>
                <a:lnTo>
                  <a:pt x="199123" y="285648"/>
                </a:lnTo>
                <a:lnTo>
                  <a:pt x="174879" y="285648"/>
                </a:lnTo>
                <a:lnTo>
                  <a:pt x="167500" y="285877"/>
                </a:lnTo>
                <a:lnTo>
                  <a:pt x="167055" y="286308"/>
                </a:lnTo>
                <a:lnTo>
                  <a:pt x="167170" y="286969"/>
                </a:lnTo>
                <a:lnTo>
                  <a:pt x="167436" y="287235"/>
                </a:lnTo>
                <a:lnTo>
                  <a:pt x="171208" y="289115"/>
                </a:lnTo>
                <a:lnTo>
                  <a:pt x="174193" y="289153"/>
                </a:lnTo>
                <a:lnTo>
                  <a:pt x="179603" y="289001"/>
                </a:lnTo>
                <a:lnTo>
                  <a:pt x="180162" y="288658"/>
                </a:lnTo>
                <a:lnTo>
                  <a:pt x="183324" y="287235"/>
                </a:lnTo>
                <a:lnTo>
                  <a:pt x="185940" y="287121"/>
                </a:lnTo>
                <a:lnTo>
                  <a:pt x="189318" y="288912"/>
                </a:lnTo>
                <a:lnTo>
                  <a:pt x="190182" y="289153"/>
                </a:lnTo>
                <a:lnTo>
                  <a:pt x="217754" y="289280"/>
                </a:lnTo>
                <a:lnTo>
                  <a:pt x="219887" y="289445"/>
                </a:lnTo>
                <a:lnTo>
                  <a:pt x="222643" y="290817"/>
                </a:lnTo>
                <a:lnTo>
                  <a:pt x="223570" y="290804"/>
                </a:lnTo>
                <a:lnTo>
                  <a:pt x="226402" y="291007"/>
                </a:lnTo>
                <a:lnTo>
                  <a:pt x="228028" y="290461"/>
                </a:lnTo>
                <a:lnTo>
                  <a:pt x="229844" y="288620"/>
                </a:lnTo>
                <a:lnTo>
                  <a:pt x="230212" y="287147"/>
                </a:lnTo>
                <a:close/>
              </a:path>
              <a:path w="2723515" h="306704">
                <a:moveTo>
                  <a:pt x="262293" y="288302"/>
                </a:moveTo>
                <a:lnTo>
                  <a:pt x="261810" y="287705"/>
                </a:lnTo>
                <a:lnTo>
                  <a:pt x="257060" y="287197"/>
                </a:lnTo>
                <a:lnTo>
                  <a:pt x="252526" y="287566"/>
                </a:lnTo>
                <a:lnTo>
                  <a:pt x="247129" y="287223"/>
                </a:lnTo>
                <a:lnTo>
                  <a:pt x="246214" y="287235"/>
                </a:lnTo>
                <a:lnTo>
                  <a:pt x="244386" y="287185"/>
                </a:lnTo>
                <a:lnTo>
                  <a:pt x="243547" y="286829"/>
                </a:lnTo>
                <a:lnTo>
                  <a:pt x="241566" y="285775"/>
                </a:lnTo>
                <a:lnTo>
                  <a:pt x="240449" y="286029"/>
                </a:lnTo>
                <a:lnTo>
                  <a:pt x="238239" y="287223"/>
                </a:lnTo>
                <a:lnTo>
                  <a:pt x="237159" y="287223"/>
                </a:lnTo>
                <a:lnTo>
                  <a:pt x="234772" y="286296"/>
                </a:lnTo>
                <a:lnTo>
                  <a:pt x="234264" y="286600"/>
                </a:lnTo>
                <a:lnTo>
                  <a:pt x="234099" y="288251"/>
                </a:lnTo>
                <a:lnTo>
                  <a:pt x="234353" y="288696"/>
                </a:lnTo>
                <a:lnTo>
                  <a:pt x="235635" y="289013"/>
                </a:lnTo>
                <a:lnTo>
                  <a:pt x="236220" y="289204"/>
                </a:lnTo>
                <a:lnTo>
                  <a:pt x="248259" y="289407"/>
                </a:lnTo>
                <a:lnTo>
                  <a:pt x="261467" y="289128"/>
                </a:lnTo>
                <a:lnTo>
                  <a:pt x="262102" y="288607"/>
                </a:lnTo>
                <a:lnTo>
                  <a:pt x="262293" y="288302"/>
                </a:lnTo>
                <a:close/>
              </a:path>
              <a:path w="2723515" h="306704">
                <a:moveTo>
                  <a:pt x="299605" y="291630"/>
                </a:moveTo>
                <a:lnTo>
                  <a:pt x="299339" y="289801"/>
                </a:lnTo>
                <a:lnTo>
                  <a:pt x="298627" y="289204"/>
                </a:lnTo>
                <a:lnTo>
                  <a:pt x="293979" y="289166"/>
                </a:lnTo>
                <a:lnTo>
                  <a:pt x="290309" y="289039"/>
                </a:lnTo>
                <a:lnTo>
                  <a:pt x="284111" y="289242"/>
                </a:lnTo>
                <a:lnTo>
                  <a:pt x="281825" y="288975"/>
                </a:lnTo>
                <a:lnTo>
                  <a:pt x="279831" y="286867"/>
                </a:lnTo>
                <a:lnTo>
                  <a:pt x="278282" y="285851"/>
                </a:lnTo>
                <a:lnTo>
                  <a:pt x="277114" y="285623"/>
                </a:lnTo>
                <a:lnTo>
                  <a:pt x="275856" y="285648"/>
                </a:lnTo>
                <a:lnTo>
                  <a:pt x="274650" y="285737"/>
                </a:lnTo>
                <a:lnTo>
                  <a:pt x="273469" y="285991"/>
                </a:lnTo>
                <a:lnTo>
                  <a:pt x="272973" y="286346"/>
                </a:lnTo>
                <a:lnTo>
                  <a:pt x="272288" y="287388"/>
                </a:lnTo>
                <a:lnTo>
                  <a:pt x="272592" y="288798"/>
                </a:lnTo>
                <a:lnTo>
                  <a:pt x="274307" y="290118"/>
                </a:lnTo>
                <a:lnTo>
                  <a:pt x="275590" y="290880"/>
                </a:lnTo>
                <a:lnTo>
                  <a:pt x="277202" y="290918"/>
                </a:lnTo>
                <a:lnTo>
                  <a:pt x="293966" y="291007"/>
                </a:lnTo>
                <a:lnTo>
                  <a:pt x="295148" y="291287"/>
                </a:lnTo>
                <a:lnTo>
                  <a:pt x="296786" y="292163"/>
                </a:lnTo>
                <a:lnTo>
                  <a:pt x="297332" y="292277"/>
                </a:lnTo>
                <a:lnTo>
                  <a:pt x="298907" y="292315"/>
                </a:lnTo>
                <a:lnTo>
                  <a:pt x="299605" y="291630"/>
                </a:lnTo>
                <a:close/>
              </a:path>
              <a:path w="2723515" h="306704">
                <a:moveTo>
                  <a:pt x="306997" y="291909"/>
                </a:moveTo>
                <a:lnTo>
                  <a:pt x="306882" y="290918"/>
                </a:lnTo>
                <a:lnTo>
                  <a:pt x="306870" y="290372"/>
                </a:lnTo>
                <a:lnTo>
                  <a:pt x="306603" y="289852"/>
                </a:lnTo>
                <a:lnTo>
                  <a:pt x="305257" y="289293"/>
                </a:lnTo>
                <a:lnTo>
                  <a:pt x="304139" y="289864"/>
                </a:lnTo>
                <a:lnTo>
                  <a:pt x="303669" y="291477"/>
                </a:lnTo>
                <a:lnTo>
                  <a:pt x="304177" y="292125"/>
                </a:lnTo>
                <a:lnTo>
                  <a:pt x="305257" y="292303"/>
                </a:lnTo>
                <a:lnTo>
                  <a:pt x="306336" y="292468"/>
                </a:lnTo>
                <a:lnTo>
                  <a:pt x="306997" y="291909"/>
                </a:lnTo>
                <a:close/>
              </a:path>
              <a:path w="2723515" h="306704">
                <a:moveTo>
                  <a:pt x="692696" y="6235"/>
                </a:moveTo>
                <a:lnTo>
                  <a:pt x="692353" y="5638"/>
                </a:lnTo>
                <a:lnTo>
                  <a:pt x="692061" y="5486"/>
                </a:lnTo>
                <a:lnTo>
                  <a:pt x="691819" y="5435"/>
                </a:lnTo>
                <a:lnTo>
                  <a:pt x="691261" y="5295"/>
                </a:lnTo>
                <a:lnTo>
                  <a:pt x="690740" y="5499"/>
                </a:lnTo>
                <a:lnTo>
                  <a:pt x="690435" y="6007"/>
                </a:lnTo>
                <a:lnTo>
                  <a:pt x="690740" y="6438"/>
                </a:lnTo>
                <a:lnTo>
                  <a:pt x="690968" y="6565"/>
                </a:lnTo>
                <a:lnTo>
                  <a:pt x="691172" y="6667"/>
                </a:lnTo>
                <a:lnTo>
                  <a:pt x="691476" y="6718"/>
                </a:lnTo>
                <a:lnTo>
                  <a:pt x="692404" y="6565"/>
                </a:lnTo>
                <a:lnTo>
                  <a:pt x="692696" y="6235"/>
                </a:lnTo>
                <a:close/>
              </a:path>
              <a:path w="2723515" h="306704">
                <a:moveTo>
                  <a:pt x="831672" y="4356"/>
                </a:moveTo>
                <a:lnTo>
                  <a:pt x="831291" y="3797"/>
                </a:lnTo>
                <a:lnTo>
                  <a:pt x="830999" y="3556"/>
                </a:lnTo>
                <a:lnTo>
                  <a:pt x="829881" y="3479"/>
                </a:lnTo>
                <a:lnTo>
                  <a:pt x="829005" y="3517"/>
                </a:lnTo>
                <a:lnTo>
                  <a:pt x="828128" y="3517"/>
                </a:lnTo>
                <a:lnTo>
                  <a:pt x="828128" y="3390"/>
                </a:lnTo>
                <a:lnTo>
                  <a:pt x="825792" y="3378"/>
                </a:lnTo>
                <a:lnTo>
                  <a:pt x="824344" y="3403"/>
                </a:lnTo>
                <a:lnTo>
                  <a:pt x="824052" y="3429"/>
                </a:lnTo>
                <a:lnTo>
                  <a:pt x="823201" y="3606"/>
                </a:lnTo>
                <a:lnTo>
                  <a:pt x="822731" y="3898"/>
                </a:lnTo>
                <a:lnTo>
                  <a:pt x="822325" y="4318"/>
                </a:lnTo>
                <a:lnTo>
                  <a:pt x="822731" y="4775"/>
                </a:lnTo>
                <a:lnTo>
                  <a:pt x="823214" y="5156"/>
                </a:lnTo>
                <a:lnTo>
                  <a:pt x="826084" y="5156"/>
                </a:lnTo>
                <a:lnTo>
                  <a:pt x="830757" y="5067"/>
                </a:lnTo>
                <a:lnTo>
                  <a:pt x="831392" y="4737"/>
                </a:lnTo>
                <a:lnTo>
                  <a:pt x="831672" y="4356"/>
                </a:lnTo>
                <a:close/>
              </a:path>
              <a:path w="2723515" h="306704">
                <a:moveTo>
                  <a:pt x="844575" y="4432"/>
                </a:moveTo>
                <a:lnTo>
                  <a:pt x="844143" y="3860"/>
                </a:lnTo>
                <a:lnTo>
                  <a:pt x="843876" y="3606"/>
                </a:lnTo>
                <a:lnTo>
                  <a:pt x="842213" y="3467"/>
                </a:lnTo>
                <a:lnTo>
                  <a:pt x="840752" y="3086"/>
                </a:lnTo>
                <a:lnTo>
                  <a:pt x="839139" y="3898"/>
                </a:lnTo>
                <a:lnTo>
                  <a:pt x="838936" y="4140"/>
                </a:lnTo>
                <a:lnTo>
                  <a:pt x="838720" y="4318"/>
                </a:lnTo>
                <a:lnTo>
                  <a:pt x="838936" y="4508"/>
                </a:lnTo>
                <a:lnTo>
                  <a:pt x="839127" y="4737"/>
                </a:lnTo>
                <a:lnTo>
                  <a:pt x="840155" y="5283"/>
                </a:lnTo>
                <a:lnTo>
                  <a:pt x="841006" y="5334"/>
                </a:lnTo>
                <a:lnTo>
                  <a:pt x="841349" y="5295"/>
                </a:lnTo>
                <a:lnTo>
                  <a:pt x="842467" y="5194"/>
                </a:lnTo>
                <a:lnTo>
                  <a:pt x="843076" y="5232"/>
                </a:lnTo>
                <a:lnTo>
                  <a:pt x="844334" y="4851"/>
                </a:lnTo>
                <a:lnTo>
                  <a:pt x="844575" y="4432"/>
                </a:lnTo>
                <a:close/>
              </a:path>
              <a:path w="2723515" h="306704">
                <a:moveTo>
                  <a:pt x="934288" y="2933"/>
                </a:moveTo>
                <a:lnTo>
                  <a:pt x="934161" y="2286"/>
                </a:lnTo>
                <a:lnTo>
                  <a:pt x="933831" y="2082"/>
                </a:lnTo>
                <a:lnTo>
                  <a:pt x="933589" y="2006"/>
                </a:lnTo>
                <a:lnTo>
                  <a:pt x="933335" y="1917"/>
                </a:lnTo>
                <a:lnTo>
                  <a:pt x="932992" y="1879"/>
                </a:lnTo>
                <a:lnTo>
                  <a:pt x="931989" y="2273"/>
                </a:lnTo>
                <a:lnTo>
                  <a:pt x="931900" y="2679"/>
                </a:lnTo>
                <a:lnTo>
                  <a:pt x="932459" y="3035"/>
                </a:lnTo>
                <a:lnTo>
                  <a:pt x="932675" y="3162"/>
                </a:lnTo>
                <a:lnTo>
                  <a:pt x="932967" y="3225"/>
                </a:lnTo>
                <a:lnTo>
                  <a:pt x="933221" y="3225"/>
                </a:lnTo>
                <a:lnTo>
                  <a:pt x="933907" y="3213"/>
                </a:lnTo>
                <a:lnTo>
                  <a:pt x="934288" y="2933"/>
                </a:lnTo>
                <a:close/>
              </a:path>
              <a:path w="2723515" h="306704">
                <a:moveTo>
                  <a:pt x="939787" y="2336"/>
                </a:moveTo>
                <a:lnTo>
                  <a:pt x="939444" y="2057"/>
                </a:lnTo>
                <a:lnTo>
                  <a:pt x="938796" y="1993"/>
                </a:lnTo>
                <a:lnTo>
                  <a:pt x="938555" y="2057"/>
                </a:lnTo>
                <a:lnTo>
                  <a:pt x="938263" y="2057"/>
                </a:lnTo>
                <a:lnTo>
                  <a:pt x="938072" y="2184"/>
                </a:lnTo>
                <a:lnTo>
                  <a:pt x="937895" y="2286"/>
                </a:lnTo>
                <a:lnTo>
                  <a:pt x="937653" y="2590"/>
                </a:lnTo>
                <a:lnTo>
                  <a:pt x="937958" y="3251"/>
                </a:lnTo>
                <a:lnTo>
                  <a:pt x="938466" y="3429"/>
                </a:lnTo>
                <a:lnTo>
                  <a:pt x="939063" y="3200"/>
                </a:lnTo>
                <a:lnTo>
                  <a:pt x="939292" y="3124"/>
                </a:lnTo>
                <a:lnTo>
                  <a:pt x="939596" y="2946"/>
                </a:lnTo>
                <a:lnTo>
                  <a:pt x="939647" y="2768"/>
                </a:lnTo>
                <a:lnTo>
                  <a:pt x="939787" y="2336"/>
                </a:lnTo>
                <a:close/>
              </a:path>
              <a:path w="2723515" h="306704">
                <a:moveTo>
                  <a:pt x="992936" y="2578"/>
                </a:moveTo>
                <a:lnTo>
                  <a:pt x="992720" y="2400"/>
                </a:lnTo>
                <a:lnTo>
                  <a:pt x="992543" y="2159"/>
                </a:lnTo>
                <a:lnTo>
                  <a:pt x="990917" y="1397"/>
                </a:lnTo>
                <a:lnTo>
                  <a:pt x="989457" y="1714"/>
                </a:lnTo>
                <a:lnTo>
                  <a:pt x="987336" y="1955"/>
                </a:lnTo>
                <a:lnTo>
                  <a:pt x="987082" y="2489"/>
                </a:lnTo>
                <a:lnTo>
                  <a:pt x="987336" y="2832"/>
                </a:lnTo>
                <a:lnTo>
                  <a:pt x="987475" y="3048"/>
                </a:lnTo>
                <a:lnTo>
                  <a:pt x="987755" y="3263"/>
                </a:lnTo>
                <a:lnTo>
                  <a:pt x="988568" y="3403"/>
                </a:lnTo>
                <a:lnTo>
                  <a:pt x="989164" y="3378"/>
                </a:lnTo>
                <a:lnTo>
                  <a:pt x="990155" y="3441"/>
                </a:lnTo>
                <a:lnTo>
                  <a:pt x="990600" y="3378"/>
                </a:lnTo>
                <a:lnTo>
                  <a:pt x="991450" y="3276"/>
                </a:lnTo>
                <a:lnTo>
                  <a:pt x="992276" y="3098"/>
                </a:lnTo>
                <a:lnTo>
                  <a:pt x="992517" y="3035"/>
                </a:lnTo>
                <a:lnTo>
                  <a:pt x="992708" y="2755"/>
                </a:lnTo>
                <a:lnTo>
                  <a:pt x="992936" y="2578"/>
                </a:lnTo>
                <a:close/>
              </a:path>
              <a:path w="2723515" h="306704">
                <a:moveTo>
                  <a:pt x="1055522" y="1257"/>
                </a:moveTo>
                <a:lnTo>
                  <a:pt x="1055357" y="723"/>
                </a:lnTo>
                <a:lnTo>
                  <a:pt x="1054747" y="508"/>
                </a:lnTo>
                <a:lnTo>
                  <a:pt x="1053909" y="190"/>
                </a:lnTo>
                <a:lnTo>
                  <a:pt x="1052880" y="647"/>
                </a:lnTo>
                <a:lnTo>
                  <a:pt x="1052601" y="1600"/>
                </a:lnTo>
                <a:lnTo>
                  <a:pt x="1052664" y="1892"/>
                </a:lnTo>
                <a:lnTo>
                  <a:pt x="1052664" y="2273"/>
                </a:lnTo>
                <a:lnTo>
                  <a:pt x="1052868" y="2844"/>
                </a:lnTo>
                <a:lnTo>
                  <a:pt x="1053922" y="3390"/>
                </a:lnTo>
                <a:lnTo>
                  <a:pt x="1055319" y="2895"/>
                </a:lnTo>
                <a:lnTo>
                  <a:pt x="1055497" y="2387"/>
                </a:lnTo>
                <a:lnTo>
                  <a:pt x="1055522" y="1841"/>
                </a:lnTo>
                <a:lnTo>
                  <a:pt x="1055522" y="1257"/>
                </a:lnTo>
                <a:close/>
              </a:path>
              <a:path w="2723515" h="306704">
                <a:moveTo>
                  <a:pt x="1075740" y="1854"/>
                </a:moveTo>
                <a:lnTo>
                  <a:pt x="1075321" y="749"/>
                </a:lnTo>
                <a:lnTo>
                  <a:pt x="1074826" y="393"/>
                </a:lnTo>
                <a:lnTo>
                  <a:pt x="1073048" y="0"/>
                </a:lnTo>
                <a:lnTo>
                  <a:pt x="1071841" y="0"/>
                </a:lnTo>
                <a:lnTo>
                  <a:pt x="1067523" y="2755"/>
                </a:lnTo>
                <a:lnTo>
                  <a:pt x="1068057" y="2984"/>
                </a:lnTo>
                <a:lnTo>
                  <a:pt x="1068565" y="3289"/>
                </a:lnTo>
                <a:lnTo>
                  <a:pt x="1069695" y="3556"/>
                </a:lnTo>
                <a:lnTo>
                  <a:pt x="1070317" y="3517"/>
                </a:lnTo>
                <a:lnTo>
                  <a:pt x="1071600" y="3594"/>
                </a:lnTo>
                <a:lnTo>
                  <a:pt x="1072121" y="3543"/>
                </a:lnTo>
                <a:lnTo>
                  <a:pt x="1073315" y="3454"/>
                </a:lnTo>
                <a:lnTo>
                  <a:pt x="1074750" y="3251"/>
                </a:lnTo>
                <a:lnTo>
                  <a:pt x="1074978" y="2984"/>
                </a:lnTo>
                <a:lnTo>
                  <a:pt x="1075575" y="2387"/>
                </a:lnTo>
                <a:lnTo>
                  <a:pt x="1075740" y="1854"/>
                </a:lnTo>
                <a:close/>
              </a:path>
              <a:path w="2723515" h="306704">
                <a:moveTo>
                  <a:pt x="1080846" y="2425"/>
                </a:moveTo>
                <a:lnTo>
                  <a:pt x="1080744" y="1841"/>
                </a:lnTo>
                <a:lnTo>
                  <a:pt x="1080389" y="1435"/>
                </a:lnTo>
                <a:lnTo>
                  <a:pt x="1078953" y="520"/>
                </a:lnTo>
                <a:lnTo>
                  <a:pt x="1078280" y="762"/>
                </a:lnTo>
                <a:lnTo>
                  <a:pt x="1078128" y="1701"/>
                </a:lnTo>
                <a:lnTo>
                  <a:pt x="1078052" y="2311"/>
                </a:lnTo>
                <a:lnTo>
                  <a:pt x="1078242" y="2794"/>
                </a:lnTo>
                <a:lnTo>
                  <a:pt x="1079411" y="3302"/>
                </a:lnTo>
                <a:lnTo>
                  <a:pt x="1079969" y="3276"/>
                </a:lnTo>
                <a:lnTo>
                  <a:pt x="1080630" y="2870"/>
                </a:lnTo>
                <a:lnTo>
                  <a:pt x="1080719" y="2616"/>
                </a:lnTo>
                <a:lnTo>
                  <a:pt x="1080846" y="2425"/>
                </a:lnTo>
                <a:close/>
              </a:path>
              <a:path w="2723515" h="306704">
                <a:moveTo>
                  <a:pt x="1106614" y="2463"/>
                </a:moveTo>
                <a:lnTo>
                  <a:pt x="1105331" y="1816"/>
                </a:lnTo>
                <a:lnTo>
                  <a:pt x="1104811" y="1892"/>
                </a:lnTo>
                <a:lnTo>
                  <a:pt x="1104315" y="2387"/>
                </a:lnTo>
                <a:lnTo>
                  <a:pt x="1104277" y="2692"/>
                </a:lnTo>
                <a:lnTo>
                  <a:pt x="1104696" y="3225"/>
                </a:lnTo>
                <a:lnTo>
                  <a:pt x="1105204" y="3327"/>
                </a:lnTo>
                <a:lnTo>
                  <a:pt x="1105763" y="3111"/>
                </a:lnTo>
                <a:lnTo>
                  <a:pt x="1106589" y="2832"/>
                </a:lnTo>
                <a:lnTo>
                  <a:pt x="1106614" y="2463"/>
                </a:lnTo>
                <a:close/>
              </a:path>
              <a:path w="2723515" h="306704">
                <a:moveTo>
                  <a:pt x="1172972" y="2946"/>
                </a:moveTo>
                <a:lnTo>
                  <a:pt x="1172768" y="2489"/>
                </a:lnTo>
                <a:lnTo>
                  <a:pt x="1172159" y="2235"/>
                </a:lnTo>
                <a:lnTo>
                  <a:pt x="1171930" y="2120"/>
                </a:lnTo>
                <a:lnTo>
                  <a:pt x="1171651" y="2057"/>
                </a:lnTo>
                <a:lnTo>
                  <a:pt x="1171397" y="2044"/>
                </a:lnTo>
                <a:lnTo>
                  <a:pt x="1170749" y="1981"/>
                </a:lnTo>
                <a:lnTo>
                  <a:pt x="1170305" y="2209"/>
                </a:lnTo>
                <a:lnTo>
                  <a:pt x="1170216" y="2705"/>
                </a:lnTo>
                <a:lnTo>
                  <a:pt x="1170178" y="2933"/>
                </a:lnTo>
                <a:lnTo>
                  <a:pt x="1170343" y="3238"/>
                </a:lnTo>
                <a:lnTo>
                  <a:pt x="1171295" y="4356"/>
                </a:lnTo>
                <a:lnTo>
                  <a:pt x="1172032" y="4635"/>
                </a:lnTo>
                <a:lnTo>
                  <a:pt x="1172616" y="4025"/>
                </a:lnTo>
                <a:lnTo>
                  <a:pt x="1172705" y="3771"/>
                </a:lnTo>
                <a:lnTo>
                  <a:pt x="1172819" y="3543"/>
                </a:lnTo>
                <a:lnTo>
                  <a:pt x="1172972" y="2946"/>
                </a:lnTo>
                <a:close/>
              </a:path>
              <a:path w="2723515" h="306704">
                <a:moveTo>
                  <a:pt x="1212494" y="4178"/>
                </a:moveTo>
                <a:lnTo>
                  <a:pt x="1212164" y="3708"/>
                </a:lnTo>
                <a:lnTo>
                  <a:pt x="1210284" y="3454"/>
                </a:lnTo>
                <a:lnTo>
                  <a:pt x="1209103" y="3467"/>
                </a:lnTo>
                <a:lnTo>
                  <a:pt x="1208354" y="3441"/>
                </a:lnTo>
                <a:lnTo>
                  <a:pt x="1206754" y="3441"/>
                </a:lnTo>
                <a:lnTo>
                  <a:pt x="1205572" y="3416"/>
                </a:lnTo>
                <a:lnTo>
                  <a:pt x="1204137" y="3454"/>
                </a:lnTo>
                <a:lnTo>
                  <a:pt x="1203439" y="3937"/>
                </a:lnTo>
                <a:lnTo>
                  <a:pt x="1203286" y="4152"/>
                </a:lnTo>
                <a:lnTo>
                  <a:pt x="1203109" y="4330"/>
                </a:lnTo>
                <a:lnTo>
                  <a:pt x="1203325" y="4508"/>
                </a:lnTo>
                <a:lnTo>
                  <a:pt x="1203528" y="4775"/>
                </a:lnTo>
                <a:lnTo>
                  <a:pt x="1206385" y="5588"/>
                </a:lnTo>
                <a:lnTo>
                  <a:pt x="1209014" y="4940"/>
                </a:lnTo>
                <a:lnTo>
                  <a:pt x="1211872" y="4978"/>
                </a:lnTo>
                <a:lnTo>
                  <a:pt x="1212202" y="4711"/>
                </a:lnTo>
                <a:lnTo>
                  <a:pt x="1212494" y="4178"/>
                </a:lnTo>
                <a:close/>
              </a:path>
              <a:path w="2723515" h="306704">
                <a:moveTo>
                  <a:pt x="1293126" y="6286"/>
                </a:moveTo>
                <a:lnTo>
                  <a:pt x="1292987" y="5905"/>
                </a:lnTo>
                <a:lnTo>
                  <a:pt x="1292771" y="5321"/>
                </a:lnTo>
                <a:lnTo>
                  <a:pt x="1292110" y="5156"/>
                </a:lnTo>
                <a:lnTo>
                  <a:pt x="1291424" y="5257"/>
                </a:lnTo>
                <a:lnTo>
                  <a:pt x="1291120" y="5270"/>
                </a:lnTo>
                <a:lnTo>
                  <a:pt x="1290815" y="5270"/>
                </a:lnTo>
                <a:lnTo>
                  <a:pt x="1290510" y="5308"/>
                </a:lnTo>
                <a:lnTo>
                  <a:pt x="1289837" y="5384"/>
                </a:lnTo>
                <a:lnTo>
                  <a:pt x="1289215" y="5753"/>
                </a:lnTo>
                <a:lnTo>
                  <a:pt x="1289354" y="6159"/>
                </a:lnTo>
                <a:lnTo>
                  <a:pt x="1289558" y="6743"/>
                </a:lnTo>
                <a:lnTo>
                  <a:pt x="1290256" y="6883"/>
                </a:lnTo>
                <a:lnTo>
                  <a:pt x="1291221" y="6743"/>
                </a:lnTo>
                <a:lnTo>
                  <a:pt x="1291526" y="6769"/>
                </a:lnTo>
                <a:lnTo>
                  <a:pt x="1292529" y="6642"/>
                </a:lnTo>
                <a:lnTo>
                  <a:pt x="1293126" y="6286"/>
                </a:lnTo>
                <a:close/>
              </a:path>
              <a:path w="2723515" h="306704">
                <a:moveTo>
                  <a:pt x="1391945" y="7708"/>
                </a:moveTo>
                <a:lnTo>
                  <a:pt x="1391742" y="7493"/>
                </a:lnTo>
                <a:lnTo>
                  <a:pt x="1391602" y="7239"/>
                </a:lnTo>
                <a:lnTo>
                  <a:pt x="1391373" y="7150"/>
                </a:lnTo>
                <a:lnTo>
                  <a:pt x="1391145" y="7061"/>
                </a:lnTo>
                <a:lnTo>
                  <a:pt x="1390827" y="7086"/>
                </a:lnTo>
                <a:lnTo>
                  <a:pt x="1390357" y="7239"/>
                </a:lnTo>
                <a:lnTo>
                  <a:pt x="1390053" y="7416"/>
                </a:lnTo>
                <a:lnTo>
                  <a:pt x="1389888" y="8026"/>
                </a:lnTo>
                <a:lnTo>
                  <a:pt x="1390243" y="8305"/>
                </a:lnTo>
                <a:lnTo>
                  <a:pt x="1390891" y="8331"/>
                </a:lnTo>
                <a:lnTo>
                  <a:pt x="1391500" y="8382"/>
                </a:lnTo>
                <a:lnTo>
                  <a:pt x="1391856" y="8128"/>
                </a:lnTo>
                <a:lnTo>
                  <a:pt x="1391945" y="7708"/>
                </a:lnTo>
                <a:close/>
              </a:path>
              <a:path w="2723515" h="306704">
                <a:moveTo>
                  <a:pt x="1441665" y="7581"/>
                </a:moveTo>
                <a:lnTo>
                  <a:pt x="1441272" y="7200"/>
                </a:lnTo>
                <a:lnTo>
                  <a:pt x="1440662" y="6997"/>
                </a:lnTo>
                <a:lnTo>
                  <a:pt x="1440002" y="6794"/>
                </a:lnTo>
                <a:lnTo>
                  <a:pt x="1439443" y="6959"/>
                </a:lnTo>
                <a:lnTo>
                  <a:pt x="1439176" y="7556"/>
                </a:lnTo>
                <a:lnTo>
                  <a:pt x="1438998" y="7975"/>
                </a:lnTo>
                <a:lnTo>
                  <a:pt x="1439354" y="8331"/>
                </a:lnTo>
                <a:lnTo>
                  <a:pt x="1440662" y="8712"/>
                </a:lnTo>
                <a:lnTo>
                  <a:pt x="1441234" y="8572"/>
                </a:lnTo>
                <a:lnTo>
                  <a:pt x="1441665" y="7581"/>
                </a:lnTo>
                <a:close/>
              </a:path>
              <a:path w="2723515" h="306704">
                <a:moveTo>
                  <a:pt x="1452384" y="270954"/>
                </a:moveTo>
                <a:lnTo>
                  <a:pt x="1452206" y="270814"/>
                </a:lnTo>
                <a:lnTo>
                  <a:pt x="1452029" y="270560"/>
                </a:lnTo>
                <a:lnTo>
                  <a:pt x="1451787" y="270471"/>
                </a:lnTo>
                <a:lnTo>
                  <a:pt x="1451546" y="270408"/>
                </a:lnTo>
                <a:lnTo>
                  <a:pt x="1451229" y="270408"/>
                </a:lnTo>
                <a:lnTo>
                  <a:pt x="1450987" y="270497"/>
                </a:lnTo>
                <a:lnTo>
                  <a:pt x="1450289" y="270764"/>
                </a:lnTo>
                <a:lnTo>
                  <a:pt x="1450149" y="271132"/>
                </a:lnTo>
                <a:lnTo>
                  <a:pt x="1450568" y="271487"/>
                </a:lnTo>
                <a:lnTo>
                  <a:pt x="1450746" y="271640"/>
                </a:lnTo>
                <a:lnTo>
                  <a:pt x="1451025" y="271716"/>
                </a:lnTo>
                <a:lnTo>
                  <a:pt x="1451279" y="271729"/>
                </a:lnTo>
                <a:lnTo>
                  <a:pt x="1451889" y="271780"/>
                </a:lnTo>
                <a:lnTo>
                  <a:pt x="1452257" y="271513"/>
                </a:lnTo>
                <a:lnTo>
                  <a:pt x="1452384" y="270954"/>
                </a:lnTo>
                <a:close/>
              </a:path>
              <a:path w="2723515" h="306704">
                <a:moveTo>
                  <a:pt x="1593596" y="9677"/>
                </a:moveTo>
                <a:lnTo>
                  <a:pt x="1593570" y="9271"/>
                </a:lnTo>
                <a:lnTo>
                  <a:pt x="1593253" y="8991"/>
                </a:lnTo>
                <a:lnTo>
                  <a:pt x="1591945" y="8407"/>
                </a:lnTo>
                <a:lnTo>
                  <a:pt x="1591030" y="8966"/>
                </a:lnTo>
                <a:lnTo>
                  <a:pt x="1590497" y="10312"/>
                </a:lnTo>
                <a:lnTo>
                  <a:pt x="1591297" y="10363"/>
                </a:lnTo>
                <a:lnTo>
                  <a:pt x="1592186" y="10426"/>
                </a:lnTo>
                <a:lnTo>
                  <a:pt x="1593265" y="9969"/>
                </a:lnTo>
                <a:lnTo>
                  <a:pt x="1593596" y="9677"/>
                </a:lnTo>
                <a:close/>
              </a:path>
              <a:path w="2723515" h="306704">
                <a:moveTo>
                  <a:pt x="1609801" y="9194"/>
                </a:moveTo>
                <a:lnTo>
                  <a:pt x="1609445" y="8915"/>
                </a:lnTo>
                <a:lnTo>
                  <a:pt x="1608772" y="8851"/>
                </a:lnTo>
                <a:lnTo>
                  <a:pt x="1608137" y="8851"/>
                </a:lnTo>
                <a:lnTo>
                  <a:pt x="1607591" y="9131"/>
                </a:lnTo>
                <a:lnTo>
                  <a:pt x="1607832" y="10198"/>
                </a:lnTo>
                <a:lnTo>
                  <a:pt x="1608455" y="10375"/>
                </a:lnTo>
                <a:lnTo>
                  <a:pt x="1609090" y="10121"/>
                </a:lnTo>
                <a:lnTo>
                  <a:pt x="1609331" y="10045"/>
                </a:lnTo>
                <a:lnTo>
                  <a:pt x="1609636" y="9842"/>
                </a:lnTo>
                <a:lnTo>
                  <a:pt x="1609801" y="9194"/>
                </a:lnTo>
                <a:close/>
              </a:path>
              <a:path w="2723515" h="306704">
                <a:moveTo>
                  <a:pt x="1618996" y="9664"/>
                </a:moveTo>
                <a:lnTo>
                  <a:pt x="1618754" y="9258"/>
                </a:lnTo>
                <a:lnTo>
                  <a:pt x="1618653" y="9080"/>
                </a:lnTo>
                <a:lnTo>
                  <a:pt x="1618361" y="8940"/>
                </a:lnTo>
                <a:lnTo>
                  <a:pt x="1618132" y="8890"/>
                </a:lnTo>
                <a:lnTo>
                  <a:pt x="1617560" y="8763"/>
                </a:lnTo>
                <a:lnTo>
                  <a:pt x="1617065" y="8953"/>
                </a:lnTo>
                <a:lnTo>
                  <a:pt x="1616748" y="9448"/>
                </a:lnTo>
                <a:lnTo>
                  <a:pt x="1617052" y="9855"/>
                </a:lnTo>
                <a:lnTo>
                  <a:pt x="1617281" y="9982"/>
                </a:lnTo>
                <a:lnTo>
                  <a:pt x="1617497" y="10096"/>
                </a:lnTo>
                <a:lnTo>
                  <a:pt x="1617802" y="10134"/>
                </a:lnTo>
                <a:lnTo>
                  <a:pt x="1618030" y="10096"/>
                </a:lnTo>
                <a:lnTo>
                  <a:pt x="1618703" y="9994"/>
                </a:lnTo>
                <a:lnTo>
                  <a:pt x="1618996" y="9664"/>
                </a:lnTo>
                <a:close/>
              </a:path>
              <a:path w="2723515" h="306704">
                <a:moveTo>
                  <a:pt x="1662861" y="9258"/>
                </a:moveTo>
                <a:lnTo>
                  <a:pt x="1662391" y="8851"/>
                </a:lnTo>
                <a:lnTo>
                  <a:pt x="1661223" y="8661"/>
                </a:lnTo>
                <a:lnTo>
                  <a:pt x="1660626" y="8648"/>
                </a:lnTo>
                <a:lnTo>
                  <a:pt x="1659483" y="8826"/>
                </a:lnTo>
                <a:lnTo>
                  <a:pt x="1658962" y="9245"/>
                </a:lnTo>
                <a:lnTo>
                  <a:pt x="1659089" y="9601"/>
                </a:lnTo>
                <a:lnTo>
                  <a:pt x="1659293" y="10134"/>
                </a:lnTo>
                <a:lnTo>
                  <a:pt x="1659877" y="10325"/>
                </a:lnTo>
                <a:lnTo>
                  <a:pt x="1660486" y="10287"/>
                </a:lnTo>
                <a:lnTo>
                  <a:pt x="1660766" y="10287"/>
                </a:lnTo>
                <a:lnTo>
                  <a:pt x="1661045" y="10274"/>
                </a:lnTo>
                <a:lnTo>
                  <a:pt x="1661325" y="10287"/>
                </a:lnTo>
                <a:lnTo>
                  <a:pt x="1661934" y="10325"/>
                </a:lnTo>
                <a:lnTo>
                  <a:pt x="1662518" y="10147"/>
                </a:lnTo>
                <a:lnTo>
                  <a:pt x="1662861" y="9258"/>
                </a:lnTo>
                <a:close/>
              </a:path>
              <a:path w="2723515" h="306704">
                <a:moveTo>
                  <a:pt x="2309063" y="24815"/>
                </a:moveTo>
                <a:lnTo>
                  <a:pt x="2308695" y="24422"/>
                </a:lnTo>
                <a:lnTo>
                  <a:pt x="2307386" y="24193"/>
                </a:lnTo>
                <a:lnTo>
                  <a:pt x="2306777" y="24269"/>
                </a:lnTo>
                <a:lnTo>
                  <a:pt x="2306180" y="24269"/>
                </a:lnTo>
                <a:lnTo>
                  <a:pt x="2305570" y="24269"/>
                </a:lnTo>
                <a:lnTo>
                  <a:pt x="2304961" y="24218"/>
                </a:lnTo>
                <a:lnTo>
                  <a:pt x="2304097" y="24333"/>
                </a:lnTo>
                <a:lnTo>
                  <a:pt x="2303754" y="24561"/>
                </a:lnTo>
                <a:lnTo>
                  <a:pt x="2303500" y="25158"/>
                </a:lnTo>
                <a:lnTo>
                  <a:pt x="2303869" y="25603"/>
                </a:lnTo>
                <a:lnTo>
                  <a:pt x="2304580" y="25654"/>
                </a:lnTo>
                <a:lnTo>
                  <a:pt x="2305774" y="25768"/>
                </a:lnTo>
                <a:lnTo>
                  <a:pt x="2308441" y="25654"/>
                </a:lnTo>
                <a:lnTo>
                  <a:pt x="2308796" y="25412"/>
                </a:lnTo>
                <a:lnTo>
                  <a:pt x="2309063" y="24815"/>
                </a:lnTo>
                <a:close/>
              </a:path>
              <a:path w="2723515" h="306704">
                <a:moveTo>
                  <a:pt x="2470531" y="24853"/>
                </a:moveTo>
                <a:lnTo>
                  <a:pt x="2469223" y="24218"/>
                </a:lnTo>
                <a:lnTo>
                  <a:pt x="2468702" y="24307"/>
                </a:lnTo>
                <a:lnTo>
                  <a:pt x="2468194" y="24790"/>
                </a:lnTo>
                <a:lnTo>
                  <a:pt x="2468181" y="25107"/>
                </a:lnTo>
                <a:lnTo>
                  <a:pt x="2468613" y="25641"/>
                </a:lnTo>
                <a:lnTo>
                  <a:pt x="2469121" y="25755"/>
                </a:lnTo>
                <a:lnTo>
                  <a:pt x="2470505" y="25247"/>
                </a:lnTo>
                <a:lnTo>
                  <a:pt x="2470531" y="24853"/>
                </a:lnTo>
                <a:close/>
              </a:path>
              <a:path w="2723515" h="306704">
                <a:moveTo>
                  <a:pt x="2492311" y="301993"/>
                </a:moveTo>
                <a:lnTo>
                  <a:pt x="2491917" y="301637"/>
                </a:lnTo>
                <a:lnTo>
                  <a:pt x="2490889" y="301459"/>
                </a:lnTo>
                <a:lnTo>
                  <a:pt x="2490076" y="301396"/>
                </a:lnTo>
                <a:lnTo>
                  <a:pt x="2489403" y="301320"/>
                </a:lnTo>
                <a:lnTo>
                  <a:pt x="2489619" y="301967"/>
                </a:lnTo>
                <a:lnTo>
                  <a:pt x="2490089" y="302539"/>
                </a:lnTo>
                <a:lnTo>
                  <a:pt x="2490952" y="302729"/>
                </a:lnTo>
                <a:lnTo>
                  <a:pt x="2491549" y="302869"/>
                </a:lnTo>
                <a:lnTo>
                  <a:pt x="2492019" y="302653"/>
                </a:lnTo>
                <a:lnTo>
                  <a:pt x="2492260" y="302082"/>
                </a:lnTo>
                <a:lnTo>
                  <a:pt x="2492311" y="301993"/>
                </a:lnTo>
                <a:close/>
              </a:path>
              <a:path w="2723515" h="306704">
                <a:moveTo>
                  <a:pt x="2514498" y="290347"/>
                </a:moveTo>
                <a:lnTo>
                  <a:pt x="2514447" y="289890"/>
                </a:lnTo>
                <a:lnTo>
                  <a:pt x="2513533" y="289483"/>
                </a:lnTo>
                <a:lnTo>
                  <a:pt x="2513241" y="289471"/>
                </a:lnTo>
                <a:lnTo>
                  <a:pt x="2512974" y="289407"/>
                </a:lnTo>
                <a:lnTo>
                  <a:pt x="2512707" y="289471"/>
                </a:lnTo>
                <a:lnTo>
                  <a:pt x="2512377" y="289458"/>
                </a:lnTo>
                <a:lnTo>
                  <a:pt x="2511679" y="289890"/>
                </a:lnTo>
                <a:lnTo>
                  <a:pt x="2511209" y="290233"/>
                </a:lnTo>
                <a:lnTo>
                  <a:pt x="2510802" y="290601"/>
                </a:lnTo>
                <a:lnTo>
                  <a:pt x="2510320" y="291033"/>
                </a:lnTo>
                <a:lnTo>
                  <a:pt x="2510142" y="291528"/>
                </a:lnTo>
                <a:lnTo>
                  <a:pt x="2510612" y="292544"/>
                </a:lnTo>
                <a:lnTo>
                  <a:pt x="2511933" y="292595"/>
                </a:lnTo>
                <a:lnTo>
                  <a:pt x="2513114" y="291668"/>
                </a:lnTo>
                <a:lnTo>
                  <a:pt x="2513495" y="291261"/>
                </a:lnTo>
                <a:lnTo>
                  <a:pt x="2514498" y="290347"/>
                </a:lnTo>
                <a:close/>
              </a:path>
              <a:path w="2723515" h="306704">
                <a:moveTo>
                  <a:pt x="2541727" y="289877"/>
                </a:moveTo>
                <a:lnTo>
                  <a:pt x="2541549" y="289712"/>
                </a:lnTo>
                <a:lnTo>
                  <a:pt x="2541371" y="289458"/>
                </a:lnTo>
                <a:lnTo>
                  <a:pt x="2540876" y="289293"/>
                </a:lnTo>
                <a:lnTo>
                  <a:pt x="2540533" y="289331"/>
                </a:lnTo>
                <a:lnTo>
                  <a:pt x="2540279" y="289407"/>
                </a:lnTo>
                <a:lnTo>
                  <a:pt x="2539555" y="289687"/>
                </a:lnTo>
                <a:lnTo>
                  <a:pt x="2539403" y="290080"/>
                </a:lnTo>
                <a:lnTo>
                  <a:pt x="2540050" y="290601"/>
                </a:lnTo>
                <a:lnTo>
                  <a:pt x="2540355" y="290677"/>
                </a:lnTo>
                <a:lnTo>
                  <a:pt x="2541257" y="290715"/>
                </a:lnTo>
                <a:lnTo>
                  <a:pt x="2541625" y="290423"/>
                </a:lnTo>
                <a:lnTo>
                  <a:pt x="2541727" y="289877"/>
                </a:lnTo>
                <a:close/>
              </a:path>
              <a:path w="2723515" h="306704">
                <a:moveTo>
                  <a:pt x="2553271" y="288759"/>
                </a:moveTo>
                <a:lnTo>
                  <a:pt x="2552712" y="287959"/>
                </a:lnTo>
                <a:lnTo>
                  <a:pt x="2551861" y="287769"/>
                </a:lnTo>
                <a:lnTo>
                  <a:pt x="2551607" y="287705"/>
                </a:lnTo>
                <a:lnTo>
                  <a:pt x="2551328" y="287756"/>
                </a:lnTo>
                <a:lnTo>
                  <a:pt x="2551049" y="287756"/>
                </a:lnTo>
                <a:lnTo>
                  <a:pt x="2550820" y="287921"/>
                </a:lnTo>
                <a:lnTo>
                  <a:pt x="2550388" y="288074"/>
                </a:lnTo>
                <a:lnTo>
                  <a:pt x="2550426" y="288772"/>
                </a:lnTo>
                <a:lnTo>
                  <a:pt x="2550744" y="289242"/>
                </a:lnTo>
                <a:lnTo>
                  <a:pt x="2551607" y="289966"/>
                </a:lnTo>
                <a:lnTo>
                  <a:pt x="2552115" y="290233"/>
                </a:lnTo>
                <a:lnTo>
                  <a:pt x="2552814" y="290131"/>
                </a:lnTo>
                <a:lnTo>
                  <a:pt x="2553043" y="289788"/>
                </a:lnTo>
                <a:lnTo>
                  <a:pt x="2553271" y="288759"/>
                </a:lnTo>
                <a:close/>
              </a:path>
              <a:path w="2723515" h="306704">
                <a:moveTo>
                  <a:pt x="2562542" y="285661"/>
                </a:moveTo>
                <a:lnTo>
                  <a:pt x="2562034" y="285051"/>
                </a:lnTo>
                <a:lnTo>
                  <a:pt x="2561920" y="284924"/>
                </a:lnTo>
                <a:lnTo>
                  <a:pt x="2561653" y="284924"/>
                </a:lnTo>
                <a:lnTo>
                  <a:pt x="2561463" y="284861"/>
                </a:lnTo>
                <a:lnTo>
                  <a:pt x="2561298" y="285038"/>
                </a:lnTo>
                <a:lnTo>
                  <a:pt x="2561056" y="285203"/>
                </a:lnTo>
                <a:lnTo>
                  <a:pt x="2560980" y="285407"/>
                </a:lnTo>
                <a:lnTo>
                  <a:pt x="2560891" y="285635"/>
                </a:lnTo>
                <a:lnTo>
                  <a:pt x="2560878" y="285940"/>
                </a:lnTo>
                <a:lnTo>
                  <a:pt x="2560967" y="286169"/>
                </a:lnTo>
                <a:lnTo>
                  <a:pt x="2561056" y="286385"/>
                </a:lnTo>
                <a:lnTo>
                  <a:pt x="2561285" y="286651"/>
                </a:lnTo>
                <a:lnTo>
                  <a:pt x="2561513" y="286715"/>
                </a:lnTo>
                <a:lnTo>
                  <a:pt x="2562136" y="286880"/>
                </a:lnTo>
                <a:lnTo>
                  <a:pt x="2562542" y="285661"/>
                </a:lnTo>
                <a:close/>
              </a:path>
              <a:path w="2723515" h="306704">
                <a:moveTo>
                  <a:pt x="2569895" y="284962"/>
                </a:moveTo>
                <a:lnTo>
                  <a:pt x="2569299" y="284505"/>
                </a:lnTo>
                <a:lnTo>
                  <a:pt x="2567813" y="284187"/>
                </a:lnTo>
                <a:lnTo>
                  <a:pt x="2567355" y="284187"/>
                </a:lnTo>
                <a:lnTo>
                  <a:pt x="2566771" y="284149"/>
                </a:lnTo>
                <a:lnTo>
                  <a:pt x="2565946" y="284226"/>
                </a:lnTo>
                <a:lnTo>
                  <a:pt x="2565654" y="284416"/>
                </a:lnTo>
                <a:lnTo>
                  <a:pt x="2565108" y="284937"/>
                </a:lnTo>
                <a:lnTo>
                  <a:pt x="2565196" y="285419"/>
                </a:lnTo>
                <a:lnTo>
                  <a:pt x="2566212" y="286575"/>
                </a:lnTo>
                <a:lnTo>
                  <a:pt x="2566898" y="287020"/>
                </a:lnTo>
                <a:lnTo>
                  <a:pt x="2568473" y="287286"/>
                </a:lnTo>
                <a:lnTo>
                  <a:pt x="2569032" y="287108"/>
                </a:lnTo>
                <a:lnTo>
                  <a:pt x="2569895" y="284962"/>
                </a:lnTo>
                <a:close/>
              </a:path>
              <a:path w="2723515" h="306704">
                <a:moveTo>
                  <a:pt x="2593568" y="252768"/>
                </a:moveTo>
                <a:lnTo>
                  <a:pt x="2593352" y="251929"/>
                </a:lnTo>
                <a:lnTo>
                  <a:pt x="2591739" y="251345"/>
                </a:lnTo>
                <a:lnTo>
                  <a:pt x="2590889" y="251180"/>
                </a:lnTo>
                <a:lnTo>
                  <a:pt x="2589326" y="251561"/>
                </a:lnTo>
                <a:lnTo>
                  <a:pt x="2588996" y="251929"/>
                </a:lnTo>
                <a:lnTo>
                  <a:pt x="2588996" y="252412"/>
                </a:lnTo>
                <a:lnTo>
                  <a:pt x="2589123" y="252666"/>
                </a:lnTo>
                <a:lnTo>
                  <a:pt x="2589212" y="252945"/>
                </a:lnTo>
                <a:lnTo>
                  <a:pt x="2589974" y="253796"/>
                </a:lnTo>
                <a:lnTo>
                  <a:pt x="2590673" y="254279"/>
                </a:lnTo>
                <a:lnTo>
                  <a:pt x="2592260" y="254558"/>
                </a:lnTo>
                <a:lnTo>
                  <a:pt x="2592794" y="254368"/>
                </a:lnTo>
                <a:lnTo>
                  <a:pt x="2593568" y="252768"/>
                </a:lnTo>
                <a:close/>
              </a:path>
              <a:path w="2723515" h="306704">
                <a:moveTo>
                  <a:pt x="2602522" y="25196"/>
                </a:moveTo>
                <a:lnTo>
                  <a:pt x="2602382" y="24726"/>
                </a:lnTo>
                <a:lnTo>
                  <a:pt x="2601099" y="24320"/>
                </a:lnTo>
                <a:lnTo>
                  <a:pt x="2600502" y="24104"/>
                </a:lnTo>
                <a:lnTo>
                  <a:pt x="2591993" y="24028"/>
                </a:lnTo>
                <a:lnTo>
                  <a:pt x="2571546" y="24180"/>
                </a:lnTo>
                <a:lnTo>
                  <a:pt x="2568765" y="25565"/>
                </a:lnTo>
                <a:lnTo>
                  <a:pt x="2566670" y="25679"/>
                </a:lnTo>
                <a:lnTo>
                  <a:pt x="2564511" y="25679"/>
                </a:lnTo>
                <a:lnTo>
                  <a:pt x="2558719" y="25666"/>
                </a:lnTo>
                <a:lnTo>
                  <a:pt x="2547137" y="25730"/>
                </a:lnTo>
                <a:lnTo>
                  <a:pt x="2544699" y="25793"/>
                </a:lnTo>
                <a:lnTo>
                  <a:pt x="2542260" y="25857"/>
                </a:lnTo>
                <a:lnTo>
                  <a:pt x="2535237" y="25641"/>
                </a:lnTo>
                <a:lnTo>
                  <a:pt x="2530678" y="25869"/>
                </a:lnTo>
                <a:lnTo>
                  <a:pt x="2525509" y="25984"/>
                </a:lnTo>
                <a:lnTo>
                  <a:pt x="2524810" y="26225"/>
                </a:lnTo>
                <a:lnTo>
                  <a:pt x="2524468" y="26987"/>
                </a:lnTo>
                <a:lnTo>
                  <a:pt x="2524493" y="27889"/>
                </a:lnTo>
                <a:lnTo>
                  <a:pt x="2524988" y="28867"/>
                </a:lnTo>
                <a:lnTo>
                  <a:pt x="2525636" y="29083"/>
                </a:lnTo>
                <a:lnTo>
                  <a:pt x="2538476" y="29248"/>
                </a:lnTo>
                <a:lnTo>
                  <a:pt x="2539631" y="28917"/>
                </a:lnTo>
                <a:lnTo>
                  <a:pt x="2541511" y="27889"/>
                </a:lnTo>
                <a:lnTo>
                  <a:pt x="2542375" y="27647"/>
                </a:lnTo>
                <a:lnTo>
                  <a:pt x="2544534" y="27673"/>
                </a:lnTo>
                <a:lnTo>
                  <a:pt x="2544864" y="27647"/>
                </a:lnTo>
                <a:lnTo>
                  <a:pt x="2547010" y="27520"/>
                </a:lnTo>
                <a:lnTo>
                  <a:pt x="2548750" y="27825"/>
                </a:lnTo>
                <a:lnTo>
                  <a:pt x="2551620" y="29311"/>
                </a:lnTo>
                <a:lnTo>
                  <a:pt x="2552763" y="28740"/>
                </a:lnTo>
                <a:lnTo>
                  <a:pt x="2555278" y="27559"/>
                </a:lnTo>
                <a:lnTo>
                  <a:pt x="2555811" y="27520"/>
                </a:lnTo>
                <a:lnTo>
                  <a:pt x="2556751" y="27444"/>
                </a:lnTo>
                <a:lnTo>
                  <a:pt x="2558758" y="28409"/>
                </a:lnTo>
                <a:lnTo>
                  <a:pt x="2559304" y="28752"/>
                </a:lnTo>
                <a:lnTo>
                  <a:pt x="2561005" y="29400"/>
                </a:lnTo>
                <a:lnTo>
                  <a:pt x="2562212" y="29362"/>
                </a:lnTo>
                <a:lnTo>
                  <a:pt x="2566441" y="27736"/>
                </a:lnTo>
                <a:lnTo>
                  <a:pt x="2599740" y="27520"/>
                </a:lnTo>
                <a:lnTo>
                  <a:pt x="2600198" y="27444"/>
                </a:lnTo>
                <a:lnTo>
                  <a:pt x="2600591" y="27381"/>
                </a:lnTo>
                <a:lnTo>
                  <a:pt x="2602128" y="26987"/>
                </a:lnTo>
                <a:lnTo>
                  <a:pt x="2602319" y="26441"/>
                </a:lnTo>
                <a:lnTo>
                  <a:pt x="2602420" y="25857"/>
                </a:lnTo>
                <a:lnTo>
                  <a:pt x="2602446" y="25679"/>
                </a:lnTo>
                <a:lnTo>
                  <a:pt x="2602522" y="25196"/>
                </a:lnTo>
                <a:close/>
              </a:path>
              <a:path w="2723515" h="306704">
                <a:moveTo>
                  <a:pt x="2603881" y="126326"/>
                </a:moveTo>
                <a:lnTo>
                  <a:pt x="2603500" y="125806"/>
                </a:lnTo>
                <a:lnTo>
                  <a:pt x="2601366" y="125628"/>
                </a:lnTo>
                <a:lnTo>
                  <a:pt x="2599880" y="125717"/>
                </a:lnTo>
                <a:lnTo>
                  <a:pt x="2598407" y="125717"/>
                </a:lnTo>
                <a:lnTo>
                  <a:pt x="2595435" y="125755"/>
                </a:lnTo>
                <a:lnTo>
                  <a:pt x="2593695" y="125793"/>
                </a:lnTo>
                <a:lnTo>
                  <a:pt x="2593416" y="125958"/>
                </a:lnTo>
                <a:lnTo>
                  <a:pt x="2592997" y="126225"/>
                </a:lnTo>
                <a:lnTo>
                  <a:pt x="2592870" y="126441"/>
                </a:lnTo>
                <a:lnTo>
                  <a:pt x="2592717" y="126619"/>
                </a:lnTo>
                <a:lnTo>
                  <a:pt x="2592946" y="126796"/>
                </a:lnTo>
                <a:lnTo>
                  <a:pt x="2593162" y="127088"/>
                </a:lnTo>
                <a:lnTo>
                  <a:pt x="2596629" y="127520"/>
                </a:lnTo>
                <a:lnTo>
                  <a:pt x="2599855" y="127393"/>
                </a:lnTo>
                <a:lnTo>
                  <a:pt x="2603335" y="127165"/>
                </a:lnTo>
                <a:lnTo>
                  <a:pt x="2603665" y="126898"/>
                </a:lnTo>
                <a:lnTo>
                  <a:pt x="2603881" y="126326"/>
                </a:lnTo>
                <a:close/>
              </a:path>
              <a:path w="2723515" h="306704">
                <a:moveTo>
                  <a:pt x="2609431" y="126822"/>
                </a:moveTo>
                <a:lnTo>
                  <a:pt x="2609253" y="126174"/>
                </a:lnTo>
                <a:lnTo>
                  <a:pt x="2608948" y="125996"/>
                </a:lnTo>
                <a:lnTo>
                  <a:pt x="2608719" y="125920"/>
                </a:lnTo>
                <a:lnTo>
                  <a:pt x="2608465" y="125831"/>
                </a:lnTo>
                <a:lnTo>
                  <a:pt x="2608122" y="125806"/>
                </a:lnTo>
                <a:lnTo>
                  <a:pt x="2607132" y="126199"/>
                </a:lnTo>
                <a:lnTo>
                  <a:pt x="2607043" y="126593"/>
                </a:lnTo>
                <a:lnTo>
                  <a:pt x="2607627" y="126936"/>
                </a:lnTo>
                <a:lnTo>
                  <a:pt x="2607830" y="127063"/>
                </a:lnTo>
                <a:lnTo>
                  <a:pt x="2608122" y="127127"/>
                </a:lnTo>
                <a:lnTo>
                  <a:pt x="2608376" y="127114"/>
                </a:lnTo>
                <a:lnTo>
                  <a:pt x="2609050" y="127101"/>
                </a:lnTo>
                <a:lnTo>
                  <a:pt x="2609431" y="126822"/>
                </a:lnTo>
                <a:close/>
              </a:path>
              <a:path w="2723515" h="306704">
                <a:moveTo>
                  <a:pt x="2622219" y="24904"/>
                </a:moveTo>
                <a:lnTo>
                  <a:pt x="2621978" y="24739"/>
                </a:lnTo>
                <a:lnTo>
                  <a:pt x="2621750" y="24511"/>
                </a:lnTo>
                <a:lnTo>
                  <a:pt x="2619133" y="23533"/>
                </a:lnTo>
                <a:lnTo>
                  <a:pt x="2616670" y="24333"/>
                </a:lnTo>
                <a:lnTo>
                  <a:pt x="2613837" y="23926"/>
                </a:lnTo>
                <a:lnTo>
                  <a:pt x="2611526" y="24079"/>
                </a:lnTo>
                <a:lnTo>
                  <a:pt x="2608783" y="23774"/>
                </a:lnTo>
                <a:lnTo>
                  <a:pt x="2605786" y="24282"/>
                </a:lnTo>
                <a:lnTo>
                  <a:pt x="2604986" y="25146"/>
                </a:lnTo>
                <a:lnTo>
                  <a:pt x="2604833" y="25717"/>
                </a:lnTo>
                <a:lnTo>
                  <a:pt x="2605303" y="26809"/>
                </a:lnTo>
                <a:lnTo>
                  <a:pt x="2605824" y="27241"/>
                </a:lnTo>
                <a:lnTo>
                  <a:pt x="2607932" y="27419"/>
                </a:lnTo>
                <a:lnTo>
                  <a:pt x="2611894" y="27470"/>
                </a:lnTo>
                <a:lnTo>
                  <a:pt x="2612796" y="27266"/>
                </a:lnTo>
                <a:lnTo>
                  <a:pt x="2614955" y="26098"/>
                </a:lnTo>
                <a:lnTo>
                  <a:pt x="2616403" y="25831"/>
                </a:lnTo>
                <a:lnTo>
                  <a:pt x="2619171" y="26009"/>
                </a:lnTo>
                <a:lnTo>
                  <a:pt x="2620403" y="25984"/>
                </a:lnTo>
                <a:lnTo>
                  <a:pt x="2621800" y="25336"/>
                </a:lnTo>
                <a:lnTo>
                  <a:pt x="2621991" y="25095"/>
                </a:lnTo>
                <a:lnTo>
                  <a:pt x="2622219" y="24904"/>
                </a:lnTo>
                <a:close/>
              </a:path>
              <a:path w="2723515" h="306704">
                <a:moveTo>
                  <a:pt x="2627922" y="145084"/>
                </a:moveTo>
                <a:lnTo>
                  <a:pt x="2625864" y="143103"/>
                </a:lnTo>
                <a:lnTo>
                  <a:pt x="2625001" y="142849"/>
                </a:lnTo>
                <a:lnTo>
                  <a:pt x="2622016" y="144183"/>
                </a:lnTo>
                <a:lnTo>
                  <a:pt x="2620632" y="144551"/>
                </a:lnTo>
                <a:lnTo>
                  <a:pt x="2618346" y="144729"/>
                </a:lnTo>
                <a:lnTo>
                  <a:pt x="2618028" y="145148"/>
                </a:lnTo>
                <a:lnTo>
                  <a:pt x="2617508" y="146304"/>
                </a:lnTo>
                <a:lnTo>
                  <a:pt x="2618613" y="146405"/>
                </a:lnTo>
                <a:lnTo>
                  <a:pt x="2619794" y="146354"/>
                </a:lnTo>
                <a:lnTo>
                  <a:pt x="2621610" y="147472"/>
                </a:lnTo>
                <a:lnTo>
                  <a:pt x="2622385" y="147535"/>
                </a:lnTo>
                <a:lnTo>
                  <a:pt x="2624048" y="146748"/>
                </a:lnTo>
                <a:lnTo>
                  <a:pt x="2624950" y="146634"/>
                </a:lnTo>
                <a:lnTo>
                  <a:pt x="2626080" y="146342"/>
                </a:lnTo>
                <a:lnTo>
                  <a:pt x="2626385" y="146304"/>
                </a:lnTo>
                <a:lnTo>
                  <a:pt x="2627642" y="145999"/>
                </a:lnTo>
                <a:lnTo>
                  <a:pt x="2627922" y="145084"/>
                </a:lnTo>
                <a:close/>
              </a:path>
              <a:path w="2723515" h="306704">
                <a:moveTo>
                  <a:pt x="2629344" y="25044"/>
                </a:moveTo>
                <a:lnTo>
                  <a:pt x="2629217" y="24714"/>
                </a:lnTo>
                <a:lnTo>
                  <a:pt x="2628049" y="23990"/>
                </a:lnTo>
                <a:lnTo>
                  <a:pt x="2626969" y="23990"/>
                </a:lnTo>
                <a:lnTo>
                  <a:pt x="2625712" y="24599"/>
                </a:lnTo>
                <a:lnTo>
                  <a:pt x="2625598" y="24841"/>
                </a:lnTo>
                <a:lnTo>
                  <a:pt x="2625458" y="25006"/>
                </a:lnTo>
                <a:lnTo>
                  <a:pt x="2625661" y="25196"/>
                </a:lnTo>
                <a:lnTo>
                  <a:pt x="2625852" y="25514"/>
                </a:lnTo>
                <a:lnTo>
                  <a:pt x="2626080" y="25539"/>
                </a:lnTo>
                <a:lnTo>
                  <a:pt x="2626918" y="25628"/>
                </a:lnTo>
                <a:lnTo>
                  <a:pt x="2627769" y="25654"/>
                </a:lnTo>
                <a:lnTo>
                  <a:pt x="2628849" y="25603"/>
                </a:lnTo>
                <a:lnTo>
                  <a:pt x="2629116" y="25349"/>
                </a:lnTo>
                <a:lnTo>
                  <a:pt x="2629281" y="25133"/>
                </a:lnTo>
                <a:lnTo>
                  <a:pt x="2629344" y="25044"/>
                </a:lnTo>
                <a:close/>
              </a:path>
              <a:path w="2723515" h="306704">
                <a:moveTo>
                  <a:pt x="2635478" y="239979"/>
                </a:moveTo>
                <a:lnTo>
                  <a:pt x="2634640" y="239585"/>
                </a:lnTo>
                <a:lnTo>
                  <a:pt x="2634094" y="239318"/>
                </a:lnTo>
                <a:lnTo>
                  <a:pt x="2633522" y="239407"/>
                </a:lnTo>
                <a:lnTo>
                  <a:pt x="2633002" y="239941"/>
                </a:lnTo>
                <a:lnTo>
                  <a:pt x="2632964" y="240271"/>
                </a:lnTo>
                <a:lnTo>
                  <a:pt x="2633446" y="240830"/>
                </a:lnTo>
                <a:lnTo>
                  <a:pt x="2633980" y="240944"/>
                </a:lnTo>
                <a:lnTo>
                  <a:pt x="2634577" y="240715"/>
                </a:lnTo>
                <a:lnTo>
                  <a:pt x="2635440" y="240385"/>
                </a:lnTo>
                <a:lnTo>
                  <a:pt x="2635478" y="239979"/>
                </a:lnTo>
                <a:close/>
              </a:path>
              <a:path w="2723515" h="306704">
                <a:moveTo>
                  <a:pt x="2638628" y="88925"/>
                </a:moveTo>
                <a:lnTo>
                  <a:pt x="2638260" y="87972"/>
                </a:lnTo>
                <a:lnTo>
                  <a:pt x="2637599" y="87807"/>
                </a:lnTo>
                <a:lnTo>
                  <a:pt x="2636926" y="87896"/>
                </a:lnTo>
                <a:lnTo>
                  <a:pt x="2636621" y="87922"/>
                </a:lnTo>
                <a:lnTo>
                  <a:pt x="2636304" y="87909"/>
                </a:lnTo>
                <a:lnTo>
                  <a:pt x="2635339" y="88049"/>
                </a:lnTo>
                <a:lnTo>
                  <a:pt x="2634754" y="88430"/>
                </a:lnTo>
                <a:lnTo>
                  <a:pt x="2635097" y="89420"/>
                </a:lnTo>
                <a:lnTo>
                  <a:pt x="2635770" y="89585"/>
                </a:lnTo>
                <a:lnTo>
                  <a:pt x="2636443" y="89458"/>
                </a:lnTo>
                <a:lnTo>
                  <a:pt x="2636748" y="89433"/>
                </a:lnTo>
                <a:lnTo>
                  <a:pt x="2637053" y="89433"/>
                </a:lnTo>
                <a:lnTo>
                  <a:pt x="2637345" y="89382"/>
                </a:lnTo>
                <a:lnTo>
                  <a:pt x="2638044" y="89281"/>
                </a:lnTo>
                <a:lnTo>
                  <a:pt x="2638628" y="88925"/>
                </a:lnTo>
                <a:close/>
              </a:path>
              <a:path w="2723515" h="306704">
                <a:moveTo>
                  <a:pt x="2639072" y="147421"/>
                </a:moveTo>
                <a:lnTo>
                  <a:pt x="2639009" y="146812"/>
                </a:lnTo>
                <a:lnTo>
                  <a:pt x="2636558" y="144589"/>
                </a:lnTo>
                <a:lnTo>
                  <a:pt x="2635250" y="144640"/>
                </a:lnTo>
                <a:lnTo>
                  <a:pt x="2633942" y="145465"/>
                </a:lnTo>
                <a:lnTo>
                  <a:pt x="2632760" y="145961"/>
                </a:lnTo>
                <a:lnTo>
                  <a:pt x="2631694" y="146443"/>
                </a:lnTo>
                <a:lnTo>
                  <a:pt x="2631300" y="146799"/>
                </a:lnTo>
                <a:lnTo>
                  <a:pt x="2631021" y="147066"/>
                </a:lnTo>
                <a:lnTo>
                  <a:pt x="2631122" y="147472"/>
                </a:lnTo>
                <a:lnTo>
                  <a:pt x="2631389" y="147713"/>
                </a:lnTo>
                <a:lnTo>
                  <a:pt x="2632405" y="148259"/>
                </a:lnTo>
                <a:lnTo>
                  <a:pt x="2633218" y="148602"/>
                </a:lnTo>
                <a:lnTo>
                  <a:pt x="2635758" y="149847"/>
                </a:lnTo>
                <a:lnTo>
                  <a:pt x="2636634" y="149720"/>
                </a:lnTo>
                <a:lnTo>
                  <a:pt x="2639072" y="147421"/>
                </a:lnTo>
                <a:close/>
              </a:path>
              <a:path w="2723515" h="306704">
                <a:moveTo>
                  <a:pt x="2647823" y="274243"/>
                </a:moveTo>
                <a:lnTo>
                  <a:pt x="2647416" y="273773"/>
                </a:lnTo>
                <a:lnTo>
                  <a:pt x="2630919" y="273672"/>
                </a:lnTo>
                <a:lnTo>
                  <a:pt x="2629738" y="273888"/>
                </a:lnTo>
                <a:lnTo>
                  <a:pt x="2627261" y="275107"/>
                </a:lnTo>
                <a:lnTo>
                  <a:pt x="2625725" y="275437"/>
                </a:lnTo>
                <a:lnTo>
                  <a:pt x="2620581" y="275132"/>
                </a:lnTo>
                <a:lnTo>
                  <a:pt x="2616949" y="275297"/>
                </a:lnTo>
                <a:lnTo>
                  <a:pt x="2612694" y="275170"/>
                </a:lnTo>
                <a:lnTo>
                  <a:pt x="2608923" y="274358"/>
                </a:lnTo>
                <a:lnTo>
                  <a:pt x="2606649" y="275145"/>
                </a:lnTo>
                <a:lnTo>
                  <a:pt x="2599296" y="275196"/>
                </a:lnTo>
                <a:lnTo>
                  <a:pt x="2597886" y="274751"/>
                </a:lnTo>
                <a:lnTo>
                  <a:pt x="2595016" y="273570"/>
                </a:lnTo>
                <a:lnTo>
                  <a:pt x="2593543" y="273748"/>
                </a:lnTo>
                <a:lnTo>
                  <a:pt x="2590457" y="275170"/>
                </a:lnTo>
                <a:lnTo>
                  <a:pt x="2584018" y="275501"/>
                </a:lnTo>
                <a:lnTo>
                  <a:pt x="2583180" y="275856"/>
                </a:lnTo>
                <a:lnTo>
                  <a:pt x="2581389" y="277075"/>
                </a:lnTo>
                <a:lnTo>
                  <a:pt x="2579065" y="277114"/>
                </a:lnTo>
                <a:lnTo>
                  <a:pt x="2579357" y="277990"/>
                </a:lnTo>
                <a:lnTo>
                  <a:pt x="2580017" y="278663"/>
                </a:lnTo>
                <a:lnTo>
                  <a:pt x="2589428" y="279234"/>
                </a:lnTo>
                <a:lnTo>
                  <a:pt x="2595803" y="278980"/>
                </a:lnTo>
                <a:lnTo>
                  <a:pt x="2606891" y="279146"/>
                </a:lnTo>
                <a:lnTo>
                  <a:pt x="2628290" y="278790"/>
                </a:lnTo>
                <a:lnTo>
                  <a:pt x="2629154" y="278536"/>
                </a:lnTo>
                <a:lnTo>
                  <a:pt x="2632633" y="277063"/>
                </a:lnTo>
                <a:lnTo>
                  <a:pt x="2635326" y="277063"/>
                </a:lnTo>
                <a:lnTo>
                  <a:pt x="2639682" y="278955"/>
                </a:lnTo>
                <a:lnTo>
                  <a:pt x="2643555" y="278599"/>
                </a:lnTo>
                <a:lnTo>
                  <a:pt x="2645460" y="277647"/>
                </a:lnTo>
                <a:lnTo>
                  <a:pt x="2646603" y="276694"/>
                </a:lnTo>
                <a:lnTo>
                  <a:pt x="2647708" y="275323"/>
                </a:lnTo>
                <a:lnTo>
                  <a:pt x="2647823" y="274243"/>
                </a:lnTo>
                <a:close/>
              </a:path>
              <a:path w="2723515" h="306704">
                <a:moveTo>
                  <a:pt x="2652293" y="53022"/>
                </a:moveTo>
                <a:lnTo>
                  <a:pt x="2651798" y="52070"/>
                </a:lnTo>
                <a:lnTo>
                  <a:pt x="2650375" y="51752"/>
                </a:lnTo>
                <a:lnTo>
                  <a:pt x="2649436" y="51536"/>
                </a:lnTo>
                <a:lnTo>
                  <a:pt x="2646616" y="53771"/>
                </a:lnTo>
                <a:lnTo>
                  <a:pt x="2647162" y="54813"/>
                </a:lnTo>
                <a:lnTo>
                  <a:pt x="2649385" y="55346"/>
                </a:lnTo>
                <a:lnTo>
                  <a:pt x="2650198" y="55105"/>
                </a:lnTo>
                <a:lnTo>
                  <a:pt x="2650985" y="54737"/>
                </a:lnTo>
                <a:lnTo>
                  <a:pt x="2651239" y="54610"/>
                </a:lnTo>
                <a:lnTo>
                  <a:pt x="2651468" y="54394"/>
                </a:lnTo>
                <a:lnTo>
                  <a:pt x="2652293" y="53022"/>
                </a:lnTo>
                <a:close/>
              </a:path>
              <a:path w="2723515" h="306704">
                <a:moveTo>
                  <a:pt x="2655138" y="180174"/>
                </a:moveTo>
                <a:lnTo>
                  <a:pt x="2653881" y="179197"/>
                </a:lnTo>
                <a:lnTo>
                  <a:pt x="2653652" y="179285"/>
                </a:lnTo>
                <a:lnTo>
                  <a:pt x="2653411" y="179362"/>
                </a:lnTo>
                <a:lnTo>
                  <a:pt x="2653055" y="179603"/>
                </a:lnTo>
                <a:lnTo>
                  <a:pt x="2653055" y="180225"/>
                </a:lnTo>
                <a:lnTo>
                  <a:pt x="2653474" y="180479"/>
                </a:lnTo>
                <a:lnTo>
                  <a:pt x="2654109" y="180467"/>
                </a:lnTo>
                <a:lnTo>
                  <a:pt x="2654770" y="180441"/>
                </a:lnTo>
                <a:lnTo>
                  <a:pt x="2655138" y="180174"/>
                </a:lnTo>
                <a:close/>
              </a:path>
              <a:path w="2723515" h="306704">
                <a:moveTo>
                  <a:pt x="2657564" y="103822"/>
                </a:moveTo>
                <a:lnTo>
                  <a:pt x="2657284" y="102628"/>
                </a:lnTo>
                <a:lnTo>
                  <a:pt x="2657094" y="102120"/>
                </a:lnTo>
                <a:lnTo>
                  <a:pt x="2655951" y="101701"/>
                </a:lnTo>
                <a:lnTo>
                  <a:pt x="2655366" y="101625"/>
                </a:lnTo>
                <a:lnTo>
                  <a:pt x="2654655" y="101460"/>
                </a:lnTo>
                <a:lnTo>
                  <a:pt x="2653919" y="101523"/>
                </a:lnTo>
                <a:lnTo>
                  <a:pt x="2653042" y="101587"/>
                </a:lnTo>
                <a:lnTo>
                  <a:pt x="2651341" y="101815"/>
                </a:lnTo>
                <a:lnTo>
                  <a:pt x="2650706" y="102704"/>
                </a:lnTo>
                <a:lnTo>
                  <a:pt x="2650934" y="104432"/>
                </a:lnTo>
                <a:lnTo>
                  <a:pt x="2651417" y="104787"/>
                </a:lnTo>
                <a:lnTo>
                  <a:pt x="2653703" y="105181"/>
                </a:lnTo>
                <a:lnTo>
                  <a:pt x="2654846" y="105092"/>
                </a:lnTo>
                <a:lnTo>
                  <a:pt x="2656268" y="104838"/>
                </a:lnTo>
                <a:lnTo>
                  <a:pt x="2656509" y="104648"/>
                </a:lnTo>
                <a:lnTo>
                  <a:pt x="2657424" y="104267"/>
                </a:lnTo>
                <a:lnTo>
                  <a:pt x="2657564" y="103822"/>
                </a:lnTo>
                <a:close/>
              </a:path>
              <a:path w="2723515" h="306704">
                <a:moveTo>
                  <a:pt x="2664358" y="118249"/>
                </a:moveTo>
                <a:lnTo>
                  <a:pt x="2664256" y="117779"/>
                </a:lnTo>
                <a:lnTo>
                  <a:pt x="2664206" y="117576"/>
                </a:lnTo>
                <a:lnTo>
                  <a:pt x="2663863" y="117373"/>
                </a:lnTo>
                <a:lnTo>
                  <a:pt x="2663609" y="117284"/>
                </a:lnTo>
                <a:lnTo>
                  <a:pt x="2663355" y="117195"/>
                </a:lnTo>
                <a:lnTo>
                  <a:pt x="2662986" y="117144"/>
                </a:lnTo>
                <a:lnTo>
                  <a:pt x="2662745" y="117246"/>
                </a:lnTo>
                <a:lnTo>
                  <a:pt x="2661945" y="117563"/>
                </a:lnTo>
                <a:lnTo>
                  <a:pt x="2661856" y="117995"/>
                </a:lnTo>
                <a:lnTo>
                  <a:pt x="2662656" y="118503"/>
                </a:lnTo>
                <a:lnTo>
                  <a:pt x="2662974" y="118567"/>
                </a:lnTo>
                <a:lnTo>
                  <a:pt x="2663240" y="118567"/>
                </a:lnTo>
                <a:lnTo>
                  <a:pt x="2663952" y="118554"/>
                </a:lnTo>
                <a:lnTo>
                  <a:pt x="2664358" y="118249"/>
                </a:lnTo>
                <a:close/>
              </a:path>
              <a:path w="2723515" h="306704">
                <a:moveTo>
                  <a:pt x="2666873" y="265099"/>
                </a:moveTo>
                <a:lnTo>
                  <a:pt x="2666009" y="263613"/>
                </a:lnTo>
                <a:lnTo>
                  <a:pt x="2662948" y="263194"/>
                </a:lnTo>
                <a:lnTo>
                  <a:pt x="2660510" y="263423"/>
                </a:lnTo>
                <a:lnTo>
                  <a:pt x="2656522" y="263309"/>
                </a:lnTo>
                <a:lnTo>
                  <a:pt x="2655100" y="263715"/>
                </a:lnTo>
                <a:lnTo>
                  <a:pt x="2653169" y="264553"/>
                </a:lnTo>
                <a:lnTo>
                  <a:pt x="2652598" y="264375"/>
                </a:lnTo>
                <a:lnTo>
                  <a:pt x="2651214" y="263652"/>
                </a:lnTo>
                <a:lnTo>
                  <a:pt x="2650337" y="263398"/>
                </a:lnTo>
                <a:lnTo>
                  <a:pt x="2644546" y="263321"/>
                </a:lnTo>
                <a:lnTo>
                  <a:pt x="2641803" y="264744"/>
                </a:lnTo>
                <a:lnTo>
                  <a:pt x="2641142" y="264820"/>
                </a:lnTo>
                <a:lnTo>
                  <a:pt x="2615895" y="267335"/>
                </a:lnTo>
                <a:lnTo>
                  <a:pt x="2616047" y="267817"/>
                </a:lnTo>
                <a:lnTo>
                  <a:pt x="2617851" y="268554"/>
                </a:lnTo>
                <a:lnTo>
                  <a:pt x="2629027" y="268439"/>
                </a:lnTo>
                <a:lnTo>
                  <a:pt x="2629649" y="268173"/>
                </a:lnTo>
                <a:lnTo>
                  <a:pt x="2631059" y="267347"/>
                </a:lnTo>
                <a:lnTo>
                  <a:pt x="2634157" y="268617"/>
                </a:lnTo>
                <a:lnTo>
                  <a:pt x="2635631" y="268719"/>
                </a:lnTo>
                <a:lnTo>
                  <a:pt x="2638450" y="267398"/>
                </a:lnTo>
                <a:lnTo>
                  <a:pt x="2639847" y="266941"/>
                </a:lnTo>
                <a:lnTo>
                  <a:pt x="2652382" y="267004"/>
                </a:lnTo>
                <a:lnTo>
                  <a:pt x="2658465" y="267042"/>
                </a:lnTo>
                <a:lnTo>
                  <a:pt x="2663952" y="266865"/>
                </a:lnTo>
                <a:lnTo>
                  <a:pt x="2665628" y="266522"/>
                </a:lnTo>
                <a:lnTo>
                  <a:pt x="2666873" y="265099"/>
                </a:lnTo>
                <a:close/>
              </a:path>
              <a:path w="2723515" h="306704">
                <a:moveTo>
                  <a:pt x="2668193" y="202031"/>
                </a:moveTo>
                <a:lnTo>
                  <a:pt x="2667851" y="201726"/>
                </a:lnTo>
                <a:lnTo>
                  <a:pt x="2667152" y="201625"/>
                </a:lnTo>
                <a:lnTo>
                  <a:pt x="2666885" y="201676"/>
                </a:lnTo>
                <a:lnTo>
                  <a:pt x="2666581" y="201676"/>
                </a:lnTo>
                <a:lnTo>
                  <a:pt x="2666365" y="201803"/>
                </a:lnTo>
                <a:lnTo>
                  <a:pt x="2666161" y="201917"/>
                </a:lnTo>
                <a:lnTo>
                  <a:pt x="2665882" y="202260"/>
                </a:lnTo>
                <a:lnTo>
                  <a:pt x="2666200" y="202971"/>
                </a:lnTo>
                <a:lnTo>
                  <a:pt x="2666746" y="203187"/>
                </a:lnTo>
                <a:lnTo>
                  <a:pt x="2667393" y="202984"/>
                </a:lnTo>
                <a:lnTo>
                  <a:pt x="2667635" y="202907"/>
                </a:lnTo>
                <a:lnTo>
                  <a:pt x="2667939" y="202692"/>
                </a:lnTo>
                <a:lnTo>
                  <a:pt x="2668016" y="202488"/>
                </a:lnTo>
                <a:lnTo>
                  <a:pt x="2668193" y="202031"/>
                </a:lnTo>
                <a:close/>
              </a:path>
              <a:path w="2723515" h="306704">
                <a:moveTo>
                  <a:pt x="2673566" y="276555"/>
                </a:moveTo>
                <a:lnTo>
                  <a:pt x="2673439" y="276098"/>
                </a:lnTo>
                <a:lnTo>
                  <a:pt x="2673388" y="275907"/>
                </a:lnTo>
                <a:lnTo>
                  <a:pt x="2673083" y="275704"/>
                </a:lnTo>
                <a:lnTo>
                  <a:pt x="2672854" y="275628"/>
                </a:lnTo>
                <a:lnTo>
                  <a:pt x="2672600" y="275551"/>
                </a:lnTo>
                <a:lnTo>
                  <a:pt x="2672257" y="275526"/>
                </a:lnTo>
                <a:lnTo>
                  <a:pt x="2672016" y="275628"/>
                </a:lnTo>
                <a:lnTo>
                  <a:pt x="2671254" y="275932"/>
                </a:lnTo>
                <a:lnTo>
                  <a:pt x="2671165" y="276352"/>
                </a:lnTo>
                <a:lnTo>
                  <a:pt x="2671965" y="276847"/>
                </a:lnTo>
                <a:lnTo>
                  <a:pt x="2672270" y="276898"/>
                </a:lnTo>
                <a:lnTo>
                  <a:pt x="2673210" y="276860"/>
                </a:lnTo>
                <a:lnTo>
                  <a:pt x="2673566" y="276555"/>
                </a:lnTo>
                <a:close/>
              </a:path>
              <a:path w="2723515" h="306704">
                <a:moveTo>
                  <a:pt x="2673591" y="167830"/>
                </a:moveTo>
                <a:lnTo>
                  <a:pt x="2673375" y="167640"/>
                </a:lnTo>
                <a:lnTo>
                  <a:pt x="2673172" y="167411"/>
                </a:lnTo>
                <a:lnTo>
                  <a:pt x="2671838" y="166776"/>
                </a:lnTo>
                <a:lnTo>
                  <a:pt x="2668193" y="166928"/>
                </a:lnTo>
                <a:lnTo>
                  <a:pt x="2667330" y="167563"/>
                </a:lnTo>
                <a:lnTo>
                  <a:pt x="2666949" y="168668"/>
                </a:lnTo>
                <a:lnTo>
                  <a:pt x="2668333" y="168706"/>
                </a:lnTo>
                <a:lnTo>
                  <a:pt x="2669819" y="168783"/>
                </a:lnTo>
                <a:lnTo>
                  <a:pt x="2671838" y="168757"/>
                </a:lnTo>
                <a:lnTo>
                  <a:pt x="2673197" y="168275"/>
                </a:lnTo>
                <a:lnTo>
                  <a:pt x="2673375" y="168008"/>
                </a:lnTo>
                <a:lnTo>
                  <a:pt x="2673591" y="167830"/>
                </a:lnTo>
                <a:close/>
              </a:path>
              <a:path w="2723515" h="306704">
                <a:moveTo>
                  <a:pt x="2675979" y="118770"/>
                </a:moveTo>
                <a:lnTo>
                  <a:pt x="2675737" y="117716"/>
                </a:lnTo>
                <a:lnTo>
                  <a:pt x="2675039" y="116890"/>
                </a:lnTo>
                <a:lnTo>
                  <a:pt x="2674048" y="116293"/>
                </a:lnTo>
                <a:lnTo>
                  <a:pt x="2673820" y="116141"/>
                </a:lnTo>
                <a:lnTo>
                  <a:pt x="2673477" y="116014"/>
                </a:lnTo>
                <a:lnTo>
                  <a:pt x="2673032" y="116116"/>
                </a:lnTo>
                <a:lnTo>
                  <a:pt x="2672804" y="116420"/>
                </a:lnTo>
                <a:lnTo>
                  <a:pt x="2672296" y="118275"/>
                </a:lnTo>
                <a:lnTo>
                  <a:pt x="2672410" y="119570"/>
                </a:lnTo>
                <a:lnTo>
                  <a:pt x="2673908" y="119888"/>
                </a:lnTo>
                <a:lnTo>
                  <a:pt x="2674556" y="119329"/>
                </a:lnTo>
                <a:lnTo>
                  <a:pt x="2675534" y="118859"/>
                </a:lnTo>
                <a:lnTo>
                  <a:pt x="2675826" y="118808"/>
                </a:lnTo>
                <a:lnTo>
                  <a:pt x="2675979" y="118770"/>
                </a:lnTo>
                <a:close/>
              </a:path>
              <a:path w="2723515" h="306704">
                <a:moveTo>
                  <a:pt x="2679115" y="119672"/>
                </a:moveTo>
                <a:lnTo>
                  <a:pt x="2678798" y="119075"/>
                </a:lnTo>
                <a:lnTo>
                  <a:pt x="2678290" y="118872"/>
                </a:lnTo>
                <a:lnTo>
                  <a:pt x="2677693" y="118872"/>
                </a:lnTo>
                <a:lnTo>
                  <a:pt x="2677134" y="118872"/>
                </a:lnTo>
                <a:lnTo>
                  <a:pt x="2676575" y="118846"/>
                </a:lnTo>
                <a:lnTo>
                  <a:pt x="2676118" y="118833"/>
                </a:lnTo>
                <a:lnTo>
                  <a:pt x="2676182" y="119291"/>
                </a:lnTo>
                <a:lnTo>
                  <a:pt x="2676474" y="119735"/>
                </a:lnTo>
                <a:lnTo>
                  <a:pt x="2677464" y="120294"/>
                </a:lnTo>
                <a:lnTo>
                  <a:pt x="2677998" y="120370"/>
                </a:lnTo>
                <a:lnTo>
                  <a:pt x="2678747" y="120027"/>
                </a:lnTo>
                <a:lnTo>
                  <a:pt x="2679115" y="119672"/>
                </a:lnTo>
                <a:close/>
              </a:path>
              <a:path w="2723515" h="306704">
                <a:moveTo>
                  <a:pt x="2686913" y="275183"/>
                </a:moveTo>
                <a:lnTo>
                  <a:pt x="2686824" y="274955"/>
                </a:lnTo>
                <a:lnTo>
                  <a:pt x="2686735" y="274726"/>
                </a:lnTo>
                <a:lnTo>
                  <a:pt x="2686481" y="274472"/>
                </a:lnTo>
                <a:lnTo>
                  <a:pt x="2686253" y="274396"/>
                </a:lnTo>
                <a:lnTo>
                  <a:pt x="2685567" y="274205"/>
                </a:lnTo>
                <a:lnTo>
                  <a:pt x="2685135" y="275437"/>
                </a:lnTo>
                <a:lnTo>
                  <a:pt x="2685669" y="276085"/>
                </a:lnTo>
                <a:lnTo>
                  <a:pt x="2685796" y="276225"/>
                </a:lnTo>
                <a:lnTo>
                  <a:pt x="2686062" y="276250"/>
                </a:lnTo>
                <a:lnTo>
                  <a:pt x="2686266" y="276326"/>
                </a:lnTo>
                <a:lnTo>
                  <a:pt x="2686443" y="276136"/>
                </a:lnTo>
                <a:lnTo>
                  <a:pt x="2686685" y="275971"/>
                </a:lnTo>
                <a:lnTo>
                  <a:pt x="2686862" y="275501"/>
                </a:lnTo>
                <a:lnTo>
                  <a:pt x="2686913" y="275183"/>
                </a:lnTo>
                <a:close/>
              </a:path>
              <a:path w="2723515" h="306704">
                <a:moveTo>
                  <a:pt x="2692577" y="201955"/>
                </a:moveTo>
                <a:lnTo>
                  <a:pt x="2692311" y="201066"/>
                </a:lnTo>
                <a:lnTo>
                  <a:pt x="2692222" y="200799"/>
                </a:lnTo>
                <a:lnTo>
                  <a:pt x="2691650" y="200253"/>
                </a:lnTo>
                <a:lnTo>
                  <a:pt x="2691130" y="200329"/>
                </a:lnTo>
                <a:lnTo>
                  <a:pt x="2690076" y="201091"/>
                </a:lnTo>
                <a:lnTo>
                  <a:pt x="2689771" y="201549"/>
                </a:lnTo>
                <a:lnTo>
                  <a:pt x="2689656" y="202120"/>
                </a:lnTo>
                <a:lnTo>
                  <a:pt x="2689796" y="202311"/>
                </a:lnTo>
                <a:lnTo>
                  <a:pt x="2689910" y="202565"/>
                </a:lnTo>
                <a:lnTo>
                  <a:pt x="2690101" y="202679"/>
                </a:lnTo>
                <a:lnTo>
                  <a:pt x="2690609" y="202984"/>
                </a:lnTo>
                <a:lnTo>
                  <a:pt x="2691168" y="202971"/>
                </a:lnTo>
                <a:lnTo>
                  <a:pt x="2691701" y="202717"/>
                </a:lnTo>
                <a:lnTo>
                  <a:pt x="2692323" y="202425"/>
                </a:lnTo>
                <a:lnTo>
                  <a:pt x="2692577" y="201955"/>
                </a:lnTo>
                <a:close/>
              </a:path>
              <a:path w="2723515" h="306704">
                <a:moveTo>
                  <a:pt x="2693492" y="178015"/>
                </a:moveTo>
                <a:lnTo>
                  <a:pt x="2693174" y="177495"/>
                </a:lnTo>
                <a:lnTo>
                  <a:pt x="2689148" y="176911"/>
                </a:lnTo>
                <a:lnTo>
                  <a:pt x="2683687" y="177126"/>
                </a:lnTo>
                <a:lnTo>
                  <a:pt x="2677604" y="177114"/>
                </a:lnTo>
                <a:lnTo>
                  <a:pt x="2669946" y="177228"/>
                </a:lnTo>
                <a:lnTo>
                  <a:pt x="2668765" y="176149"/>
                </a:lnTo>
                <a:lnTo>
                  <a:pt x="2667038" y="175742"/>
                </a:lnTo>
                <a:lnTo>
                  <a:pt x="2666669" y="175729"/>
                </a:lnTo>
                <a:lnTo>
                  <a:pt x="2665069" y="176441"/>
                </a:lnTo>
                <a:lnTo>
                  <a:pt x="2661742" y="178079"/>
                </a:lnTo>
                <a:lnTo>
                  <a:pt x="2661653" y="178600"/>
                </a:lnTo>
                <a:lnTo>
                  <a:pt x="2662301" y="180327"/>
                </a:lnTo>
                <a:lnTo>
                  <a:pt x="2663812" y="180695"/>
                </a:lnTo>
                <a:lnTo>
                  <a:pt x="2664739" y="180835"/>
                </a:lnTo>
                <a:lnTo>
                  <a:pt x="2668981" y="180797"/>
                </a:lnTo>
                <a:lnTo>
                  <a:pt x="2675940" y="180606"/>
                </a:lnTo>
                <a:lnTo>
                  <a:pt x="2676829" y="180378"/>
                </a:lnTo>
                <a:lnTo>
                  <a:pt x="2678696" y="179336"/>
                </a:lnTo>
                <a:lnTo>
                  <a:pt x="2680170" y="179057"/>
                </a:lnTo>
                <a:lnTo>
                  <a:pt x="2685351" y="179209"/>
                </a:lnTo>
                <a:lnTo>
                  <a:pt x="2688996" y="179476"/>
                </a:lnTo>
                <a:lnTo>
                  <a:pt x="2692870" y="178866"/>
                </a:lnTo>
                <a:lnTo>
                  <a:pt x="2693174" y="178600"/>
                </a:lnTo>
                <a:lnTo>
                  <a:pt x="2693492" y="178015"/>
                </a:lnTo>
                <a:close/>
              </a:path>
              <a:path w="2723515" h="306704">
                <a:moveTo>
                  <a:pt x="2697403" y="200761"/>
                </a:moveTo>
                <a:lnTo>
                  <a:pt x="2697022" y="200113"/>
                </a:lnTo>
                <a:lnTo>
                  <a:pt x="2696705" y="199961"/>
                </a:lnTo>
                <a:lnTo>
                  <a:pt x="2696451" y="199898"/>
                </a:lnTo>
                <a:lnTo>
                  <a:pt x="2695829" y="199745"/>
                </a:lnTo>
                <a:lnTo>
                  <a:pt x="2695283" y="199986"/>
                </a:lnTo>
                <a:lnTo>
                  <a:pt x="2694940" y="200533"/>
                </a:lnTo>
                <a:lnTo>
                  <a:pt x="2695283" y="201002"/>
                </a:lnTo>
                <a:lnTo>
                  <a:pt x="2695537" y="201129"/>
                </a:lnTo>
                <a:lnTo>
                  <a:pt x="2695765" y="201244"/>
                </a:lnTo>
                <a:lnTo>
                  <a:pt x="2696108" y="201295"/>
                </a:lnTo>
                <a:lnTo>
                  <a:pt x="2697099" y="201142"/>
                </a:lnTo>
                <a:lnTo>
                  <a:pt x="2697403" y="200761"/>
                </a:lnTo>
                <a:close/>
              </a:path>
              <a:path w="2723515" h="306704">
                <a:moveTo>
                  <a:pt x="2700947" y="224574"/>
                </a:moveTo>
                <a:lnTo>
                  <a:pt x="2700858" y="224053"/>
                </a:lnTo>
                <a:lnTo>
                  <a:pt x="2699054" y="222199"/>
                </a:lnTo>
                <a:lnTo>
                  <a:pt x="2697429" y="221818"/>
                </a:lnTo>
                <a:lnTo>
                  <a:pt x="2694940" y="222732"/>
                </a:lnTo>
                <a:lnTo>
                  <a:pt x="2694698" y="223240"/>
                </a:lnTo>
                <a:lnTo>
                  <a:pt x="2694762" y="223837"/>
                </a:lnTo>
                <a:lnTo>
                  <a:pt x="2694698" y="224726"/>
                </a:lnTo>
                <a:lnTo>
                  <a:pt x="2695308" y="225259"/>
                </a:lnTo>
                <a:lnTo>
                  <a:pt x="2697543" y="225628"/>
                </a:lnTo>
                <a:lnTo>
                  <a:pt x="2698712" y="225475"/>
                </a:lnTo>
                <a:lnTo>
                  <a:pt x="2700159" y="225323"/>
                </a:lnTo>
                <a:lnTo>
                  <a:pt x="2700477" y="225145"/>
                </a:lnTo>
                <a:lnTo>
                  <a:pt x="2700947" y="224574"/>
                </a:lnTo>
                <a:close/>
              </a:path>
              <a:path w="2723515" h="306704">
                <a:moveTo>
                  <a:pt x="2703461" y="177368"/>
                </a:moveTo>
                <a:lnTo>
                  <a:pt x="2702890" y="176187"/>
                </a:lnTo>
                <a:lnTo>
                  <a:pt x="2702344" y="176034"/>
                </a:lnTo>
                <a:lnTo>
                  <a:pt x="2701163" y="175971"/>
                </a:lnTo>
                <a:lnTo>
                  <a:pt x="2700578" y="176098"/>
                </a:lnTo>
                <a:lnTo>
                  <a:pt x="2700032" y="177406"/>
                </a:lnTo>
                <a:lnTo>
                  <a:pt x="2700528" y="178396"/>
                </a:lnTo>
                <a:lnTo>
                  <a:pt x="2701531" y="178638"/>
                </a:lnTo>
                <a:lnTo>
                  <a:pt x="2701836" y="178587"/>
                </a:lnTo>
                <a:lnTo>
                  <a:pt x="2702204" y="178587"/>
                </a:lnTo>
                <a:lnTo>
                  <a:pt x="2702839" y="178409"/>
                </a:lnTo>
                <a:lnTo>
                  <a:pt x="2703461" y="177368"/>
                </a:lnTo>
                <a:close/>
              </a:path>
              <a:path w="2723515" h="306704">
                <a:moveTo>
                  <a:pt x="2710027" y="107670"/>
                </a:moveTo>
                <a:lnTo>
                  <a:pt x="2709761" y="107264"/>
                </a:lnTo>
                <a:lnTo>
                  <a:pt x="2709634" y="107035"/>
                </a:lnTo>
                <a:lnTo>
                  <a:pt x="2709329" y="106832"/>
                </a:lnTo>
                <a:lnTo>
                  <a:pt x="2709062" y="106768"/>
                </a:lnTo>
                <a:lnTo>
                  <a:pt x="2708491" y="106654"/>
                </a:lnTo>
                <a:lnTo>
                  <a:pt x="2707894" y="106641"/>
                </a:lnTo>
                <a:lnTo>
                  <a:pt x="2707436" y="106578"/>
                </a:lnTo>
                <a:lnTo>
                  <a:pt x="2707005" y="106578"/>
                </a:lnTo>
                <a:lnTo>
                  <a:pt x="2706700" y="106527"/>
                </a:lnTo>
                <a:lnTo>
                  <a:pt x="2705849" y="106718"/>
                </a:lnTo>
                <a:lnTo>
                  <a:pt x="2705277" y="106870"/>
                </a:lnTo>
                <a:lnTo>
                  <a:pt x="2704109" y="107340"/>
                </a:lnTo>
                <a:lnTo>
                  <a:pt x="2703931" y="107835"/>
                </a:lnTo>
                <a:lnTo>
                  <a:pt x="2703906" y="109029"/>
                </a:lnTo>
                <a:lnTo>
                  <a:pt x="2704058" y="109524"/>
                </a:lnTo>
                <a:lnTo>
                  <a:pt x="2704719" y="109753"/>
                </a:lnTo>
                <a:lnTo>
                  <a:pt x="2706547" y="110439"/>
                </a:lnTo>
                <a:lnTo>
                  <a:pt x="2708173" y="110134"/>
                </a:lnTo>
                <a:lnTo>
                  <a:pt x="2709900" y="108191"/>
                </a:lnTo>
                <a:lnTo>
                  <a:pt x="2710027" y="107670"/>
                </a:lnTo>
                <a:close/>
              </a:path>
              <a:path w="2723515" h="306704">
                <a:moveTo>
                  <a:pt x="2710218" y="64833"/>
                </a:moveTo>
                <a:lnTo>
                  <a:pt x="2710015" y="64427"/>
                </a:lnTo>
                <a:lnTo>
                  <a:pt x="2709735" y="63906"/>
                </a:lnTo>
                <a:lnTo>
                  <a:pt x="2709100" y="63754"/>
                </a:lnTo>
                <a:lnTo>
                  <a:pt x="2708478" y="63842"/>
                </a:lnTo>
                <a:lnTo>
                  <a:pt x="2707881" y="63881"/>
                </a:lnTo>
                <a:lnTo>
                  <a:pt x="2707284" y="63842"/>
                </a:lnTo>
                <a:lnTo>
                  <a:pt x="2706128" y="64198"/>
                </a:lnTo>
                <a:lnTo>
                  <a:pt x="2705874" y="64693"/>
                </a:lnTo>
                <a:lnTo>
                  <a:pt x="2705570" y="65836"/>
                </a:lnTo>
                <a:lnTo>
                  <a:pt x="2705697" y="66357"/>
                </a:lnTo>
                <a:lnTo>
                  <a:pt x="2707182" y="66916"/>
                </a:lnTo>
                <a:lnTo>
                  <a:pt x="2708033" y="66890"/>
                </a:lnTo>
                <a:lnTo>
                  <a:pt x="2708783" y="66344"/>
                </a:lnTo>
                <a:lnTo>
                  <a:pt x="2709024" y="66179"/>
                </a:lnTo>
                <a:lnTo>
                  <a:pt x="2709888" y="65354"/>
                </a:lnTo>
                <a:lnTo>
                  <a:pt x="2710218" y="64833"/>
                </a:lnTo>
                <a:close/>
              </a:path>
              <a:path w="2723515" h="306704">
                <a:moveTo>
                  <a:pt x="2713698" y="131686"/>
                </a:moveTo>
                <a:lnTo>
                  <a:pt x="2710700" y="130860"/>
                </a:lnTo>
                <a:lnTo>
                  <a:pt x="2709722" y="131470"/>
                </a:lnTo>
                <a:lnTo>
                  <a:pt x="2710269" y="132448"/>
                </a:lnTo>
                <a:lnTo>
                  <a:pt x="2710815" y="132613"/>
                </a:lnTo>
                <a:lnTo>
                  <a:pt x="2711424" y="132499"/>
                </a:lnTo>
                <a:lnTo>
                  <a:pt x="2711970" y="132422"/>
                </a:lnTo>
                <a:lnTo>
                  <a:pt x="2712529" y="132397"/>
                </a:lnTo>
                <a:lnTo>
                  <a:pt x="2713291" y="132207"/>
                </a:lnTo>
                <a:lnTo>
                  <a:pt x="2713520" y="131965"/>
                </a:lnTo>
                <a:lnTo>
                  <a:pt x="2713698" y="131686"/>
                </a:lnTo>
                <a:close/>
              </a:path>
              <a:path w="2723515" h="306704">
                <a:moveTo>
                  <a:pt x="2720797" y="70485"/>
                </a:moveTo>
                <a:lnTo>
                  <a:pt x="2720492" y="69215"/>
                </a:lnTo>
                <a:lnTo>
                  <a:pt x="2691498" y="69215"/>
                </a:lnTo>
                <a:lnTo>
                  <a:pt x="2691993" y="66675"/>
                </a:lnTo>
                <a:lnTo>
                  <a:pt x="2685592" y="66675"/>
                </a:lnTo>
                <a:lnTo>
                  <a:pt x="2685110" y="69215"/>
                </a:lnTo>
                <a:lnTo>
                  <a:pt x="2683548" y="70485"/>
                </a:lnTo>
                <a:lnTo>
                  <a:pt x="2680525" y="70485"/>
                </a:lnTo>
                <a:lnTo>
                  <a:pt x="2681605" y="69215"/>
                </a:lnTo>
                <a:lnTo>
                  <a:pt x="2682849" y="69215"/>
                </a:lnTo>
                <a:lnTo>
                  <a:pt x="2683332" y="67945"/>
                </a:lnTo>
                <a:lnTo>
                  <a:pt x="2682583" y="66675"/>
                </a:lnTo>
                <a:lnTo>
                  <a:pt x="2682011" y="66675"/>
                </a:lnTo>
                <a:lnTo>
                  <a:pt x="2679890" y="65405"/>
                </a:lnTo>
                <a:lnTo>
                  <a:pt x="2678303" y="65405"/>
                </a:lnTo>
                <a:lnTo>
                  <a:pt x="2674645" y="67945"/>
                </a:lnTo>
                <a:lnTo>
                  <a:pt x="2667990" y="67945"/>
                </a:lnTo>
                <a:lnTo>
                  <a:pt x="2666606" y="66675"/>
                </a:lnTo>
                <a:lnTo>
                  <a:pt x="2666123" y="66675"/>
                </a:lnTo>
                <a:lnTo>
                  <a:pt x="2666123" y="70485"/>
                </a:lnTo>
                <a:lnTo>
                  <a:pt x="2665526" y="70485"/>
                </a:lnTo>
                <a:lnTo>
                  <a:pt x="2664231" y="71755"/>
                </a:lnTo>
                <a:lnTo>
                  <a:pt x="2661424" y="71755"/>
                </a:lnTo>
                <a:lnTo>
                  <a:pt x="2660789" y="70485"/>
                </a:lnTo>
                <a:lnTo>
                  <a:pt x="2660472" y="70485"/>
                </a:lnTo>
                <a:lnTo>
                  <a:pt x="2661031" y="69215"/>
                </a:lnTo>
                <a:lnTo>
                  <a:pt x="2665704" y="69215"/>
                </a:lnTo>
                <a:lnTo>
                  <a:pt x="2666123" y="70485"/>
                </a:lnTo>
                <a:lnTo>
                  <a:pt x="2666123" y="66675"/>
                </a:lnTo>
                <a:lnTo>
                  <a:pt x="2663825" y="67945"/>
                </a:lnTo>
                <a:lnTo>
                  <a:pt x="2654871" y="67945"/>
                </a:lnTo>
                <a:lnTo>
                  <a:pt x="2653284" y="70485"/>
                </a:lnTo>
                <a:lnTo>
                  <a:pt x="2652826" y="70485"/>
                </a:lnTo>
                <a:lnTo>
                  <a:pt x="2651455" y="67945"/>
                </a:lnTo>
                <a:lnTo>
                  <a:pt x="2625750" y="67945"/>
                </a:lnTo>
                <a:lnTo>
                  <a:pt x="2622931" y="69215"/>
                </a:lnTo>
                <a:lnTo>
                  <a:pt x="2618981" y="69215"/>
                </a:lnTo>
                <a:lnTo>
                  <a:pt x="2617914" y="67945"/>
                </a:lnTo>
                <a:lnTo>
                  <a:pt x="2617622" y="67945"/>
                </a:lnTo>
                <a:lnTo>
                  <a:pt x="2616746" y="66675"/>
                </a:lnTo>
                <a:lnTo>
                  <a:pt x="2616035" y="66675"/>
                </a:lnTo>
                <a:lnTo>
                  <a:pt x="2608618" y="65405"/>
                </a:lnTo>
                <a:lnTo>
                  <a:pt x="2602217" y="66675"/>
                </a:lnTo>
                <a:lnTo>
                  <a:pt x="2598788" y="66675"/>
                </a:lnTo>
                <a:lnTo>
                  <a:pt x="2598788" y="79375"/>
                </a:lnTo>
                <a:lnTo>
                  <a:pt x="2596286" y="79375"/>
                </a:lnTo>
                <a:lnTo>
                  <a:pt x="2596985" y="78105"/>
                </a:lnTo>
                <a:lnTo>
                  <a:pt x="2597670" y="78105"/>
                </a:lnTo>
                <a:lnTo>
                  <a:pt x="2598788" y="79375"/>
                </a:lnTo>
                <a:lnTo>
                  <a:pt x="2598788" y="66675"/>
                </a:lnTo>
                <a:lnTo>
                  <a:pt x="2592971" y="66675"/>
                </a:lnTo>
                <a:lnTo>
                  <a:pt x="2591816" y="67945"/>
                </a:lnTo>
                <a:lnTo>
                  <a:pt x="2581579" y="67945"/>
                </a:lnTo>
                <a:lnTo>
                  <a:pt x="2581579" y="80645"/>
                </a:lnTo>
                <a:lnTo>
                  <a:pt x="2581021" y="81915"/>
                </a:lnTo>
                <a:lnTo>
                  <a:pt x="2580144" y="80645"/>
                </a:lnTo>
                <a:lnTo>
                  <a:pt x="2581579" y="80645"/>
                </a:lnTo>
                <a:lnTo>
                  <a:pt x="2581579" y="67945"/>
                </a:lnTo>
                <a:lnTo>
                  <a:pt x="2581440" y="67945"/>
                </a:lnTo>
                <a:lnTo>
                  <a:pt x="2576639" y="66675"/>
                </a:lnTo>
                <a:lnTo>
                  <a:pt x="2576271" y="66675"/>
                </a:lnTo>
                <a:lnTo>
                  <a:pt x="2576601" y="65405"/>
                </a:lnTo>
                <a:lnTo>
                  <a:pt x="2576449" y="64135"/>
                </a:lnTo>
                <a:lnTo>
                  <a:pt x="2576030" y="64135"/>
                </a:lnTo>
                <a:lnTo>
                  <a:pt x="2575153" y="62865"/>
                </a:lnTo>
                <a:lnTo>
                  <a:pt x="2574506" y="62865"/>
                </a:lnTo>
                <a:lnTo>
                  <a:pt x="2574417" y="61595"/>
                </a:lnTo>
                <a:lnTo>
                  <a:pt x="2575420" y="61595"/>
                </a:lnTo>
                <a:lnTo>
                  <a:pt x="2576652" y="60325"/>
                </a:lnTo>
                <a:lnTo>
                  <a:pt x="2577211" y="59055"/>
                </a:lnTo>
                <a:lnTo>
                  <a:pt x="2577401" y="57785"/>
                </a:lnTo>
                <a:lnTo>
                  <a:pt x="2577452" y="56515"/>
                </a:lnTo>
                <a:lnTo>
                  <a:pt x="2577655" y="55245"/>
                </a:lnTo>
                <a:lnTo>
                  <a:pt x="2578900" y="55245"/>
                </a:lnTo>
                <a:lnTo>
                  <a:pt x="2579154" y="56515"/>
                </a:lnTo>
                <a:lnTo>
                  <a:pt x="2581300" y="59055"/>
                </a:lnTo>
                <a:lnTo>
                  <a:pt x="2598547" y="59055"/>
                </a:lnTo>
                <a:lnTo>
                  <a:pt x="2600147" y="57785"/>
                </a:lnTo>
                <a:lnTo>
                  <a:pt x="2603728" y="57785"/>
                </a:lnTo>
                <a:lnTo>
                  <a:pt x="2605481" y="56515"/>
                </a:lnTo>
                <a:lnTo>
                  <a:pt x="2606751" y="55245"/>
                </a:lnTo>
                <a:lnTo>
                  <a:pt x="2609507" y="57785"/>
                </a:lnTo>
                <a:lnTo>
                  <a:pt x="2614472" y="57785"/>
                </a:lnTo>
                <a:lnTo>
                  <a:pt x="2615184" y="56515"/>
                </a:lnTo>
                <a:lnTo>
                  <a:pt x="2616504" y="52705"/>
                </a:lnTo>
                <a:lnTo>
                  <a:pt x="2619222" y="52705"/>
                </a:lnTo>
                <a:lnTo>
                  <a:pt x="2620086" y="53975"/>
                </a:lnTo>
                <a:lnTo>
                  <a:pt x="2620556" y="53975"/>
                </a:lnTo>
                <a:lnTo>
                  <a:pt x="2622131" y="52705"/>
                </a:lnTo>
                <a:lnTo>
                  <a:pt x="2628849" y="52705"/>
                </a:lnTo>
                <a:lnTo>
                  <a:pt x="2631325" y="51435"/>
                </a:lnTo>
                <a:lnTo>
                  <a:pt x="2631986" y="51435"/>
                </a:lnTo>
                <a:lnTo>
                  <a:pt x="2635021" y="50165"/>
                </a:lnTo>
                <a:lnTo>
                  <a:pt x="2644825" y="50165"/>
                </a:lnTo>
                <a:lnTo>
                  <a:pt x="2647111" y="51435"/>
                </a:lnTo>
                <a:lnTo>
                  <a:pt x="2649270" y="51435"/>
                </a:lnTo>
                <a:lnTo>
                  <a:pt x="2654693" y="48895"/>
                </a:lnTo>
                <a:lnTo>
                  <a:pt x="2658922" y="48895"/>
                </a:lnTo>
                <a:lnTo>
                  <a:pt x="2660548" y="47625"/>
                </a:lnTo>
                <a:lnTo>
                  <a:pt x="2681287" y="47625"/>
                </a:lnTo>
                <a:lnTo>
                  <a:pt x="2682417" y="46355"/>
                </a:lnTo>
                <a:lnTo>
                  <a:pt x="2685313" y="46355"/>
                </a:lnTo>
                <a:lnTo>
                  <a:pt x="2687104" y="45085"/>
                </a:lnTo>
                <a:lnTo>
                  <a:pt x="2690152" y="45085"/>
                </a:lnTo>
                <a:lnTo>
                  <a:pt x="2690469" y="43815"/>
                </a:lnTo>
                <a:lnTo>
                  <a:pt x="2690291" y="43815"/>
                </a:lnTo>
                <a:lnTo>
                  <a:pt x="2689758" y="42545"/>
                </a:lnTo>
                <a:lnTo>
                  <a:pt x="2689123" y="42545"/>
                </a:lnTo>
                <a:lnTo>
                  <a:pt x="2683306" y="41275"/>
                </a:lnTo>
                <a:lnTo>
                  <a:pt x="2678125" y="42545"/>
                </a:lnTo>
                <a:lnTo>
                  <a:pt x="2669489" y="42545"/>
                </a:lnTo>
                <a:lnTo>
                  <a:pt x="2668600" y="43815"/>
                </a:lnTo>
                <a:lnTo>
                  <a:pt x="2661056" y="43815"/>
                </a:lnTo>
                <a:lnTo>
                  <a:pt x="2660789" y="42545"/>
                </a:lnTo>
                <a:lnTo>
                  <a:pt x="2662796" y="42545"/>
                </a:lnTo>
                <a:lnTo>
                  <a:pt x="2664549" y="41275"/>
                </a:lnTo>
                <a:lnTo>
                  <a:pt x="2666631" y="40005"/>
                </a:lnTo>
                <a:lnTo>
                  <a:pt x="2668397" y="40005"/>
                </a:lnTo>
                <a:lnTo>
                  <a:pt x="2668486" y="38735"/>
                </a:lnTo>
                <a:lnTo>
                  <a:pt x="2668536" y="37465"/>
                </a:lnTo>
                <a:lnTo>
                  <a:pt x="2667101" y="37465"/>
                </a:lnTo>
                <a:lnTo>
                  <a:pt x="2666517" y="36195"/>
                </a:lnTo>
                <a:lnTo>
                  <a:pt x="2658326" y="36195"/>
                </a:lnTo>
                <a:lnTo>
                  <a:pt x="2641828" y="37465"/>
                </a:lnTo>
                <a:lnTo>
                  <a:pt x="2638704" y="37465"/>
                </a:lnTo>
                <a:lnTo>
                  <a:pt x="2637828" y="38735"/>
                </a:lnTo>
                <a:lnTo>
                  <a:pt x="2599029" y="38735"/>
                </a:lnTo>
                <a:lnTo>
                  <a:pt x="2597912" y="37465"/>
                </a:lnTo>
                <a:lnTo>
                  <a:pt x="2589834" y="37465"/>
                </a:lnTo>
                <a:lnTo>
                  <a:pt x="2582799" y="36195"/>
                </a:lnTo>
                <a:lnTo>
                  <a:pt x="2576398" y="36195"/>
                </a:lnTo>
                <a:lnTo>
                  <a:pt x="2570581" y="37211"/>
                </a:lnTo>
                <a:lnTo>
                  <a:pt x="2570581" y="80645"/>
                </a:lnTo>
                <a:lnTo>
                  <a:pt x="2570022" y="81915"/>
                </a:lnTo>
                <a:lnTo>
                  <a:pt x="2569133" y="80645"/>
                </a:lnTo>
                <a:lnTo>
                  <a:pt x="2570581" y="80645"/>
                </a:lnTo>
                <a:lnTo>
                  <a:pt x="2570581" y="37211"/>
                </a:lnTo>
                <a:lnTo>
                  <a:pt x="2569095" y="37465"/>
                </a:lnTo>
                <a:lnTo>
                  <a:pt x="2568727" y="37465"/>
                </a:lnTo>
                <a:lnTo>
                  <a:pt x="2568727" y="66675"/>
                </a:lnTo>
                <a:lnTo>
                  <a:pt x="2568219" y="67945"/>
                </a:lnTo>
                <a:lnTo>
                  <a:pt x="2558326" y="67945"/>
                </a:lnTo>
                <a:lnTo>
                  <a:pt x="2558097" y="66675"/>
                </a:lnTo>
                <a:lnTo>
                  <a:pt x="2558288" y="66675"/>
                </a:lnTo>
                <a:lnTo>
                  <a:pt x="2561831" y="65405"/>
                </a:lnTo>
                <a:lnTo>
                  <a:pt x="2565120" y="65405"/>
                </a:lnTo>
                <a:lnTo>
                  <a:pt x="2568689" y="66675"/>
                </a:lnTo>
                <a:lnTo>
                  <a:pt x="2568727" y="37465"/>
                </a:lnTo>
                <a:lnTo>
                  <a:pt x="2568486" y="37465"/>
                </a:lnTo>
                <a:lnTo>
                  <a:pt x="2567508" y="40005"/>
                </a:lnTo>
                <a:lnTo>
                  <a:pt x="2566987" y="40005"/>
                </a:lnTo>
                <a:lnTo>
                  <a:pt x="2565247" y="37465"/>
                </a:lnTo>
                <a:lnTo>
                  <a:pt x="2564981" y="37465"/>
                </a:lnTo>
                <a:lnTo>
                  <a:pt x="2563901" y="40005"/>
                </a:lnTo>
                <a:lnTo>
                  <a:pt x="2558580" y="40005"/>
                </a:lnTo>
                <a:lnTo>
                  <a:pt x="2556573" y="38735"/>
                </a:lnTo>
                <a:lnTo>
                  <a:pt x="2555798" y="38735"/>
                </a:lnTo>
                <a:lnTo>
                  <a:pt x="2553512" y="40005"/>
                </a:lnTo>
                <a:lnTo>
                  <a:pt x="2550960" y="40005"/>
                </a:lnTo>
                <a:lnTo>
                  <a:pt x="2550960" y="66675"/>
                </a:lnTo>
                <a:lnTo>
                  <a:pt x="2550642" y="66675"/>
                </a:lnTo>
                <a:lnTo>
                  <a:pt x="2550439" y="67945"/>
                </a:lnTo>
                <a:lnTo>
                  <a:pt x="2548864" y="67945"/>
                </a:lnTo>
                <a:lnTo>
                  <a:pt x="2547912" y="66675"/>
                </a:lnTo>
                <a:lnTo>
                  <a:pt x="2544864" y="66675"/>
                </a:lnTo>
                <a:lnTo>
                  <a:pt x="2544114" y="67945"/>
                </a:lnTo>
                <a:lnTo>
                  <a:pt x="2543467" y="69215"/>
                </a:lnTo>
                <a:lnTo>
                  <a:pt x="2541447" y="67945"/>
                </a:lnTo>
                <a:lnTo>
                  <a:pt x="2540927" y="67945"/>
                </a:lnTo>
                <a:lnTo>
                  <a:pt x="2539911" y="68605"/>
                </a:lnTo>
                <a:lnTo>
                  <a:pt x="2539911" y="80645"/>
                </a:lnTo>
                <a:lnTo>
                  <a:pt x="2539136" y="81915"/>
                </a:lnTo>
                <a:lnTo>
                  <a:pt x="2535593" y="81915"/>
                </a:lnTo>
                <a:lnTo>
                  <a:pt x="2534602" y="80645"/>
                </a:lnTo>
                <a:lnTo>
                  <a:pt x="2539911" y="80645"/>
                </a:lnTo>
                <a:lnTo>
                  <a:pt x="2539911" y="68605"/>
                </a:lnTo>
                <a:lnTo>
                  <a:pt x="2538958" y="69215"/>
                </a:lnTo>
                <a:lnTo>
                  <a:pt x="2532126" y="69215"/>
                </a:lnTo>
                <a:lnTo>
                  <a:pt x="2531656" y="67945"/>
                </a:lnTo>
                <a:lnTo>
                  <a:pt x="2531795" y="66675"/>
                </a:lnTo>
                <a:lnTo>
                  <a:pt x="2534437" y="66675"/>
                </a:lnTo>
                <a:lnTo>
                  <a:pt x="2535936" y="64135"/>
                </a:lnTo>
                <a:lnTo>
                  <a:pt x="2538514" y="64135"/>
                </a:lnTo>
                <a:lnTo>
                  <a:pt x="2538984" y="62865"/>
                </a:lnTo>
                <a:lnTo>
                  <a:pt x="2541333" y="62865"/>
                </a:lnTo>
                <a:lnTo>
                  <a:pt x="2543505" y="64135"/>
                </a:lnTo>
                <a:lnTo>
                  <a:pt x="2544864" y="64135"/>
                </a:lnTo>
                <a:lnTo>
                  <a:pt x="2547201" y="62865"/>
                </a:lnTo>
                <a:lnTo>
                  <a:pt x="2547963" y="62865"/>
                </a:lnTo>
                <a:lnTo>
                  <a:pt x="2549461" y="65405"/>
                </a:lnTo>
                <a:lnTo>
                  <a:pt x="2550960" y="66675"/>
                </a:lnTo>
                <a:lnTo>
                  <a:pt x="2550960" y="40005"/>
                </a:lnTo>
                <a:lnTo>
                  <a:pt x="2548648" y="40005"/>
                </a:lnTo>
                <a:lnTo>
                  <a:pt x="2546870" y="38735"/>
                </a:lnTo>
                <a:lnTo>
                  <a:pt x="2546045" y="40005"/>
                </a:lnTo>
                <a:lnTo>
                  <a:pt x="2544280" y="40005"/>
                </a:lnTo>
                <a:lnTo>
                  <a:pt x="2543632" y="38735"/>
                </a:lnTo>
                <a:lnTo>
                  <a:pt x="2542019" y="37465"/>
                </a:lnTo>
                <a:lnTo>
                  <a:pt x="2540952" y="37465"/>
                </a:lnTo>
                <a:lnTo>
                  <a:pt x="2537218" y="36195"/>
                </a:lnTo>
                <a:lnTo>
                  <a:pt x="2534805" y="36195"/>
                </a:lnTo>
                <a:lnTo>
                  <a:pt x="2532062" y="38735"/>
                </a:lnTo>
                <a:lnTo>
                  <a:pt x="2529509" y="38735"/>
                </a:lnTo>
                <a:lnTo>
                  <a:pt x="2529509" y="67945"/>
                </a:lnTo>
                <a:lnTo>
                  <a:pt x="2528963" y="69215"/>
                </a:lnTo>
                <a:lnTo>
                  <a:pt x="2526309" y="69215"/>
                </a:lnTo>
                <a:lnTo>
                  <a:pt x="2526106" y="67945"/>
                </a:lnTo>
                <a:lnTo>
                  <a:pt x="2526601" y="66675"/>
                </a:lnTo>
                <a:lnTo>
                  <a:pt x="2528900" y="66675"/>
                </a:lnTo>
                <a:lnTo>
                  <a:pt x="2529509" y="67945"/>
                </a:lnTo>
                <a:lnTo>
                  <a:pt x="2529509" y="38735"/>
                </a:lnTo>
                <a:lnTo>
                  <a:pt x="2528455" y="38735"/>
                </a:lnTo>
                <a:lnTo>
                  <a:pt x="2526842" y="40005"/>
                </a:lnTo>
                <a:lnTo>
                  <a:pt x="2526334" y="40005"/>
                </a:lnTo>
                <a:lnTo>
                  <a:pt x="2524963" y="38735"/>
                </a:lnTo>
                <a:lnTo>
                  <a:pt x="2516009" y="38735"/>
                </a:lnTo>
                <a:lnTo>
                  <a:pt x="2516009" y="67945"/>
                </a:lnTo>
                <a:lnTo>
                  <a:pt x="2515781" y="69215"/>
                </a:lnTo>
                <a:lnTo>
                  <a:pt x="2512085" y="69215"/>
                </a:lnTo>
                <a:lnTo>
                  <a:pt x="2512352" y="67945"/>
                </a:lnTo>
                <a:lnTo>
                  <a:pt x="2516009" y="67945"/>
                </a:lnTo>
                <a:lnTo>
                  <a:pt x="2516009" y="38735"/>
                </a:lnTo>
                <a:lnTo>
                  <a:pt x="2509215" y="38735"/>
                </a:lnTo>
                <a:lnTo>
                  <a:pt x="2509215" y="85725"/>
                </a:lnTo>
                <a:lnTo>
                  <a:pt x="2508897" y="86995"/>
                </a:lnTo>
                <a:lnTo>
                  <a:pt x="2508656" y="88265"/>
                </a:lnTo>
                <a:lnTo>
                  <a:pt x="2504770" y="88265"/>
                </a:lnTo>
                <a:lnTo>
                  <a:pt x="2504719" y="86995"/>
                </a:lnTo>
                <a:lnTo>
                  <a:pt x="2505672" y="85725"/>
                </a:lnTo>
                <a:lnTo>
                  <a:pt x="2509215" y="85725"/>
                </a:lnTo>
                <a:lnTo>
                  <a:pt x="2509215" y="38735"/>
                </a:lnTo>
                <a:lnTo>
                  <a:pt x="2488463" y="38735"/>
                </a:lnTo>
                <a:lnTo>
                  <a:pt x="2488463" y="81915"/>
                </a:lnTo>
                <a:lnTo>
                  <a:pt x="2488031" y="83185"/>
                </a:lnTo>
                <a:lnTo>
                  <a:pt x="2479522" y="83185"/>
                </a:lnTo>
                <a:lnTo>
                  <a:pt x="2479243" y="81915"/>
                </a:lnTo>
                <a:lnTo>
                  <a:pt x="2488463" y="81915"/>
                </a:lnTo>
                <a:lnTo>
                  <a:pt x="2488463" y="38735"/>
                </a:lnTo>
                <a:lnTo>
                  <a:pt x="2468880" y="38735"/>
                </a:lnTo>
                <a:lnTo>
                  <a:pt x="2468880" y="85725"/>
                </a:lnTo>
                <a:lnTo>
                  <a:pt x="2468562" y="86995"/>
                </a:lnTo>
                <a:lnTo>
                  <a:pt x="2468283" y="88265"/>
                </a:lnTo>
                <a:lnTo>
                  <a:pt x="2438882" y="88265"/>
                </a:lnTo>
                <a:lnTo>
                  <a:pt x="2438806" y="86995"/>
                </a:lnTo>
                <a:lnTo>
                  <a:pt x="2439936" y="85725"/>
                </a:lnTo>
                <a:lnTo>
                  <a:pt x="2440571" y="85725"/>
                </a:lnTo>
                <a:lnTo>
                  <a:pt x="2442959" y="86995"/>
                </a:lnTo>
                <a:lnTo>
                  <a:pt x="2459342" y="86995"/>
                </a:lnTo>
                <a:lnTo>
                  <a:pt x="2460358" y="85725"/>
                </a:lnTo>
                <a:lnTo>
                  <a:pt x="2461361" y="84455"/>
                </a:lnTo>
                <a:lnTo>
                  <a:pt x="2462809" y="84455"/>
                </a:lnTo>
                <a:lnTo>
                  <a:pt x="2466771" y="85725"/>
                </a:lnTo>
                <a:lnTo>
                  <a:pt x="2468880" y="85725"/>
                </a:lnTo>
                <a:lnTo>
                  <a:pt x="2468880" y="38735"/>
                </a:lnTo>
                <a:lnTo>
                  <a:pt x="2466517" y="38735"/>
                </a:lnTo>
                <a:lnTo>
                  <a:pt x="2466517" y="83185"/>
                </a:lnTo>
                <a:lnTo>
                  <a:pt x="2463101" y="83185"/>
                </a:lnTo>
                <a:lnTo>
                  <a:pt x="2462644" y="81915"/>
                </a:lnTo>
                <a:lnTo>
                  <a:pt x="2466073" y="81915"/>
                </a:lnTo>
                <a:lnTo>
                  <a:pt x="2466517" y="83185"/>
                </a:lnTo>
                <a:lnTo>
                  <a:pt x="2466517" y="38735"/>
                </a:lnTo>
                <a:lnTo>
                  <a:pt x="2459380" y="38735"/>
                </a:lnTo>
                <a:lnTo>
                  <a:pt x="2459380" y="81915"/>
                </a:lnTo>
                <a:lnTo>
                  <a:pt x="2459126" y="83185"/>
                </a:lnTo>
                <a:lnTo>
                  <a:pt x="2457513" y="83185"/>
                </a:lnTo>
                <a:lnTo>
                  <a:pt x="2457310" y="81915"/>
                </a:lnTo>
                <a:lnTo>
                  <a:pt x="2459380" y="81915"/>
                </a:lnTo>
                <a:lnTo>
                  <a:pt x="2459380" y="38735"/>
                </a:lnTo>
                <a:lnTo>
                  <a:pt x="2458453" y="38735"/>
                </a:lnTo>
                <a:lnTo>
                  <a:pt x="2457018" y="37465"/>
                </a:lnTo>
                <a:lnTo>
                  <a:pt x="2453767" y="37465"/>
                </a:lnTo>
                <a:lnTo>
                  <a:pt x="2453767" y="81915"/>
                </a:lnTo>
                <a:lnTo>
                  <a:pt x="2453513" y="83185"/>
                </a:lnTo>
                <a:lnTo>
                  <a:pt x="2444661" y="83185"/>
                </a:lnTo>
                <a:lnTo>
                  <a:pt x="2444458" y="81915"/>
                </a:lnTo>
                <a:lnTo>
                  <a:pt x="2453767" y="81915"/>
                </a:lnTo>
                <a:lnTo>
                  <a:pt x="2453767" y="37465"/>
                </a:lnTo>
                <a:lnTo>
                  <a:pt x="2451925" y="37465"/>
                </a:lnTo>
                <a:lnTo>
                  <a:pt x="2450719" y="38735"/>
                </a:lnTo>
                <a:lnTo>
                  <a:pt x="2426182" y="38735"/>
                </a:lnTo>
                <a:lnTo>
                  <a:pt x="2426182" y="81915"/>
                </a:lnTo>
                <a:lnTo>
                  <a:pt x="2425789" y="83185"/>
                </a:lnTo>
                <a:lnTo>
                  <a:pt x="2422614" y="83185"/>
                </a:lnTo>
                <a:lnTo>
                  <a:pt x="2422614" y="86995"/>
                </a:lnTo>
                <a:lnTo>
                  <a:pt x="2422385" y="88265"/>
                </a:lnTo>
                <a:lnTo>
                  <a:pt x="2421877" y="88265"/>
                </a:lnTo>
                <a:lnTo>
                  <a:pt x="2419896" y="89535"/>
                </a:lnTo>
                <a:lnTo>
                  <a:pt x="2418626" y="89535"/>
                </a:lnTo>
                <a:lnTo>
                  <a:pt x="2416289" y="88265"/>
                </a:lnTo>
                <a:lnTo>
                  <a:pt x="2415349" y="88265"/>
                </a:lnTo>
                <a:lnTo>
                  <a:pt x="2414028" y="89535"/>
                </a:lnTo>
                <a:lnTo>
                  <a:pt x="2411590" y="89535"/>
                </a:lnTo>
                <a:lnTo>
                  <a:pt x="2410955" y="88265"/>
                </a:lnTo>
                <a:lnTo>
                  <a:pt x="2411412" y="86995"/>
                </a:lnTo>
                <a:lnTo>
                  <a:pt x="2422614" y="86995"/>
                </a:lnTo>
                <a:lnTo>
                  <a:pt x="2422614" y="83185"/>
                </a:lnTo>
                <a:lnTo>
                  <a:pt x="2415463" y="83185"/>
                </a:lnTo>
                <a:lnTo>
                  <a:pt x="2415121" y="81915"/>
                </a:lnTo>
                <a:lnTo>
                  <a:pt x="2426182" y="81915"/>
                </a:lnTo>
                <a:lnTo>
                  <a:pt x="2426182" y="38735"/>
                </a:lnTo>
                <a:lnTo>
                  <a:pt x="2408110" y="38735"/>
                </a:lnTo>
                <a:lnTo>
                  <a:pt x="2408110" y="81915"/>
                </a:lnTo>
                <a:lnTo>
                  <a:pt x="2407640" y="83185"/>
                </a:lnTo>
                <a:lnTo>
                  <a:pt x="2406040" y="83185"/>
                </a:lnTo>
                <a:lnTo>
                  <a:pt x="2405811" y="81915"/>
                </a:lnTo>
                <a:lnTo>
                  <a:pt x="2408110" y="81915"/>
                </a:lnTo>
                <a:lnTo>
                  <a:pt x="2408110" y="38735"/>
                </a:lnTo>
                <a:lnTo>
                  <a:pt x="2393048" y="38735"/>
                </a:lnTo>
                <a:lnTo>
                  <a:pt x="2391549" y="37465"/>
                </a:lnTo>
                <a:lnTo>
                  <a:pt x="2387523" y="37465"/>
                </a:lnTo>
                <a:lnTo>
                  <a:pt x="2386596" y="38735"/>
                </a:lnTo>
                <a:lnTo>
                  <a:pt x="2273757" y="38735"/>
                </a:lnTo>
                <a:lnTo>
                  <a:pt x="2272563" y="37465"/>
                </a:lnTo>
                <a:lnTo>
                  <a:pt x="2269731" y="36195"/>
                </a:lnTo>
                <a:lnTo>
                  <a:pt x="2268042" y="36195"/>
                </a:lnTo>
                <a:lnTo>
                  <a:pt x="2264232" y="38735"/>
                </a:lnTo>
                <a:lnTo>
                  <a:pt x="2262162" y="38735"/>
                </a:lnTo>
                <a:lnTo>
                  <a:pt x="2259330" y="37465"/>
                </a:lnTo>
                <a:lnTo>
                  <a:pt x="2258453" y="36195"/>
                </a:lnTo>
                <a:lnTo>
                  <a:pt x="2203208" y="36195"/>
                </a:lnTo>
                <a:lnTo>
                  <a:pt x="2200706" y="34925"/>
                </a:lnTo>
                <a:lnTo>
                  <a:pt x="2175980" y="34925"/>
                </a:lnTo>
                <a:lnTo>
                  <a:pt x="2174925" y="36195"/>
                </a:lnTo>
                <a:lnTo>
                  <a:pt x="2172068" y="36195"/>
                </a:lnTo>
                <a:lnTo>
                  <a:pt x="2169858" y="34925"/>
                </a:lnTo>
                <a:lnTo>
                  <a:pt x="2122360" y="34925"/>
                </a:lnTo>
                <a:lnTo>
                  <a:pt x="2120417" y="33655"/>
                </a:lnTo>
                <a:lnTo>
                  <a:pt x="2111375" y="33655"/>
                </a:lnTo>
                <a:lnTo>
                  <a:pt x="2108212" y="34925"/>
                </a:lnTo>
                <a:lnTo>
                  <a:pt x="2106676" y="34925"/>
                </a:lnTo>
                <a:lnTo>
                  <a:pt x="2103843" y="33655"/>
                </a:lnTo>
                <a:lnTo>
                  <a:pt x="2048370" y="33655"/>
                </a:lnTo>
                <a:lnTo>
                  <a:pt x="2047163" y="32385"/>
                </a:lnTo>
                <a:lnTo>
                  <a:pt x="2044915" y="31115"/>
                </a:lnTo>
                <a:lnTo>
                  <a:pt x="2043811" y="32385"/>
                </a:lnTo>
                <a:lnTo>
                  <a:pt x="2041512" y="32385"/>
                </a:lnTo>
                <a:lnTo>
                  <a:pt x="2040343" y="33655"/>
                </a:lnTo>
                <a:lnTo>
                  <a:pt x="2038324" y="32385"/>
                </a:lnTo>
                <a:lnTo>
                  <a:pt x="2037524" y="31115"/>
                </a:lnTo>
                <a:lnTo>
                  <a:pt x="1979841" y="31115"/>
                </a:lnTo>
                <a:lnTo>
                  <a:pt x="1977580" y="29845"/>
                </a:lnTo>
                <a:lnTo>
                  <a:pt x="1976996" y="31115"/>
                </a:lnTo>
                <a:lnTo>
                  <a:pt x="1967966" y="31115"/>
                </a:lnTo>
                <a:lnTo>
                  <a:pt x="1966582" y="29845"/>
                </a:lnTo>
                <a:lnTo>
                  <a:pt x="1952028" y="29845"/>
                </a:lnTo>
                <a:lnTo>
                  <a:pt x="1950593" y="31115"/>
                </a:lnTo>
                <a:lnTo>
                  <a:pt x="1950059" y="31115"/>
                </a:lnTo>
                <a:lnTo>
                  <a:pt x="1948357" y="29845"/>
                </a:lnTo>
                <a:lnTo>
                  <a:pt x="1893531" y="29845"/>
                </a:lnTo>
                <a:lnTo>
                  <a:pt x="1891614" y="28575"/>
                </a:lnTo>
                <a:lnTo>
                  <a:pt x="1877060" y="28575"/>
                </a:lnTo>
                <a:lnTo>
                  <a:pt x="1875370" y="29845"/>
                </a:lnTo>
                <a:lnTo>
                  <a:pt x="1874862" y="29845"/>
                </a:lnTo>
                <a:lnTo>
                  <a:pt x="1873084" y="28575"/>
                </a:lnTo>
                <a:lnTo>
                  <a:pt x="1871980" y="28575"/>
                </a:lnTo>
                <a:lnTo>
                  <a:pt x="1868716" y="29845"/>
                </a:lnTo>
                <a:lnTo>
                  <a:pt x="1866671" y="29845"/>
                </a:lnTo>
                <a:lnTo>
                  <a:pt x="1864118" y="28575"/>
                </a:lnTo>
                <a:lnTo>
                  <a:pt x="1778469" y="28575"/>
                </a:lnTo>
                <a:lnTo>
                  <a:pt x="1772666" y="27305"/>
                </a:lnTo>
                <a:lnTo>
                  <a:pt x="1765096" y="27305"/>
                </a:lnTo>
                <a:lnTo>
                  <a:pt x="1761896" y="26035"/>
                </a:lnTo>
                <a:lnTo>
                  <a:pt x="1759546" y="26035"/>
                </a:lnTo>
                <a:lnTo>
                  <a:pt x="1756359" y="27305"/>
                </a:lnTo>
                <a:lnTo>
                  <a:pt x="1738363" y="27305"/>
                </a:lnTo>
                <a:lnTo>
                  <a:pt x="1735023" y="28575"/>
                </a:lnTo>
                <a:lnTo>
                  <a:pt x="1732584" y="27305"/>
                </a:lnTo>
                <a:lnTo>
                  <a:pt x="1726679" y="27305"/>
                </a:lnTo>
                <a:lnTo>
                  <a:pt x="1725815" y="26035"/>
                </a:lnTo>
                <a:lnTo>
                  <a:pt x="1720037" y="26035"/>
                </a:lnTo>
                <a:lnTo>
                  <a:pt x="1715630" y="27305"/>
                </a:lnTo>
                <a:lnTo>
                  <a:pt x="1713649" y="27305"/>
                </a:lnTo>
                <a:lnTo>
                  <a:pt x="1713090" y="26035"/>
                </a:lnTo>
                <a:lnTo>
                  <a:pt x="1705495" y="26035"/>
                </a:lnTo>
                <a:lnTo>
                  <a:pt x="1704898" y="27305"/>
                </a:lnTo>
                <a:lnTo>
                  <a:pt x="1703120" y="27305"/>
                </a:lnTo>
                <a:lnTo>
                  <a:pt x="1700352" y="26035"/>
                </a:lnTo>
                <a:lnTo>
                  <a:pt x="1635112" y="26035"/>
                </a:lnTo>
                <a:lnTo>
                  <a:pt x="1632940" y="24765"/>
                </a:lnTo>
                <a:lnTo>
                  <a:pt x="1614043" y="24765"/>
                </a:lnTo>
                <a:lnTo>
                  <a:pt x="1613560" y="23495"/>
                </a:lnTo>
                <a:lnTo>
                  <a:pt x="1814487" y="23495"/>
                </a:lnTo>
                <a:lnTo>
                  <a:pt x="1816430" y="24765"/>
                </a:lnTo>
                <a:lnTo>
                  <a:pt x="1835899" y="24765"/>
                </a:lnTo>
                <a:lnTo>
                  <a:pt x="1838350" y="23495"/>
                </a:lnTo>
                <a:lnTo>
                  <a:pt x="1878609" y="23495"/>
                </a:lnTo>
                <a:lnTo>
                  <a:pt x="1880781" y="24765"/>
                </a:lnTo>
                <a:lnTo>
                  <a:pt x="1889544" y="24765"/>
                </a:lnTo>
                <a:lnTo>
                  <a:pt x="1892046" y="23495"/>
                </a:lnTo>
                <a:lnTo>
                  <a:pt x="1894103" y="23495"/>
                </a:lnTo>
                <a:lnTo>
                  <a:pt x="1896821" y="24765"/>
                </a:lnTo>
                <a:lnTo>
                  <a:pt x="1897316" y="24765"/>
                </a:lnTo>
                <a:lnTo>
                  <a:pt x="1898764" y="23495"/>
                </a:lnTo>
                <a:lnTo>
                  <a:pt x="1906079" y="23495"/>
                </a:lnTo>
                <a:lnTo>
                  <a:pt x="1908606" y="24765"/>
                </a:lnTo>
                <a:lnTo>
                  <a:pt x="1911032" y="24765"/>
                </a:lnTo>
                <a:lnTo>
                  <a:pt x="1912429" y="23495"/>
                </a:lnTo>
                <a:lnTo>
                  <a:pt x="1914804" y="23495"/>
                </a:lnTo>
                <a:lnTo>
                  <a:pt x="1917026" y="24765"/>
                </a:lnTo>
                <a:lnTo>
                  <a:pt x="1932127" y="24765"/>
                </a:lnTo>
                <a:lnTo>
                  <a:pt x="1934083" y="26035"/>
                </a:lnTo>
                <a:lnTo>
                  <a:pt x="1947900" y="26035"/>
                </a:lnTo>
                <a:lnTo>
                  <a:pt x="1948764" y="24765"/>
                </a:lnTo>
                <a:lnTo>
                  <a:pt x="1957603" y="24765"/>
                </a:lnTo>
                <a:lnTo>
                  <a:pt x="1959305" y="26035"/>
                </a:lnTo>
                <a:lnTo>
                  <a:pt x="1961299" y="24765"/>
                </a:lnTo>
                <a:lnTo>
                  <a:pt x="1985035" y="24765"/>
                </a:lnTo>
                <a:lnTo>
                  <a:pt x="1987499" y="26035"/>
                </a:lnTo>
                <a:lnTo>
                  <a:pt x="1992337" y="26035"/>
                </a:lnTo>
                <a:lnTo>
                  <a:pt x="1995170" y="24765"/>
                </a:lnTo>
                <a:lnTo>
                  <a:pt x="1996655" y="24765"/>
                </a:lnTo>
                <a:lnTo>
                  <a:pt x="1998941" y="26035"/>
                </a:lnTo>
                <a:lnTo>
                  <a:pt x="2006434" y="26035"/>
                </a:lnTo>
                <a:lnTo>
                  <a:pt x="2008136" y="24765"/>
                </a:lnTo>
                <a:lnTo>
                  <a:pt x="2009241" y="26035"/>
                </a:lnTo>
                <a:lnTo>
                  <a:pt x="2041283" y="26035"/>
                </a:lnTo>
                <a:lnTo>
                  <a:pt x="2042477" y="24765"/>
                </a:lnTo>
                <a:lnTo>
                  <a:pt x="2043391" y="24765"/>
                </a:lnTo>
                <a:lnTo>
                  <a:pt x="2046262" y="27305"/>
                </a:lnTo>
                <a:lnTo>
                  <a:pt x="2048268" y="26035"/>
                </a:lnTo>
                <a:lnTo>
                  <a:pt x="2050783" y="24765"/>
                </a:lnTo>
                <a:lnTo>
                  <a:pt x="2058416" y="24765"/>
                </a:lnTo>
                <a:lnTo>
                  <a:pt x="2060575" y="26035"/>
                </a:lnTo>
                <a:lnTo>
                  <a:pt x="2073402" y="26035"/>
                </a:lnTo>
                <a:lnTo>
                  <a:pt x="2078913" y="27305"/>
                </a:lnTo>
                <a:lnTo>
                  <a:pt x="2082330" y="27305"/>
                </a:lnTo>
                <a:lnTo>
                  <a:pt x="2082901" y="28575"/>
                </a:lnTo>
                <a:lnTo>
                  <a:pt x="2108581" y="28575"/>
                </a:lnTo>
                <a:lnTo>
                  <a:pt x="2109686" y="27305"/>
                </a:lnTo>
                <a:lnTo>
                  <a:pt x="2111883" y="27305"/>
                </a:lnTo>
                <a:lnTo>
                  <a:pt x="2113280" y="28575"/>
                </a:lnTo>
                <a:lnTo>
                  <a:pt x="2136838" y="28575"/>
                </a:lnTo>
                <a:lnTo>
                  <a:pt x="2137943" y="27305"/>
                </a:lnTo>
                <a:lnTo>
                  <a:pt x="2140039" y="26035"/>
                </a:lnTo>
                <a:lnTo>
                  <a:pt x="2140585" y="27305"/>
                </a:lnTo>
                <a:lnTo>
                  <a:pt x="2142718" y="28575"/>
                </a:lnTo>
                <a:lnTo>
                  <a:pt x="2181110" y="28575"/>
                </a:lnTo>
                <a:lnTo>
                  <a:pt x="2183244" y="29845"/>
                </a:lnTo>
                <a:lnTo>
                  <a:pt x="2200351" y="29845"/>
                </a:lnTo>
                <a:lnTo>
                  <a:pt x="2204262" y="31115"/>
                </a:lnTo>
                <a:lnTo>
                  <a:pt x="2205278" y="31115"/>
                </a:lnTo>
                <a:lnTo>
                  <a:pt x="2209012" y="29845"/>
                </a:lnTo>
                <a:lnTo>
                  <a:pt x="2211019" y="29845"/>
                </a:lnTo>
                <a:lnTo>
                  <a:pt x="2214194" y="31115"/>
                </a:lnTo>
                <a:lnTo>
                  <a:pt x="2217204" y="31115"/>
                </a:lnTo>
                <a:lnTo>
                  <a:pt x="2219655" y="32385"/>
                </a:lnTo>
                <a:lnTo>
                  <a:pt x="2222373" y="31115"/>
                </a:lnTo>
                <a:lnTo>
                  <a:pt x="2224036" y="31115"/>
                </a:lnTo>
                <a:lnTo>
                  <a:pt x="2225141" y="29845"/>
                </a:lnTo>
                <a:lnTo>
                  <a:pt x="2227148" y="31115"/>
                </a:lnTo>
                <a:lnTo>
                  <a:pt x="2232977" y="31115"/>
                </a:lnTo>
                <a:lnTo>
                  <a:pt x="2234082" y="29845"/>
                </a:lnTo>
                <a:lnTo>
                  <a:pt x="2242870" y="29845"/>
                </a:lnTo>
                <a:lnTo>
                  <a:pt x="2243480" y="31115"/>
                </a:lnTo>
                <a:lnTo>
                  <a:pt x="2274049" y="31115"/>
                </a:lnTo>
                <a:lnTo>
                  <a:pt x="2286851" y="32385"/>
                </a:lnTo>
                <a:lnTo>
                  <a:pt x="2293264" y="31115"/>
                </a:lnTo>
                <a:lnTo>
                  <a:pt x="2302027" y="31115"/>
                </a:lnTo>
                <a:lnTo>
                  <a:pt x="2303970" y="29845"/>
                </a:lnTo>
                <a:lnTo>
                  <a:pt x="2304859" y="29845"/>
                </a:lnTo>
                <a:lnTo>
                  <a:pt x="2307056" y="31115"/>
                </a:lnTo>
                <a:lnTo>
                  <a:pt x="2308441" y="32385"/>
                </a:lnTo>
                <a:lnTo>
                  <a:pt x="2317648" y="31115"/>
                </a:lnTo>
                <a:lnTo>
                  <a:pt x="2325268" y="31115"/>
                </a:lnTo>
                <a:lnTo>
                  <a:pt x="2336558" y="32385"/>
                </a:lnTo>
                <a:lnTo>
                  <a:pt x="2340229" y="32385"/>
                </a:lnTo>
                <a:lnTo>
                  <a:pt x="2346922" y="31115"/>
                </a:lnTo>
                <a:lnTo>
                  <a:pt x="2349957" y="31115"/>
                </a:lnTo>
                <a:lnTo>
                  <a:pt x="2356370" y="32385"/>
                </a:lnTo>
                <a:lnTo>
                  <a:pt x="2377084" y="32385"/>
                </a:lnTo>
                <a:lnTo>
                  <a:pt x="2378976" y="33655"/>
                </a:lnTo>
                <a:lnTo>
                  <a:pt x="2391803" y="33655"/>
                </a:lnTo>
                <a:lnTo>
                  <a:pt x="2393264" y="32385"/>
                </a:lnTo>
                <a:lnTo>
                  <a:pt x="2396375" y="32385"/>
                </a:lnTo>
                <a:lnTo>
                  <a:pt x="2403691" y="31115"/>
                </a:lnTo>
                <a:lnTo>
                  <a:pt x="2410091" y="31115"/>
                </a:lnTo>
                <a:lnTo>
                  <a:pt x="2416505" y="32385"/>
                </a:lnTo>
                <a:lnTo>
                  <a:pt x="2431567" y="32385"/>
                </a:lnTo>
                <a:lnTo>
                  <a:pt x="2433358" y="31115"/>
                </a:lnTo>
                <a:lnTo>
                  <a:pt x="2437295" y="31115"/>
                </a:lnTo>
                <a:lnTo>
                  <a:pt x="2445232" y="32385"/>
                </a:lnTo>
                <a:lnTo>
                  <a:pt x="2451620" y="32385"/>
                </a:lnTo>
                <a:lnTo>
                  <a:pt x="2458034" y="31115"/>
                </a:lnTo>
                <a:lnTo>
                  <a:pt x="2462885" y="31115"/>
                </a:lnTo>
                <a:lnTo>
                  <a:pt x="2465095" y="29845"/>
                </a:lnTo>
                <a:lnTo>
                  <a:pt x="2468143" y="29845"/>
                </a:lnTo>
                <a:lnTo>
                  <a:pt x="2470289" y="31115"/>
                </a:lnTo>
                <a:lnTo>
                  <a:pt x="2473439" y="31115"/>
                </a:lnTo>
                <a:lnTo>
                  <a:pt x="2474823" y="29845"/>
                </a:lnTo>
                <a:lnTo>
                  <a:pt x="2517927" y="29845"/>
                </a:lnTo>
                <a:lnTo>
                  <a:pt x="2518321" y="28575"/>
                </a:lnTo>
                <a:lnTo>
                  <a:pt x="2518194" y="27305"/>
                </a:lnTo>
                <a:lnTo>
                  <a:pt x="2517686" y="27305"/>
                </a:lnTo>
                <a:lnTo>
                  <a:pt x="2517038" y="26035"/>
                </a:lnTo>
                <a:lnTo>
                  <a:pt x="2496604" y="26035"/>
                </a:lnTo>
                <a:lnTo>
                  <a:pt x="2495969" y="27305"/>
                </a:lnTo>
                <a:lnTo>
                  <a:pt x="2491816" y="27305"/>
                </a:lnTo>
                <a:lnTo>
                  <a:pt x="2491511" y="26035"/>
                </a:lnTo>
                <a:lnTo>
                  <a:pt x="2485758" y="26035"/>
                </a:lnTo>
                <a:lnTo>
                  <a:pt x="2482011" y="28575"/>
                </a:lnTo>
                <a:lnTo>
                  <a:pt x="2480856" y="27305"/>
                </a:lnTo>
                <a:lnTo>
                  <a:pt x="2477693" y="26035"/>
                </a:lnTo>
                <a:lnTo>
                  <a:pt x="2475560" y="26035"/>
                </a:lnTo>
                <a:lnTo>
                  <a:pt x="2471813" y="27305"/>
                </a:lnTo>
                <a:lnTo>
                  <a:pt x="2470048" y="28575"/>
                </a:lnTo>
                <a:lnTo>
                  <a:pt x="2460904" y="28575"/>
                </a:lnTo>
                <a:lnTo>
                  <a:pt x="2455913" y="27305"/>
                </a:lnTo>
                <a:lnTo>
                  <a:pt x="2455037" y="27305"/>
                </a:lnTo>
                <a:lnTo>
                  <a:pt x="2453919" y="24765"/>
                </a:lnTo>
                <a:lnTo>
                  <a:pt x="2453411" y="24765"/>
                </a:lnTo>
                <a:lnTo>
                  <a:pt x="2452128" y="27305"/>
                </a:lnTo>
                <a:lnTo>
                  <a:pt x="2443772" y="27305"/>
                </a:lnTo>
                <a:lnTo>
                  <a:pt x="2412047" y="28575"/>
                </a:lnTo>
                <a:lnTo>
                  <a:pt x="2375611" y="28575"/>
                </a:lnTo>
                <a:lnTo>
                  <a:pt x="2374404" y="27305"/>
                </a:lnTo>
                <a:lnTo>
                  <a:pt x="2373338" y="24765"/>
                </a:lnTo>
                <a:lnTo>
                  <a:pt x="2372753" y="24765"/>
                </a:lnTo>
                <a:lnTo>
                  <a:pt x="2371953" y="27305"/>
                </a:lnTo>
                <a:lnTo>
                  <a:pt x="2371509" y="27305"/>
                </a:lnTo>
                <a:lnTo>
                  <a:pt x="2369108" y="28575"/>
                </a:lnTo>
                <a:lnTo>
                  <a:pt x="2367610" y="27305"/>
                </a:lnTo>
                <a:lnTo>
                  <a:pt x="2366492" y="26035"/>
                </a:lnTo>
                <a:lnTo>
                  <a:pt x="2366365" y="26035"/>
                </a:lnTo>
                <a:lnTo>
                  <a:pt x="2365464" y="24765"/>
                </a:lnTo>
                <a:lnTo>
                  <a:pt x="2363927" y="24765"/>
                </a:lnTo>
                <a:lnTo>
                  <a:pt x="2362327" y="27305"/>
                </a:lnTo>
                <a:lnTo>
                  <a:pt x="2361044" y="28575"/>
                </a:lnTo>
                <a:lnTo>
                  <a:pt x="2358593" y="27305"/>
                </a:lnTo>
                <a:lnTo>
                  <a:pt x="2358364" y="27305"/>
                </a:lnTo>
                <a:lnTo>
                  <a:pt x="2356789" y="24765"/>
                </a:lnTo>
                <a:lnTo>
                  <a:pt x="2356510" y="24765"/>
                </a:lnTo>
                <a:lnTo>
                  <a:pt x="2354821" y="27305"/>
                </a:lnTo>
                <a:lnTo>
                  <a:pt x="2354618" y="27305"/>
                </a:lnTo>
                <a:lnTo>
                  <a:pt x="2352878" y="24765"/>
                </a:lnTo>
                <a:lnTo>
                  <a:pt x="2352662" y="24765"/>
                </a:lnTo>
                <a:lnTo>
                  <a:pt x="2351646" y="27305"/>
                </a:lnTo>
                <a:lnTo>
                  <a:pt x="2350782" y="27305"/>
                </a:lnTo>
                <a:lnTo>
                  <a:pt x="2349004" y="28575"/>
                </a:lnTo>
                <a:lnTo>
                  <a:pt x="2348522" y="28575"/>
                </a:lnTo>
                <a:lnTo>
                  <a:pt x="2346972" y="29845"/>
                </a:lnTo>
                <a:lnTo>
                  <a:pt x="2346388" y="28575"/>
                </a:lnTo>
                <a:lnTo>
                  <a:pt x="2337168" y="28575"/>
                </a:lnTo>
                <a:lnTo>
                  <a:pt x="2311171" y="27305"/>
                </a:lnTo>
                <a:lnTo>
                  <a:pt x="2295969" y="27305"/>
                </a:lnTo>
                <a:lnTo>
                  <a:pt x="2293721" y="26035"/>
                </a:lnTo>
                <a:lnTo>
                  <a:pt x="2292820" y="27305"/>
                </a:lnTo>
                <a:lnTo>
                  <a:pt x="2286838" y="27305"/>
                </a:lnTo>
                <a:lnTo>
                  <a:pt x="2285365" y="24765"/>
                </a:lnTo>
                <a:lnTo>
                  <a:pt x="2266696" y="24765"/>
                </a:lnTo>
                <a:lnTo>
                  <a:pt x="2264562" y="26035"/>
                </a:lnTo>
                <a:lnTo>
                  <a:pt x="2263686" y="26035"/>
                </a:lnTo>
                <a:lnTo>
                  <a:pt x="2261311" y="24765"/>
                </a:lnTo>
                <a:lnTo>
                  <a:pt x="2261120" y="24765"/>
                </a:lnTo>
                <a:lnTo>
                  <a:pt x="2259838" y="26035"/>
                </a:lnTo>
                <a:lnTo>
                  <a:pt x="2259406" y="26035"/>
                </a:lnTo>
                <a:lnTo>
                  <a:pt x="2258085" y="27305"/>
                </a:lnTo>
                <a:lnTo>
                  <a:pt x="2257425" y="27305"/>
                </a:lnTo>
                <a:lnTo>
                  <a:pt x="2255939" y="24765"/>
                </a:lnTo>
                <a:lnTo>
                  <a:pt x="2253399" y="24765"/>
                </a:lnTo>
                <a:lnTo>
                  <a:pt x="2252865" y="26035"/>
                </a:lnTo>
                <a:lnTo>
                  <a:pt x="2251227" y="26035"/>
                </a:lnTo>
                <a:lnTo>
                  <a:pt x="2250135" y="24765"/>
                </a:lnTo>
                <a:lnTo>
                  <a:pt x="2249500" y="24765"/>
                </a:lnTo>
                <a:lnTo>
                  <a:pt x="2247303" y="26035"/>
                </a:lnTo>
                <a:lnTo>
                  <a:pt x="2235301" y="26035"/>
                </a:lnTo>
                <a:lnTo>
                  <a:pt x="2234311" y="23495"/>
                </a:lnTo>
                <a:lnTo>
                  <a:pt x="2233803" y="23495"/>
                </a:lnTo>
                <a:lnTo>
                  <a:pt x="2231720" y="24765"/>
                </a:lnTo>
                <a:lnTo>
                  <a:pt x="2230475" y="26035"/>
                </a:lnTo>
                <a:lnTo>
                  <a:pt x="2228240" y="26035"/>
                </a:lnTo>
                <a:lnTo>
                  <a:pt x="2227808" y="24765"/>
                </a:lnTo>
                <a:lnTo>
                  <a:pt x="2226843" y="23495"/>
                </a:lnTo>
                <a:lnTo>
                  <a:pt x="2226513" y="23495"/>
                </a:lnTo>
                <a:lnTo>
                  <a:pt x="2225586" y="24765"/>
                </a:lnTo>
                <a:lnTo>
                  <a:pt x="2225281" y="24765"/>
                </a:lnTo>
                <a:lnTo>
                  <a:pt x="2224621" y="26035"/>
                </a:lnTo>
                <a:lnTo>
                  <a:pt x="2223224" y="26035"/>
                </a:lnTo>
                <a:lnTo>
                  <a:pt x="2220430" y="23495"/>
                </a:lnTo>
                <a:lnTo>
                  <a:pt x="2217496" y="23495"/>
                </a:lnTo>
                <a:lnTo>
                  <a:pt x="2217496" y="26035"/>
                </a:lnTo>
                <a:lnTo>
                  <a:pt x="2215210" y="26035"/>
                </a:lnTo>
                <a:lnTo>
                  <a:pt x="2214854" y="24765"/>
                </a:lnTo>
                <a:lnTo>
                  <a:pt x="2217382" y="24765"/>
                </a:lnTo>
                <a:lnTo>
                  <a:pt x="2217496" y="26035"/>
                </a:lnTo>
                <a:lnTo>
                  <a:pt x="2217496" y="23495"/>
                </a:lnTo>
                <a:lnTo>
                  <a:pt x="2215362" y="23495"/>
                </a:lnTo>
                <a:lnTo>
                  <a:pt x="2214664" y="24765"/>
                </a:lnTo>
                <a:lnTo>
                  <a:pt x="2213584" y="24765"/>
                </a:lnTo>
                <a:lnTo>
                  <a:pt x="2212098" y="23495"/>
                </a:lnTo>
                <a:lnTo>
                  <a:pt x="2206244" y="23495"/>
                </a:lnTo>
                <a:lnTo>
                  <a:pt x="2206523" y="24765"/>
                </a:lnTo>
                <a:lnTo>
                  <a:pt x="2209901" y="24765"/>
                </a:lnTo>
                <a:lnTo>
                  <a:pt x="2210181" y="26035"/>
                </a:lnTo>
                <a:lnTo>
                  <a:pt x="2205291" y="26035"/>
                </a:lnTo>
                <a:lnTo>
                  <a:pt x="2201722" y="24765"/>
                </a:lnTo>
                <a:lnTo>
                  <a:pt x="2199322" y="24765"/>
                </a:lnTo>
                <a:lnTo>
                  <a:pt x="2197366" y="23495"/>
                </a:lnTo>
                <a:lnTo>
                  <a:pt x="2192515" y="23495"/>
                </a:lnTo>
                <a:lnTo>
                  <a:pt x="2188248" y="22225"/>
                </a:lnTo>
                <a:lnTo>
                  <a:pt x="2183396" y="23495"/>
                </a:lnTo>
                <a:lnTo>
                  <a:pt x="2181517" y="23495"/>
                </a:lnTo>
                <a:lnTo>
                  <a:pt x="2180844" y="24765"/>
                </a:lnTo>
                <a:lnTo>
                  <a:pt x="2179358" y="26035"/>
                </a:lnTo>
                <a:lnTo>
                  <a:pt x="2177110" y="24765"/>
                </a:lnTo>
                <a:lnTo>
                  <a:pt x="2155583" y="24765"/>
                </a:lnTo>
                <a:lnTo>
                  <a:pt x="2155063" y="23495"/>
                </a:lnTo>
                <a:lnTo>
                  <a:pt x="2155723" y="23495"/>
                </a:lnTo>
                <a:lnTo>
                  <a:pt x="2157069" y="22225"/>
                </a:lnTo>
                <a:lnTo>
                  <a:pt x="2156587" y="22225"/>
                </a:lnTo>
                <a:lnTo>
                  <a:pt x="2156282" y="20955"/>
                </a:lnTo>
                <a:lnTo>
                  <a:pt x="2154390" y="20955"/>
                </a:lnTo>
                <a:lnTo>
                  <a:pt x="2153081" y="22225"/>
                </a:lnTo>
                <a:lnTo>
                  <a:pt x="2151773" y="24765"/>
                </a:lnTo>
                <a:lnTo>
                  <a:pt x="2138845" y="24765"/>
                </a:lnTo>
                <a:lnTo>
                  <a:pt x="2138553" y="23495"/>
                </a:lnTo>
                <a:lnTo>
                  <a:pt x="2138705" y="23495"/>
                </a:lnTo>
                <a:lnTo>
                  <a:pt x="2139200" y="22225"/>
                </a:lnTo>
                <a:lnTo>
                  <a:pt x="2137918" y="20955"/>
                </a:lnTo>
                <a:lnTo>
                  <a:pt x="2136000" y="20955"/>
                </a:lnTo>
                <a:lnTo>
                  <a:pt x="2134717" y="22225"/>
                </a:lnTo>
                <a:lnTo>
                  <a:pt x="2133663" y="23495"/>
                </a:lnTo>
                <a:lnTo>
                  <a:pt x="2132444" y="24765"/>
                </a:lnTo>
                <a:lnTo>
                  <a:pt x="2127745" y="23495"/>
                </a:lnTo>
                <a:lnTo>
                  <a:pt x="2099957" y="23495"/>
                </a:lnTo>
                <a:lnTo>
                  <a:pt x="2088667" y="22225"/>
                </a:lnTo>
                <a:lnTo>
                  <a:pt x="2087473" y="22225"/>
                </a:lnTo>
                <a:lnTo>
                  <a:pt x="2085009" y="20955"/>
                </a:lnTo>
                <a:lnTo>
                  <a:pt x="2083498" y="20955"/>
                </a:lnTo>
                <a:lnTo>
                  <a:pt x="2081466" y="19685"/>
                </a:lnTo>
                <a:lnTo>
                  <a:pt x="2079967" y="19685"/>
                </a:lnTo>
                <a:lnTo>
                  <a:pt x="2079967" y="22225"/>
                </a:lnTo>
                <a:lnTo>
                  <a:pt x="2078139" y="22225"/>
                </a:lnTo>
                <a:lnTo>
                  <a:pt x="2078558" y="20955"/>
                </a:lnTo>
                <a:lnTo>
                  <a:pt x="2079104" y="20955"/>
                </a:lnTo>
                <a:lnTo>
                  <a:pt x="2079967" y="22225"/>
                </a:lnTo>
                <a:lnTo>
                  <a:pt x="2079967" y="19685"/>
                </a:lnTo>
                <a:lnTo>
                  <a:pt x="2076615" y="19685"/>
                </a:lnTo>
                <a:lnTo>
                  <a:pt x="2074697" y="20955"/>
                </a:lnTo>
                <a:lnTo>
                  <a:pt x="2074164" y="20955"/>
                </a:lnTo>
                <a:lnTo>
                  <a:pt x="2072182" y="19685"/>
                </a:lnTo>
                <a:lnTo>
                  <a:pt x="2070696" y="19685"/>
                </a:lnTo>
                <a:lnTo>
                  <a:pt x="2066061" y="20955"/>
                </a:lnTo>
                <a:lnTo>
                  <a:pt x="2052815" y="20955"/>
                </a:lnTo>
                <a:lnTo>
                  <a:pt x="2050745" y="19685"/>
                </a:lnTo>
                <a:lnTo>
                  <a:pt x="2049106" y="22225"/>
                </a:lnTo>
                <a:lnTo>
                  <a:pt x="2047201" y="22225"/>
                </a:lnTo>
                <a:lnTo>
                  <a:pt x="2046376" y="20955"/>
                </a:lnTo>
                <a:lnTo>
                  <a:pt x="2012238" y="20955"/>
                </a:lnTo>
                <a:lnTo>
                  <a:pt x="2010283" y="19685"/>
                </a:lnTo>
                <a:lnTo>
                  <a:pt x="2003323" y="19685"/>
                </a:lnTo>
                <a:lnTo>
                  <a:pt x="2002218" y="20955"/>
                </a:lnTo>
                <a:lnTo>
                  <a:pt x="1998738" y="20955"/>
                </a:lnTo>
                <a:lnTo>
                  <a:pt x="1997773" y="19685"/>
                </a:lnTo>
                <a:lnTo>
                  <a:pt x="1997125" y="18415"/>
                </a:lnTo>
                <a:lnTo>
                  <a:pt x="1995424" y="18415"/>
                </a:lnTo>
                <a:lnTo>
                  <a:pt x="1994687" y="19685"/>
                </a:lnTo>
                <a:lnTo>
                  <a:pt x="1989747" y="19685"/>
                </a:lnTo>
                <a:lnTo>
                  <a:pt x="1987207" y="20955"/>
                </a:lnTo>
                <a:lnTo>
                  <a:pt x="1985416" y="20955"/>
                </a:lnTo>
                <a:lnTo>
                  <a:pt x="1981885" y="19685"/>
                </a:lnTo>
                <a:lnTo>
                  <a:pt x="1968639" y="19685"/>
                </a:lnTo>
                <a:lnTo>
                  <a:pt x="1966963" y="18415"/>
                </a:lnTo>
                <a:lnTo>
                  <a:pt x="1965934" y="18415"/>
                </a:lnTo>
                <a:lnTo>
                  <a:pt x="1964283" y="19685"/>
                </a:lnTo>
                <a:lnTo>
                  <a:pt x="1947773" y="19685"/>
                </a:lnTo>
                <a:lnTo>
                  <a:pt x="1946351" y="18415"/>
                </a:lnTo>
                <a:lnTo>
                  <a:pt x="1941626" y="18415"/>
                </a:lnTo>
                <a:lnTo>
                  <a:pt x="1940839" y="19685"/>
                </a:lnTo>
                <a:lnTo>
                  <a:pt x="1928355" y="19685"/>
                </a:lnTo>
                <a:lnTo>
                  <a:pt x="1927504" y="18415"/>
                </a:lnTo>
                <a:lnTo>
                  <a:pt x="1925294" y="18415"/>
                </a:lnTo>
                <a:lnTo>
                  <a:pt x="1922335" y="19685"/>
                </a:lnTo>
                <a:lnTo>
                  <a:pt x="1919922" y="19685"/>
                </a:lnTo>
                <a:lnTo>
                  <a:pt x="1917242" y="18415"/>
                </a:lnTo>
                <a:lnTo>
                  <a:pt x="1916442" y="18415"/>
                </a:lnTo>
                <a:lnTo>
                  <a:pt x="1915274" y="15875"/>
                </a:lnTo>
                <a:lnTo>
                  <a:pt x="1912429" y="15875"/>
                </a:lnTo>
                <a:lnTo>
                  <a:pt x="1910867" y="17145"/>
                </a:lnTo>
                <a:lnTo>
                  <a:pt x="1910143" y="17145"/>
                </a:lnTo>
                <a:lnTo>
                  <a:pt x="1908479" y="19685"/>
                </a:lnTo>
                <a:lnTo>
                  <a:pt x="1905152" y="19685"/>
                </a:lnTo>
                <a:lnTo>
                  <a:pt x="1904314" y="18415"/>
                </a:lnTo>
                <a:lnTo>
                  <a:pt x="1903349" y="18415"/>
                </a:lnTo>
                <a:lnTo>
                  <a:pt x="1903095" y="17145"/>
                </a:lnTo>
                <a:lnTo>
                  <a:pt x="1902180" y="15875"/>
                </a:lnTo>
                <a:lnTo>
                  <a:pt x="1900656" y="15875"/>
                </a:lnTo>
                <a:lnTo>
                  <a:pt x="1899602" y="18415"/>
                </a:lnTo>
                <a:lnTo>
                  <a:pt x="1898573" y="19685"/>
                </a:lnTo>
                <a:lnTo>
                  <a:pt x="1892223" y="19685"/>
                </a:lnTo>
                <a:lnTo>
                  <a:pt x="1891372" y="18415"/>
                </a:lnTo>
                <a:lnTo>
                  <a:pt x="1889874" y="18415"/>
                </a:lnTo>
                <a:lnTo>
                  <a:pt x="1889213" y="17145"/>
                </a:lnTo>
                <a:lnTo>
                  <a:pt x="1887728" y="15875"/>
                </a:lnTo>
                <a:lnTo>
                  <a:pt x="1886800" y="15875"/>
                </a:lnTo>
                <a:lnTo>
                  <a:pt x="1885099" y="17145"/>
                </a:lnTo>
                <a:lnTo>
                  <a:pt x="1884362" y="17145"/>
                </a:lnTo>
                <a:lnTo>
                  <a:pt x="1881682" y="18415"/>
                </a:lnTo>
                <a:lnTo>
                  <a:pt x="1880057" y="18415"/>
                </a:lnTo>
                <a:lnTo>
                  <a:pt x="1877187" y="19685"/>
                </a:lnTo>
                <a:lnTo>
                  <a:pt x="1875904" y="19685"/>
                </a:lnTo>
                <a:lnTo>
                  <a:pt x="1873415" y="18415"/>
                </a:lnTo>
                <a:lnTo>
                  <a:pt x="1868855" y="18415"/>
                </a:lnTo>
                <a:lnTo>
                  <a:pt x="1867496" y="17145"/>
                </a:lnTo>
                <a:lnTo>
                  <a:pt x="1864715" y="15875"/>
                </a:lnTo>
                <a:lnTo>
                  <a:pt x="1863191" y="15875"/>
                </a:lnTo>
                <a:lnTo>
                  <a:pt x="1860956" y="17145"/>
                </a:lnTo>
                <a:lnTo>
                  <a:pt x="1860207" y="17145"/>
                </a:lnTo>
                <a:lnTo>
                  <a:pt x="1858187" y="15875"/>
                </a:lnTo>
                <a:lnTo>
                  <a:pt x="1857070" y="15875"/>
                </a:lnTo>
                <a:lnTo>
                  <a:pt x="1854377" y="18415"/>
                </a:lnTo>
                <a:lnTo>
                  <a:pt x="1844827" y="18415"/>
                </a:lnTo>
                <a:lnTo>
                  <a:pt x="1843773" y="17145"/>
                </a:lnTo>
                <a:lnTo>
                  <a:pt x="1842147" y="15875"/>
                </a:lnTo>
                <a:lnTo>
                  <a:pt x="1841385" y="15875"/>
                </a:lnTo>
                <a:lnTo>
                  <a:pt x="1840001" y="14605"/>
                </a:lnTo>
                <a:lnTo>
                  <a:pt x="1838655" y="14605"/>
                </a:lnTo>
                <a:lnTo>
                  <a:pt x="1837804" y="15875"/>
                </a:lnTo>
                <a:lnTo>
                  <a:pt x="1837512" y="15875"/>
                </a:lnTo>
                <a:lnTo>
                  <a:pt x="1836762" y="17145"/>
                </a:lnTo>
                <a:lnTo>
                  <a:pt x="1836229" y="17145"/>
                </a:lnTo>
                <a:lnTo>
                  <a:pt x="1834362" y="18415"/>
                </a:lnTo>
                <a:lnTo>
                  <a:pt x="1833181" y="17145"/>
                </a:lnTo>
                <a:lnTo>
                  <a:pt x="1831009" y="17145"/>
                </a:lnTo>
                <a:lnTo>
                  <a:pt x="1828774" y="18415"/>
                </a:lnTo>
                <a:lnTo>
                  <a:pt x="1826933" y="17145"/>
                </a:lnTo>
                <a:lnTo>
                  <a:pt x="1823796" y="17145"/>
                </a:lnTo>
                <a:lnTo>
                  <a:pt x="1821751" y="15875"/>
                </a:lnTo>
                <a:lnTo>
                  <a:pt x="1820468" y="14605"/>
                </a:lnTo>
                <a:lnTo>
                  <a:pt x="1819859" y="14605"/>
                </a:lnTo>
                <a:lnTo>
                  <a:pt x="1817522" y="17145"/>
                </a:lnTo>
                <a:lnTo>
                  <a:pt x="1811020" y="17145"/>
                </a:lnTo>
                <a:lnTo>
                  <a:pt x="1808289" y="15875"/>
                </a:lnTo>
                <a:lnTo>
                  <a:pt x="1806917" y="15875"/>
                </a:lnTo>
                <a:lnTo>
                  <a:pt x="1804987" y="14605"/>
                </a:lnTo>
                <a:lnTo>
                  <a:pt x="1789188" y="14605"/>
                </a:lnTo>
                <a:lnTo>
                  <a:pt x="1788121" y="15875"/>
                </a:lnTo>
                <a:lnTo>
                  <a:pt x="1787880" y="15875"/>
                </a:lnTo>
                <a:lnTo>
                  <a:pt x="1786420" y="17145"/>
                </a:lnTo>
                <a:lnTo>
                  <a:pt x="1780844" y="17145"/>
                </a:lnTo>
                <a:lnTo>
                  <a:pt x="1778698" y="15875"/>
                </a:lnTo>
                <a:lnTo>
                  <a:pt x="1777771" y="15875"/>
                </a:lnTo>
                <a:lnTo>
                  <a:pt x="1776298" y="14605"/>
                </a:lnTo>
                <a:lnTo>
                  <a:pt x="1775764" y="14605"/>
                </a:lnTo>
                <a:lnTo>
                  <a:pt x="1774875" y="17145"/>
                </a:lnTo>
                <a:lnTo>
                  <a:pt x="1761210" y="17145"/>
                </a:lnTo>
                <a:lnTo>
                  <a:pt x="1760118" y="14605"/>
                </a:lnTo>
                <a:lnTo>
                  <a:pt x="1745284" y="14605"/>
                </a:lnTo>
                <a:lnTo>
                  <a:pt x="1743443" y="15875"/>
                </a:lnTo>
                <a:lnTo>
                  <a:pt x="1734070" y="15875"/>
                </a:lnTo>
                <a:lnTo>
                  <a:pt x="1731645" y="14605"/>
                </a:lnTo>
                <a:lnTo>
                  <a:pt x="1715820" y="14605"/>
                </a:lnTo>
                <a:lnTo>
                  <a:pt x="1714195" y="13335"/>
                </a:lnTo>
                <a:lnTo>
                  <a:pt x="1711134" y="13335"/>
                </a:lnTo>
                <a:lnTo>
                  <a:pt x="1710423" y="14605"/>
                </a:lnTo>
                <a:lnTo>
                  <a:pt x="1708924" y="15875"/>
                </a:lnTo>
                <a:lnTo>
                  <a:pt x="1707121" y="14605"/>
                </a:lnTo>
                <a:lnTo>
                  <a:pt x="1705368" y="13335"/>
                </a:lnTo>
                <a:lnTo>
                  <a:pt x="1703031" y="14605"/>
                </a:lnTo>
                <a:lnTo>
                  <a:pt x="1701025" y="13335"/>
                </a:lnTo>
                <a:lnTo>
                  <a:pt x="1697812" y="13335"/>
                </a:lnTo>
                <a:lnTo>
                  <a:pt x="1696186" y="14605"/>
                </a:lnTo>
                <a:lnTo>
                  <a:pt x="1693976" y="15875"/>
                </a:lnTo>
                <a:lnTo>
                  <a:pt x="1689150" y="15875"/>
                </a:lnTo>
                <a:lnTo>
                  <a:pt x="1686661" y="14605"/>
                </a:lnTo>
                <a:lnTo>
                  <a:pt x="1675485" y="14605"/>
                </a:lnTo>
                <a:lnTo>
                  <a:pt x="1673847" y="13335"/>
                </a:lnTo>
                <a:lnTo>
                  <a:pt x="1673580" y="13335"/>
                </a:lnTo>
                <a:lnTo>
                  <a:pt x="1671167" y="12065"/>
                </a:lnTo>
                <a:lnTo>
                  <a:pt x="1669059" y="12065"/>
                </a:lnTo>
                <a:lnTo>
                  <a:pt x="1666036" y="14605"/>
                </a:lnTo>
                <a:lnTo>
                  <a:pt x="1664868" y="14605"/>
                </a:lnTo>
                <a:lnTo>
                  <a:pt x="1663192" y="15875"/>
                </a:lnTo>
                <a:lnTo>
                  <a:pt x="1662671" y="15875"/>
                </a:lnTo>
                <a:lnTo>
                  <a:pt x="1660461" y="14605"/>
                </a:lnTo>
                <a:lnTo>
                  <a:pt x="1658823" y="13335"/>
                </a:lnTo>
                <a:lnTo>
                  <a:pt x="1655978" y="13335"/>
                </a:lnTo>
                <a:lnTo>
                  <a:pt x="1654175" y="12065"/>
                </a:lnTo>
                <a:lnTo>
                  <a:pt x="1652943" y="12065"/>
                </a:lnTo>
                <a:lnTo>
                  <a:pt x="1650428" y="13335"/>
                </a:lnTo>
                <a:lnTo>
                  <a:pt x="1649501" y="13335"/>
                </a:lnTo>
                <a:lnTo>
                  <a:pt x="1648409" y="15875"/>
                </a:lnTo>
                <a:lnTo>
                  <a:pt x="1640281" y="15875"/>
                </a:lnTo>
                <a:lnTo>
                  <a:pt x="1638122" y="14605"/>
                </a:lnTo>
                <a:lnTo>
                  <a:pt x="1637423" y="14605"/>
                </a:lnTo>
                <a:lnTo>
                  <a:pt x="1635417" y="13335"/>
                </a:lnTo>
                <a:lnTo>
                  <a:pt x="1633639" y="13335"/>
                </a:lnTo>
                <a:lnTo>
                  <a:pt x="1626920" y="12065"/>
                </a:lnTo>
                <a:lnTo>
                  <a:pt x="1606981" y="12065"/>
                </a:lnTo>
                <a:lnTo>
                  <a:pt x="1606981" y="92075"/>
                </a:lnTo>
                <a:lnTo>
                  <a:pt x="1606156" y="93345"/>
                </a:lnTo>
                <a:lnTo>
                  <a:pt x="1596758" y="93345"/>
                </a:lnTo>
                <a:lnTo>
                  <a:pt x="1596758" y="192405"/>
                </a:lnTo>
                <a:lnTo>
                  <a:pt x="1596567" y="193675"/>
                </a:lnTo>
                <a:lnTo>
                  <a:pt x="1591830" y="193675"/>
                </a:lnTo>
                <a:lnTo>
                  <a:pt x="1589938" y="194945"/>
                </a:lnTo>
                <a:lnTo>
                  <a:pt x="1589493" y="194945"/>
                </a:lnTo>
                <a:lnTo>
                  <a:pt x="1589493" y="200025"/>
                </a:lnTo>
                <a:lnTo>
                  <a:pt x="1567853" y="200025"/>
                </a:lnTo>
                <a:lnTo>
                  <a:pt x="1567573" y="198755"/>
                </a:lnTo>
                <a:lnTo>
                  <a:pt x="1589138" y="198755"/>
                </a:lnTo>
                <a:lnTo>
                  <a:pt x="1589493" y="200025"/>
                </a:lnTo>
                <a:lnTo>
                  <a:pt x="1589493" y="194945"/>
                </a:lnTo>
                <a:lnTo>
                  <a:pt x="1573174" y="194945"/>
                </a:lnTo>
                <a:lnTo>
                  <a:pt x="1572768" y="193675"/>
                </a:lnTo>
                <a:lnTo>
                  <a:pt x="1572488" y="193675"/>
                </a:lnTo>
                <a:lnTo>
                  <a:pt x="1572983" y="192405"/>
                </a:lnTo>
                <a:lnTo>
                  <a:pt x="1575727" y="192405"/>
                </a:lnTo>
                <a:lnTo>
                  <a:pt x="1576908" y="193675"/>
                </a:lnTo>
                <a:lnTo>
                  <a:pt x="1587563" y="193675"/>
                </a:lnTo>
                <a:lnTo>
                  <a:pt x="1589468" y="192405"/>
                </a:lnTo>
                <a:lnTo>
                  <a:pt x="1593392" y="192405"/>
                </a:lnTo>
                <a:lnTo>
                  <a:pt x="1594916" y="191135"/>
                </a:lnTo>
                <a:lnTo>
                  <a:pt x="1596605" y="192405"/>
                </a:lnTo>
                <a:lnTo>
                  <a:pt x="1596758" y="192405"/>
                </a:lnTo>
                <a:lnTo>
                  <a:pt x="1596758" y="93345"/>
                </a:lnTo>
                <a:lnTo>
                  <a:pt x="1578190" y="93345"/>
                </a:lnTo>
                <a:lnTo>
                  <a:pt x="1576578" y="92075"/>
                </a:lnTo>
                <a:lnTo>
                  <a:pt x="1575308" y="92075"/>
                </a:lnTo>
                <a:lnTo>
                  <a:pt x="1573428" y="93345"/>
                </a:lnTo>
                <a:lnTo>
                  <a:pt x="1569377" y="93345"/>
                </a:lnTo>
                <a:lnTo>
                  <a:pt x="1569377" y="193675"/>
                </a:lnTo>
                <a:lnTo>
                  <a:pt x="1569224" y="194945"/>
                </a:lnTo>
                <a:lnTo>
                  <a:pt x="1564132" y="194945"/>
                </a:lnTo>
                <a:lnTo>
                  <a:pt x="1564132" y="200025"/>
                </a:lnTo>
                <a:lnTo>
                  <a:pt x="1561896" y="200025"/>
                </a:lnTo>
                <a:lnTo>
                  <a:pt x="1562328" y="198755"/>
                </a:lnTo>
                <a:lnTo>
                  <a:pt x="1563433" y="198755"/>
                </a:lnTo>
                <a:lnTo>
                  <a:pt x="1564132" y="200025"/>
                </a:lnTo>
                <a:lnTo>
                  <a:pt x="1564132" y="194945"/>
                </a:lnTo>
                <a:lnTo>
                  <a:pt x="1558556" y="194945"/>
                </a:lnTo>
                <a:lnTo>
                  <a:pt x="1558556" y="200025"/>
                </a:lnTo>
                <a:lnTo>
                  <a:pt x="1556473" y="200025"/>
                </a:lnTo>
                <a:lnTo>
                  <a:pt x="1556435" y="198755"/>
                </a:lnTo>
                <a:lnTo>
                  <a:pt x="1558378" y="198755"/>
                </a:lnTo>
                <a:lnTo>
                  <a:pt x="1558556" y="200025"/>
                </a:lnTo>
                <a:lnTo>
                  <a:pt x="1558556" y="194945"/>
                </a:lnTo>
                <a:lnTo>
                  <a:pt x="1558404" y="194945"/>
                </a:lnTo>
                <a:lnTo>
                  <a:pt x="1558645" y="193675"/>
                </a:lnTo>
                <a:lnTo>
                  <a:pt x="1569377" y="193675"/>
                </a:lnTo>
                <a:lnTo>
                  <a:pt x="1569377" y="93345"/>
                </a:lnTo>
                <a:lnTo>
                  <a:pt x="1554594" y="93345"/>
                </a:lnTo>
                <a:lnTo>
                  <a:pt x="1553832" y="92735"/>
                </a:lnTo>
                <a:lnTo>
                  <a:pt x="1553832" y="193675"/>
                </a:lnTo>
                <a:lnTo>
                  <a:pt x="1553400" y="194945"/>
                </a:lnTo>
                <a:lnTo>
                  <a:pt x="1552816" y="194945"/>
                </a:lnTo>
                <a:lnTo>
                  <a:pt x="1551647" y="193675"/>
                </a:lnTo>
                <a:lnTo>
                  <a:pt x="1551266" y="193675"/>
                </a:lnTo>
                <a:lnTo>
                  <a:pt x="1551101" y="192709"/>
                </a:lnTo>
                <a:lnTo>
                  <a:pt x="1551101" y="200025"/>
                </a:lnTo>
                <a:lnTo>
                  <a:pt x="1545704" y="200025"/>
                </a:lnTo>
                <a:lnTo>
                  <a:pt x="1545564" y="198755"/>
                </a:lnTo>
                <a:lnTo>
                  <a:pt x="1550924" y="198755"/>
                </a:lnTo>
                <a:lnTo>
                  <a:pt x="1551101" y="200025"/>
                </a:lnTo>
                <a:lnTo>
                  <a:pt x="1551101" y="192709"/>
                </a:lnTo>
                <a:lnTo>
                  <a:pt x="1551051" y="192405"/>
                </a:lnTo>
                <a:lnTo>
                  <a:pt x="1553476" y="192405"/>
                </a:lnTo>
                <a:lnTo>
                  <a:pt x="1553832" y="193675"/>
                </a:lnTo>
                <a:lnTo>
                  <a:pt x="1553832" y="92735"/>
                </a:lnTo>
                <a:lnTo>
                  <a:pt x="1553032" y="92075"/>
                </a:lnTo>
                <a:lnTo>
                  <a:pt x="1551774" y="90805"/>
                </a:lnTo>
                <a:lnTo>
                  <a:pt x="1551559" y="90449"/>
                </a:lnTo>
                <a:lnTo>
                  <a:pt x="1551559" y="161925"/>
                </a:lnTo>
                <a:lnTo>
                  <a:pt x="1549247" y="161925"/>
                </a:lnTo>
                <a:lnTo>
                  <a:pt x="1549755" y="160655"/>
                </a:lnTo>
                <a:lnTo>
                  <a:pt x="1550276" y="160655"/>
                </a:lnTo>
                <a:lnTo>
                  <a:pt x="1551559" y="161925"/>
                </a:lnTo>
                <a:lnTo>
                  <a:pt x="1551559" y="90449"/>
                </a:lnTo>
                <a:lnTo>
                  <a:pt x="1551025" y="89535"/>
                </a:lnTo>
                <a:lnTo>
                  <a:pt x="1551432" y="88265"/>
                </a:lnTo>
                <a:lnTo>
                  <a:pt x="1602574" y="88265"/>
                </a:lnTo>
                <a:lnTo>
                  <a:pt x="1604822" y="89535"/>
                </a:lnTo>
                <a:lnTo>
                  <a:pt x="1605927" y="89535"/>
                </a:lnTo>
                <a:lnTo>
                  <a:pt x="1606981" y="92075"/>
                </a:lnTo>
                <a:lnTo>
                  <a:pt x="1606981" y="12065"/>
                </a:lnTo>
                <a:lnTo>
                  <a:pt x="1604162" y="12065"/>
                </a:lnTo>
                <a:lnTo>
                  <a:pt x="1604441" y="9525"/>
                </a:lnTo>
                <a:lnTo>
                  <a:pt x="1598295" y="9525"/>
                </a:lnTo>
                <a:lnTo>
                  <a:pt x="1598650" y="12065"/>
                </a:lnTo>
                <a:lnTo>
                  <a:pt x="1590776" y="12065"/>
                </a:lnTo>
                <a:lnTo>
                  <a:pt x="1590421" y="10795"/>
                </a:lnTo>
                <a:lnTo>
                  <a:pt x="1588033" y="10795"/>
                </a:lnTo>
                <a:lnTo>
                  <a:pt x="1585747" y="9525"/>
                </a:lnTo>
                <a:lnTo>
                  <a:pt x="1584274" y="9525"/>
                </a:lnTo>
                <a:lnTo>
                  <a:pt x="1584020" y="9372"/>
                </a:lnTo>
                <a:lnTo>
                  <a:pt x="1584020" y="12065"/>
                </a:lnTo>
                <a:lnTo>
                  <a:pt x="1580489" y="12065"/>
                </a:lnTo>
                <a:lnTo>
                  <a:pt x="1580896" y="10795"/>
                </a:lnTo>
                <a:lnTo>
                  <a:pt x="1583563" y="10795"/>
                </a:lnTo>
                <a:lnTo>
                  <a:pt x="1584020" y="12065"/>
                </a:lnTo>
                <a:lnTo>
                  <a:pt x="1584020" y="9372"/>
                </a:lnTo>
                <a:lnTo>
                  <a:pt x="1582318" y="8255"/>
                </a:lnTo>
                <a:lnTo>
                  <a:pt x="1581810" y="8255"/>
                </a:lnTo>
                <a:lnTo>
                  <a:pt x="1580134" y="9525"/>
                </a:lnTo>
                <a:lnTo>
                  <a:pt x="1579016" y="9525"/>
                </a:lnTo>
                <a:lnTo>
                  <a:pt x="1576908" y="10795"/>
                </a:lnTo>
                <a:lnTo>
                  <a:pt x="1574888" y="9525"/>
                </a:lnTo>
                <a:lnTo>
                  <a:pt x="1565884" y="9525"/>
                </a:lnTo>
                <a:lnTo>
                  <a:pt x="1563446" y="10795"/>
                </a:lnTo>
                <a:lnTo>
                  <a:pt x="1559915" y="10795"/>
                </a:lnTo>
                <a:lnTo>
                  <a:pt x="1558251" y="6985"/>
                </a:lnTo>
                <a:lnTo>
                  <a:pt x="1556778" y="6985"/>
                </a:lnTo>
                <a:lnTo>
                  <a:pt x="1555165" y="9525"/>
                </a:lnTo>
                <a:lnTo>
                  <a:pt x="1554416" y="10795"/>
                </a:lnTo>
                <a:lnTo>
                  <a:pt x="1549438" y="10795"/>
                </a:lnTo>
                <a:lnTo>
                  <a:pt x="1546961" y="12065"/>
                </a:lnTo>
                <a:lnTo>
                  <a:pt x="1546212" y="12065"/>
                </a:lnTo>
                <a:lnTo>
                  <a:pt x="1546212" y="92075"/>
                </a:lnTo>
                <a:lnTo>
                  <a:pt x="1545856" y="92748"/>
                </a:lnTo>
                <a:lnTo>
                  <a:pt x="1545856" y="192405"/>
                </a:lnTo>
                <a:lnTo>
                  <a:pt x="1545551" y="193675"/>
                </a:lnTo>
                <a:lnTo>
                  <a:pt x="1544358" y="193675"/>
                </a:lnTo>
                <a:lnTo>
                  <a:pt x="1543913" y="192405"/>
                </a:lnTo>
                <a:lnTo>
                  <a:pt x="1545856" y="192405"/>
                </a:lnTo>
                <a:lnTo>
                  <a:pt x="1545856" y="92748"/>
                </a:lnTo>
                <a:lnTo>
                  <a:pt x="1545539" y="93345"/>
                </a:lnTo>
                <a:lnTo>
                  <a:pt x="1541856" y="93345"/>
                </a:lnTo>
                <a:lnTo>
                  <a:pt x="1541856" y="200025"/>
                </a:lnTo>
                <a:lnTo>
                  <a:pt x="1527251" y="200025"/>
                </a:lnTo>
                <a:lnTo>
                  <a:pt x="1527581" y="198755"/>
                </a:lnTo>
                <a:lnTo>
                  <a:pt x="1535925" y="198755"/>
                </a:lnTo>
                <a:lnTo>
                  <a:pt x="1537804" y="197485"/>
                </a:lnTo>
                <a:lnTo>
                  <a:pt x="1538643" y="197485"/>
                </a:lnTo>
                <a:lnTo>
                  <a:pt x="1540256" y="198755"/>
                </a:lnTo>
                <a:lnTo>
                  <a:pt x="1541830" y="198755"/>
                </a:lnTo>
                <a:lnTo>
                  <a:pt x="1541856" y="200025"/>
                </a:lnTo>
                <a:lnTo>
                  <a:pt x="1541856" y="93345"/>
                </a:lnTo>
                <a:lnTo>
                  <a:pt x="1529232" y="93345"/>
                </a:lnTo>
                <a:lnTo>
                  <a:pt x="1529232" y="193675"/>
                </a:lnTo>
                <a:lnTo>
                  <a:pt x="1528978" y="194945"/>
                </a:lnTo>
                <a:lnTo>
                  <a:pt x="1523504" y="194945"/>
                </a:lnTo>
                <a:lnTo>
                  <a:pt x="1523504" y="200025"/>
                </a:lnTo>
                <a:lnTo>
                  <a:pt x="1512849" y="200025"/>
                </a:lnTo>
                <a:lnTo>
                  <a:pt x="1512633" y="198755"/>
                </a:lnTo>
                <a:lnTo>
                  <a:pt x="1523352" y="198755"/>
                </a:lnTo>
                <a:lnTo>
                  <a:pt x="1523504" y="200025"/>
                </a:lnTo>
                <a:lnTo>
                  <a:pt x="1523504" y="194945"/>
                </a:lnTo>
                <a:lnTo>
                  <a:pt x="1516392" y="194945"/>
                </a:lnTo>
                <a:lnTo>
                  <a:pt x="1516176" y="193675"/>
                </a:lnTo>
                <a:lnTo>
                  <a:pt x="1529232" y="193675"/>
                </a:lnTo>
                <a:lnTo>
                  <a:pt x="1529232" y="93345"/>
                </a:lnTo>
                <a:lnTo>
                  <a:pt x="1525574" y="93345"/>
                </a:lnTo>
                <a:lnTo>
                  <a:pt x="1523593" y="92075"/>
                </a:lnTo>
                <a:lnTo>
                  <a:pt x="1523034" y="92075"/>
                </a:lnTo>
                <a:lnTo>
                  <a:pt x="1521561" y="93345"/>
                </a:lnTo>
                <a:lnTo>
                  <a:pt x="1516697" y="93345"/>
                </a:lnTo>
                <a:lnTo>
                  <a:pt x="1512989" y="92075"/>
                </a:lnTo>
                <a:lnTo>
                  <a:pt x="1510779" y="92075"/>
                </a:lnTo>
                <a:lnTo>
                  <a:pt x="1510779" y="192405"/>
                </a:lnTo>
                <a:lnTo>
                  <a:pt x="1510296" y="193675"/>
                </a:lnTo>
                <a:lnTo>
                  <a:pt x="1505635" y="193675"/>
                </a:lnTo>
                <a:lnTo>
                  <a:pt x="1505216" y="192405"/>
                </a:lnTo>
                <a:lnTo>
                  <a:pt x="1510779" y="192405"/>
                </a:lnTo>
                <a:lnTo>
                  <a:pt x="1510779" y="92075"/>
                </a:lnTo>
                <a:lnTo>
                  <a:pt x="1510626" y="92075"/>
                </a:lnTo>
                <a:lnTo>
                  <a:pt x="1507680" y="93345"/>
                </a:lnTo>
                <a:lnTo>
                  <a:pt x="1507109" y="93345"/>
                </a:lnTo>
                <a:lnTo>
                  <a:pt x="1505115" y="92075"/>
                </a:lnTo>
                <a:lnTo>
                  <a:pt x="1501851" y="92075"/>
                </a:lnTo>
                <a:lnTo>
                  <a:pt x="1501851" y="192405"/>
                </a:lnTo>
                <a:lnTo>
                  <a:pt x="1501406" y="193675"/>
                </a:lnTo>
                <a:lnTo>
                  <a:pt x="1498498" y="193675"/>
                </a:lnTo>
                <a:lnTo>
                  <a:pt x="1497888" y="192405"/>
                </a:lnTo>
                <a:lnTo>
                  <a:pt x="1501851" y="192405"/>
                </a:lnTo>
                <a:lnTo>
                  <a:pt x="1501851" y="92075"/>
                </a:lnTo>
                <a:lnTo>
                  <a:pt x="1496288" y="92075"/>
                </a:lnTo>
                <a:lnTo>
                  <a:pt x="1495298" y="93345"/>
                </a:lnTo>
                <a:lnTo>
                  <a:pt x="1492669" y="93345"/>
                </a:lnTo>
                <a:lnTo>
                  <a:pt x="1492669" y="192405"/>
                </a:lnTo>
                <a:lnTo>
                  <a:pt x="1492262" y="193675"/>
                </a:lnTo>
                <a:lnTo>
                  <a:pt x="1491716" y="193675"/>
                </a:lnTo>
                <a:lnTo>
                  <a:pt x="1490865" y="192405"/>
                </a:lnTo>
                <a:lnTo>
                  <a:pt x="1492669" y="192405"/>
                </a:lnTo>
                <a:lnTo>
                  <a:pt x="1492669" y="93345"/>
                </a:lnTo>
                <a:lnTo>
                  <a:pt x="1490789" y="93345"/>
                </a:lnTo>
                <a:lnTo>
                  <a:pt x="1490789" y="198755"/>
                </a:lnTo>
                <a:lnTo>
                  <a:pt x="1490306" y="200025"/>
                </a:lnTo>
                <a:lnTo>
                  <a:pt x="1474076" y="200025"/>
                </a:lnTo>
                <a:lnTo>
                  <a:pt x="1474393" y="198755"/>
                </a:lnTo>
                <a:lnTo>
                  <a:pt x="1490789" y="198755"/>
                </a:lnTo>
                <a:lnTo>
                  <a:pt x="1490789" y="93345"/>
                </a:lnTo>
                <a:lnTo>
                  <a:pt x="1484706" y="93345"/>
                </a:lnTo>
                <a:lnTo>
                  <a:pt x="1483563" y="92075"/>
                </a:lnTo>
                <a:lnTo>
                  <a:pt x="1483067" y="92075"/>
                </a:lnTo>
                <a:lnTo>
                  <a:pt x="1481531" y="92735"/>
                </a:lnTo>
                <a:lnTo>
                  <a:pt x="1481531" y="193675"/>
                </a:lnTo>
                <a:lnTo>
                  <a:pt x="1481150" y="194945"/>
                </a:lnTo>
                <a:lnTo>
                  <a:pt x="1472311" y="194945"/>
                </a:lnTo>
                <a:lnTo>
                  <a:pt x="1472730" y="193675"/>
                </a:lnTo>
                <a:lnTo>
                  <a:pt x="1481531" y="193675"/>
                </a:lnTo>
                <a:lnTo>
                  <a:pt x="1481531" y="92735"/>
                </a:lnTo>
                <a:lnTo>
                  <a:pt x="1480083" y="93345"/>
                </a:lnTo>
                <a:lnTo>
                  <a:pt x="1477632" y="93345"/>
                </a:lnTo>
                <a:lnTo>
                  <a:pt x="1473796" y="92075"/>
                </a:lnTo>
                <a:lnTo>
                  <a:pt x="1472476" y="92075"/>
                </a:lnTo>
                <a:lnTo>
                  <a:pt x="1470215" y="93345"/>
                </a:lnTo>
                <a:lnTo>
                  <a:pt x="1469313" y="93345"/>
                </a:lnTo>
                <a:lnTo>
                  <a:pt x="1467154" y="92075"/>
                </a:lnTo>
                <a:lnTo>
                  <a:pt x="1462849" y="93345"/>
                </a:lnTo>
                <a:lnTo>
                  <a:pt x="1460741" y="93345"/>
                </a:lnTo>
                <a:lnTo>
                  <a:pt x="1458709" y="92075"/>
                </a:lnTo>
                <a:lnTo>
                  <a:pt x="1455978" y="92075"/>
                </a:lnTo>
                <a:lnTo>
                  <a:pt x="1455978" y="193675"/>
                </a:lnTo>
                <a:lnTo>
                  <a:pt x="1455813" y="194945"/>
                </a:lnTo>
                <a:lnTo>
                  <a:pt x="1450822" y="194945"/>
                </a:lnTo>
                <a:lnTo>
                  <a:pt x="1450378" y="193675"/>
                </a:lnTo>
                <a:lnTo>
                  <a:pt x="1455978" y="193675"/>
                </a:lnTo>
                <a:lnTo>
                  <a:pt x="1455978" y="92075"/>
                </a:lnTo>
                <a:lnTo>
                  <a:pt x="1448676" y="92075"/>
                </a:lnTo>
                <a:lnTo>
                  <a:pt x="1448676" y="200025"/>
                </a:lnTo>
                <a:lnTo>
                  <a:pt x="1440637" y="200025"/>
                </a:lnTo>
                <a:lnTo>
                  <a:pt x="1440370" y="198755"/>
                </a:lnTo>
                <a:lnTo>
                  <a:pt x="1440891" y="198755"/>
                </a:lnTo>
                <a:lnTo>
                  <a:pt x="1442173" y="197485"/>
                </a:lnTo>
                <a:lnTo>
                  <a:pt x="1443215" y="197485"/>
                </a:lnTo>
                <a:lnTo>
                  <a:pt x="1445463" y="198755"/>
                </a:lnTo>
                <a:lnTo>
                  <a:pt x="1448371" y="198755"/>
                </a:lnTo>
                <a:lnTo>
                  <a:pt x="1448676" y="200025"/>
                </a:lnTo>
                <a:lnTo>
                  <a:pt x="1448676" y="92075"/>
                </a:lnTo>
                <a:lnTo>
                  <a:pt x="1440319" y="92075"/>
                </a:lnTo>
                <a:lnTo>
                  <a:pt x="1440319" y="198755"/>
                </a:lnTo>
                <a:lnTo>
                  <a:pt x="1436712" y="198755"/>
                </a:lnTo>
                <a:lnTo>
                  <a:pt x="1437195" y="197485"/>
                </a:lnTo>
                <a:lnTo>
                  <a:pt x="1439824" y="197485"/>
                </a:lnTo>
                <a:lnTo>
                  <a:pt x="1440319" y="198755"/>
                </a:lnTo>
                <a:lnTo>
                  <a:pt x="1440319" y="92075"/>
                </a:lnTo>
                <a:lnTo>
                  <a:pt x="1437513" y="92075"/>
                </a:lnTo>
                <a:lnTo>
                  <a:pt x="1437513" y="192405"/>
                </a:lnTo>
                <a:lnTo>
                  <a:pt x="1437106" y="193675"/>
                </a:lnTo>
                <a:lnTo>
                  <a:pt x="1436636" y="193675"/>
                </a:lnTo>
                <a:lnTo>
                  <a:pt x="1436636" y="198755"/>
                </a:lnTo>
                <a:lnTo>
                  <a:pt x="1436001" y="200025"/>
                </a:lnTo>
                <a:lnTo>
                  <a:pt x="1426870" y="200025"/>
                </a:lnTo>
                <a:lnTo>
                  <a:pt x="1426514" y="198755"/>
                </a:lnTo>
                <a:lnTo>
                  <a:pt x="1428572" y="198755"/>
                </a:lnTo>
                <a:lnTo>
                  <a:pt x="1431112" y="197485"/>
                </a:lnTo>
                <a:lnTo>
                  <a:pt x="1433093" y="196215"/>
                </a:lnTo>
                <a:lnTo>
                  <a:pt x="1435582" y="198755"/>
                </a:lnTo>
                <a:lnTo>
                  <a:pt x="1436636" y="198755"/>
                </a:lnTo>
                <a:lnTo>
                  <a:pt x="1436636" y="193675"/>
                </a:lnTo>
                <a:lnTo>
                  <a:pt x="1429118" y="193675"/>
                </a:lnTo>
                <a:lnTo>
                  <a:pt x="1428800" y="192405"/>
                </a:lnTo>
                <a:lnTo>
                  <a:pt x="1437513" y="192405"/>
                </a:lnTo>
                <a:lnTo>
                  <a:pt x="1437513" y="92075"/>
                </a:lnTo>
                <a:lnTo>
                  <a:pt x="1421345" y="92075"/>
                </a:lnTo>
                <a:lnTo>
                  <a:pt x="1421345" y="192405"/>
                </a:lnTo>
                <a:lnTo>
                  <a:pt x="1420901" y="193675"/>
                </a:lnTo>
                <a:lnTo>
                  <a:pt x="1420355" y="193675"/>
                </a:lnTo>
                <a:lnTo>
                  <a:pt x="1419504" y="192405"/>
                </a:lnTo>
                <a:lnTo>
                  <a:pt x="1421345" y="192405"/>
                </a:lnTo>
                <a:lnTo>
                  <a:pt x="1421345" y="92075"/>
                </a:lnTo>
                <a:lnTo>
                  <a:pt x="1413979" y="92075"/>
                </a:lnTo>
                <a:lnTo>
                  <a:pt x="1413979" y="192405"/>
                </a:lnTo>
                <a:lnTo>
                  <a:pt x="1413700" y="193306"/>
                </a:lnTo>
                <a:lnTo>
                  <a:pt x="1413700" y="198755"/>
                </a:lnTo>
                <a:lnTo>
                  <a:pt x="1413510" y="200025"/>
                </a:lnTo>
                <a:lnTo>
                  <a:pt x="1408645" y="200025"/>
                </a:lnTo>
                <a:lnTo>
                  <a:pt x="1407998" y="198755"/>
                </a:lnTo>
                <a:lnTo>
                  <a:pt x="1413700" y="198755"/>
                </a:lnTo>
                <a:lnTo>
                  <a:pt x="1413700" y="193306"/>
                </a:lnTo>
                <a:lnTo>
                  <a:pt x="1413586" y="193675"/>
                </a:lnTo>
                <a:lnTo>
                  <a:pt x="1413065" y="193675"/>
                </a:lnTo>
                <a:lnTo>
                  <a:pt x="1412176" y="192405"/>
                </a:lnTo>
                <a:lnTo>
                  <a:pt x="1413979" y="192405"/>
                </a:lnTo>
                <a:lnTo>
                  <a:pt x="1413979" y="92075"/>
                </a:lnTo>
                <a:lnTo>
                  <a:pt x="1401229" y="92075"/>
                </a:lnTo>
                <a:lnTo>
                  <a:pt x="1401229" y="200025"/>
                </a:lnTo>
                <a:lnTo>
                  <a:pt x="1399133" y="200025"/>
                </a:lnTo>
                <a:lnTo>
                  <a:pt x="1398905" y="198755"/>
                </a:lnTo>
                <a:lnTo>
                  <a:pt x="1401013" y="198755"/>
                </a:lnTo>
                <a:lnTo>
                  <a:pt x="1401229" y="200025"/>
                </a:lnTo>
                <a:lnTo>
                  <a:pt x="1401229" y="92075"/>
                </a:lnTo>
                <a:lnTo>
                  <a:pt x="1395857" y="92075"/>
                </a:lnTo>
                <a:lnTo>
                  <a:pt x="1395552" y="91909"/>
                </a:lnTo>
                <a:lnTo>
                  <a:pt x="1395552" y="192405"/>
                </a:lnTo>
                <a:lnTo>
                  <a:pt x="1395145" y="193675"/>
                </a:lnTo>
                <a:lnTo>
                  <a:pt x="1388211" y="193675"/>
                </a:lnTo>
                <a:lnTo>
                  <a:pt x="1388211" y="197485"/>
                </a:lnTo>
                <a:lnTo>
                  <a:pt x="1387843" y="198755"/>
                </a:lnTo>
                <a:lnTo>
                  <a:pt x="1350137" y="198755"/>
                </a:lnTo>
                <a:lnTo>
                  <a:pt x="1349730" y="197485"/>
                </a:lnTo>
                <a:lnTo>
                  <a:pt x="1388211" y="197485"/>
                </a:lnTo>
                <a:lnTo>
                  <a:pt x="1388211" y="193675"/>
                </a:lnTo>
                <a:lnTo>
                  <a:pt x="1374228" y="193675"/>
                </a:lnTo>
                <a:lnTo>
                  <a:pt x="1373873" y="192405"/>
                </a:lnTo>
                <a:lnTo>
                  <a:pt x="1395552" y="192405"/>
                </a:lnTo>
                <a:lnTo>
                  <a:pt x="1395552" y="91909"/>
                </a:lnTo>
                <a:lnTo>
                  <a:pt x="1393672" y="90805"/>
                </a:lnTo>
                <a:lnTo>
                  <a:pt x="1393139" y="90805"/>
                </a:lnTo>
                <a:lnTo>
                  <a:pt x="1391729" y="92075"/>
                </a:lnTo>
                <a:lnTo>
                  <a:pt x="1367993" y="92075"/>
                </a:lnTo>
                <a:lnTo>
                  <a:pt x="1367637" y="91757"/>
                </a:lnTo>
                <a:lnTo>
                  <a:pt x="1367637" y="192405"/>
                </a:lnTo>
                <a:lnTo>
                  <a:pt x="1367307" y="193675"/>
                </a:lnTo>
                <a:lnTo>
                  <a:pt x="1355610" y="193675"/>
                </a:lnTo>
                <a:lnTo>
                  <a:pt x="1355242" y="192405"/>
                </a:lnTo>
                <a:lnTo>
                  <a:pt x="1367637" y="192405"/>
                </a:lnTo>
                <a:lnTo>
                  <a:pt x="1367637" y="91757"/>
                </a:lnTo>
                <a:lnTo>
                  <a:pt x="1366596" y="90805"/>
                </a:lnTo>
                <a:lnTo>
                  <a:pt x="1366113" y="90805"/>
                </a:lnTo>
                <a:lnTo>
                  <a:pt x="1363179" y="92075"/>
                </a:lnTo>
                <a:lnTo>
                  <a:pt x="1360779" y="92075"/>
                </a:lnTo>
                <a:lnTo>
                  <a:pt x="1357515" y="90805"/>
                </a:lnTo>
                <a:lnTo>
                  <a:pt x="1356753" y="90805"/>
                </a:lnTo>
                <a:lnTo>
                  <a:pt x="1353439" y="92075"/>
                </a:lnTo>
                <a:lnTo>
                  <a:pt x="1351026" y="92075"/>
                </a:lnTo>
                <a:lnTo>
                  <a:pt x="1348054" y="90805"/>
                </a:lnTo>
                <a:lnTo>
                  <a:pt x="1347558" y="90805"/>
                </a:lnTo>
                <a:lnTo>
                  <a:pt x="1344841" y="92075"/>
                </a:lnTo>
                <a:lnTo>
                  <a:pt x="1342783" y="92075"/>
                </a:lnTo>
                <a:lnTo>
                  <a:pt x="1342453" y="91770"/>
                </a:lnTo>
                <a:lnTo>
                  <a:pt x="1342453" y="197485"/>
                </a:lnTo>
                <a:lnTo>
                  <a:pt x="1342250" y="198755"/>
                </a:lnTo>
                <a:lnTo>
                  <a:pt x="1340827" y="198755"/>
                </a:lnTo>
                <a:lnTo>
                  <a:pt x="1340446" y="197485"/>
                </a:lnTo>
                <a:lnTo>
                  <a:pt x="1342453" y="197485"/>
                </a:lnTo>
                <a:lnTo>
                  <a:pt x="1342453" y="91770"/>
                </a:lnTo>
                <a:lnTo>
                  <a:pt x="1341412" y="90805"/>
                </a:lnTo>
                <a:lnTo>
                  <a:pt x="1340040" y="89535"/>
                </a:lnTo>
                <a:lnTo>
                  <a:pt x="1339049" y="89535"/>
                </a:lnTo>
                <a:lnTo>
                  <a:pt x="1338199" y="88265"/>
                </a:lnTo>
                <a:lnTo>
                  <a:pt x="1338402" y="86995"/>
                </a:lnTo>
                <a:lnTo>
                  <a:pt x="1343304" y="86995"/>
                </a:lnTo>
                <a:lnTo>
                  <a:pt x="1346504" y="88265"/>
                </a:lnTo>
                <a:lnTo>
                  <a:pt x="1347584" y="88265"/>
                </a:lnTo>
                <a:lnTo>
                  <a:pt x="1350479" y="86995"/>
                </a:lnTo>
                <a:lnTo>
                  <a:pt x="1352283" y="86995"/>
                </a:lnTo>
                <a:lnTo>
                  <a:pt x="1356296" y="88265"/>
                </a:lnTo>
                <a:lnTo>
                  <a:pt x="1532674" y="88265"/>
                </a:lnTo>
                <a:lnTo>
                  <a:pt x="1534985" y="89535"/>
                </a:lnTo>
                <a:lnTo>
                  <a:pt x="1538097" y="90805"/>
                </a:lnTo>
                <a:lnTo>
                  <a:pt x="1539062" y="89535"/>
                </a:lnTo>
                <a:lnTo>
                  <a:pt x="1541030" y="89535"/>
                </a:lnTo>
                <a:lnTo>
                  <a:pt x="1543253" y="88265"/>
                </a:lnTo>
                <a:lnTo>
                  <a:pt x="1544535" y="89535"/>
                </a:lnTo>
                <a:lnTo>
                  <a:pt x="1546136" y="90805"/>
                </a:lnTo>
                <a:lnTo>
                  <a:pt x="1546212" y="92075"/>
                </a:lnTo>
                <a:lnTo>
                  <a:pt x="1546212" y="12065"/>
                </a:lnTo>
                <a:lnTo>
                  <a:pt x="1546009" y="12065"/>
                </a:lnTo>
                <a:lnTo>
                  <a:pt x="1545932" y="22225"/>
                </a:lnTo>
                <a:lnTo>
                  <a:pt x="1545374" y="22225"/>
                </a:lnTo>
                <a:lnTo>
                  <a:pt x="1544904" y="23495"/>
                </a:lnTo>
                <a:lnTo>
                  <a:pt x="1544599" y="23495"/>
                </a:lnTo>
                <a:lnTo>
                  <a:pt x="1544116" y="22225"/>
                </a:lnTo>
                <a:lnTo>
                  <a:pt x="1543812" y="22225"/>
                </a:lnTo>
                <a:lnTo>
                  <a:pt x="1544650" y="20955"/>
                </a:lnTo>
                <a:lnTo>
                  <a:pt x="1545932" y="22225"/>
                </a:lnTo>
                <a:lnTo>
                  <a:pt x="1545932" y="12026"/>
                </a:lnTo>
                <a:lnTo>
                  <a:pt x="1543773" y="10795"/>
                </a:lnTo>
                <a:lnTo>
                  <a:pt x="1536560" y="10795"/>
                </a:lnTo>
                <a:lnTo>
                  <a:pt x="1533461" y="12065"/>
                </a:lnTo>
                <a:lnTo>
                  <a:pt x="1532534" y="12065"/>
                </a:lnTo>
                <a:lnTo>
                  <a:pt x="1532534" y="22225"/>
                </a:lnTo>
                <a:lnTo>
                  <a:pt x="1531937" y="23495"/>
                </a:lnTo>
                <a:lnTo>
                  <a:pt x="1527416" y="23495"/>
                </a:lnTo>
                <a:lnTo>
                  <a:pt x="1525524" y="24765"/>
                </a:lnTo>
                <a:lnTo>
                  <a:pt x="1521256" y="24765"/>
                </a:lnTo>
                <a:lnTo>
                  <a:pt x="1519262" y="23495"/>
                </a:lnTo>
                <a:lnTo>
                  <a:pt x="1513027" y="23495"/>
                </a:lnTo>
                <a:lnTo>
                  <a:pt x="1512036" y="22225"/>
                </a:lnTo>
                <a:lnTo>
                  <a:pt x="1508633" y="24765"/>
                </a:lnTo>
                <a:lnTo>
                  <a:pt x="1506931" y="24765"/>
                </a:lnTo>
                <a:lnTo>
                  <a:pt x="1504518" y="23495"/>
                </a:lnTo>
                <a:lnTo>
                  <a:pt x="1503108" y="23495"/>
                </a:lnTo>
                <a:lnTo>
                  <a:pt x="1501990" y="24765"/>
                </a:lnTo>
                <a:lnTo>
                  <a:pt x="1500035" y="23495"/>
                </a:lnTo>
                <a:lnTo>
                  <a:pt x="1492808" y="23495"/>
                </a:lnTo>
                <a:lnTo>
                  <a:pt x="1491208" y="22225"/>
                </a:lnTo>
                <a:lnTo>
                  <a:pt x="1498752" y="20955"/>
                </a:lnTo>
                <a:lnTo>
                  <a:pt x="1532064" y="20955"/>
                </a:lnTo>
                <a:lnTo>
                  <a:pt x="1532534" y="22225"/>
                </a:lnTo>
                <a:lnTo>
                  <a:pt x="1532534" y="12065"/>
                </a:lnTo>
                <a:lnTo>
                  <a:pt x="1530400" y="12065"/>
                </a:lnTo>
                <a:lnTo>
                  <a:pt x="1529054" y="10795"/>
                </a:lnTo>
                <a:lnTo>
                  <a:pt x="1519783" y="10795"/>
                </a:lnTo>
                <a:lnTo>
                  <a:pt x="1518424" y="8255"/>
                </a:lnTo>
                <a:lnTo>
                  <a:pt x="1516049" y="8255"/>
                </a:lnTo>
                <a:lnTo>
                  <a:pt x="1516545" y="9525"/>
                </a:lnTo>
                <a:lnTo>
                  <a:pt x="1516697" y="10795"/>
                </a:lnTo>
                <a:lnTo>
                  <a:pt x="1514779" y="10795"/>
                </a:lnTo>
                <a:lnTo>
                  <a:pt x="1513941" y="12065"/>
                </a:lnTo>
                <a:lnTo>
                  <a:pt x="1511401" y="12065"/>
                </a:lnTo>
                <a:lnTo>
                  <a:pt x="1509966" y="10795"/>
                </a:lnTo>
                <a:lnTo>
                  <a:pt x="1503895" y="10795"/>
                </a:lnTo>
                <a:lnTo>
                  <a:pt x="1501419" y="12065"/>
                </a:lnTo>
                <a:lnTo>
                  <a:pt x="1489367" y="12065"/>
                </a:lnTo>
                <a:lnTo>
                  <a:pt x="1488821" y="10795"/>
                </a:lnTo>
                <a:lnTo>
                  <a:pt x="1486763" y="10795"/>
                </a:lnTo>
                <a:lnTo>
                  <a:pt x="1486763" y="22225"/>
                </a:lnTo>
                <a:lnTo>
                  <a:pt x="1486496" y="22225"/>
                </a:lnTo>
                <a:lnTo>
                  <a:pt x="1480769" y="23495"/>
                </a:lnTo>
                <a:lnTo>
                  <a:pt x="1474406" y="23495"/>
                </a:lnTo>
                <a:lnTo>
                  <a:pt x="1472209" y="24765"/>
                </a:lnTo>
                <a:lnTo>
                  <a:pt x="1457604" y="24765"/>
                </a:lnTo>
                <a:lnTo>
                  <a:pt x="1455089" y="23495"/>
                </a:lnTo>
                <a:lnTo>
                  <a:pt x="1451838" y="23495"/>
                </a:lnTo>
                <a:lnTo>
                  <a:pt x="1449578" y="24765"/>
                </a:lnTo>
                <a:lnTo>
                  <a:pt x="1447787" y="24765"/>
                </a:lnTo>
                <a:lnTo>
                  <a:pt x="1445412" y="23495"/>
                </a:lnTo>
                <a:lnTo>
                  <a:pt x="1443723" y="23495"/>
                </a:lnTo>
                <a:lnTo>
                  <a:pt x="1443151" y="24765"/>
                </a:lnTo>
                <a:lnTo>
                  <a:pt x="1432204" y="24765"/>
                </a:lnTo>
                <a:lnTo>
                  <a:pt x="1430020" y="23495"/>
                </a:lnTo>
                <a:lnTo>
                  <a:pt x="1422755" y="23495"/>
                </a:lnTo>
                <a:lnTo>
                  <a:pt x="1419098" y="22225"/>
                </a:lnTo>
                <a:lnTo>
                  <a:pt x="1414246" y="23495"/>
                </a:lnTo>
                <a:lnTo>
                  <a:pt x="1381721" y="23495"/>
                </a:lnTo>
                <a:lnTo>
                  <a:pt x="1372882" y="22225"/>
                </a:lnTo>
                <a:lnTo>
                  <a:pt x="1371650" y="22225"/>
                </a:lnTo>
                <a:lnTo>
                  <a:pt x="1360093" y="22225"/>
                </a:lnTo>
                <a:lnTo>
                  <a:pt x="1351254" y="23495"/>
                </a:lnTo>
                <a:lnTo>
                  <a:pt x="1348816" y="23495"/>
                </a:lnTo>
                <a:lnTo>
                  <a:pt x="1345463" y="22225"/>
                </a:lnTo>
                <a:lnTo>
                  <a:pt x="1344764" y="22225"/>
                </a:lnTo>
                <a:lnTo>
                  <a:pt x="1344129" y="20955"/>
                </a:lnTo>
                <a:lnTo>
                  <a:pt x="1344587" y="19685"/>
                </a:lnTo>
                <a:lnTo>
                  <a:pt x="1345171" y="19685"/>
                </a:lnTo>
                <a:lnTo>
                  <a:pt x="1347470" y="20955"/>
                </a:lnTo>
                <a:lnTo>
                  <a:pt x="1349057" y="22225"/>
                </a:lnTo>
                <a:lnTo>
                  <a:pt x="1351673" y="19685"/>
                </a:lnTo>
                <a:lnTo>
                  <a:pt x="1353820" y="19685"/>
                </a:lnTo>
                <a:lnTo>
                  <a:pt x="1354086" y="20955"/>
                </a:lnTo>
                <a:lnTo>
                  <a:pt x="1356702" y="22225"/>
                </a:lnTo>
                <a:lnTo>
                  <a:pt x="1359027" y="22225"/>
                </a:lnTo>
                <a:lnTo>
                  <a:pt x="1363383" y="19685"/>
                </a:lnTo>
                <a:lnTo>
                  <a:pt x="1367624" y="19685"/>
                </a:lnTo>
                <a:lnTo>
                  <a:pt x="1371650" y="22225"/>
                </a:lnTo>
                <a:lnTo>
                  <a:pt x="1375943" y="20955"/>
                </a:lnTo>
                <a:lnTo>
                  <a:pt x="1380439" y="20955"/>
                </a:lnTo>
                <a:lnTo>
                  <a:pt x="1382141" y="19685"/>
                </a:lnTo>
                <a:lnTo>
                  <a:pt x="1383207" y="20955"/>
                </a:lnTo>
                <a:lnTo>
                  <a:pt x="1396365" y="20955"/>
                </a:lnTo>
                <a:lnTo>
                  <a:pt x="1397825" y="19685"/>
                </a:lnTo>
                <a:lnTo>
                  <a:pt x="1398714" y="19685"/>
                </a:lnTo>
                <a:lnTo>
                  <a:pt x="1400657" y="20955"/>
                </a:lnTo>
                <a:lnTo>
                  <a:pt x="1446593" y="20955"/>
                </a:lnTo>
                <a:lnTo>
                  <a:pt x="1448257" y="19685"/>
                </a:lnTo>
                <a:lnTo>
                  <a:pt x="1448765" y="19685"/>
                </a:lnTo>
                <a:lnTo>
                  <a:pt x="1450746" y="20955"/>
                </a:lnTo>
                <a:lnTo>
                  <a:pt x="1484845" y="20955"/>
                </a:lnTo>
                <a:lnTo>
                  <a:pt x="1486763" y="22225"/>
                </a:lnTo>
                <a:lnTo>
                  <a:pt x="1486763" y="10795"/>
                </a:lnTo>
                <a:lnTo>
                  <a:pt x="1485836" y="10795"/>
                </a:lnTo>
                <a:lnTo>
                  <a:pt x="1483690" y="12065"/>
                </a:lnTo>
                <a:lnTo>
                  <a:pt x="1482547" y="12065"/>
                </a:lnTo>
                <a:lnTo>
                  <a:pt x="1479740" y="13335"/>
                </a:lnTo>
                <a:lnTo>
                  <a:pt x="1478229" y="12065"/>
                </a:lnTo>
                <a:lnTo>
                  <a:pt x="1475803" y="12065"/>
                </a:lnTo>
                <a:lnTo>
                  <a:pt x="1472501" y="13335"/>
                </a:lnTo>
                <a:lnTo>
                  <a:pt x="1469834" y="13335"/>
                </a:lnTo>
                <a:lnTo>
                  <a:pt x="1466697" y="10795"/>
                </a:lnTo>
                <a:lnTo>
                  <a:pt x="1461871" y="10795"/>
                </a:lnTo>
                <a:lnTo>
                  <a:pt x="1459128" y="12065"/>
                </a:lnTo>
                <a:lnTo>
                  <a:pt x="1451165" y="12065"/>
                </a:lnTo>
                <a:lnTo>
                  <a:pt x="1450289" y="13335"/>
                </a:lnTo>
                <a:lnTo>
                  <a:pt x="1448498" y="13335"/>
                </a:lnTo>
                <a:lnTo>
                  <a:pt x="1445971" y="12065"/>
                </a:lnTo>
                <a:lnTo>
                  <a:pt x="1444447" y="10795"/>
                </a:lnTo>
                <a:lnTo>
                  <a:pt x="1443177" y="10795"/>
                </a:lnTo>
                <a:lnTo>
                  <a:pt x="1441754" y="12065"/>
                </a:lnTo>
                <a:lnTo>
                  <a:pt x="1440357" y="12065"/>
                </a:lnTo>
                <a:lnTo>
                  <a:pt x="1438960" y="10795"/>
                </a:lnTo>
                <a:lnTo>
                  <a:pt x="1430489" y="10795"/>
                </a:lnTo>
                <a:lnTo>
                  <a:pt x="1428597" y="12065"/>
                </a:lnTo>
                <a:lnTo>
                  <a:pt x="1428000" y="12065"/>
                </a:lnTo>
                <a:lnTo>
                  <a:pt x="1426819" y="10795"/>
                </a:lnTo>
                <a:lnTo>
                  <a:pt x="1426311" y="10795"/>
                </a:lnTo>
                <a:lnTo>
                  <a:pt x="1424940" y="12065"/>
                </a:lnTo>
                <a:lnTo>
                  <a:pt x="1417675" y="12065"/>
                </a:lnTo>
                <a:lnTo>
                  <a:pt x="1415199" y="10795"/>
                </a:lnTo>
                <a:lnTo>
                  <a:pt x="1412760" y="10795"/>
                </a:lnTo>
                <a:lnTo>
                  <a:pt x="1411376" y="12065"/>
                </a:lnTo>
                <a:lnTo>
                  <a:pt x="1409001" y="12065"/>
                </a:lnTo>
                <a:lnTo>
                  <a:pt x="1406499" y="10795"/>
                </a:lnTo>
                <a:lnTo>
                  <a:pt x="1338897" y="10795"/>
                </a:lnTo>
                <a:lnTo>
                  <a:pt x="1338897" y="20955"/>
                </a:lnTo>
                <a:lnTo>
                  <a:pt x="1337183" y="20955"/>
                </a:lnTo>
                <a:lnTo>
                  <a:pt x="1335989" y="21475"/>
                </a:lnTo>
                <a:lnTo>
                  <a:pt x="1335989" y="89535"/>
                </a:lnTo>
                <a:lnTo>
                  <a:pt x="1335608" y="90805"/>
                </a:lnTo>
                <a:lnTo>
                  <a:pt x="1334185" y="90805"/>
                </a:lnTo>
                <a:lnTo>
                  <a:pt x="1334579" y="89535"/>
                </a:lnTo>
                <a:lnTo>
                  <a:pt x="1335989" y="89535"/>
                </a:lnTo>
                <a:lnTo>
                  <a:pt x="1335989" y="21475"/>
                </a:lnTo>
                <a:lnTo>
                  <a:pt x="1334236" y="22225"/>
                </a:lnTo>
                <a:lnTo>
                  <a:pt x="1333627" y="23495"/>
                </a:lnTo>
                <a:lnTo>
                  <a:pt x="1331455" y="23495"/>
                </a:lnTo>
                <a:lnTo>
                  <a:pt x="1331455" y="88265"/>
                </a:lnTo>
                <a:lnTo>
                  <a:pt x="1327594" y="88265"/>
                </a:lnTo>
                <a:lnTo>
                  <a:pt x="1327594" y="197485"/>
                </a:lnTo>
                <a:lnTo>
                  <a:pt x="1327073" y="198755"/>
                </a:lnTo>
                <a:lnTo>
                  <a:pt x="1326743" y="198755"/>
                </a:lnTo>
                <a:lnTo>
                  <a:pt x="1326210" y="197485"/>
                </a:lnTo>
                <a:lnTo>
                  <a:pt x="1327594" y="197485"/>
                </a:lnTo>
                <a:lnTo>
                  <a:pt x="1327594" y="88265"/>
                </a:lnTo>
                <a:lnTo>
                  <a:pt x="1324000" y="88265"/>
                </a:lnTo>
                <a:lnTo>
                  <a:pt x="1322628" y="89535"/>
                </a:lnTo>
                <a:lnTo>
                  <a:pt x="1322146" y="89535"/>
                </a:lnTo>
                <a:lnTo>
                  <a:pt x="1320520" y="88747"/>
                </a:lnTo>
                <a:lnTo>
                  <a:pt x="1320520" y="197485"/>
                </a:lnTo>
                <a:lnTo>
                  <a:pt x="1319872" y="198755"/>
                </a:lnTo>
                <a:lnTo>
                  <a:pt x="1315288" y="198755"/>
                </a:lnTo>
                <a:lnTo>
                  <a:pt x="1314843" y="197485"/>
                </a:lnTo>
                <a:lnTo>
                  <a:pt x="1320520" y="197485"/>
                </a:lnTo>
                <a:lnTo>
                  <a:pt x="1320520" y="88747"/>
                </a:lnTo>
                <a:lnTo>
                  <a:pt x="1319555" y="88265"/>
                </a:lnTo>
                <a:lnTo>
                  <a:pt x="1317536" y="88265"/>
                </a:lnTo>
                <a:lnTo>
                  <a:pt x="1314970" y="89535"/>
                </a:lnTo>
                <a:lnTo>
                  <a:pt x="1314437" y="89535"/>
                </a:lnTo>
                <a:lnTo>
                  <a:pt x="1311516" y="88265"/>
                </a:lnTo>
                <a:lnTo>
                  <a:pt x="1311109" y="88265"/>
                </a:lnTo>
                <a:lnTo>
                  <a:pt x="1311109" y="211455"/>
                </a:lnTo>
                <a:lnTo>
                  <a:pt x="1310487" y="212725"/>
                </a:lnTo>
                <a:lnTo>
                  <a:pt x="1309624" y="211455"/>
                </a:lnTo>
                <a:lnTo>
                  <a:pt x="1310208" y="210185"/>
                </a:lnTo>
                <a:lnTo>
                  <a:pt x="1311109" y="211455"/>
                </a:lnTo>
                <a:lnTo>
                  <a:pt x="1311109" y="88265"/>
                </a:lnTo>
                <a:lnTo>
                  <a:pt x="1309192" y="88265"/>
                </a:lnTo>
                <a:lnTo>
                  <a:pt x="1306855" y="89535"/>
                </a:lnTo>
                <a:lnTo>
                  <a:pt x="1301026" y="89535"/>
                </a:lnTo>
                <a:lnTo>
                  <a:pt x="1301026" y="210185"/>
                </a:lnTo>
                <a:lnTo>
                  <a:pt x="1300861" y="211455"/>
                </a:lnTo>
                <a:lnTo>
                  <a:pt x="1297901" y="211455"/>
                </a:lnTo>
                <a:lnTo>
                  <a:pt x="1296822" y="210185"/>
                </a:lnTo>
                <a:lnTo>
                  <a:pt x="1296543" y="210185"/>
                </a:lnTo>
                <a:lnTo>
                  <a:pt x="1296962" y="208915"/>
                </a:lnTo>
                <a:lnTo>
                  <a:pt x="1299502" y="208915"/>
                </a:lnTo>
                <a:lnTo>
                  <a:pt x="1300848" y="210185"/>
                </a:lnTo>
                <a:lnTo>
                  <a:pt x="1301026" y="210185"/>
                </a:lnTo>
                <a:lnTo>
                  <a:pt x="1301026" y="89535"/>
                </a:lnTo>
                <a:lnTo>
                  <a:pt x="1300264" y="89535"/>
                </a:lnTo>
                <a:lnTo>
                  <a:pt x="1300264" y="197485"/>
                </a:lnTo>
                <a:lnTo>
                  <a:pt x="1299895" y="198755"/>
                </a:lnTo>
                <a:lnTo>
                  <a:pt x="1298625" y="197485"/>
                </a:lnTo>
                <a:lnTo>
                  <a:pt x="1300264" y="197485"/>
                </a:lnTo>
                <a:lnTo>
                  <a:pt x="1300264" y="89535"/>
                </a:lnTo>
                <a:lnTo>
                  <a:pt x="1281849" y="89535"/>
                </a:lnTo>
                <a:lnTo>
                  <a:pt x="1281772" y="196215"/>
                </a:lnTo>
                <a:lnTo>
                  <a:pt x="1280363" y="196215"/>
                </a:lnTo>
                <a:lnTo>
                  <a:pt x="1280909" y="194945"/>
                </a:lnTo>
                <a:lnTo>
                  <a:pt x="1281772" y="196215"/>
                </a:lnTo>
                <a:lnTo>
                  <a:pt x="1281772" y="89509"/>
                </a:lnTo>
                <a:lnTo>
                  <a:pt x="1279169" y="88265"/>
                </a:lnTo>
                <a:lnTo>
                  <a:pt x="1275626" y="88265"/>
                </a:lnTo>
                <a:lnTo>
                  <a:pt x="1276261" y="86995"/>
                </a:lnTo>
                <a:lnTo>
                  <a:pt x="1330972" y="86995"/>
                </a:lnTo>
                <a:lnTo>
                  <a:pt x="1331455" y="88265"/>
                </a:lnTo>
                <a:lnTo>
                  <a:pt x="1331455" y="23495"/>
                </a:lnTo>
                <a:lnTo>
                  <a:pt x="1329588" y="23495"/>
                </a:lnTo>
                <a:lnTo>
                  <a:pt x="1327785" y="22225"/>
                </a:lnTo>
                <a:lnTo>
                  <a:pt x="1325626" y="20955"/>
                </a:lnTo>
                <a:lnTo>
                  <a:pt x="1316494" y="20955"/>
                </a:lnTo>
                <a:lnTo>
                  <a:pt x="1315059" y="22225"/>
                </a:lnTo>
                <a:lnTo>
                  <a:pt x="1311389" y="22225"/>
                </a:lnTo>
                <a:lnTo>
                  <a:pt x="1308392" y="20955"/>
                </a:lnTo>
                <a:lnTo>
                  <a:pt x="1302385" y="20955"/>
                </a:lnTo>
                <a:lnTo>
                  <a:pt x="1301813" y="22225"/>
                </a:lnTo>
                <a:lnTo>
                  <a:pt x="1298435" y="22225"/>
                </a:lnTo>
                <a:lnTo>
                  <a:pt x="1297292" y="20955"/>
                </a:lnTo>
                <a:lnTo>
                  <a:pt x="1275537" y="20955"/>
                </a:lnTo>
                <a:lnTo>
                  <a:pt x="1275537" y="88265"/>
                </a:lnTo>
                <a:lnTo>
                  <a:pt x="1275435" y="89535"/>
                </a:lnTo>
                <a:lnTo>
                  <a:pt x="1273098" y="89535"/>
                </a:lnTo>
                <a:lnTo>
                  <a:pt x="1273098" y="196215"/>
                </a:lnTo>
                <a:lnTo>
                  <a:pt x="1271066" y="196215"/>
                </a:lnTo>
                <a:lnTo>
                  <a:pt x="1271066" y="210185"/>
                </a:lnTo>
                <a:lnTo>
                  <a:pt x="1261122" y="210185"/>
                </a:lnTo>
                <a:lnTo>
                  <a:pt x="1260233" y="211455"/>
                </a:lnTo>
                <a:lnTo>
                  <a:pt x="1257706" y="211455"/>
                </a:lnTo>
                <a:lnTo>
                  <a:pt x="1255750" y="210185"/>
                </a:lnTo>
                <a:lnTo>
                  <a:pt x="1230604" y="210185"/>
                </a:lnTo>
                <a:lnTo>
                  <a:pt x="1230604" y="269875"/>
                </a:lnTo>
                <a:lnTo>
                  <a:pt x="1230210" y="271145"/>
                </a:lnTo>
                <a:lnTo>
                  <a:pt x="1227518" y="271145"/>
                </a:lnTo>
                <a:lnTo>
                  <a:pt x="1227289" y="269875"/>
                </a:lnTo>
                <a:lnTo>
                  <a:pt x="1230604" y="269875"/>
                </a:lnTo>
                <a:lnTo>
                  <a:pt x="1230604" y="210185"/>
                </a:lnTo>
                <a:lnTo>
                  <a:pt x="1227048" y="210185"/>
                </a:lnTo>
                <a:lnTo>
                  <a:pt x="1227467" y="208915"/>
                </a:lnTo>
                <a:lnTo>
                  <a:pt x="1270635" y="208915"/>
                </a:lnTo>
                <a:lnTo>
                  <a:pt x="1271066" y="210185"/>
                </a:lnTo>
                <a:lnTo>
                  <a:pt x="1271066" y="196215"/>
                </a:lnTo>
                <a:lnTo>
                  <a:pt x="1270800" y="196215"/>
                </a:lnTo>
                <a:lnTo>
                  <a:pt x="1271511" y="194945"/>
                </a:lnTo>
                <a:lnTo>
                  <a:pt x="1272679" y="194945"/>
                </a:lnTo>
                <a:lnTo>
                  <a:pt x="1273098" y="196215"/>
                </a:lnTo>
                <a:lnTo>
                  <a:pt x="1273098" y="89535"/>
                </a:lnTo>
                <a:lnTo>
                  <a:pt x="1272921" y="89535"/>
                </a:lnTo>
                <a:lnTo>
                  <a:pt x="1273276" y="88265"/>
                </a:lnTo>
                <a:lnTo>
                  <a:pt x="1275537" y="88265"/>
                </a:lnTo>
                <a:lnTo>
                  <a:pt x="1275537" y="20955"/>
                </a:lnTo>
                <a:lnTo>
                  <a:pt x="1267421" y="20955"/>
                </a:lnTo>
                <a:lnTo>
                  <a:pt x="1267421" y="86995"/>
                </a:lnTo>
                <a:lnTo>
                  <a:pt x="1266990" y="88265"/>
                </a:lnTo>
                <a:lnTo>
                  <a:pt x="1265466" y="88265"/>
                </a:lnTo>
                <a:lnTo>
                  <a:pt x="1265466" y="191135"/>
                </a:lnTo>
                <a:lnTo>
                  <a:pt x="1261732" y="191135"/>
                </a:lnTo>
                <a:lnTo>
                  <a:pt x="1262214" y="189865"/>
                </a:lnTo>
                <a:lnTo>
                  <a:pt x="1264996" y="189865"/>
                </a:lnTo>
                <a:lnTo>
                  <a:pt x="1265466" y="191135"/>
                </a:lnTo>
                <a:lnTo>
                  <a:pt x="1265466" y="88265"/>
                </a:lnTo>
                <a:lnTo>
                  <a:pt x="1254544" y="88265"/>
                </a:lnTo>
                <a:lnTo>
                  <a:pt x="1254480" y="196215"/>
                </a:lnTo>
                <a:lnTo>
                  <a:pt x="1252474" y="196215"/>
                </a:lnTo>
                <a:lnTo>
                  <a:pt x="1252829" y="194945"/>
                </a:lnTo>
                <a:lnTo>
                  <a:pt x="1254277" y="194945"/>
                </a:lnTo>
                <a:lnTo>
                  <a:pt x="1254480" y="196215"/>
                </a:lnTo>
                <a:lnTo>
                  <a:pt x="1254480" y="88303"/>
                </a:lnTo>
                <a:lnTo>
                  <a:pt x="1252829" y="89255"/>
                </a:lnTo>
                <a:lnTo>
                  <a:pt x="1252829" y="191135"/>
                </a:lnTo>
                <a:lnTo>
                  <a:pt x="1247635" y="191135"/>
                </a:lnTo>
                <a:lnTo>
                  <a:pt x="1248168" y="189865"/>
                </a:lnTo>
                <a:lnTo>
                  <a:pt x="1252156" y="189865"/>
                </a:lnTo>
                <a:lnTo>
                  <a:pt x="1252829" y="191135"/>
                </a:lnTo>
                <a:lnTo>
                  <a:pt x="1252829" y="89255"/>
                </a:lnTo>
                <a:lnTo>
                  <a:pt x="1252321" y="89535"/>
                </a:lnTo>
                <a:lnTo>
                  <a:pt x="1239812" y="89535"/>
                </a:lnTo>
                <a:lnTo>
                  <a:pt x="1239977" y="88265"/>
                </a:lnTo>
                <a:lnTo>
                  <a:pt x="1242199" y="88265"/>
                </a:lnTo>
                <a:lnTo>
                  <a:pt x="1241704" y="86995"/>
                </a:lnTo>
                <a:lnTo>
                  <a:pt x="1241602" y="85725"/>
                </a:lnTo>
                <a:lnTo>
                  <a:pt x="1241729" y="85725"/>
                </a:lnTo>
                <a:lnTo>
                  <a:pt x="1243660" y="84455"/>
                </a:lnTo>
                <a:lnTo>
                  <a:pt x="1245501" y="84455"/>
                </a:lnTo>
                <a:lnTo>
                  <a:pt x="1248943" y="85725"/>
                </a:lnTo>
                <a:lnTo>
                  <a:pt x="1250632" y="86995"/>
                </a:lnTo>
                <a:lnTo>
                  <a:pt x="1267421" y="86995"/>
                </a:lnTo>
                <a:lnTo>
                  <a:pt x="1267421" y="20955"/>
                </a:lnTo>
                <a:lnTo>
                  <a:pt x="1265110" y="20955"/>
                </a:lnTo>
                <a:lnTo>
                  <a:pt x="1264361" y="19685"/>
                </a:lnTo>
                <a:lnTo>
                  <a:pt x="1263662" y="19685"/>
                </a:lnTo>
                <a:lnTo>
                  <a:pt x="1263459" y="18415"/>
                </a:lnTo>
                <a:lnTo>
                  <a:pt x="1267879" y="18415"/>
                </a:lnTo>
                <a:lnTo>
                  <a:pt x="1271003" y="19685"/>
                </a:lnTo>
                <a:lnTo>
                  <a:pt x="1287538" y="19685"/>
                </a:lnTo>
                <a:lnTo>
                  <a:pt x="1290027" y="18415"/>
                </a:lnTo>
                <a:lnTo>
                  <a:pt x="1290980" y="18415"/>
                </a:lnTo>
                <a:lnTo>
                  <a:pt x="1292898" y="19685"/>
                </a:lnTo>
                <a:lnTo>
                  <a:pt x="1338618" y="19685"/>
                </a:lnTo>
                <a:lnTo>
                  <a:pt x="1338897" y="20955"/>
                </a:lnTo>
                <a:lnTo>
                  <a:pt x="1338897" y="10795"/>
                </a:lnTo>
                <a:lnTo>
                  <a:pt x="1336802" y="10795"/>
                </a:lnTo>
                <a:lnTo>
                  <a:pt x="1333715" y="9525"/>
                </a:lnTo>
                <a:lnTo>
                  <a:pt x="1333398" y="9525"/>
                </a:lnTo>
                <a:lnTo>
                  <a:pt x="1331391" y="12065"/>
                </a:lnTo>
                <a:lnTo>
                  <a:pt x="1329461" y="10795"/>
                </a:lnTo>
                <a:lnTo>
                  <a:pt x="1322235" y="10795"/>
                </a:lnTo>
                <a:lnTo>
                  <a:pt x="1320850" y="9525"/>
                </a:lnTo>
                <a:lnTo>
                  <a:pt x="1320368" y="9525"/>
                </a:lnTo>
                <a:lnTo>
                  <a:pt x="1317129" y="10795"/>
                </a:lnTo>
                <a:lnTo>
                  <a:pt x="1314475" y="10795"/>
                </a:lnTo>
                <a:lnTo>
                  <a:pt x="1311071" y="9525"/>
                </a:lnTo>
                <a:lnTo>
                  <a:pt x="1264742" y="9525"/>
                </a:lnTo>
                <a:lnTo>
                  <a:pt x="1262024" y="8255"/>
                </a:lnTo>
                <a:lnTo>
                  <a:pt x="1259801" y="8255"/>
                </a:lnTo>
                <a:lnTo>
                  <a:pt x="1259789" y="18415"/>
                </a:lnTo>
                <a:lnTo>
                  <a:pt x="1259535" y="19685"/>
                </a:lnTo>
                <a:lnTo>
                  <a:pt x="1256614" y="19685"/>
                </a:lnTo>
                <a:lnTo>
                  <a:pt x="1254658" y="20955"/>
                </a:lnTo>
                <a:lnTo>
                  <a:pt x="1253845" y="20955"/>
                </a:lnTo>
                <a:lnTo>
                  <a:pt x="1252169" y="19685"/>
                </a:lnTo>
                <a:lnTo>
                  <a:pt x="1251292" y="19685"/>
                </a:lnTo>
                <a:lnTo>
                  <a:pt x="1249133" y="20955"/>
                </a:lnTo>
                <a:lnTo>
                  <a:pt x="1236941" y="20955"/>
                </a:lnTo>
                <a:lnTo>
                  <a:pt x="1236941" y="86995"/>
                </a:lnTo>
                <a:lnTo>
                  <a:pt x="1236433" y="88265"/>
                </a:lnTo>
                <a:lnTo>
                  <a:pt x="1231823" y="88265"/>
                </a:lnTo>
                <a:lnTo>
                  <a:pt x="1229207" y="86995"/>
                </a:lnTo>
                <a:lnTo>
                  <a:pt x="1228432" y="86995"/>
                </a:lnTo>
                <a:lnTo>
                  <a:pt x="1226769" y="88265"/>
                </a:lnTo>
                <a:lnTo>
                  <a:pt x="1223479" y="88265"/>
                </a:lnTo>
                <a:lnTo>
                  <a:pt x="1223479" y="207645"/>
                </a:lnTo>
                <a:lnTo>
                  <a:pt x="1223416" y="208445"/>
                </a:lnTo>
                <a:lnTo>
                  <a:pt x="1223416" y="258445"/>
                </a:lnTo>
                <a:lnTo>
                  <a:pt x="1219885" y="258445"/>
                </a:lnTo>
                <a:lnTo>
                  <a:pt x="1220635" y="257175"/>
                </a:lnTo>
                <a:lnTo>
                  <a:pt x="1222933" y="257175"/>
                </a:lnTo>
                <a:lnTo>
                  <a:pt x="1223416" y="258445"/>
                </a:lnTo>
                <a:lnTo>
                  <a:pt x="1223416" y="208445"/>
                </a:lnTo>
                <a:lnTo>
                  <a:pt x="1223378" y="208915"/>
                </a:lnTo>
                <a:lnTo>
                  <a:pt x="1223187" y="208915"/>
                </a:lnTo>
                <a:lnTo>
                  <a:pt x="1222044" y="210185"/>
                </a:lnTo>
                <a:lnTo>
                  <a:pt x="1219276" y="210185"/>
                </a:lnTo>
                <a:lnTo>
                  <a:pt x="1219009" y="208915"/>
                </a:lnTo>
                <a:lnTo>
                  <a:pt x="1219212" y="207645"/>
                </a:lnTo>
                <a:lnTo>
                  <a:pt x="1223479" y="207645"/>
                </a:lnTo>
                <a:lnTo>
                  <a:pt x="1223479" y="88265"/>
                </a:lnTo>
                <a:lnTo>
                  <a:pt x="1219860" y="88265"/>
                </a:lnTo>
                <a:lnTo>
                  <a:pt x="1217739" y="86995"/>
                </a:lnTo>
                <a:lnTo>
                  <a:pt x="1216621" y="86995"/>
                </a:lnTo>
                <a:lnTo>
                  <a:pt x="1216139" y="87274"/>
                </a:lnTo>
                <a:lnTo>
                  <a:pt x="1216139" y="208915"/>
                </a:lnTo>
                <a:lnTo>
                  <a:pt x="1215910" y="210185"/>
                </a:lnTo>
                <a:lnTo>
                  <a:pt x="1212062" y="210185"/>
                </a:lnTo>
                <a:lnTo>
                  <a:pt x="1211694" y="208915"/>
                </a:lnTo>
                <a:lnTo>
                  <a:pt x="1216139" y="208915"/>
                </a:lnTo>
                <a:lnTo>
                  <a:pt x="1216139" y="87274"/>
                </a:lnTo>
                <a:lnTo>
                  <a:pt x="1214386" y="88265"/>
                </a:lnTo>
                <a:lnTo>
                  <a:pt x="1211440" y="88265"/>
                </a:lnTo>
                <a:lnTo>
                  <a:pt x="1211440" y="208915"/>
                </a:lnTo>
                <a:lnTo>
                  <a:pt x="1203667" y="208915"/>
                </a:lnTo>
                <a:lnTo>
                  <a:pt x="1203274" y="207645"/>
                </a:lnTo>
                <a:lnTo>
                  <a:pt x="1211148" y="207645"/>
                </a:lnTo>
                <a:lnTo>
                  <a:pt x="1211440" y="208915"/>
                </a:lnTo>
                <a:lnTo>
                  <a:pt x="1211440" y="88265"/>
                </a:lnTo>
                <a:lnTo>
                  <a:pt x="1208874" y="88265"/>
                </a:lnTo>
                <a:lnTo>
                  <a:pt x="1208874" y="194945"/>
                </a:lnTo>
                <a:lnTo>
                  <a:pt x="1201267" y="194945"/>
                </a:lnTo>
                <a:lnTo>
                  <a:pt x="1201635" y="193675"/>
                </a:lnTo>
                <a:lnTo>
                  <a:pt x="1208620" y="193675"/>
                </a:lnTo>
                <a:lnTo>
                  <a:pt x="1208874" y="194945"/>
                </a:lnTo>
                <a:lnTo>
                  <a:pt x="1208874" y="88265"/>
                </a:lnTo>
                <a:lnTo>
                  <a:pt x="1208735" y="88265"/>
                </a:lnTo>
                <a:lnTo>
                  <a:pt x="1208735" y="188595"/>
                </a:lnTo>
                <a:lnTo>
                  <a:pt x="1208557" y="189865"/>
                </a:lnTo>
                <a:lnTo>
                  <a:pt x="1205407" y="189865"/>
                </a:lnTo>
                <a:lnTo>
                  <a:pt x="1205001" y="188595"/>
                </a:lnTo>
                <a:lnTo>
                  <a:pt x="1208735" y="188595"/>
                </a:lnTo>
                <a:lnTo>
                  <a:pt x="1208735" y="88265"/>
                </a:lnTo>
                <a:lnTo>
                  <a:pt x="1199515" y="88265"/>
                </a:lnTo>
                <a:lnTo>
                  <a:pt x="1199222" y="86995"/>
                </a:lnTo>
                <a:lnTo>
                  <a:pt x="1198867" y="85725"/>
                </a:lnTo>
                <a:lnTo>
                  <a:pt x="1236141" y="85725"/>
                </a:lnTo>
                <a:lnTo>
                  <a:pt x="1236941" y="86995"/>
                </a:lnTo>
                <a:lnTo>
                  <a:pt x="1236941" y="20955"/>
                </a:lnTo>
                <a:lnTo>
                  <a:pt x="1226820" y="20955"/>
                </a:lnTo>
                <a:lnTo>
                  <a:pt x="1224915" y="19685"/>
                </a:lnTo>
                <a:lnTo>
                  <a:pt x="1194079" y="19685"/>
                </a:lnTo>
                <a:lnTo>
                  <a:pt x="1194079" y="188595"/>
                </a:lnTo>
                <a:lnTo>
                  <a:pt x="1193838" y="189865"/>
                </a:lnTo>
                <a:lnTo>
                  <a:pt x="1190485" y="189865"/>
                </a:lnTo>
                <a:lnTo>
                  <a:pt x="1190485" y="207645"/>
                </a:lnTo>
                <a:lnTo>
                  <a:pt x="1189990" y="208915"/>
                </a:lnTo>
                <a:lnTo>
                  <a:pt x="1159217" y="208915"/>
                </a:lnTo>
                <a:lnTo>
                  <a:pt x="1159217" y="255905"/>
                </a:lnTo>
                <a:lnTo>
                  <a:pt x="1158963" y="257175"/>
                </a:lnTo>
                <a:lnTo>
                  <a:pt x="1154137" y="257175"/>
                </a:lnTo>
                <a:lnTo>
                  <a:pt x="1153756" y="255905"/>
                </a:lnTo>
                <a:lnTo>
                  <a:pt x="1159217" y="255905"/>
                </a:lnTo>
                <a:lnTo>
                  <a:pt x="1159217" y="208915"/>
                </a:lnTo>
                <a:lnTo>
                  <a:pt x="1152296" y="208915"/>
                </a:lnTo>
                <a:lnTo>
                  <a:pt x="1151978" y="207645"/>
                </a:lnTo>
                <a:lnTo>
                  <a:pt x="1190485" y="207645"/>
                </a:lnTo>
                <a:lnTo>
                  <a:pt x="1190485" y="189865"/>
                </a:lnTo>
                <a:lnTo>
                  <a:pt x="1185316" y="189865"/>
                </a:lnTo>
                <a:lnTo>
                  <a:pt x="1185113" y="188595"/>
                </a:lnTo>
                <a:lnTo>
                  <a:pt x="1194079" y="188595"/>
                </a:lnTo>
                <a:lnTo>
                  <a:pt x="1194079" y="19685"/>
                </a:lnTo>
                <a:lnTo>
                  <a:pt x="1192390" y="19685"/>
                </a:lnTo>
                <a:lnTo>
                  <a:pt x="1192390" y="86995"/>
                </a:lnTo>
                <a:lnTo>
                  <a:pt x="1192034" y="88265"/>
                </a:lnTo>
                <a:lnTo>
                  <a:pt x="1186573" y="88265"/>
                </a:lnTo>
                <a:lnTo>
                  <a:pt x="1184922" y="86995"/>
                </a:lnTo>
                <a:lnTo>
                  <a:pt x="1184706" y="85725"/>
                </a:lnTo>
                <a:lnTo>
                  <a:pt x="1191272" y="85725"/>
                </a:lnTo>
                <a:lnTo>
                  <a:pt x="1192149" y="86995"/>
                </a:lnTo>
                <a:lnTo>
                  <a:pt x="1192390" y="86995"/>
                </a:lnTo>
                <a:lnTo>
                  <a:pt x="1192390" y="19685"/>
                </a:lnTo>
                <a:lnTo>
                  <a:pt x="1184287" y="19685"/>
                </a:lnTo>
                <a:lnTo>
                  <a:pt x="1181430" y="18554"/>
                </a:lnTo>
                <a:lnTo>
                  <a:pt x="1181430" y="85725"/>
                </a:lnTo>
                <a:lnTo>
                  <a:pt x="1181328" y="86995"/>
                </a:lnTo>
                <a:lnTo>
                  <a:pt x="1180109" y="88265"/>
                </a:lnTo>
                <a:lnTo>
                  <a:pt x="1179664" y="88265"/>
                </a:lnTo>
                <a:lnTo>
                  <a:pt x="1179664" y="194945"/>
                </a:lnTo>
                <a:lnTo>
                  <a:pt x="1177607" y="194945"/>
                </a:lnTo>
                <a:lnTo>
                  <a:pt x="1177391" y="193675"/>
                </a:lnTo>
                <a:lnTo>
                  <a:pt x="1179283" y="193675"/>
                </a:lnTo>
                <a:lnTo>
                  <a:pt x="1179664" y="194945"/>
                </a:lnTo>
                <a:lnTo>
                  <a:pt x="1179664" y="88265"/>
                </a:lnTo>
                <a:lnTo>
                  <a:pt x="1178915" y="88265"/>
                </a:lnTo>
                <a:lnTo>
                  <a:pt x="1176286" y="86995"/>
                </a:lnTo>
                <a:lnTo>
                  <a:pt x="1175004" y="86995"/>
                </a:lnTo>
                <a:lnTo>
                  <a:pt x="1172768" y="88265"/>
                </a:lnTo>
                <a:lnTo>
                  <a:pt x="1170381" y="88265"/>
                </a:lnTo>
                <a:lnTo>
                  <a:pt x="1169568" y="86995"/>
                </a:lnTo>
                <a:lnTo>
                  <a:pt x="1169847" y="85725"/>
                </a:lnTo>
                <a:lnTo>
                  <a:pt x="1171752" y="85725"/>
                </a:lnTo>
                <a:lnTo>
                  <a:pt x="1173810" y="84455"/>
                </a:lnTo>
                <a:lnTo>
                  <a:pt x="1179156" y="84455"/>
                </a:lnTo>
                <a:lnTo>
                  <a:pt x="1180617" y="85725"/>
                </a:lnTo>
                <a:lnTo>
                  <a:pt x="1181430" y="85725"/>
                </a:lnTo>
                <a:lnTo>
                  <a:pt x="1181430" y="18554"/>
                </a:lnTo>
                <a:lnTo>
                  <a:pt x="1181100" y="18415"/>
                </a:lnTo>
                <a:lnTo>
                  <a:pt x="1180909" y="18415"/>
                </a:lnTo>
                <a:lnTo>
                  <a:pt x="1181950" y="17145"/>
                </a:lnTo>
                <a:lnTo>
                  <a:pt x="1184732" y="17145"/>
                </a:lnTo>
                <a:lnTo>
                  <a:pt x="1185824" y="18415"/>
                </a:lnTo>
                <a:lnTo>
                  <a:pt x="1259789" y="18415"/>
                </a:lnTo>
                <a:lnTo>
                  <a:pt x="1259789" y="8267"/>
                </a:lnTo>
                <a:lnTo>
                  <a:pt x="1256525" y="9525"/>
                </a:lnTo>
                <a:lnTo>
                  <a:pt x="1253896" y="9525"/>
                </a:lnTo>
                <a:lnTo>
                  <a:pt x="1250467" y="8255"/>
                </a:lnTo>
                <a:lnTo>
                  <a:pt x="1247876" y="8255"/>
                </a:lnTo>
                <a:lnTo>
                  <a:pt x="1247038" y="9525"/>
                </a:lnTo>
                <a:lnTo>
                  <a:pt x="1240713" y="9525"/>
                </a:lnTo>
                <a:lnTo>
                  <a:pt x="1237068" y="6985"/>
                </a:lnTo>
                <a:lnTo>
                  <a:pt x="1235811" y="6985"/>
                </a:lnTo>
                <a:lnTo>
                  <a:pt x="1234325" y="8255"/>
                </a:lnTo>
                <a:lnTo>
                  <a:pt x="1234059" y="8255"/>
                </a:lnTo>
                <a:lnTo>
                  <a:pt x="1232331" y="9525"/>
                </a:lnTo>
                <a:lnTo>
                  <a:pt x="1230909" y="8255"/>
                </a:lnTo>
                <a:lnTo>
                  <a:pt x="1219568" y="8255"/>
                </a:lnTo>
                <a:lnTo>
                  <a:pt x="1217282" y="9525"/>
                </a:lnTo>
                <a:lnTo>
                  <a:pt x="1215732" y="9525"/>
                </a:lnTo>
                <a:lnTo>
                  <a:pt x="1212570" y="8255"/>
                </a:lnTo>
                <a:lnTo>
                  <a:pt x="1210881" y="6985"/>
                </a:lnTo>
                <a:lnTo>
                  <a:pt x="1190129" y="6985"/>
                </a:lnTo>
                <a:lnTo>
                  <a:pt x="1188148" y="5715"/>
                </a:lnTo>
                <a:lnTo>
                  <a:pt x="1187259" y="5715"/>
                </a:lnTo>
                <a:lnTo>
                  <a:pt x="1185291" y="6985"/>
                </a:lnTo>
                <a:lnTo>
                  <a:pt x="1178217" y="6985"/>
                </a:lnTo>
                <a:lnTo>
                  <a:pt x="1178217" y="18415"/>
                </a:lnTo>
                <a:lnTo>
                  <a:pt x="1178013" y="18415"/>
                </a:lnTo>
                <a:lnTo>
                  <a:pt x="1176362" y="19685"/>
                </a:lnTo>
                <a:lnTo>
                  <a:pt x="1172692" y="19685"/>
                </a:lnTo>
                <a:lnTo>
                  <a:pt x="1170647" y="18415"/>
                </a:lnTo>
                <a:lnTo>
                  <a:pt x="1169606" y="18415"/>
                </a:lnTo>
                <a:lnTo>
                  <a:pt x="1167574" y="19685"/>
                </a:lnTo>
                <a:lnTo>
                  <a:pt x="1166622" y="19685"/>
                </a:lnTo>
                <a:lnTo>
                  <a:pt x="1165186" y="18415"/>
                </a:lnTo>
                <a:lnTo>
                  <a:pt x="1164653" y="18415"/>
                </a:lnTo>
                <a:lnTo>
                  <a:pt x="1163218" y="19227"/>
                </a:lnTo>
                <a:lnTo>
                  <a:pt x="1163218" y="86995"/>
                </a:lnTo>
                <a:lnTo>
                  <a:pt x="1162799" y="88265"/>
                </a:lnTo>
                <a:lnTo>
                  <a:pt x="1161199" y="88265"/>
                </a:lnTo>
                <a:lnTo>
                  <a:pt x="1160957" y="86995"/>
                </a:lnTo>
                <a:lnTo>
                  <a:pt x="1163218" y="86995"/>
                </a:lnTo>
                <a:lnTo>
                  <a:pt x="1163218" y="19227"/>
                </a:lnTo>
                <a:lnTo>
                  <a:pt x="1162380" y="19685"/>
                </a:lnTo>
                <a:lnTo>
                  <a:pt x="1156004" y="19685"/>
                </a:lnTo>
                <a:lnTo>
                  <a:pt x="1156004" y="85725"/>
                </a:lnTo>
                <a:lnTo>
                  <a:pt x="1155103" y="86995"/>
                </a:lnTo>
                <a:lnTo>
                  <a:pt x="1152004" y="88265"/>
                </a:lnTo>
                <a:lnTo>
                  <a:pt x="1151458" y="88265"/>
                </a:lnTo>
                <a:lnTo>
                  <a:pt x="1150277" y="87210"/>
                </a:lnTo>
                <a:lnTo>
                  <a:pt x="1150277" y="194945"/>
                </a:lnTo>
                <a:lnTo>
                  <a:pt x="1146797" y="194945"/>
                </a:lnTo>
                <a:lnTo>
                  <a:pt x="1146352" y="193675"/>
                </a:lnTo>
                <a:lnTo>
                  <a:pt x="1149807" y="193675"/>
                </a:lnTo>
                <a:lnTo>
                  <a:pt x="1150277" y="194945"/>
                </a:lnTo>
                <a:lnTo>
                  <a:pt x="1150277" y="87210"/>
                </a:lnTo>
                <a:lnTo>
                  <a:pt x="1150048" y="86995"/>
                </a:lnTo>
                <a:lnTo>
                  <a:pt x="1146327" y="86995"/>
                </a:lnTo>
                <a:lnTo>
                  <a:pt x="1146327" y="207645"/>
                </a:lnTo>
                <a:lnTo>
                  <a:pt x="1146048" y="208915"/>
                </a:lnTo>
                <a:lnTo>
                  <a:pt x="1130427" y="208915"/>
                </a:lnTo>
                <a:lnTo>
                  <a:pt x="1130236" y="207645"/>
                </a:lnTo>
                <a:lnTo>
                  <a:pt x="1146327" y="207645"/>
                </a:lnTo>
                <a:lnTo>
                  <a:pt x="1146327" y="86995"/>
                </a:lnTo>
                <a:lnTo>
                  <a:pt x="1126058" y="86995"/>
                </a:lnTo>
                <a:lnTo>
                  <a:pt x="1126058" y="268605"/>
                </a:lnTo>
                <a:lnTo>
                  <a:pt x="1123988" y="269875"/>
                </a:lnTo>
                <a:lnTo>
                  <a:pt x="1122210" y="268605"/>
                </a:lnTo>
                <a:lnTo>
                  <a:pt x="1119492" y="268605"/>
                </a:lnTo>
                <a:lnTo>
                  <a:pt x="1120025" y="267335"/>
                </a:lnTo>
                <a:lnTo>
                  <a:pt x="1124978" y="267335"/>
                </a:lnTo>
                <a:lnTo>
                  <a:pt x="1126058" y="268605"/>
                </a:lnTo>
                <a:lnTo>
                  <a:pt x="1126058" y="86995"/>
                </a:lnTo>
                <a:lnTo>
                  <a:pt x="1124597" y="86995"/>
                </a:lnTo>
                <a:lnTo>
                  <a:pt x="1124597" y="255905"/>
                </a:lnTo>
                <a:lnTo>
                  <a:pt x="1124000" y="257175"/>
                </a:lnTo>
                <a:lnTo>
                  <a:pt x="1119390" y="257175"/>
                </a:lnTo>
                <a:lnTo>
                  <a:pt x="1118933" y="255905"/>
                </a:lnTo>
                <a:lnTo>
                  <a:pt x="1124597" y="255905"/>
                </a:lnTo>
                <a:lnTo>
                  <a:pt x="1124597" y="86995"/>
                </a:lnTo>
                <a:lnTo>
                  <a:pt x="1120660" y="86995"/>
                </a:lnTo>
                <a:lnTo>
                  <a:pt x="1120660" y="206375"/>
                </a:lnTo>
                <a:lnTo>
                  <a:pt x="1118362" y="207645"/>
                </a:lnTo>
                <a:lnTo>
                  <a:pt x="1116279" y="207645"/>
                </a:lnTo>
                <a:lnTo>
                  <a:pt x="1113929" y="206375"/>
                </a:lnTo>
                <a:lnTo>
                  <a:pt x="1120660" y="206375"/>
                </a:lnTo>
                <a:lnTo>
                  <a:pt x="1120660" y="86995"/>
                </a:lnTo>
                <a:lnTo>
                  <a:pt x="1111669" y="86995"/>
                </a:lnTo>
                <a:lnTo>
                  <a:pt x="1111669" y="255905"/>
                </a:lnTo>
                <a:lnTo>
                  <a:pt x="1111427" y="257175"/>
                </a:lnTo>
                <a:lnTo>
                  <a:pt x="1102969" y="257175"/>
                </a:lnTo>
                <a:lnTo>
                  <a:pt x="1102728" y="255905"/>
                </a:lnTo>
                <a:lnTo>
                  <a:pt x="1111669" y="255905"/>
                </a:lnTo>
                <a:lnTo>
                  <a:pt x="1111669" y="86995"/>
                </a:lnTo>
                <a:lnTo>
                  <a:pt x="1104163" y="86995"/>
                </a:lnTo>
                <a:lnTo>
                  <a:pt x="1104163" y="192405"/>
                </a:lnTo>
                <a:lnTo>
                  <a:pt x="1103312" y="193675"/>
                </a:lnTo>
                <a:lnTo>
                  <a:pt x="1102817" y="192405"/>
                </a:lnTo>
                <a:lnTo>
                  <a:pt x="1104163" y="192405"/>
                </a:lnTo>
                <a:lnTo>
                  <a:pt x="1104163" y="86995"/>
                </a:lnTo>
                <a:lnTo>
                  <a:pt x="1097305" y="86995"/>
                </a:lnTo>
                <a:lnTo>
                  <a:pt x="1097305" y="268605"/>
                </a:lnTo>
                <a:lnTo>
                  <a:pt x="1094968" y="268605"/>
                </a:lnTo>
                <a:lnTo>
                  <a:pt x="1094409" y="267335"/>
                </a:lnTo>
                <a:lnTo>
                  <a:pt x="1094625" y="267335"/>
                </a:lnTo>
                <a:lnTo>
                  <a:pt x="1094879" y="266065"/>
                </a:lnTo>
                <a:lnTo>
                  <a:pt x="1096086" y="266065"/>
                </a:lnTo>
                <a:lnTo>
                  <a:pt x="1096810" y="267335"/>
                </a:lnTo>
                <a:lnTo>
                  <a:pt x="1097305" y="268605"/>
                </a:lnTo>
                <a:lnTo>
                  <a:pt x="1097305" y="86995"/>
                </a:lnTo>
                <a:lnTo>
                  <a:pt x="1092288" y="86995"/>
                </a:lnTo>
                <a:lnTo>
                  <a:pt x="1092288" y="266065"/>
                </a:lnTo>
                <a:lnTo>
                  <a:pt x="1091476" y="267335"/>
                </a:lnTo>
                <a:lnTo>
                  <a:pt x="1077328" y="267335"/>
                </a:lnTo>
                <a:lnTo>
                  <a:pt x="1076515" y="266065"/>
                </a:lnTo>
                <a:lnTo>
                  <a:pt x="1076185" y="266065"/>
                </a:lnTo>
                <a:lnTo>
                  <a:pt x="1076426" y="264795"/>
                </a:lnTo>
                <a:lnTo>
                  <a:pt x="1076947" y="264795"/>
                </a:lnTo>
                <a:lnTo>
                  <a:pt x="1078979" y="266065"/>
                </a:lnTo>
                <a:lnTo>
                  <a:pt x="1080325" y="266065"/>
                </a:lnTo>
                <a:lnTo>
                  <a:pt x="1082509" y="264795"/>
                </a:lnTo>
                <a:lnTo>
                  <a:pt x="1091768" y="264795"/>
                </a:lnTo>
                <a:lnTo>
                  <a:pt x="1092288" y="266065"/>
                </a:lnTo>
                <a:lnTo>
                  <a:pt x="1092288" y="86995"/>
                </a:lnTo>
                <a:lnTo>
                  <a:pt x="1087602" y="86995"/>
                </a:lnTo>
                <a:lnTo>
                  <a:pt x="1087602" y="206375"/>
                </a:lnTo>
                <a:lnTo>
                  <a:pt x="1085291" y="207645"/>
                </a:lnTo>
                <a:lnTo>
                  <a:pt x="1083246" y="207645"/>
                </a:lnTo>
                <a:lnTo>
                  <a:pt x="1080947" y="206375"/>
                </a:lnTo>
                <a:lnTo>
                  <a:pt x="1087602" y="206375"/>
                </a:lnTo>
                <a:lnTo>
                  <a:pt x="1087602" y="86995"/>
                </a:lnTo>
                <a:lnTo>
                  <a:pt x="1086243" y="86995"/>
                </a:lnTo>
                <a:lnTo>
                  <a:pt x="1086243" y="192405"/>
                </a:lnTo>
                <a:lnTo>
                  <a:pt x="1086091" y="193675"/>
                </a:lnTo>
                <a:lnTo>
                  <a:pt x="1082649" y="193675"/>
                </a:lnTo>
                <a:lnTo>
                  <a:pt x="1082446" y="192405"/>
                </a:lnTo>
                <a:lnTo>
                  <a:pt x="1086243" y="192405"/>
                </a:lnTo>
                <a:lnTo>
                  <a:pt x="1086243" y="86995"/>
                </a:lnTo>
                <a:lnTo>
                  <a:pt x="1084745" y="85725"/>
                </a:lnTo>
                <a:lnTo>
                  <a:pt x="1082522" y="85725"/>
                </a:lnTo>
                <a:lnTo>
                  <a:pt x="1077849" y="86893"/>
                </a:lnTo>
                <a:lnTo>
                  <a:pt x="1077849" y="207645"/>
                </a:lnTo>
                <a:lnTo>
                  <a:pt x="1077125" y="208915"/>
                </a:lnTo>
                <a:lnTo>
                  <a:pt x="1075436" y="208915"/>
                </a:lnTo>
                <a:lnTo>
                  <a:pt x="1074813" y="207645"/>
                </a:lnTo>
                <a:lnTo>
                  <a:pt x="1076464" y="206375"/>
                </a:lnTo>
                <a:lnTo>
                  <a:pt x="1077607" y="206375"/>
                </a:lnTo>
                <a:lnTo>
                  <a:pt x="1077849" y="207645"/>
                </a:lnTo>
                <a:lnTo>
                  <a:pt x="1077849" y="86893"/>
                </a:lnTo>
                <a:lnTo>
                  <a:pt x="1077391" y="86995"/>
                </a:lnTo>
                <a:lnTo>
                  <a:pt x="1077163" y="86995"/>
                </a:lnTo>
                <a:lnTo>
                  <a:pt x="1077163" y="192405"/>
                </a:lnTo>
                <a:lnTo>
                  <a:pt x="1076718" y="193675"/>
                </a:lnTo>
                <a:lnTo>
                  <a:pt x="1076185" y="193675"/>
                </a:lnTo>
                <a:lnTo>
                  <a:pt x="1075296" y="192405"/>
                </a:lnTo>
                <a:lnTo>
                  <a:pt x="1077163" y="192405"/>
                </a:lnTo>
                <a:lnTo>
                  <a:pt x="1077163" y="86995"/>
                </a:lnTo>
                <a:lnTo>
                  <a:pt x="1067701" y="86995"/>
                </a:lnTo>
                <a:lnTo>
                  <a:pt x="1067117" y="85725"/>
                </a:lnTo>
                <a:lnTo>
                  <a:pt x="1067066" y="187325"/>
                </a:lnTo>
                <a:lnTo>
                  <a:pt x="1066736" y="188595"/>
                </a:lnTo>
                <a:lnTo>
                  <a:pt x="1066215" y="187325"/>
                </a:lnTo>
                <a:lnTo>
                  <a:pt x="1067066" y="187325"/>
                </a:lnTo>
                <a:lnTo>
                  <a:pt x="1067066" y="85699"/>
                </a:lnTo>
                <a:lnTo>
                  <a:pt x="1064882" y="84455"/>
                </a:lnTo>
                <a:lnTo>
                  <a:pt x="1063244" y="84455"/>
                </a:lnTo>
                <a:lnTo>
                  <a:pt x="1059535" y="86995"/>
                </a:lnTo>
                <a:lnTo>
                  <a:pt x="1057440" y="86995"/>
                </a:lnTo>
                <a:lnTo>
                  <a:pt x="1054684" y="85725"/>
                </a:lnTo>
                <a:lnTo>
                  <a:pt x="1054404" y="85725"/>
                </a:lnTo>
                <a:lnTo>
                  <a:pt x="1054595" y="84455"/>
                </a:lnTo>
                <a:lnTo>
                  <a:pt x="1054976" y="84455"/>
                </a:lnTo>
                <a:lnTo>
                  <a:pt x="1056259" y="83185"/>
                </a:lnTo>
                <a:lnTo>
                  <a:pt x="1056855" y="83185"/>
                </a:lnTo>
                <a:lnTo>
                  <a:pt x="1057986" y="84455"/>
                </a:lnTo>
                <a:lnTo>
                  <a:pt x="1058608" y="84455"/>
                </a:lnTo>
                <a:lnTo>
                  <a:pt x="1060259" y="83185"/>
                </a:lnTo>
                <a:lnTo>
                  <a:pt x="1109268" y="83185"/>
                </a:lnTo>
                <a:lnTo>
                  <a:pt x="1110119" y="84455"/>
                </a:lnTo>
                <a:lnTo>
                  <a:pt x="1111999" y="84455"/>
                </a:lnTo>
                <a:lnTo>
                  <a:pt x="1114590" y="83185"/>
                </a:lnTo>
                <a:lnTo>
                  <a:pt x="1116723" y="83185"/>
                </a:lnTo>
                <a:lnTo>
                  <a:pt x="1119974" y="84455"/>
                </a:lnTo>
                <a:lnTo>
                  <a:pt x="1122235" y="84455"/>
                </a:lnTo>
                <a:lnTo>
                  <a:pt x="1124635" y="83185"/>
                </a:lnTo>
                <a:lnTo>
                  <a:pt x="1127048" y="83185"/>
                </a:lnTo>
                <a:lnTo>
                  <a:pt x="1130236" y="84455"/>
                </a:lnTo>
                <a:lnTo>
                  <a:pt x="1133081" y="84455"/>
                </a:lnTo>
                <a:lnTo>
                  <a:pt x="1134173" y="83185"/>
                </a:lnTo>
                <a:lnTo>
                  <a:pt x="1153680" y="83185"/>
                </a:lnTo>
                <a:lnTo>
                  <a:pt x="1154544" y="84455"/>
                </a:lnTo>
                <a:lnTo>
                  <a:pt x="1156004" y="85725"/>
                </a:lnTo>
                <a:lnTo>
                  <a:pt x="1156004" y="19685"/>
                </a:lnTo>
                <a:lnTo>
                  <a:pt x="1152359" y="19685"/>
                </a:lnTo>
                <a:lnTo>
                  <a:pt x="1151470" y="18415"/>
                </a:lnTo>
                <a:lnTo>
                  <a:pt x="1146644" y="18415"/>
                </a:lnTo>
                <a:lnTo>
                  <a:pt x="1145209" y="19685"/>
                </a:lnTo>
                <a:lnTo>
                  <a:pt x="1136002" y="19685"/>
                </a:lnTo>
                <a:lnTo>
                  <a:pt x="1132967" y="17145"/>
                </a:lnTo>
                <a:lnTo>
                  <a:pt x="1130236" y="18415"/>
                </a:lnTo>
                <a:lnTo>
                  <a:pt x="1115415" y="18415"/>
                </a:lnTo>
                <a:lnTo>
                  <a:pt x="1076731" y="17145"/>
                </a:lnTo>
                <a:lnTo>
                  <a:pt x="1074293" y="18415"/>
                </a:lnTo>
                <a:lnTo>
                  <a:pt x="1071714" y="17145"/>
                </a:lnTo>
                <a:lnTo>
                  <a:pt x="1071867" y="15875"/>
                </a:lnTo>
                <a:lnTo>
                  <a:pt x="1080858" y="15875"/>
                </a:lnTo>
                <a:lnTo>
                  <a:pt x="1082814" y="14605"/>
                </a:lnTo>
                <a:lnTo>
                  <a:pt x="1083754" y="14605"/>
                </a:lnTo>
                <a:lnTo>
                  <a:pt x="1086243" y="15875"/>
                </a:lnTo>
                <a:lnTo>
                  <a:pt x="1130922" y="15875"/>
                </a:lnTo>
                <a:lnTo>
                  <a:pt x="1132890" y="14605"/>
                </a:lnTo>
                <a:lnTo>
                  <a:pt x="1133983" y="14605"/>
                </a:lnTo>
                <a:lnTo>
                  <a:pt x="1135684" y="15875"/>
                </a:lnTo>
                <a:lnTo>
                  <a:pt x="1175816" y="15875"/>
                </a:lnTo>
                <a:lnTo>
                  <a:pt x="1177709" y="17145"/>
                </a:lnTo>
                <a:lnTo>
                  <a:pt x="1177975" y="17145"/>
                </a:lnTo>
                <a:lnTo>
                  <a:pt x="1178217" y="18415"/>
                </a:lnTo>
                <a:lnTo>
                  <a:pt x="1178217" y="6985"/>
                </a:lnTo>
                <a:lnTo>
                  <a:pt x="1162558" y="6985"/>
                </a:lnTo>
                <a:lnTo>
                  <a:pt x="1160703" y="5715"/>
                </a:lnTo>
                <a:lnTo>
                  <a:pt x="1159979" y="5715"/>
                </a:lnTo>
                <a:lnTo>
                  <a:pt x="1157236" y="6985"/>
                </a:lnTo>
                <a:lnTo>
                  <a:pt x="1155115" y="5715"/>
                </a:lnTo>
                <a:lnTo>
                  <a:pt x="1154239" y="5715"/>
                </a:lnTo>
                <a:lnTo>
                  <a:pt x="1152664" y="6985"/>
                </a:lnTo>
                <a:lnTo>
                  <a:pt x="1152004" y="6985"/>
                </a:lnTo>
                <a:lnTo>
                  <a:pt x="1150416" y="8255"/>
                </a:lnTo>
                <a:lnTo>
                  <a:pt x="1149883" y="8255"/>
                </a:lnTo>
                <a:lnTo>
                  <a:pt x="1148753" y="6985"/>
                </a:lnTo>
                <a:lnTo>
                  <a:pt x="1148130" y="5715"/>
                </a:lnTo>
                <a:lnTo>
                  <a:pt x="1141768" y="5715"/>
                </a:lnTo>
                <a:lnTo>
                  <a:pt x="1138478" y="6985"/>
                </a:lnTo>
                <a:lnTo>
                  <a:pt x="1137513" y="6985"/>
                </a:lnTo>
                <a:lnTo>
                  <a:pt x="1135875" y="5715"/>
                </a:lnTo>
                <a:lnTo>
                  <a:pt x="1126515" y="5715"/>
                </a:lnTo>
                <a:lnTo>
                  <a:pt x="1124623" y="6985"/>
                </a:lnTo>
                <a:lnTo>
                  <a:pt x="1124115" y="6985"/>
                </a:lnTo>
                <a:lnTo>
                  <a:pt x="1122451" y="5715"/>
                </a:lnTo>
                <a:lnTo>
                  <a:pt x="1067600" y="5715"/>
                </a:lnTo>
                <a:lnTo>
                  <a:pt x="1067600" y="17145"/>
                </a:lnTo>
                <a:lnTo>
                  <a:pt x="1052004" y="17145"/>
                </a:lnTo>
                <a:lnTo>
                  <a:pt x="1049337" y="18415"/>
                </a:lnTo>
                <a:lnTo>
                  <a:pt x="1047711" y="18415"/>
                </a:lnTo>
                <a:lnTo>
                  <a:pt x="1047711" y="84455"/>
                </a:lnTo>
                <a:lnTo>
                  <a:pt x="1045260" y="84455"/>
                </a:lnTo>
                <a:lnTo>
                  <a:pt x="1045260" y="187325"/>
                </a:lnTo>
                <a:lnTo>
                  <a:pt x="1044079" y="188277"/>
                </a:lnTo>
                <a:lnTo>
                  <a:pt x="1044079" y="266065"/>
                </a:lnTo>
                <a:lnTo>
                  <a:pt x="1043635" y="267335"/>
                </a:lnTo>
                <a:lnTo>
                  <a:pt x="1021664" y="267335"/>
                </a:lnTo>
                <a:lnTo>
                  <a:pt x="1020889" y="268605"/>
                </a:lnTo>
                <a:lnTo>
                  <a:pt x="1019136" y="268605"/>
                </a:lnTo>
                <a:lnTo>
                  <a:pt x="1018336" y="267335"/>
                </a:lnTo>
                <a:lnTo>
                  <a:pt x="1016444" y="267335"/>
                </a:lnTo>
                <a:lnTo>
                  <a:pt x="1016546" y="266065"/>
                </a:lnTo>
                <a:lnTo>
                  <a:pt x="1044079" y="266065"/>
                </a:lnTo>
                <a:lnTo>
                  <a:pt x="1044079" y="188277"/>
                </a:lnTo>
                <a:lnTo>
                  <a:pt x="1043686" y="188595"/>
                </a:lnTo>
                <a:lnTo>
                  <a:pt x="1042797" y="187325"/>
                </a:lnTo>
                <a:lnTo>
                  <a:pt x="1041285" y="188595"/>
                </a:lnTo>
                <a:lnTo>
                  <a:pt x="1040688" y="188595"/>
                </a:lnTo>
                <a:lnTo>
                  <a:pt x="1040218" y="187325"/>
                </a:lnTo>
                <a:lnTo>
                  <a:pt x="1042797" y="187325"/>
                </a:lnTo>
                <a:lnTo>
                  <a:pt x="1045260" y="187325"/>
                </a:lnTo>
                <a:lnTo>
                  <a:pt x="1045260" y="84455"/>
                </a:lnTo>
                <a:lnTo>
                  <a:pt x="1041425" y="84455"/>
                </a:lnTo>
                <a:lnTo>
                  <a:pt x="1040574" y="85725"/>
                </a:lnTo>
                <a:lnTo>
                  <a:pt x="1038974" y="85725"/>
                </a:lnTo>
                <a:lnTo>
                  <a:pt x="1038148" y="86995"/>
                </a:lnTo>
                <a:lnTo>
                  <a:pt x="1031227" y="86995"/>
                </a:lnTo>
                <a:lnTo>
                  <a:pt x="1028979" y="86131"/>
                </a:lnTo>
                <a:lnTo>
                  <a:pt x="1028979" y="206375"/>
                </a:lnTo>
                <a:lnTo>
                  <a:pt x="1028852" y="206375"/>
                </a:lnTo>
                <a:lnTo>
                  <a:pt x="1028331" y="207645"/>
                </a:lnTo>
                <a:lnTo>
                  <a:pt x="1022794" y="207645"/>
                </a:lnTo>
                <a:lnTo>
                  <a:pt x="1022299" y="206375"/>
                </a:lnTo>
                <a:lnTo>
                  <a:pt x="1022908" y="206375"/>
                </a:lnTo>
                <a:lnTo>
                  <a:pt x="1025245" y="205105"/>
                </a:lnTo>
                <a:lnTo>
                  <a:pt x="1028471" y="205105"/>
                </a:lnTo>
                <a:lnTo>
                  <a:pt x="1028979" y="206375"/>
                </a:lnTo>
                <a:lnTo>
                  <a:pt x="1028979" y="86131"/>
                </a:lnTo>
                <a:lnTo>
                  <a:pt x="1027963" y="85725"/>
                </a:lnTo>
                <a:lnTo>
                  <a:pt x="1027315" y="85725"/>
                </a:lnTo>
                <a:lnTo>
                  <a:pt x="1027595" y="84455"/>
                </a:lnTo>
                <a:lnTo>
                  <a:pt x="1028928" y="84455"/>
                </a:lnTo>
                <a:lnTo>
                  <a:pt x="1029830" y="83185"/>
                </a:lnTo>
                <a:lnTo>
                  <a:pt x="1047330" y="83185"/>
                </a:lnTo>
                <a:lnTo>
                  <a:pt x="1047711" y="84455"/>
                </a:lnTo>
                <a:lnTo>
                  <a:pt x="1047711" y="18415"/>
                </a:lnTo>
                <a:lnTo>
                  <a:pt x="1030909" y="18415"/>
                </a:lnTo>
                <a:lnTo>
                  <a:pt x="1029246" y="17145"/>
                </a:lnTo>
                <a:lnTo>
                  <a:pt x="1026769" y="15875"/>
                </a:lnTo>
                <a:lnTo>
                  <a:pt x="1025829" y="15875"/>
                </a:lnTo>
                <a:lnTo>
                  <a:pt x="1024242" y="17145"/>
                </a:lnTo>
                <a:lnTo>
                  <a:pt x="1022299" y="17145"/>
                </a:lnTo>
                <a:lnTo>
                  <a:pt x="1022299" y="84455"/>
                </a:lnTo>
                <a:lnTo>
                  <a:pt x="1020254" y="84455"/>
                </a:lnTo>
                <a:lnTo>
                  <a:pt x="1020483" y="83185"/>
                </a:lnTo>
                <a:lnTo>
                  <a:pt x="1021588" y="83185"/>
                </a:lnTo>
                <a:lnTo>
                  <a:pt x="1022299" y="84455"/>
                </a:lnTo>
                <a:lnTo>
                  <a:pt x="1022299" y="17145"/>
                </a:lnTo>
                <a:lnTo>
                  <a:pt x="1020927" y="17145"/>
                </a:lnTo>
                <a:lnTo>
                  <a:pt x="1019403" y="18415"/>
                </a:lnTo>
                <a:lnTo>
                  <a:pt x="1018082" y="18415"/>
                </a:lnTo>
                <a:lnTo>
                  <a:pt x="1018082" y="206375"/>
                </a:lnTo>
                <a:lnTo>
                  <a:pt x="1015390" y="207645"/>
                </a:lnTo>
                <a:lnTo>
                  <a:pt x="1013015" y="206375"/>
                </a:lnTo>
                <a:lnTo>
                  <a:pt x="1014933" y="206375"/>
                </a:lnTo>
                <a:lnTo>
                  <a:pt x="1016431" y="205105"/>
                </a:lnTo>
                <a:lnTo>
                  <a:pt x="1018082" y="206375"/>
                </a:lnTo>
                <a:lnTo>
                  <a:pt x="1018082" y="18415"/>
                </a:lnTo>
                <a:lnTo>
                  <a:pt x="1016711" y="18415"/>
                </a:lnTo>
                <a:lnTo>
                  <a:pt x="1013548" y="19685"/>
                </a:lnTo>
                <a:lnTo>
                  <a:pt x="1012647" y="19685"/>
                </a:lnTo>
                <a:lnTo>
                  <a:pt x="1012647" y="85725"/>
                </a:lnTo>
                <a:lnTo>
                  <a:pt x="1012342" y="85826"/>
                </a:lnTo>
                <a:lnTo>
                  <a:pt x="1012342" y="187325"/>
                </a:lnTo>
                <a:lnTo>
                  <a:pt x="1011402" y="188595"/>
                </a:lnTo>
                <a:lnTo>
                  <a:pt x="1010208" y="188595"/>
                </a:lnTo>
                <a:lnTo>
                  <a:pt x="1009662" y="187325"/>
                </a:lnTo>
                <a:lnTo>
                  <a:pt x="1012342" y="187325"/>
                </a:lnTo>
                <a:lnTo>
                  <a:pt x="1012342" y="85826"/>
                </a:lnTo>
                <a:lnTo>
                  <a:pt x="1009916" y="86995"/>
                </a:lnTo>
                <a:lnTo>
                  <a:pt x="1007503" y="85725"/>
                </a:lnTo>
                <a:lnTo>
                  <a:pt x="1005103" y="86995"/>
                </a:lnTo>
                <a:lnTo>
                  <a:pt x="999680" y="86995"/>
                </a:lnTo>
                <a:lnTo>
                  <a:pt x="996746" y="85725"/>
                </a:lnTo>
                <a:lnTo>
                  <a:pt x="996429" y="85725"/>
                </a:lnTo>
                <a:lnTo>
                  <a:pt x="997127" y="84455"/>
                </a:lnTo>
                <a:lnTo>
                  <a:pt x="997877" y="84455"/>
                </a:lnTo>
                <a:lnTo>
                  <a:pt x="1000277" y="83185"/>
                </a:lnTo>
                <a:lnTo>
                  <a:pt x="1001801" y="83185"/>
                </a:lnTo>
                <a:lnTo>
                  <a:pt x="1003998" y="84455"/>
                </a:lnTo>
                <a:lnTo>
                  <a:pt x="1004900" y="84455"/>
                </a:lnTo>
                <a:lnTo>
                  <a:pt x="1007440" y="83185"/>
                </a:lnTo>
                <a:lnTo>
                  <a:pt x="1009065" y="83185"/>
                </a:lnTo>
                <a:lnTo>
                  <a:pt x="1011262" y="84455"/>
                </a:lnTo>
                <a:lnTo>
                  <a:pt x="1011885" y="84455"/>
                </a:lnTo>
                <a:lnTo>
                  <a:pt x="1012647" y="85725"/>
                </a:lnTo>
                <a:lnTo>
                  <a:pt x="1012647" y="19685"/>
                </a:lnTo>
                <a:lnTo>
                  <a:pt x="1010856" y="19685"/>
                </a:lnTo>
                <a:lnTo>
                  <a:pt x="1007071" y="18415"/>
                </a:lnTo>
                <a:lnTo>
                  <a:pt x="1004697" y="18415"/>
                </a:lnTo>
                <a:lnTo>
                  <a:pt x="996073" y="17805"/>
                </a:lnTo>
                <a:lnTo>
                  <a:pt x="996073" y="206375"/>
                </a:lnTo>
                <a:lnTo>
                  <a:pt x="993698" y="207645"/>
                </a:lnTo>
                <a:lnTo>
                  <a:pt x="991654" y="207645"/>
                </a:lnTo>
                <a:lnTo>
                  <a:pt x="989380" y="206375"/>
                </a:lnTo>
                <a:lnTo>
                  <a:pt x="993533" y="206375"/>
                </a:lnTo>
                <a:lnTo>
                  <a:pt x="994727" y="205105"/>
                </a:lnTo>
                <a:lnTo>
                  <a:pt x="996073" y="206375"/>
                </a:lnTo>
                <a:lnTo>
                  <a:pt x="996073" y="17805"/>
                </a:lnTo>
                <a:lnTo>
                  <a:pt x="988390" y="17259"/>
                </a:lnTo>
                <a:lnTo>
                  <a:pt x="988390" y="85725"/>
                </a:lnTo>
                <a:lnTo>
                  <a:pt x="979893" y="86995"/>
                </a:lnTo>
                <a:lnTo>
                  <a:pt x="945311" y="86995"/>
                </a:lnTo>
                <a:lnTo>
                  <a:pt x="945311" y="207645"/>
                </a:lnTo>
                <a:lnTo>
                  <a:pt x="944689" y="208915"/>
                </a:lnTo>
                <a:lnTo>
                  <a:pt x="941959" y="208915"/>
                </a:lnTo>
                <a:lnTo>
                  <a:pt x="941489" y="207645"/>
                </a:lnTo>
                <a:lnTo>
                  <a:pt x="945311" y="207645"/>
                </a:lnTo>
                <a:lnTo>
                  <a:pt x="945311" y="86995"/>
                </a:lnTo>
                <a:lnTo>
                  <a:pt x="925728" y="86995"/>
                </a:lnTo>
                <a:lnTo>
                  <a:pt x="925423" y="85725"/>
                </a:lnTo>
                <a:lnTo>
                  <a:pt x="925258" y="85725"/>
                </a:lnTo>
                <a:lnTo>
                  <a:pt x="930617" y="84455"/>
                </a:lnTo>
                <a:lnTo>
                  <a:pt x="935177" y="84455"/>
                </a:lnTo>
                <a:lnTo>
                  <a:pt x="942797" y="85725"/>
                </a:lnTo>
                <a:lnTo>
                  <a:pt x="945832" y="84455"/>
                </a:lnTo>
                <a:lnTo>
                  <a:pt x="952461" y="84455"/>
                </a:lnTo>
                <a:lnTo>
                  <a:pt x="955624" y="83185"/>
                </a:lnTo>
                <a:lnTo>
                  <a:pt x="957173" y="83185"/>
                </a:lnTo>
                <a:lnTo>
                  <a:pt x="959713" y="84455"/>
                </a:lnTo>
                <a:lnTo>
                  <a:pt x="968743" y="84455"/>
                </a:lnTo>
                <a:lnTo>
                  <a:pt x="970661" y="83185"/>
                </a:lnTo>
                <a:lnTo>
                  <a:pt x="972083" y="83185"/>
                </a:lnTo>
                <a:lnTo>
                  <a:pt x="973594" y="84455"/>
                </a:lnTo>
                <a:lnTo>
                  <a:pt x="974255" y="84455"/>
                </a:lnTo>
                <a:lnTo>
                  <a:pt x="976312" y="83185"/>
                </a:lnTo>
                <a:lnTo>
                  <a:pt x="977900" y="84455"/>
                </a:lnTo>
                <a:lnTo>
                  <a:pt x="980859" y="84455"/>
                </a:lnTo>
                <a:lnTo>
                  <a:pt x="983602" y="85725"/>
                </a:lnTo>
                <a:lnTo>
                  <a:pt x="988390" y="85725"/>
                </a:lnTo>
                <a:lnTo>
                  <a:pt x="988390" y="17259"/>
                </a:lnTo>
                <a:lnTo>
                  <a:pt x="986866" y="17145"/>
                </a:lnTo>
                <a:lnTo>
                  <a:pt x="969048" y="17145"/>
                </a:lnTo>
                <a:lnTo>
                  <a:pt x="964171" y="18415"/>
                </a:lnTo>
                <a:lnTo>
                  <a:pt x="959294" y="17145"/>
                </a:lnTo>
                <a:lnTo>
                  <a:pt x="937056" y="17145"/>
                </a:lnTo>
                <a:lnTo>
                  <a:pt x="933399" y="18415"/>
                </a:lnTo>
                <a:lnTo>
                  <a:pt x="928522" y="17145"/>
                </a:lnTo>
                <a:lnTo>
                  <a:pt x="927290" y="17145"/>
                </a:lnTo>
                <a:lnTo>
                  <a:pt x="921207" y="18415"/>
                </a:lnTo>
                <a:lnTo>
                  <a:pt x="917752" y="17513"/>
                </a:lnTo>
                <a:lnTo>
                  <a:pt x="917752" y="207645"/>
                </a:lnTo>
                <a:lnTo>
                  <a:pt x="917460" y="208915"/>
                </a:lnTo>
                <a:lnTo>
                  <a:pt x="886802" y="208915"/>
                </a:lnTo>
                <a:lnTo>
                  <a:pt x="886498" y="207645"/>
                </a:lnTo>
                <a:lnTo>
                  <a:pt x="917752" y="207645"/>
                </a:lnTo>
                <a:lnTo>
                  <a:pt x="917752" y="17513"/>
                </a:lnTo>
                <a:lnTo>
                  <a:pt x="916343" y="17145"/>
                </a:lnTo>
                <a:lnTo>
                  <a:pt x="914514" y="17145"/>
                </a:lnTo>
                <a:lnTo>
                  <a:pt x="914514" y="85725"/>
                </a:lnTo>
                <a:lnTo>
                  <a:pt x="913142" y="86995"/>
                </a:lnTo>
                <a:lnTo>
                  <a:pt x="912647" y="86995"/>
                </a:lnTo>
                <a:lnTo>
                  <a:pt x="912266" y="85725"/>
                </a:lnTo>
                <a:lnTo>
                  <a:pt x="914514" y="85725"/>
                </a:lnTo>
                <a:lnTo>
                  <a:pt x="914514" y="17145"/>
                </a:lnTo>
                <a:lnTo>
                  <a:pt x="910640" y="17145"/>
                </a:lnTo>
                <a:lnTo>
                  <a:pt x="910996" y="15875"/>
                </a:lnTo>
                <a:lnTo>
                  <a:pt x="966952" y="15875"/>
                </a:lnTo>
                <a:lnTo>
                  <a:pt x="970102" y="14605"/>
                </a:lnTo>
                <a:lnTo>
                  <a:pt x="973099" y="14605"/>
                </a:lnTo>
                <a:lnTo>
                  <a:pt x="973645" y="15875"/>
                </a:lnTo>
                <a:lnTo>
                  <a:pt x="976922" y="15875"/>
                </a:lnTo>
                <a:lnTo>
                  <a:pt x="980020" y="14605"/>
                </a:lnTo>
                <a:lnTo>
                  <a:pt x="1045476" y="14605"/>
                </a:lnTo>
                <a:lnTo>
                  <a:pt x="1047191" y="15875"/>
                </a:lnTo>
                <a:lnTo>
                  <a:pt x="1047724" y="15875"/>
                </a:lnTo>
                <a:lnTo>
                  <a:pt x="1049718" y="14605"/>
                </a:lnTo>
                <a:lnTo>
                  <a:pt x="1063244" y="14605"/>
                </a:lnTo>
                <a:lnTo>
                  <a:pt x="1065110" y="15875"/>
                </a:lnTo>
                <a:lnTo>
                  <a:pt x="1067333" y="15875"/>
                </a:lnTo>
                <a:lnTo>
                  <a:pt x="1067600" y="17145"/>
                </a:lnTo>
                <a:lnTo>
                  <a:pt x="1067600" y="5715"/>
                </a:lnTo>
                <a:lnTo>
                  <a:pt x="1027658" y="5715"/>
                </a:lnTo>
                <a:lnTo>
                  <a:pt x="1026261" y="6985"/>
                </a:lnTo>
                <a:lnTo>
                  <a:pt x="1025690" y="6985"/>
                </a:lnTo>
                <a:lnTo>
                  <a:pt x="1023454" y="5715"/>
                </a:lnTo>
                <a:lnTo>
                  <a:pt x="983551" y="5715"/>
                </a:lnTo>
                <a:lnTo>
                  <a:pt x="981951" y="6985"/>
                </a:lnTo>
                <a:lnTo>
                  <a:pt x="981430" y="6985"/>
                </a:lnTo>
                <a:lnTo>
                  <a:pt x="979678" y="5715"/>
                </a:lnTo>
                <a:lnTo>
                  <a:pt x="978585" y="5715"/>
                </a:lnTo>
                <a:lnTo>
                  <a:pt x="975550" y="6985"/>
                </a:lnTo>
                <a:lnTo>
                  <a:pt x="973162" y="6985"/>
                </a:lnTo>
                <a:lnTo>
                  <a:pt x="972019" y="5715"/>
                </a:lnTo>
                <a:lnTo>
                  <a:pt x="961720" y="5715"/>
                </a:lnTo>
                <a:lnTo>
                  <a:pt x="960018" y="6985"/>
                </a:lnTo>
                <a:lnTo>
                  <a:pt x="959472" y="6985"/>
                </a:lnTo>
                <a:lnTo>
                  <a:pt x="957173" y="5715"/>
                </a:lnTo>
                <a:lnTo>
                  <a:pt x="955421" y="5715"/>
                </a:lnTo>
                <a:lnTo>
                  <a:pt x="952804" y="6985"/>
                </a:lnTo>
                <a:lnTo>
                  <a:pt x="951979" y="6985"/>
                </a:lnTo>
                <a:lnTo>
                  <a:pt x="950556" y="5715"/>
                </a:lnTo>
                <a:lnTo>
                  <a:pt x="939723" y="5715"/>
                </a:lnTo>
                <a:lnTo>
                  <a:pt x="936269" y="8255"/>
                </a:lnTo>
                <a:lnTo>
                  <a:pt x="933856" y="6985"/>
                </a:lnTo>
                <a:lnTo>
                  <a:pt x="930871" y="6985"/>
                </a:lnTo>
                <a:lnTo>
                  <a:pt x="930402" y="5715"/>
                </a:lnTo>
                <a:lnTo>
                  <a:pt x="926807" y="8255"/>
                </a:lnTo>
                <a:lnTo>
                  <a:pt x="923886" y="8255"/>
                </a:lnTo>
                <a:lnTo>
                  <a:pt x="922464" y="6985"/>
                </a:lnTo>
                <a:lnTo>
                  <a:pt x="921054" y="5715"/>
                </a:lnTo>
                <a:lnTo>
                  <a:pt x="917219" y="5715"/>
                </a:lnTo>
                <a:lnTo>
                  <a:pt x="916927" y="6985"/>
                </a:lnTo>
                <a:lnTo>
                  <a:pt x="912672" y="6985"/>
                </a:lnTo>
                <a:lnTo>
                  <a:pt x="911491" y="5715"/>
                </a:lnTo>
                <a:lnTo>
                  <a:pt x="910640" y="5715"/>
                </a:lnTo>
                <a:lnTo>
                  <a:pt x="908100" y="6985"/>
                </a:lnTo>
                <a:lnTo>
                  <a:pt x="906284" y="8255"/>
                </a:lnTo>
                <a:lnTo>
                  <a:pt x="904646" y="7048"/>
                </a:lnTo>
                <a:lnTo>
                  <a:pt x="904646" y="17145"/>
                </a:lnTo>
                <a:lnTo>
                  <a:pt x="903274" y="17145"/>
                </a:lnTo>
                <a:lnTo>
                  <a:pt x="903808" y="15875"/>
                </a:lnTo>
                <a:lnTo>
                  <a:pt x="904646" y="17145"/>
                </a:lnTo>
                <a:lnTo>
                  <a:pt x="904646" y="7048"/>
                </a:lnTo>
                <a:lnTo>
                  <a:pt x="902855" y="5715"/>
                </a:lnTo>
                <a:lnTo>
                  <a:pt x="901090" y="5715"/>
                </a:lnTo>
                <a:lnTo>
                  <a:pt x="901090" y="85725"/>
                </a:lnTo>
                <a:lnTo>
                  <a:pt x="900684" y="86995"/>
                </a:lnTo>
                <a:lnTo>
                  <a:pt x="897991" y="86995"/>
                </a:lnTo>
                <a:lnTo>
                  <a:pt x="897559" y="85725"/>
                </a:lnTo>
                <a:lnTo>
                  <a:pt x="901090" y="85725"/>
                </a:lnTo>
                <a:lnTo>
                  <a:pt x="901090" y="5715"/>
                </a:lnTo>
                <a:lnTo>
                  <a:pt x="899147" y="5715"/>
                </a:lnTo>
                <a:lnTo>
                  <a:pt x="899147" y="17145"/>
                </a:lnTo>
                <a:lnTo>
                  <a:pt x="888619" y="17145"/>
                </a:lnTo>
                <a:lnTo>
                  <a:pt x="888619" y="86995"/>
                </a:lnTo>
                <a:lnTo>
                  <a:pt x="888174" y="88265"/>
                </a:lnTo>
                <a:lnTo>
                  <a:pt x="886739" y="88265"/>
                </a:lnTo>
                <a:lnTo>
                  <a:pt x="886548" y="86995"/>
                </a:lnTo>
                <a:lnTo>
                  <a:pt x="888619" y="86995"/>
                </a:lnTo>
                <a:lnTo>
                  <a:pt x="888619" y="17145"/>
                </a:lnTo>
                <a:lnTo>
                  <a:pt x="886688" y="17145"/>
                </a:lnTo>
                <a:lnTo>
                  <a:pt x="887145" y="15875"/>
                </a:lnTo>
                <a:lnTo>
                  <a:pt x="898779" y="15875"/>
                </a:lnTo>
                <a:lnTo>
                  <a:pt x="899147" y="17145"/>
                </a:lnTo>
                <a:lnTo>
                  <a:pt x="899147" y="5715"/>
                </a:lnTo>
                <a:lnTo>
                  <a:pt x="897458" y="5715"/>
                </a:lnTo>
                <a:lnTo>
                  <a:pt x="895743" y="4445"/>
                </a:lnTo>
                <a:lnTo>
                  <a:pt x="894981" y="3175"/>
                </a:lnTo>
                <a:lnTo>
                  <a:pt x="891247" y="3175"/>
                </a:lnTo>
                <a:lnTo>
                  <a:pt x="891311" y="4445"/>
                </a:lnTo>
                <a:lnTo>
                  <a:pt x="889558" y="5715"/>
                </a:lnTo>
                <a:lnTo>
                  <a:pt x="888403" y="4445"/>
                </a:lnTo>
                <a:lnTo>
                  <a:pt x="886244" y="5715"/>
                </a:lnTo>
                <a:lnTo>
                  <a:pt x="879678" y="5715"/>
                </a:lnTo>
                <a:lnTo>
                  <a:pt x="879678" y="255905"/>
                </a:lnTo>
                <a:lnTo>
                  <a:pt x="878243" y="257175"/>
                </a:lnTo>
                <a:lnTo>
                  <a:pt x="877760" y="257175"/>
                </a:lnTo>
                <a:lnTo>
                  <a:pt x="877366" y="255905"/>
                </a:lnTo>
                <a:lnTo>
                  <a:pt x="879678" y="255905"/>
                </a:lnTo>
                <a:lnTo>
                  <a:pt x="879678" y="5715"/>
                </a:lnTo>
                <a:lnTo>
                  <a:pt x="879309" y="5715"/>
                </a:lnTo>
                <a:lnTo>
                  <a:pt x="879309" y="85725"/>
                </a:lnTo>
                <a:lnTo>
                  <a:pt x="879195" y="86995"/>
                </a:lnTo>
                <a:lnTo>
                  <a:pt x="877100" y="88265"/>
                </a:lnTo>
                <a:lnTo>
                  <a:pt x="875499" y="88265"/>
                </a:lnTo>
                <a:lnTo>
                  <a:pt x="875499" y="207645"/>
                </a:lnTo>
                <a:lnTo>
                  <a:pt x="875271" y="208915"/>
                </a:lnTo>
                <a:lnTo>
                  <a:pt x="873925" y="208915"/>
                </a:lnTo>
                <a:lnTo>
                  <a:pt x="873569" y="207645"/>
                </a:lnTo>
                <a:lnTo>
                  <a:pt x="875499" y="207645"/>
                </a:lnTo>
                <a:lnTo>
                  <a:pt x="875499" y="88265"/>
                </a:lnTo>
                <a:lnTo>
                  <a:pt x="871867" y="88265"/>
                </a:lnTo>
                <a:lnTo>
                  <a:pt x="871867" y="86995"/>
                </a:lnTo>
                <a:lnTo>
                  <a:pt x="871994" y="86995"/>
                </a:lnTo>
                <a:lnTo>
                  <a:pt x="872998" y="85725"/>
                </a:lnTo>
                <a:lnTo>
                  <a:pt x="879309" y="85725"/>
                </a:lnTo>
                <a:lnTo>
                  <a:pt x="879309" y="5715"/>
                </a:lnTo>
                <a:lnTo>
                  <a:pt x="878954" y="5715"/>
                </a:lnTo>
                <a:lnTo>
                  <a:pt x="878954" y="17145"/>
                </a:lnTo>
                <a:lnTo>
                  <a:pt x="853617" y="17145"/>
                </a:lnTo>
                <a:lnTo>
                  <a:pt x="854024" y="15875"/>
                </a:lnTo>
                <a:lnTo>
                  <a:pt x="878522" y="15875"/>
                </a:lnTo>
                <a:lnTo>
                  <a:pt x="878954" y="17145"/>
                </a:lnTo>
                <a:lnTo>
                  <a:pt x="878954" y="5715"/>
                </a:lnTo>
                <a:lnTo>
                  <a:pt x="873747" y="5715"/>
                </a:lnTo>
                <a:lnTo>
                  <a:pt x="872693" y="4445"/>
                </a:lnTo>
                <a:lnTo>
                  <a:pt x="870432" y="4445"/>
                </a:lnTo>
                <a:lnTo>
                  <a:pt x="866521" y="6985"/>
                </a:lnTo>
                <a:lnTo>
                  <a:pt x="849655" y="6985"/>
                </a:lnTo>
                <a:lnTo>
                  <a:pt x="849655" y="17145"/>
                </a:lnTo>
                <a:lnTo>
                  <a:pt x="848474" y="18415"/>
                </a:lnTo>
                <a:lnTo>
                  <a:pt x="847610" y="18415"/>
                </a:lnTo>
                <a:lnTo>
                  <a:pt x="846518" y="17170"/>
                </a:lnTo>
                <a:lnTo>
                  <a:pt x="846518" y="207645"/>
                </a:lnTo>
                <a:lnTo>
                  <a:pt x="846086" y="208915"/>
                </a:lnTo>
                <a:lnTo>
                  <a:pt x="844626" y="208915"/>
                </a:lnTo>
                <a:lnTo>
                  <a:pt x="844435" y="207645"/>
                </a:lnTo>
                <a:lnTo>
                  <a:pt x="846518" y="207645"/>
                </a:lnTo>
                <a:lnTo>
                  <a:pt x="846518" y="17170"/>
                </a:lnTo>
                <a:lnTo>
                  <a:pt x="846086" y="17145"/>
                </a:lnTo>
                <a:lnTo>
                  <a:pt x="847102" y="15875"/>
                </a:lnTo>
                <a:lnTo>
                  <a:pt x="848233" y="15875"/>
                </a:lnTo>
                <a:lnTo>
                  <a:pt x="849655" y="17145"/>
                </a:lnTo>
                <a:lnTo>
                  <a:pt x="849655" y="6985"/>
                </a:lnTo>
                <a:lnTo>
                  <a:pt x="831989" y="6985"/>
                </a:lnTo>
                <a:lnTo>
                  <a:pt x="831989" y="18415"/>
                </a:lnTo>
                <a:lnTo>
                  <a:pt x="830999" y="19685"/>
                </a:lnTo>
                <a:lnTo>
                  <a:pt x="829208" y="19685"/>
                </a:lnTo>
                <a:lnTo>
                  <a:pt x="828116" y="18415"/>
                </a:lnTo>
                <a:lnTo>
                  <a:pt x="831989" y="18415"/>
                </a:lnTo>
                <a:lnTo>
                  <a:pt x="831989" y="6985"/>
                </a:lnTo>
                <a:lnTo>
                  <a:pt x="816800" y="6985"/>
                </a:lnTo>
                <a:lnTo>
                  <a:pt x="816800" y="268605"/>
                </a:lnTo>
                <a:lnTo>
                  <a:pt x="814933" y="268605"/>
                </a:lnTo>
                <a:lnTo>
                  <a:pt x="815657" y="267335"/>
                </a:lnTo>
                <a:lnTo>
                  <a:pt x="816305" y="267335"/>
                </a:lnTo>
                <a:lnTo>
                  <a:pt x="816800" y="268605"/>
                </a:lnTo>
                <a:lnTo>
                  <a:pt x="816800" y="6985"/>
                </a:lnTo>
                <a:lnTo>
                  <a:pt x="809879" y="6985"/>
                </a:lnTo>
                <a:lnTo>
                  <a:pt x="809879" y="86995"/>
                </a:lnTo>
                <a:lnTo>
                  <a:pt x="809637" y="88265"/>
                </a:lnTo>
                <a:lnTo>
                  <a:pt x="807999" y="88265"/>
                </a:lnTo>
                <a:lnTo>
                  <a:pt x="807618" y="86995"/>
                </a:lnTo>
                <a:lnTo>
                  <a:pt x="809879" y="86995"/>
                </a:lnTo>
                <a:lnTo>
                  <a:pt x="809879" y="6985"/>
                </a:lnTo>
                <a:lnTo>
                  <a:pt x="794562" y="6985"/>
                </a:lnTo>
                <a:lnTo>
                  <a:pt x="793597" y="4445"/>
                </a:lnTo>
                <a:lnTo>
                  <a:pt x="789000" y="4445"/>
                </a:lnTo>
                <a:lnTo>
                  <a:pt x="788390" y="5715"/>
                </a:lnTo>
                <a:lnTo>
                  <a:pt x="788123" y="6985"/>
                </a:lnTo>
                <a:lnTo>
                  <a:pt x="785990" y="6985"/>
                </a:lnTo>
                <a:lnTo>
                  <a:pt x="784948" y="5715"/>
                </a:lnTo>
                <a:lnTo>
                  <a:pt x="784720" y="4445"/>
                </a:lnTo>
                <a:lnTo>
                  <a:pt x="780275" y="4445"/>
                </a:lnTo>
                <a:lnTo>
                  <a:pt x="779691" y="5715"/>
                </a:lnTo>
                <a:lnTo>
                  <a:pt x="778637" y="6985"/>
                </a:lnTo>
                <a:lnTo>
                  <a:pt x="775474" y="6985"/>
                </a:lnTo>
                <a:lnTo>
                  <a:pt x="774725" y="5715"/>
                </a:lnTo>
                <a:lnTo>
                  <a:pt x="771715" y="8255"/>
                </a:lnTo>
                <a:lnTo>
                  <a:pt x="769721" y="8255"/>
                </a:lnTo>
                <a:lnTo>
                  <a:pt x="767943" y="5715"/>
                </a:lnTo>
                <a:lnTo>
                  <a:pt x="767041" y="5715"/>
                </a:lnTo>
                <a:lnTo>
                  <a:pt x="766064" y="4445"/>
                </a:lnTo>
                <a:lnTo>
                  <a:pt x="764006" y="4445"/>
                </a:lnTo>
                <a:lnTo>
                  <a:pt x="761961" y="5715"/>
                </a:lnTo>
                <a:lnTo>
                  <a:pt x="759231" y="5715"/>
                </a:lnTo>
                <a:lnTo>
                  <a:pt x="756627" y="6985"/>
                </a:lnTo>
                <a:lnTo>
                  <a:pt x="756145" y="6985"/>
                </a:lnTo>
                <a:lnTo>
                  <a:pt x="754799" y="5715"/>
                </a:lnTo>
                <a:lnTo>
                  <a:pt x="745832" y="5715"/>
                </a:lnTo>
                <a:lnTo>
                  <a:pt x="745502" y="6985"/>
                </a:lnTo>
                <a:lnTo>
                  <a:pt x="747560" y="6985"/>
                </a:lnTo>
                <a:lnTo>
                  <a:pt x="748868" y="8255"/>
                </a:lnTo>
                <a:lnTo>
                  <a:pt x="748588" y="8255"/>
                </a:lnTo>
                <a:lnTo>
                  <a:pt x="740981" y="9525"/>
                </a:lnTo>
                <a:lnTo>
                  <a:pt x="733666" y="9525"/>
                </a:lnTo>
                <a:lnTo>
                  <a:pt x="725512" y="8255"/>
                </a:lnTo>
                <a:lnTo>
                  <a:pt x="725347" y="8255"/>
                </a:lnTo>
                <a:lnTo>
                  <a:pt x="725512" y="5715"/>
                </a:lnTo>
                <a:lnTo>
                  <a:pt x="707567" y="5715"/>
                </a:lnTo>
                <a:lnTo>
                  <a:pt x="707059" y="6985"/>
                </a:lnTo>
                <a:lnTo>
                  <a:pt x="706310" y="6985"/>
                </a:lnTo>
                <a:lnTo>
                  <a:pt x="705599" y="8255"/>
                </a:lnTo>
                <a:lnTo>
                  <a:pt x="704850" y="8255"/>
                </a:lnTo>
                <a:lnTo>
                  <a:pt x="696861" y="9525"/>
                </a:lnTo>
                <a:lnTo>
                  <a:pt x="681863" y="9525"/>
                </a:lnTo>
                <a:lnTo>
                  <a:pt x="681075" y="8255"/>
                </a:lnTo>
                <a:lnTo>
                  <a:pt x="680021" y="5715"/>
                </a:lnTo>
                <a:lnTo>
                  <a:pt x="676402" y="5715"/>
                </a:lnTo>
                <a:lnTo>
                  <a:pt x="675881" y="6985"/>
                </a:lnTo>
                <a:lnTo>
                  <a:pt x="676084" y="6985"/>
                </a:lnTo>
                <a:lnTo>
                  <a:pt x="677418" y="8255"/>
                </a:lnTo>
                <a:lnTo>
                  <a:pt x="677875" y="8255"/>
                </a:lnTo>
                <a:lnTo>
                  <a:pt x="676783" y="9525"/>
                </a:lnTo>
                <a:lnTo>
                  <a:pt x="630961" y="9525"/>
                </a:lnTo>
                <a:lnTo>
                  <a:pt x="629945" y="8255"/>
                </a:lnTo>
                <a:lnTo>
                  <a:pt x="628992" y="6985"/>
                </a:lnTo>
                <a:lnTo>
                  <a:pt x="628294" y="5715"/>
                </a:lnTo>
                <a:lnTo>
                  <a:pt x="622769" y="5715"/>
                </a:lnTo>
                <a:lnTo>
                  <a:pt x="620953" y="6985"/>
                </a:lnTo>
                <a:lnTo>
                  <a:pt x="619912" y="8255"/>
                </a:lnTo>
                <a:lnTo>
                  <a:pt x="618134" y="10795"/>
                </a:lnTo>
                <a:lnTo>
                  <a:pt x="613333" y="10795"/>
                </a:lnTo>
                <a:lnTo>
                  <a:pt x="612533" y="8255"/>
                </a:lnTo>
                <a:lnTo>
                  <a:pt x="608660" y="8255"/>
                </a:lnTo>
                <a:lnTo>
                  <a:pt x="607910" y="6985"/>
                </a:lnTo>
                <a:lnTo>
                  <a:pt x="602107" y="6985"/>
                </a:lnTo>
                <a:lnTo>
                  <a:pt x="599452" y="8255"/>
                </a:lnTo>
                <a:lnTo>
                  <a:pt x="600075" y="9525"/>
                </a:lnTo>
                <a:lnTo>
                  <a:pt x="606577" y="9525"/>
                </a:lnTo>
                <a:lnTo>
                  <a:pt x="606323" y="10795"/>
                </a:lnTo>
                <a:lnTo>
                  <a:pt x="597598" y="10795"/>
                </a:lnTo>
                <a:lnTo>
                  <a:pt x="596798" y="9525"/>
                </a:lnTo>
                <a:lnTo>
                  <a:pt x="595884" y="8255"/>
                </a:lnTo>
                <a:lnTo>
                  <a:pt x="594766" y="6985"/>
                </a:lnTo>
                <a:lnTo>
                  <a:pt x="590461" y="6985"/>
                </a:lnTo>
                <a:lnTo>
                  <a:pt x="587336" y="8255"/>
                </a:lnTo>
                <a:lnTo>
                  <a:pt x="586041" y="8255"/>
                </a:lnTo>
                <a:lnTo>
                  <a:pt x="584835" y="10795"/>
                </a:lnTo>
                <a:lnTo>
                  <a:pt x="580605" y="10795"/>
                </a:lnTo>
                <a:lnTo>
                  <a:pt x="579132" y="8255"/>
                </a:lnTo>
                <a:lnTo>
                  <a:pt x="576719" y="8255"/>
                </a:lnTo>
                <a:lnTo>
                  <a:pt x="575818" y="10795"/>
                </a:lnTo>
                <a:lnTo>
                  <a:pt x="569556" y="10795"/>
                </a:lnTo>
                <a:lnTo>
                  <a:pt x="568121" y="9525"/>
                </a:lnTo>
                <a:lnTo>
                  <a:pt x="567677" y="9525"/>
                </a:lnTo>
                <a:lnTo>
                  <a:pt x="565531" y="6985"/>
                </a:lnTo>
                <a:lnTo>
                  <a:pt x="564286" y="8255"/>
                </a:lnTo>
                <a:lnTo>
                  <a:pt x="563206" y="9525"/>
                </a:lnTo>
                <a:lnTo>
                  <a:pt x="562940" y="10795"/>
                </a:lnTo>
                <a:lnTo>
                  <a:pt x="559130" y="10795"/>
                </a:lnTo>
                <a:lnTo>
                  <a:pt x="555675" y="9525"/>
                </a:lnTo>
                <a:lnTo>
                  <a:pt x="548182" y="9525"/>
                </a:lnTo>
                <a:lnTo>
                  <a:pt x="546442" y="10795"/>
                </a:lnTo>
                <a:lnTo>
                  <a:pt x="545541" y="10795"/>
                </a:lnTo>
                <a:lnTo>
                  <a:pt x="543090" y="13335"/>
                </a:lnTo>
                <a:lnTo>
                  <a:pt x="541553" y="12065"/>
                </a:lnTo>
                <a:lnTo>
                  <a:pt x="539343" y="12065"/>
                </a:lnTo>
                <a:lnTo>
                  <a:pt x="537006" y="9525"/>
                </a:lnTo>
                <a:lnTo>
                  <a:pt x="523621" y="9525"/>
                </a:lnTo>
                <a:lnTo>
                  <a:pt x="524421" y="10795"/>
                </a:lnTo>
                <a:lnTo>
                  <a:pt x="524383" y="12065"/>
                </a:lnTo>
                <a:lnTo>
                  <a:pt x="521881" y="12065"/>
                </a:lnTo>
                <a:lnTo>
                  <a:pt x="520331" y="9525"/>
                </a:lnTo>
                <a:lnTo>
                  <a:pt x="518401" y="12065"/>
                </a:lnTo>
                <a:lnTo>
                  <a:pt x="516966" y="12065"/>
                </a:lnTo>
                <a:lnTo>
                  <a:pt x="515264" y="9525"/>
                </a:lnTo>
                <a:lnTo>
                  <a:pt x="510692" y="9525"/>
                </a:lnTo>
                <a:lnTo>
                  <a:pt x="507301" y="10795"/>
                </a:lnTo>
                <a:lnTo>
                  <a:pt x="505256" y="9525"/>
                </a:lnTo>
                <a:lnTo>
                  <a:pt x="504367" y="9525"/>
                </a:lnTo>
                <a:lnTo>
                  <a:pt x="502259" y="10795"/>
                </a:lnTo>
                <a:lnTo>
                  <a:pt x="500761" y="10795"/>
                </a:lnTo>
                <a:lnTo>
                  <a:pt x="498500" y="12065"/>
                </a:lnTo>
                <a:lnTo>
                  <a:pt x="497725" y="12065"/>
                </a:lnTo>
                <a:lnTo>
                  <a:pt x="495655" y="10795"/>
                </a:lnTo>
                <a:lnTo>
                  <a:pt x="492912" y="12065"/>
                </a:lnTo>
                <a:lnTo>
                  <a:pt x="489102" y="10795"/>
                </a:lnTo>
                <a:lnTo>
                  <a:pt x="486371" y="9525"/>
                </a:lnTo>
                <a:lnTo>
                  <a:pt x="483044" y="9525"/>
                </a:lnTo>
                <a:lnTo>
                  <a:pt x="481634" y="10795"/>
                </a:lnTo>
                <a:lnTo>
                  <a:pt x="480707" y="10795"/>
                </a:lnTo>
                <a:lnTo>
                  <a:pt x="478663" y="9525"/>
                </a:lnTo>
                <a:lnTo>
                  <a:pt x="477596" y="9525"/>
                </a:lnTo>
                <a:lnTo>
                  <a:pt x="475932" y="10795"/>
                </a:lnTo>
                <a:lnTo>
                  <a:pt x="469417" y="10795"/>
                </a:lnTo>
                <a:lnTo>
                  <a:pt x="469099" y="12065"/>
                </a:lnTo>
                <a:lnTo>
                  <a:pt x="469684" y="12065"/>
                </a:lnTo>
                <a:lnTo>
                  <a:pt x="471754" y="13335"/>
                </a:lnTo>
                <a:lnTo>
                  <a:pt x="473595" y="12065"/>
                </a:lnTo>
                <a:lnTo>
                  <a:pt x="476186" y="13335"/>
                </a:lnTo>
                <a:lnTo>
                  <a:pt x="475742" y="14605"/>
                </a:lnTo>
                <a:lnTo>
                  <a:pt x="465899" y="14605"/>
                </a:lnTo>
                <a:lnTo>
                  <a:pt x="465048" y="13335"/>
                </a:lnTo>
                <a:lnTo>
                  <a:pt x="464070" y="12065"/>
                </a:lnTo>
                <a:lnTo>
                  <a:pt x="461962" y="12065"/>
                </a:lnTo>
                <a:lnTo>
                  <a:pt x="460286" y="13335"/>
                </a:lnTo>
                <a:lnTo>
                  <a:pt x="459701" y="13335"/>
                </a:lnTo>
                <a:lnTo>
                  <a:pt x="455942" y="10795"/>
                </a:lnTo>
                <a:lnTo>
                  <a:pt x="390080" y="10795"/>
                </a:lnTo>
                <a:lnTo>
                  <a:pt x="388277" y="12065"/>
                </a:lnTo>
                <a:lnTo>
                  <a:pt x="383438" y="12065"/>
                </a:lnTo>
                <a:lnTo>
                  <a:pt x="381038" y="10795"/>
                </a:lnTo>
                <a:lnTo>
                  <a:pt x="361276" y="10795"/>
                </a:lnTo>
                <a:lnTo>
                  <a:pt x="360426" y="9525"/>
                </a:lnTo>
                <a:lnTo>
                  <a:pt x="358711" y="9525"/>
                </a:lnTo>
                <a:lnTo>
                  <a:pt x="357860" y="10795"/>
                </a:lnTo>
                <a:lnTo>
                  <a:pt x="354558" y="10795"/>
                </a:lnTo>
                <a:lnTo>
                  <a:pt x="352018" y="9525"/>
                </a:lnTo>
                <a:lnTo>
                  <a:pt x="299580" y="9525"/>
                </a:lnTo>
                <a:lnTo>
                  <a:pt x="298742" y="8255"/>
                </a:lnTo>
                <a:lnTo>
                  <a:pt x="296824" y="8255"/>
                </a:lnTo>
                <a:lnTo>
                  <a:pt x="294843" y="9525"/>
                </a:lnTo>
                <a:lnTo>
                  <a:pt x="293585" y="10795"/>
                </a:lnTo>
                <a:lnTo>
                  <a:pt x="293014" y="10795"/>
                </a:lnTo>
                <a:lnTo>
                  <a:pt x="291909" y="9525"/>
                </a:lnTo>
                <a:lnTo>
                  <a:pt x="290817" y="8255"/>
                </a:lnTo>
                <a:lnTo>
                  <a:pt x="288734" y="6985"/>
                </a:lnTo>
                <a:lnTo>
                  <a:pt x="283578" y="6985"/>
                </a:lnTo>
                <a:lnTo>
                  <a:pt x="282143" y="8255"/>
                </a:lnTo>
                <a:lnTo>
                  <a:pt x="280060" y="9525"/>
                </a:lnTo>
                <a:lnTo>
                  <a:pt x="277647" y="9525"/>
                </a:lnTo>
                <a:lnTo>
                  <a:pt x="277025" y="8255"/>
                </a:lnTo>
                <a:lnTo>
                  <a:pt x="274853" y="8255"/>
                </a:lnTo>
                <a:lnTo>
                  <a:pt x="273100" y="6985"/>
                </a:lnTo>
                <a:lnTo>
                  <a:pt x="258457" y="6985"/>
                </a:lnTo>
                <a:lnTo>
                  <a:pt x="256768" y="5715"/>
                </a:lnTo>
                <a:lnTo>
                  <a:pt x="247015" y="5715"/>
                </a:lnTo>
                <a:lnTo>
                  <a:pt x="243332" y="6985"/>
                </a:lnTo>
                <a:lnTo>
                  <a:pt x="242417" y="6985"/>
                </a:lnTo>
                <a:lnTo>
                  <a:pt x="240461" y="5715"/>
                </a:lnTo>
                <a:lnTo>
                  <a:pt x="185521" y="5715"/>
                </a:lnTo>
                <a:lnTo>
                  <a:pt x="183540" y="8255"/>
                </a:lnTo>
                <a:lnTo>
                  <a:pt x="181914" y="6985"/>
                </a:lnTo>
                <a:lnTo>
                  <a:pt x="179616" y="5715"/>
                </a:lnTo>
                <a:lnTo>
                  <a:pt x="178714" y="5715"/>
                </a:lnTo>
                <a:lnTo>
                  <a:pt x="176733" y="6985"/>
                </a:lnTo>
                <a:lnTo>
                  <a:pt x="173189" y="6985"/>
                </a:lnTo>
                <a:lnTo>
                  <a:pt x="172097" y="5715"/>
                </a:lnTo>
                <a:lnTo>
                  <a:pt x="170065" y="6985"/>
                </a:lnTo>
                <a:lnTo>
                  <a:pt x="60566" y="6985"/>
                </a:lnTo>
                <a:lnTo>
                  <a:pt x="58585" y="5715"/>
                </a:lnTo>
                <a:lnTo>
                  <a:pt x="57683" y="5715"/>
                </a:lnTo>
                <a:lnTo>
                  <a:pt x="55397" y="6985"/>
                </a:lnTo>
                <a:lnTo>
                  <a:pt x="53936" y="6985"/>
                </a:lnTo>
                <a:lnTo>
                  <a:pt x="51650" y="5715"/>
                </a:lnTo>
                <a:lnTo>
                  <a:pt x="39255" y="5715"/>
                </a:lnTo>
                <a:lnTo>
                  <a:pt x="38328" y="6985"/>
                </a:lnTo>
                <a:lnTo>
                  <a:pt x="38011" y="8255"/>
                </a:lnTo>
                <a:lnTo>
                  <a:pt x="37934" y="9525"/>
                </a:lnTo>
                <a:lnTo>
                  <a:pt x="37579" y="12065"/>
                </a:lnTo>
                <a:lnTo>
                  <a:pt x="37287" y="12065"/>
                </a:lnTo>
                <a:lnTo>
                  <a:pt x="36423" y="13335"/>
                </a:lnTo>
                <a:lnTo>
                  <a:pt x="35788" y="13335"/>
                </a:lnTo>
                <a:lnTo>
                  <a:pt x="34747" y="14605"/>
                </a:lnTo>
                <a:lnTo>
                  <a:pt x="34709" y="17145"/>
                </a:lnTo>
                <a:lnTo>
                  <a:pt x="37299" y="18415"/>
                </a:lnTo>
                <a:lnTo>
                  <a:pt x="34709" y="19685"/>
                </a:lnTo>
                <a:lnTo>
                  <a:pt x="33337" y="20955"/>
                </a:lnTo>
                <a:lnTo>
                  <a:pt x="30848" y="22225"/>
                </a:lnTo>
                <a:lnTo>
                  <a:pt x="30226" y="24765"/>
                </a:lnTo>
                <a:lnTo>
                  <a:pt x="30772" y="24765"/>
                </a:lnTo>
                <a:lnTo>
                  <a:pt x="31038" y="26035"/>
                </a:lnTo>
                <a:lnTo>
                  <a:pt x="32042" y="27305"/>
                </a:lnTo>
                <a:lnTo>
                  <a:pt x="32550" y="28575"/>
                </a:lnTo>
                <a:lnTo>
                  <a:pt x="32321" y="31115"/>
                </a:lnTo>
                <a:lnTo>
                  <a:pt x="32804" y="32385"/>
                </a:lnTo>
                <a:lnTo>
                  <a:pt x="34175" y="34925"/>
                </a:lnTo>
                <a:lnTo>
                  <a:pt x="32994" y="37465"/>
                </a:lnTo>
                <a:lnTo>
                  <a:pt x="32512" y="38735"/>
                </a:lnTo>
                <a:lnTo>
                  <a:pt x="32296" y="40005"/>
                </a:lnTo>
                <a:lnTo>
                  <a:pt x="32016" y="41275"/>
                </a:lnTo>
                <a:lnTo>
                  <a:pt x="31267" y="42545"/>
                </a:lnTo>
                <a:lnTo>
                  <a:pt x="31432" y="43815"/>
                </a:lnTo>
                <a:lnTo>
                  <a:pt x="32397" y="45085"/>
                </a:lnTo>
                <a:lnTo>
                  <a:pt x="34175" y="46355"/>
                </a:lnTo>
                <a:lnTo>
                  <a:pt x="34226" y="47625"/>
                </a:lnTo>
                <a:lnTo>
                  <a:pt x="33515" y="48895"/>
                </a:lnTo>
                <a:lnTo>
                  <a:pt x="33350" y="48895"/>
                </a:lnTo>
                <a:lnTo>
                  <a:pt x="32258" y="50165"/>
                </a:lnTo>
                <a:lnTo>
                  <a:pt x="29984" y="50165"/>
                </a:lnTo>
                <a:lnTo>
                  <a:pt x="28841" y="52705"/>
                </a:lnTo>
                <a:lnTo>
                  <a:pt x="28359" y="53975"/>
                </a:lnTo>
                <a:lnTo>
                  <a:pt x="27609" y="55245"/>
                </a:lnTo>
                <a:lnTo>
                  <a:pt x="27800" y="55245"/>
                </a:lnTo>
                <a:lnTo>
                  <a:pt x="28638" y="56515"/>
                </a:lnTo>
                <a:lnTo>
                  <a:pt x="28562" y="57785"/>
                </a:lnTo>
                <a:lnTo>
                  <a:pt x="27787" y="59055"/>
                </a:lnTo>
                <a:lnTo>
                  <a:pt x="27127" y="60325"/>
                </a:lnTo>
                <a:lnTo>
                  <a:pt x="26987" y="61595"/>
                </a:lnTo>
                <a:lnTo>
                  <a:pt x="26949" y="64135"/>
                </a:lnTo>
                <a:lnTo>
                  <a:pt x="27051" y="65405"/>
                </a:lnTo>
                <a:lnTo>
                  <a:pt x="28257" y="66675"/>
                </a:lnTo>
                <a:lnTo>
                  <a:pt x="28130" y="66675"/>
                </a:lnTo>
                <a:lnTo>
                  <a:pt x="27063" y="69215"/>
                </a:lnTo>
                <a:lnTo>
                  <a:pt x="25527" y="69215"/>
                </a:lnTo>
                <a:lnTo>
                  <a:pt x="23558" y="71755"/>
                </a:lnTo>
                <a:lnTo>
                  <a:pt x="23596" y="73025"/>
                </a:lnTo>
                <a:lnTo>
                  <a:pt x="24765" y="74295"/>
                </a:lnTo>
                <a:lnTo>
                  <a:pt x="25222" y="74295"/>
                </a:lnTo>
                <a:lnTo>
                  <a:pt x="26238" y="75565"/>
                </a:lnTo>
                <a:lnTo>
                  <a:pt x="26720" y="75565"/>
                </a:lnTo>
                <a:lnTo>
                  <a:pt x="26835" y="78105"/>
                </a:lnTo>
                <a:lnTo>
                  <a:pt x="27813" y="79375"/>
                </a:lnTo>
                <a:lnTo>
                  <a:pt x="28524" y="80645"/>
                </a:lnTo>
                <a:lnTo>
                  <a:pt x="27444" y="81915"/>
                </a:lnTo>
                <a:lnTo>
                  <a:pt x="28422" y="83185"/>
                </a:lnTo>
                <a:lnTo>
                  <a:pt x="27927" y="84455"/>
                </a:lnTo>
                <a:lnTo>
                  <a:pt x="27127" y="86995"/>
                </a:lnTo>
                <a:lnTo>
                  <a:pt x="27419" y="86995"/>
                </a:lnTo>
                <a:lnTo>
                  <a:pt x="28524" y="88265"/>
                </a:lnTo>
                <a:lnTo>
                  <a:pt x="29425" y="88265"/>
                </a:lnTo>
                <a:lnTo>
                  <a:pt x="29908" y="89535"/>
                </a:lnTo>
                <a:lnTo>
                  <a:pt x="28270" y="89535"/>
                </a:lnTo>
                <a:lnTo>
                  <a:pt x="27076" y="90805"/>
                </a:lnTo>
                <a:lnTo>
                  <a:pt x="25120" y="93345"/>
                </a:lnTo>
                <a:lnTo>
                  <a:pt x="24815" y="94615"/>
                </a:lnTo>
                <a:lnTo>
                  <a:pt x="25946" y="97155"/>
                </a:lnTo>
                <a:lnTo>
                  <a:pt x="26695" y="98425"/>
                </a:lnTo>
                <a:lnTo>
                  <a:pt x="26098" y="100965"/>
                </a:lnTo>
                <a:lnTo>
                  <a:pt x="25222" y="102235"/>
                </a:lnTo>
                <a:lnTo>
                  <a:pt x="25349" y="102235"/>
                </a:lnTo>
                <a:lnTo>
                  <a:pt x="27114" y="106045"/>
                </a:lnTo>
                <a:lnTo>
                  <a:pt x="27139" y="107315"/>
                </a:lnTo>
                <a:lnTo>
                  <a:pt x="24942" y="109855"/>
                </a:lnTo>
                <a:lnTo>
                  <a:pt x="24955" y="111125"/>
                </a:lnTo>
                <a:lnTo>
                  <a:pt x="25349" y="113665"/>
                </a:lnTo>
                <a:lnTo>
                  <a:pt x="25692" y="113665"/>
                </a:lnTo>
                <a:lnTo>
                  <a:pt x="26314" y="114935"/>
                </a:lnTo>
                <a:lnTo>
                  <a:pt x="23990" y="116205"/>
                </a:lnTo>
                <a:lnTo>
                  <a:pt x="23266" y="117475"/>
                </a:lnTo>
                <a:lnTo>
                  <a:pt x="21996" y="117475"/>
                </a:lnTo>
                <a:lnTo>
                  <a:pt x="21996" y="118745"/>
                </a:lnTo>
                <a:lnTo>
                  <a:pt x="22758" y="120015"/>
                </a:lnTo>
                <a:lnTo>
                  <a:pt x="22440" y="121285"/>
                </a:lnTo>
                <a:lnTo>
                  <a:pt x="21056" y="123825"/>
                </a:lnTo>
                <a:lnTo>
                  <a:pt x="21043" y="125095"/>
                </a:lnTo>
                <a:lnTo>
                  <a:pt x="22809" y="126365"/>
                </a:lnTo>
                <a:lnTo>
                  <a:pt x="22948" y="127635"/>
                </a:lnTo>
                <a:lnTo>
                  <a:pt x="21348" y="128905"/>
                </a:lnTo>
                <a:lnTo>
                  <a:pt x="20218" y="130175"/>
                </a:lnTo>
                <a:lnTo>
                  <a:pt x="18719" y="131445"/>
                </a:lnTo>
                <a:lnTo>
                  <a:pt x="18249" y="132715"/>
                </a:lnTo>
                <a:lnTo>
                  <a:pt x="19685" y="135255"/>
                </a:lnTo>
                <a:lnTo>
                  <a:pt x="19469" y="136525"/>
                </a:lnTo>
                <a:lnTo>
                  <a:pt x="19532" y="139065"/>
                </a:lnTo>
                <a:lnTo>
                  <a:pt x="19875" y="140335"/>
                </a:lnTo>
                <a:lnTo>
                  <a:pt x="20586" y="141605"/>
                </a:lnTo>
                <a:lnTo>
                  <a:pt x="20853" y="141605"/>
                </a:lnTo>
                <a:lnTo>
                  <a:pt x="20574" y="142875"/>
                </a:lnTo>
                <a:lnTo>
                  <a:pt x="20243" y="142875"/>
                </a:lnTo>
                <a:lnTo>
                  <a:pt x="19304" y="144145"/>
                </a:lnTo>
                <a:lnTo>
                  <a:pt x="18503" y="145415"/>
                </a:lnTo>
                <a:lnTo>
                  <a:pt x="16421" y="145415"/>
                </a:lnTo>
                <a:lnTo>
                  <a:pt x="16179" y="146685"/>
                </a:lnTo>
                <a:lnTo>
                  <a:pt x="15925" y="149225"/>
                </a:lnTo>
                <a:lnTo>
                  <a:pt x="16256" y="150495"/>
                </a:lnTo>
                <a:lnTo>
                  <a:pt x="17640" y="153035"/>
                </a:lnTo>
                <a:lnTo>
                  <a:pt x="17640" y="154305"/>
                </a:lnTo>
                <a:lnTo>
                  <a:pt x="16802" y="155575"/>
                </a:lnTo>
                <a:lnTo>
                  <a:pt x="16662" y="156845"/>
                </a:lnTo>
                <a:lnTo>
                  <a:pt x="17754" y="159385"/>
                </a:lnTo>
                <a:lnTo>
                  <a:pt x="17640" y="160655"/>
                </a:lnTo>
                <a:lnTo>
                  <a:pt x="17449" y="161925"/>
                </a:lnTo>
                <a:lnTo>
                  <a:pt x="14897" y="163195"/>
                </a:lnTo>
                <a:lnTo>
                  <a:pt x="13995" y="164465"/>
                </a:lnTo>
                <a:lnTo>
                  <a:pt x="14033" y="167005"/>
                </a:lnTo>
                <a:lnTo>
                  <a:pt x="13627" y="167005"/>
                </a:lnTo>
                <a:lnTo>
                  <a:pt x="12153" y="169545"/>
                </a:lnTo>
                <a:lnTo>
                  <a:pt x="13881" y="172085"/>
                </a:lnTo>
                <a:lnTo>
                  <a:pt x="14033" y="173355"/>
                </a:lnTo>
                <a:lnTo>
                  <a:pt x="13589" y="174625"/>
                </a:lnTo>
                <a:lnTo>
                  <a:pt x="13208" y="174625"/>
                </a:lnTo>
                <a:lnTo>
                  <a:pt x="11976" y="177165"/>
                </a:lnTo>
                <a:lnTo>
                  <a:pt x="12407" y="178435"/>
                </a:lnTo>
                <a:lnTo>
                  <a:pt x="14185" y="180975"/>
                </a:lnTo>
                <a:lnTo>
                  <a:pt x="14833" y="180975"/>
                </a:lnTo>
                <a:lnTo>
                  <a:pt x="16700" y="182245"/>
                </a:lnTo>
                <a:lnTo>
                  <a:pt x="19392" y="186055"/>
                </a:lnTo>
                <a:lnTo>
                  <a:pt x="19494" y="187325"/>
                </a:lnTo>
                <a:lnTo>
                  <a:pt x="18186" y="188595"/>
                </a:lnTo>
                <a:lnTo>
                  <a:pt x="17551" y="189865"/>
                </a:lnTo>
                <a:lnTo>
                  <a:pt x="16243" y="191135"/>
                </a:lnTo>
                <a:lnTo>
                  <a:pt x="16027" y="192405"/>
                </a:lnTo>
                <a:lnTo>
                  <a:pt x="16484" y="194945"/>
                </a:lnTo>
                <a:lnTo>
                  <a:pt x="17056" y="194945"/>
                </a:lnTo>
                <a:lnTo>
                  <a:pt x="16992" y="196215"/>
                </a:lnTo>
                <a:lnTo>
                  <a:pt x="16573" y="196215"/>
                </a:lnTo>
                <a:lnTo>
                  <a:pt x="14655" y="197485"/>
                </a:lnTo>
                <a:lnTo>
                  <a:pt x="14147" y="198755"/>
                </a:lnTo>
                <a:lnTo>
                  <a:pt x="14046" y="201295"/>
                </a:lnTo>
                <a:lnTo>
                  <a:pt x="14224" y="202565"/>
                </a:lnTo>
                <a:lnTo>
                  <a:pt x="14363" y="205105"/>
                </a:lnTo>
                <a:lnTo>
                  <a:pt x="17767" y="205105"/>
                </a:lnTo>
                <a:lnTo>
                  <a:pt x="18300" y="206375"/>
                </a:lnTo>
                <a:lnTo>
                  <a:pt x="18059" y="206375"/>
                </a:lnTo>
                <a:lnTo>
                  <a:pt x="16751" y="207645"/>
                </a:lnTo>
                <a:lnTo>
                  <a:pt x="16141" y="206375"/>
                </a:lnTo>
                <a:lnTo>
                  <a:pt x="14262" y="207645"/>
                </a:lnTo>
                <a:lnTo>
                  <a:pt x="13182" y="207645"/>
                </a:lnTo>
                <a:lnTo>
                  <a:pt x="11938" y="210185"/>
                </a:lnTo>
                <a:lnTo>
                  <a:pt x="11252" y="210185"/>
                </a:lnTo>
                <a:lnTo>
                  <a:pt x="10337" y="212725"/>
                </a:lnTo>
                <a:lnTo>
                  <a:pt x="10896" y="215265"/>
                </a:lnTo>
                <a:lnTo>
                  <a:pt x="11506" y="215265"/>
                </a:lnTo>
                <a:lnTo>
                  <a:pt x="13576" y="216535"/>
                </a:lnTo>
                <a:lnTo>
                  <a:pt x="11976" y="217805"/>
                </a:lnTo>
                <a:lnTo>
                  <a:pt x="11671" y="217805"/>
                </a:lnTo>
                <a:lnTo>
                  <a:pt x="7340" y="220345"/>
                </a:lnTo>
                <a:lnTo>
                  <a:pt x="10033" y="222885"/>
                </a:lnTo>
                <a:lnTo>
                  <a:pt x="10744" y="224155"/>
                </a:lnTo>
                <a:lnTo>
                  <a:pt x="10325" y="226695"/>
                </a:lnTo>
                <a:lnTo>
                  <a:pt x="10325" y="227965"/>
                </a:lnTo>
                <a:lnTo>
                  <a:pt x="10198" y="227965"/>
                </a:lnTo>
                <a:lnTo>
                  <a:pt x="9880" y="229235"/>
                </a:lnTo>
                <a:lnTo>
                  <a:pt x="8813" y="230505"/>
                </a:lnTo>
                <a:lnTo>
                  <a:pt x="8356" y="230505"/>
                </a:lnTo>
                <a:lnTo>
                  <a:pt x="7061" y="231775"/>
                </a:lnTo>
                <a:lnTo>
                  <a:pt x="6807" y="233045"/>
                </a:lnTo>
                <a:lnTo>
                  <a:pt x="8191" y="235585"/>
                </a:lnTo>
                <a:lnTo>
                  <a:pt x="8597" y="236855"/>
                </a:lnTo>
                <a:lnTo>
                  <a:pt x="8420" y="239395"/>
                </a:lnTo>
                <a:lnTo>
                  <a:pt x="8763" y="240665"/>
                </a:lnTo>
                <a:lnTo>
                  <a:pt x="10668" y="243205"/>
                </a:lnTo>
                <a:lnTo>
                  <a:pt x="9893" y="244475"/>
                </a:lnTo>
                <a:lnTo>
                  <a:pt x="6019" y="244475"/>
                </a:lnTo>
                <a:lnTo>
                  <a:pt x="4203" y="245745"/>
                </a:lnTo>
                <a:lnTo>
                  <a:pt x="3860" y="245745"/>
                </a:lnTo>
                <a:lnTo>
                  <a:pt x="3416" y="247015"/>
                </a:lnTo>
                <a:lnTo>
                  <a:pt x="4267" y="248285"/>
                </a:lnTo>
                <a:lnTo>
                  <a:pt x="4521" y="248285"/>
                </a:lnTo>
                <a:lnTo>
                  <a:pt x="6184" y="249555"/>
                </a:lnTo>
                <a:lnTo>
                  <a:pt x="5321" y="249555"/>
                </a:lnTo>
                <a:lnTo>
                  <a:pt x="3606" y="250825"/>
                </a:lnTo>
                <a:lnTo>
                  <a:pt x="2527" y="250825"/>
                </a:lnTo>
                <a:lnTo>
                  <a:pt x="50" y="252095"/>
                </a:lnTo>
                <a:lnTo>
                  <a:pt x="0" y="253365"/>
                </a:lnTo>
                <a:lnTo>
                  <a:pt x="2082" y="254635"/>
                </a:lnTo>
                <a:lnTo>
                  <a:pt x="2908" y="255905"/>
                </a:lnTo>
                <a:lnTo>
                  <a:pt x="4419" y="255905"/>
                </a:lnTo>
                <a:lnTo>
                  <a:pt x="4927" y="257175"/>
                </a:lnTo>
                <a:lnTo>
                  <a:pt x="5029" y="263525"/>
                </a:lnTo>
                <a:lnTo>
                  <a:pt x="5219" y="264795"/>
                </a:lnTo>
                <a:lnTo>
                  <a:pt x="5664" y="266065"/>
                </a:lnTo>
                <a:lnTo>
                  <a:pt x="6870" y="267335"/>
                </a:lnTo>
                <a:lnTo>
                  <a:pt x="7378" y="267335"/>
                </a:lnTo>
                <a:lnTo>
                  <a:pt x="7912" y="268605"/>
                </a:lnTo>
                <a:lnTo>
                  <a:pt x="7505" y="268605"/>
                </a:lnTo>
                <a:lnTo>
                  <a:pt x="7086" y="269875"/>
                </a:lnTo>
                <a:lnTo>
                  <a:pt x="5715" y="272415"/>
                </a:lnTo>
                <a:lnTo>
                  <a:pt x="5118" y="274955"/>
                </a:lnTo>
                <a:lnTo>
                  <a:pt x="5334" y="274955"/>
                </a:lnTo>
                <a:lnTo>
                  <a:pt x="6769" y="277495"/>
                </a:lnTo>
                <a:lnTo>
                  <a:pt x="10820" y="277495"/>
                </a:lnTo>
                <a:lnTo>
                  <a:pt x="13335" y="278765"/>
                </a:lnTo>
                <a:lnTo>
                  <a:pt x="15049" y="280035"/>
                </a:lnTo>
                <a:lnTo>
                  <a:pt x="29984" y="280035"/>
                </a:lnTo>
                <a:lnTo>
                  <a:pt x="31902" y="281305"/>
                </a:lnTo>
                <a:lnTo>
                  <a:pt x="135890" y="281305"/>
                </a:lnTo>
                <a:lnTo>
                  <a:pt x="137858" y="280035"/>
                </a:lnTo>
                <a:lnTo>
                  <a:pt x="139306" y="280035"/>
                </a:lnTo>
                <a:lnTo>
                  <a:pt x="141605" y="281305"/>
                </a:lnTo>
                <a:lnTo>
                  <a:pt x="142532" y="281305"/>
                </a:lnTo>
                <a:lnTo>
                  <a:pt x="144741" y="280035"/>
                </a:lnTo>
                <a:lnTo>
                  <a:pt x="150152" y="280035"/>
                </a:lnTo>
                <a:lnTo>
                  <a:pt x="151942" y="278765"/>
                </a:lnTo>
                <a:lnTo>
                  <a:pt x="153771" y="278765"/>
                </a:lnTo>
                <a:lnTo>
                  <a:pt x="154432" y="277495"/>
                </a:lnTo>
                <a:lnTo>
                  <a:pt x="156337" y="276225"/>
                </a:lnTo>
                <a:lnTo>
                  <a:pt x="163334" y="276225"/>
                </a:lnTo>
                <a:lnTo>
                  <a:pt x="164947" y="274955"/>
                </a:lnTo>
                <a:lnTo>
                  <a:pt x="166395" y="274955"/>
                </a:lnTo>
                <a:lnTo>
                  <a:pt x="167322" y="273685"/>
                </a:lnTo>
                <a:lnTo>
                  <a:pt x="169316" y="274955"/>
                </a:lnTo>
                <a:lnTo>
                  <a:pt x="170345" y="276225"/>
                </a:lnTo>
                <a:lnTo>
                  <a:pt x="185496" y="276225"/>
                </a:lnTo>
                <a:lnTo>
                  <a:pt x="187667" y="277495"/>
                </a:lnTo>
                <a:lnTo>
                  <a:pt x="204724" y="277495"/>
                </a:lnTo>
                <a:lnTo>
                  <a:pt x="210185" y="278765"/>
                </a:lnTo>
                <a:lnTo>
                  <a:pt x="212775" y="278765"/>
                </a:lnTo>
                <a:lnTo>
                  <a:pt x="214210" y="280035"/>
                </a:lnTo>
                <a:lnTo>
                  <a:pt x="231533" y="280035"/>
                </a:lnTo>
                <a:lnTo>
                  <a:pt x="234416" y="281305"/>
                </a:lnTo>
                <a:lnTo>
                  <a:pt x="235927" y="281305"/>
                </a:lnTo>
                <a:lnTo>
                  <a:pt x="237934" y="280035"/>
                </a:lnTo>
                <a:lnTo>
                  <a:pt x="239928" y="280035"/>
                </a:lnTo>
                <a:lnTo>
                  <a:pt x="240804" y="281305"/>
                </a:lnTo>
                <a:lnTo>
                  <a:pt x="261226" y="281305"/>
                </a:lnTo>
                <a:lnTo>
                  <a:pt x="264033" y="280035"/>
                </a:lnTo>
                <a:lnTo>
                  <a:pt x="264541" y="280035"/>
                </a:lnTo>
                <a:lnTo>
                  <a:pt x="265938" y="281305"/>
                </a:lnTo>
                <a:lnTo>
                  <a:pt x="289928" y="281305"/>
                </a:lnTo>
                <a:lnTo>
                  <a:pt x="291846" y="282575"/>
                </a:lnTo>
                <a:lnTo>
                  <a:pt x="304584" y="282575"/>
                </a:lnTo>
                <a:lnTo>
                  <a:pt x="306527" y="281305"/>
                </a:lnTo>
                <a:lnTo>
                  <a:pt x="307454" y="281305"/>
                </a:lnTo>
                <a:lnTo>
                  <a:pt x="309956" y="282575"/>
                </a:lnTo>
                <a:lnTo>
                  <a:pt x="318452" y="282575"/>
                </a:lnTo>
                <a:lnTo>
                  <a:pt x="326974" y="283845"/>
                </a:lnTo>
                <a:lnTo>
                  <a:pt x="333070" y="282575"/>
                </a:lnTo>
                <a:lnTo>
                  <a:pt x="341630" y="282575"/>
                </a:lnTo>
                <a:lnTo>
                  <a:pt x="343725" y="283845"/>
                </a:lnTo>
                <a:lnTo>
                  <a:pt x="346887" y="283845"/>
                </a:lnTo>
                <a:lnTo>
                  <a:pt x="348335" y="285115"/>
                </a:lnTo>
                <a:lnTo>
                  <a:pt x="380415" y="285115"/>
                </a:lnTo>
                <a:lnTo>
                  <a:pt x="381546" y="283845"/>
                </a:lnTo>
                <a:lnTo>
                  <a:pt x="386676" y="283845"/>
                </a:lnTo>
                <a:lnTo>
                  <a:pt x="388048" y="285115"/>
                </a:lnTo>
                <a:lnTo>
                  <a:pt x="429920" y="285115"/>
                </a:lnTo>
                <a:lnTo>
                  <a:pt x="430758" y="283845"/>
                </a:lnTo>
                <a:lnTo>
                  <a:pt x="438188" y="283845"/>
                </a:lnTo>
                <a:lnTo>
                  <a:pt x="442163" y="282575"/>
                </a:lnTo>
                <a:lnTo>
                  <a:pt x="506361" y="282575"/>
                </a:lnTo>
                <a:lnTo>
                  <a:pt x="508088" y="281305"/>
                </a:lnTo>
                <a:lnTo>
                  <a:pt x="509003" y="282575"/>
                </a:lnTo>
                <a:lnTo>
                  <a:pt x="509879" y="282575"/>
                </a:lnTo>
                <a:lnTo>
                  <a:pt x="511263" y="281305"/>
                </a:lnTo>
                <a:lnTo>
                  <a:pt x="545973" y="281305"/>
                </a:lnTo>
                <a:lnTo>
                  <a:pt x="547865" y="280035"/>
                </a:lnTo>
                <a:lnTo>
                  <a:pt x="562724" y="280035"/>
                </a:lnTo>
                <a:lnTo>
                  <a:pt x="566229" y="281305"/>
                </a:lnTo>
                <a:lnTo>
                  <a:pt x="568337" y="281305"/>
                </a:lnTo>
                <a:lnTo>
                  <a:pt x="573049" y="280035"/>
                </a:lnTo>
                <a:lnTo>
                  <a:pt x="575716" y="278765"/>
                </a:lnTo>
                <a:lnTo>
                  <a:pt x="579831" y="281305"/>
                </a:lnTo>
                <a:lnTo>
                  <a:pt x="581291" y="281305"/>
                </a:lnTo>
                <a:lnTo>
                  <a:pt x="584174" y="280035"/>
                </a:lnTo>
                <a:lnTo>
                  <a:pt x="606323" y="280035"/>
                </a:lnTo>
                <a:lnTo>
                  <a:pt x="609371" y="277495"/>
                </a:lnTo>
                <a:lnTo>
                  <a:pt x="610870" y="277495"/>
                </a:lnTo>
                <a:lnTo>
                  <a:pt x="613181" y="278765"/>
                </a:lnTo>
                <a:lnTo>
                  <a:pt x="613968" y="278765"/>
                </a:lnTo>
                <a:lnTo>
                  <a:pt x="618858" y="280035"/>
                </a:lnTo>
                <a:lnTo>
                  <a:pt x="631355" y="280035"/>
                </a:lnTo>
                <a:lnTo>
                  <a:pt x="635939" y="278765"/>
                </a:lnTo>
                <a:lnTo>
                  <a:pt x="645401" y="280035"/>
                </a:lnTo>
                <a:lnTo>
                  <a:pt x="704583" y="280035"/>
                </a:lnTo>
                <a:lnTo>
                  <a:pt x="706564" y="278765"/>
                </a:lnTo>
                <a:lnTo>
                  <a:pt x="713714" y="278765"/>
                </a:lnTo>
                <a:lnTo>
                  <a:pt x="716800" y="280035"/>
                </a:lnTo>
                <a:lnTo>
                  <a:pt x="718235" y="278765"/>
                </a:lnTo>
                <a:lnTo>
                  <a:pt x="720178" y="278765"/>
                </a:lnTo>
                <a:lnTo>
                  <a:pt x="722299" y="277495"/>
                </a:lnTo>
                <a:lnTo>
                  <a:pt x="724154" y="277495"/>
                </a:lnTo>
                <a:lnTo>
                  <a:pt x="727316" y="278765"/>
                </a:lnTo>
                <a:lnTo>
                  <a:pt x="728751" y="278765"/>
                </a:lnTo>
                <a:lnTo>
                  <a:pt x="732485" y="280035"/>
                </a:lnTo>
                <a:lnTo>
                  <a:pt x="734555" y="278765"/>
                </a:lnTo>
                <a:lnTo>
                  <a:pt x="737095" y="278765"/>
                </a:lnTo>
                <a:lnTo>
                  <a:pt x="740740" y="277495"/>
                </a:lnTo>
                <a:lnTo>
                  <a:pt x="744080" y="277495"/>
                </a:lnTo>
                <a:lnTo>
                  <a:pt x="747699" y="278765"/>
                </a:lnTo>
                <a:lnTo>
                  <a:pt x="752792" y="278765"/>
                </a:lnTo>
                <a:lnTo>
                  <a:pt x="754011" y="277495"/>
                </a:lnTo>
                <a:lnTo>
                  <a:pt x="838796" y="277495"/>
                </a:lnTo>
                <a:lnTo>
                  <a:pt x="840778" y="276225"/>
                </a:lnTo>
                <a:lnTo>
                  <a:pt x="842175" y="276225"/>
                </a:lnTo>
                <a:lnTo>
                  <a:pt x="846023" y="277495"/>
                </a:lnTo>
                <a:lnTo>
                  <a:pt x="848398" y="277495"/>
                </a:lnTo>
                <a:lnTo>
                  <a:pt x="851598" y="276225"/>
                </a:lnTo>
                <a:lnTo>
                  <a:pt x="852500" y="276225"/>
                </a:lnTo>
                <a:lnTo>
                  <a:pt x="854557" y="277495"/>
                </a:lnTo>
                <a:lnTo>
                  <a:pt x="855637" y="277495"/>
                </a:lnTo>
                <a:lnTo>
                  <a:pt x="857427" y="276225"/>
                </a:lnTo>
                <a:lnTo>
                  <a:pt x="858024" y="277495"/>
                </a:lnTo>
                <a:lnTo>
                  <a:pt x="861542" y="277495"/>
                </a:lnTo>
                <a:lnTo>
                  <a:pt x="864146" y="276225"/>
                </a:lnTo>
                <a:lnTo>
                  <a:pt x="913739" y="276225"/>
                </a:lnTo>
                <a:lnTo>
                  <a:pt x="916089" y="274955"/>
                </a:lnTo>
                <a:lnTo>
                  <a:pt x="919480" y="276225"/>
                </a:lnTo>
                <a:lnTo>
                  <a:pt x="921550" y="276225"/>
                </a:lnTo>
                <a:lnTo>
                  <a:pt x="923620" y="274955"/>
                </a:lnTo>
                <a:lnTo>
                  <a:pt x="925258" y="274955"/>
                </a:lnTo>
                <a:lnTo>
                  <a:pt x="926693" y="276225"/>
                </a:lnTo>
                <a:lnTo>
                  <a:pt x="940003" y="276225"/>
                </a:lnTo>
                <a:lnTo>
                  <a:pt x="941438" y="274955"/>
                </a:lnTo>
                <a:lnTo>
                  <a:pt x="942860" y="273685"/>
                </a:lnTo>
                <a:lnTo>
                  <a:pt x="944372" y="274955"/>
                </a:lnTo>
                <a:lnTo>
                  <a:pt x="949223" y="274955"/>
                </a:lnTo>
                <a:lnTo>
                  <a:pt x="952487" y="276225"/>
                </a:lnTo>
                <a:lnTo>
                  <a:pt x="954849" y="276225"/>
                </a:lnTo>
                <a:lnTo>
                  <a:pt x="958329" y="274955"/>
                </a:lnTo>
                <a:lnTo>
                  <a:pt x="959510" y="274955"/>
                </a:lnTo>
                <a:lnTo>
                  <a:pt x="961771" y="276225"/>
                </a:lnTo>
                <a:lnTo>
                  <a:pt x="970013" y="276225"/>
                </a:lnTo>
                <a:lnTo>
                  <a:pt x="971092" y="274955"/>
                </a:lnTo>
                <a:lnTo>
                  <a:pt x="988923" y="274955"/>
                </a:lnTo>
                <a:lnTo>
                  <a:pt x="991806" y="276225"/>
                </a:lnTo>
                <a:lnTo>
                  <a:pt x="993546" y="276225"/>
                </a:lnTo>
                <a:lnTo>
                  <a:pt x="995832" y="274955"/>
                </a:lnTo>
                <a:lnTo>
                  <a:pt x="999363" y="274955"/>
                </a:lnTo>
                <a:lnTo>
                  <a:pt x="999998" y="276225"/>
                </a:lnTo>
                <a:lnTo>
                  <a:pt x="1002207" y="274955"/>
                </a:lnTo>
                <a:lnTo>
                  <a:pt x="1040955" y="274955"/>
                </a:lnTo>
                <a:lnTo>
                  <a:pt x="1042111" y="273685"/>
                </a:lnTo>
                <a:lnTo>
                  <a:pt x="1045159" y="272415"/>
                </a:lnTo>
                <a:lnTo>
                  <a:pt x="1047267" y="272415"/>
                </a:lnTo>
                <a:lnTo>
                  <a:pt x="1049401" y="273685"/>
                </a:lnTo>
                <a:lnTo>
                  <a:pt x="1051293" y="273685"/>
                </a:lnTo>
                <a:lnTo>
                  <a:pt x="1053325" y="274955"/>
                </a:lnTo>
                <a:lnTo>
                  <a:pt x="1056741" y="274955"/>
                </a:lnTo>
                <a:lnTo>
                  <a:pt x="1058926" y="276225"/>
                </a:lnTo>
                <a:lnTo>
                  <a:pt x="1074750" y="276225"/>
                </a:lnTo>
                <a:lnTo>
                  <a:pt x="1076464" y="274955"/>
                </a:lnTo>
                <a:lnTo>
                  <a:pt x="1077595" y="274955"/>
                </a:lnTo>
                <a:lnTo>
                  <a:pt x="1079588" y="276225"/>
                </a:lnTo>
                <a:lnTo>
                  <a:pt x="1168387" y="276225"/>
                </a:lnTo>
                <a:lnTo>
                  <a:pt x="1170609" y="277495"/>
                </a:lnTo>
                <a:lnTo>
                  <a:pt x="1212672" y="277495"/>
                </a:lnTo>
                <a:lnTo>
                  <a:pt x="1214170" y="278765"/>
                </a:lnTo>
                <a:lnTo>
                  <a:pt x="1216139" y="278765"/>
                </a:lnTo>
                <a:lnTo>
                  <a:pt x="1219111" y="277495"/>
                </a:lnTo>
                <a:lnTo>
                  <a:pt x="1220901" y="277495"/>
                </a:lnTo>
                <a:lnTo>
                  <a:pt x="1223441" y="278765"/>
                </a:lnTo>
                <a:lnTo>
                  <a:pt x="1224305" y="278765"/>
                </a:lnTo>
                <a:lnTo>
                  <a:pt x="1225816" y="280035"/>
                </a:lnTo>
                <a:lnTo>
                  <a:pt x="1227328" y="280035"/>
                </a:lnTo>
                <a:lnTo>
                  <a:pt x="1226337" y="282575"/>
                </a:lnTo>
                <a:lnTo>
                  <a:pt x="1225473" y="283845"/>
                </a:lnTo>
                <a:lnTo>
                  <a:pt x="1224064" y="283845"/>
                </a:lnTo>
                <a:lnTo>
                  <a:pt x="1223416" y="282575"/>
                </a:lnTo>
                <a:lnTo>
                  <a:pt x="1221460" y="281305"/>
                </a:lnTo>
                <a:lnTo>
                  <a:pt x="1220431" y="281305"/>
                </a:lnTo>
                <a:lnTo>
                  <a:pt x="1216545" y="282575"/>
                </a:lnTo>
                <a:lnTo>
                  <a:pt x="1213866" y="282575"/>
                </a:lnTo>
                <a:lnTo>
                  <a:pt x="1210945" y="281305"/>
                </a:lnTo>
                <a:lnTo>
                  <a:pt x="1207960" y="281305"/>
                </a:lnTo>
                <a:lnTo>
                  <a:pt x="1205674" y="282575"/>
                </a:lnTo>
                <a:lnTo>
                  <a:pt x="1204633" y="282575"/>
                </a:lnTo>
                <a:lnTo>
                  <a:pt x="1202029" y="281305"/>
                </a:lnTo>
                <a:lnTo>
                  <a:pt x="1200505" y="281305"/>
                </a:lnTo>
                <a:lnTo>
                  <a:pt x="1197470" y="282575"/>
                </a:lnTo>
                <a:lnTo>
                  <a:pt x="1195730" y="282575"/>
                </a:lnTo>
                <a:lnTo>
                  <a:pt x="1191145" y="281305"/>
                </a:lnTo>
                <a:lnTo>
                  <a:pt x="1161249" y="281305"/>
                </a:lnTo>
                <a:lnTo>
                  <a:pt x="1159827" y="282575"/>
                </a:lnTo>
                <a:lnTo>
                  <a:pt x="1159256" y="282575"/>
                </a:lnTo>
                <a:lnTo>
                  <a:pt x="1157008" y="281305"/>
                </a:lnTo>
                <a:lnTo>
                  <a:pt x="1151470" y="281305"/>
                </a:lnTo>
                <a:lnTo>
                  <a:pt x="1149781" y="280035"/>
                </a:lnTo>
                <a:lnTo>
                  <a:pt x="1147013" y="280035"/>
                </a:lnTo>
                <a:lnTo>
                  <a:pt x="1145679" y="278765"/>
                </a:lnTo>
                <a:lnTo>
                  <a:pt x="1143368" y="280035"/>
                </a:lnTo>
                <a:lnTo>
                  <a:pt x="1138110" y="280035"/>
                </a:lnTo>
                <a:lnTo>
                  <a:pt x="1137564" y="281305"/>
                </a:lnTo>
                <a:lnTo>
                  <a:pt x="1136116" y="282575"/>
                </a:lnTo>
                <a:lnTo>
                  <a:pt x="1135100" y="282575"/>
                </a:lnTo>
                <a:lnTo>
                  <a:pt x="1133424" y="281305"/>
                </a:lnTo>
                <a:lnTo>
                  <a:pt x="1127925" y="281305"/>
                </a:lnTo>
                <a:lnTo>
                  <a:pt x="1126045" y="280035"/>
                </a:lnTo>
                <a:lnTo>
                  <a:pt x="1123911" y="278765"/>
                </a:lnTo>
                <a:lnTo>
                  <a:pt x="1121816" y="278765"/>
                </a:lnTo>
                <a:lnTo>
                  <a:pt x="1117866" y="281305"/>
                </a:lnTo>
                <a:lnTo>
                  <a:pt x="1115771" y="281305"/>
                </a:lnTo>
                <a:lnTo>
                  <a:pt x="1113370" y="280035"/>
                </a:lnTo>
                <a:lnTo>
                  <a:pt x="1078230" y="280035"/>
                </a:lnTo>
                <a:lnTo>
                  <a:pt x="1065720" y="278765"/>
                </a:lnTo>
                <a:lnTo>
                  <a:pt x="1058710" y="280035"/>
                </a:lnTo>
                <a:lnTo>
                  <a:pt x="1048956" y="278765"/>
                </a:lnTo>
                <a:lnTo>
                  <a:pt x="1046200" y="280035"/>
                </a:lnTo>
                <a:lnTo>
                  <a:pt x="1034910" y="280035"/>
                </a:lnTo>
                <a:lnTo>
                  <a:pt x="1022184" y="278765"/>
                </a:lnTo>
                <a:lnTo>
                  <a:pt x="990396" y="278765"/>
                </a:lnTo>
                <a:lnTo>
                  <a:pt x="989495" y="280035"/>
                </a:lnTo>
                <a:lnTo>
                  <a:pt x="987374" y="281305"/>
                </a:lnTo>
                <a:lnTo>
                  <a:pt x="985964" y="281305"/>
                </a:lnTo>
                <a:lnTo>
                  <a:pt x="982764" y="280035"/>
                </a:lnTo>
                <a:lnTo>
                  <a:pt x="981062" y="278765"/>
                </a:lnTo>
                <a:lnTo>
                  <a:pt x="978725" y="280035"/>
                </a:lnTo>
                <a:lnTo>
                  <a:pt x="978115" y="281305"/>
                </a:lnTo>
                <a:lnTo>
                  <a:pt x="976020" y="280035"/>
                </a:lnTo>
                <a:lnTo>
                  <a:pt x="974229" y="278765"/>
                </a:lnTo>
                <a:lnTo>
                  <a:pt x="965060" y="278765"/>
                </a:lnTo>
                <a:lnTo>
                  <a:pt x="957745" y="280035"/>
                </a:lnTo>
                <a:lnTo>
                  <a:pt x="948905" y="278765"/>
                </a:lnTo>
                <a:lnTo>
                  <a:pt x="947381" y="278765"/>
                </a:lnTo>
                <a:lnTo>
                  <a:pt x="944613" y="280035"/>
                </a:lnTo>
                <a:lnTo>
                  <a:pt x="943457" y="280035"/>
                </a:lnTo>
                <a:lnTo>
                  <a:pt x="941539" y="281305"/>
                </a:lnTo>
                <a:lnTo>
                  <a:pt x="940600" y="281305"/>
                </a:lnTo>
                <a:lnTo>
                  <a:pt x="938580" y="280035"/>
                </a:lnTo>
                <a:lnTo>
                  <a:pt x="900938" y="280035"/>
                </a:lnTo>
                <a:lnTo>
                  <a:pt x="898410" y="281305"/>
                </a:lnTo>
                <a:lnTo>
                  <a:pt x="896645" y="281305"/>
                </a:lnTo>
                <a:lnTo>
                  <a:pt x="893762" y="280035"/>
                </a:lnTo>
                <a:lnTo>
                  <a:pt x="882650" y="280035"/>
                </a:lnTo>
                <a:lnTo>
                  <a:pt x="881024" y="281305"/>
                </a:lnTo>
                <a:lnTo>
                  <a:pt x="866775" y="281305"/>
                </a:lnTo>
                <a:lnTo>
                  <a:pt x="866470" y="280035"/>
                </a:lnTo>
                <a:lnTo>
                  <a:pt x="839165" y="280035"/>
                </a:lnTo>
                <a:lnTo>
                  <a:pt x="838276" y="281305"/>
                </a:lnTo>
                <a:lnTo>
                  <a:pt x="782193" y="281305"/>
                </a:lnTo>
                <a:lnTo>
                  <a:pt x="780326" y="282575"/>
                </a:lnTo>
                <a:lnTo>
                  <a:pt x="773607" y="282575"/>
                </a:lnTo>
                <a:lnTo>
                  <a:pt x="771105" y="281305"/>
                </a:lnTo>
                <a:lnTo>
                  <a:pt x="741934" y="281305"/>
                </a:lnTo>
                <a:lnTo>
                  <a:pt x="739609" y="282575"/>
                </a:lnTo>
                <a:lnTo>
                  <a:pt x="738149" y="282575"/>
                </a:lnTo>
                <a:lnTo>
                  <a:pt x="735888" y="281305"/>
                </a:lnTo>
                <a:lnTo>
                  <a:pt x="705726" y="281305"/>
                </a:lnTo>
                <a:lnTo>
                  <a:pt x="702919" y="282575"/>
                </a:lnTo>
                <a:lnTo>
                  <a:pt x="700849" y="282575"/>
                </a:lnTo>
                <a:lnTo>
                  <a:pt x="698144" y="281305"/>
                </a:lnTo>
                <a:lnTo>
                  <a:pt x="697649" y="281305"/>
                </a:lnTo>
                <a:lnTo>
                  <a:pt x="696201" y="282575"/>
                </a:lnTo>
                <a:lnTo>
                  <a:pt x="654456" y="282575"/>
                </a:lnTo>
                <a:lnTo>
                  <a:pt x="653859" y="283845"/>
                </a:lnTo>
                <a:lnTo>
                  <a:pt x="652183" y="283845"/>
                </a:lnTo>
                <a:lnTo>
                  <a:pt x="650214" y="282575"/>
                </a:lnTo>
                <a:lnTo>
                  <a:pt x="582510" y="282575"/>
                </a:lnTo>
                <a:lnTo>
                  <a:pt x="581050" y="283845"/>
                </a:lnTo>
                <a:lnTo>
                  <a:pt x="578497" y="283845"/>
                </a:lnTo>
                <a:lnTo>
                  <a:pt x="575233" y="282575"/>
                </a:lnTo>
                <a:lnTo>
                  <a:pt x="572503" y="282575"/>
                </a:lnTo>
                <a:lnTo>
                  <a:pt x="568375" y="283845"/>
                </a:lnTo>
                <a:lnTo>
                  <a:pt x="566978" y="283845"/>
                </a:lnTo>
                <a:lnTo>
                  <a:pt x="557187" y="285115"/>
                </a:lnTo>
                <a:lnTo>
                  <a:pt x="538619" y="285115"/>
                </a:lnTo>
                <a:lnTo>
                  <a:pt x="536765" y="286385"/>
                </a:lnTo>
                <a:lnTo>
                  <a:pt x="531329" y="286385"/>
                </a:lnTo>
                <a:lnTo>
                  <a:pt x="528510" y="283845"/>
                </a:lnTo>
                <a:lnTo>
                  <a:pt x="526783" y="285115"/>
                </a:lnTo>
                <a:lnTo>
                  <a:pt x="515518" y="285115"/>
                </a:lnTo>
                <a:lnTo>
                  <a:pt x="513041" y="286385"/>
                </a:lnTo>
                <a:lnTo>
                  <a:pt x="445376" y="286385"/>
                </a:lnTo>
                <a:lnTo>
                  <a:pt x="443191" y="287655"/>
                </a:lnTo>
                <a:lnTo>
                  <a:pt x="437438" y="287655"/>
                </a:lnTo>
                <a:lnTo>
                  <a:pt x="434086" y="288925"/>
                </a:lnTo>
                <a:lnTo>
                  <a:pt x="429831" y="287655"/>
                </a:lnTo>
                <a:lnTo>
                  <a:pt x="425297" y="287655"/>
                </a:lnTo>
                <a:lnTo>
                  <a:pt x="424903" y="288925"/>
                </a:lnTo>
                <a:lnTo>
                  <a:pt x="425284" y="290195"/>
                </a:lnTo>
                <a:lnTo>
                  <a:pt x="425551" y="290195"/>
                </a:lnTo>
                <a:lnTo>
                  <a:pt x="425043" y="291465"/>
                </a:lnTo>
                <a:lnTo>
                  <a:pt x="421398" y="291465"/>
                </a:lnTo>
                <a:lnTo>
                  <a:pt x="420230" y="288925"/>
                </a:lnTo>
                <a:lnTo>
                  <a:pt x="419303" y="287655"/>
                </a:lnTo>
                <a:lnTo>
                  <a:pt x="389978" y="287655"/>
                </a:lnTo>
                <a:lnTo>
                  <a:pt x="388531" y="288925"/>
                </a:lnTo>
                <a:lnTo>
                  <a:pt x="387756" y="288925"/>
                </a:lnTo>
                <a:lnTo>
                  <a:pt x="387515" y="290195"/>
                </a:lnTo>
                <a:lnTo>
                  <a:pt x="386829" y="291465"/>
                </a:lnTo>
                <a:lnTo>
                  <a:pt x="385483" y="291465"/>
                </a:lnTo>
                <a:lnTo>
                  <a:pt x="383870" y="290195"/>
                </a:lnTo>
                <a:lnTo>
                  <a:pt x="382917" y="288925"/>
                </a:lnTo>
                <a:lnTo>
                  <a:pt x="381152" y="288925"/>
                </a:lnTo>
                <a:lnTo>
                  <a:pt x="380263" y="287655"/>
                </a:lnTo>
                <a:lnTo>
                  <a:pt x="374484" y="287655"/>
                </a:lnTo>
                <a:lnTo>
                  <a:pt x="371449" y="290195"/>
                </a:lnTo>
                <a:lnTo>
                  <a:pt x="370459" y="288925"/>
                </a:lnTo>
                <a:lnTo>
                  <a:pt x="368554" y="288925"/>
                </a:lnTo>
                <a:lnTo>
                  <a:pt x="367398" y="287655"/>
                </a:lnTo>
                <a:lnTo>
                  <a:pt x="361238" y="287655"/>
                </a:lnTo>
                <a:lnTo>
                  <a:pt x="359054" y="286385"/>
                </a:lnTo>
                <a:lnTo>
                  <a:pt x="355447" y="286385"/>
                </a:lnTo>
                <a:lnTo>
                  <a:pt x="352818" y="287655"/>
                </a:lnTo>
                <a:lnTo>
                  <a:pt x="345617" y="287655"/>
                </a:lnTo>
                <a:lnTo>
                  <a:pt x="342506" y="286385"/>
                </a:lnTo>
                <a:lnTo>
                  <a:pt x="315595" y="286385"/>
                </a:lnTo>
                <a:lnTo>
                  <a:pt x="314896" y="287655"/>
                </a:lnTo>
                <a:lnTo>
                  <a:pt x="314236" y="288925"/>
                </a:lnTo>
                <a:lnTo>
                  <a:pt x="313537" y="288925"/>
                </a:lnTo>
                <a:lnTo>
                  <a:pt x="311785" y="290195"/>
                </a:lnTo>
                <a:lnTo>
                  <a:pt x="309397" y="290195"/>
                </a:lnTo>
                <a:lnTo>
                  <a:pt x="309130" y="291465"/>
                </a:lnTo>
                <a:lnTo>
                  <a:pt x="309308" y="292735"/>
                </a:lnTo>
                <a:lnTo>
                  <a:pt x="311213" y="292735"/>
                </a:lnTo>
                <a:lnTo>
                  <a:pt x="312026" y="291465"/>
                </a:lnTo>
                <a:lnTo>
                  <a:pt x="313639" y="292735"/>
                </a:lnTo>
                <a:lnTo>
                  <a:pt x="314553" y="292735"/>
                </a:lnTo>
                <a:lnTo>
                  <a:pt x="327406" y="294005"/>
                </a:lnTo>
                <a:lnTo>
                  <a:pt x="328282" y="294005"/>
                </a:lnTo>
                <a:lnTo>
                  <a:pt x="330200" y="295275"/>
                </a:lnTo>
                <a:lnTo>
                  <a:pt x="345528" y="295275"/>
                </a:lnTo>
                <a:lnTo>
                  <a:pt x="350901" y="294005"/>
                </a:lnTo>
                <a:lnTo>
                  <a:pt x="352132" y="294005"/>
                </a:lnTo>
                <a:lnTo>
                  <a:pt x="353809" y="295275"/>
                </a:lnTo>
                <a:lnTo>
                  <a:pt x="355180" y="295275"/>
                </a:lnTo>
                <a:lnTo>
                  <a:pt x="357809" y="294005"/>
                </a:lnTo>
                <a:lnTo>
                  <a:pt x="361022" y="294005"/>
                </a:lnTo>
                <a:lnTo>
                  <a:pt x="361823" y="295275"/>
                </a:lnTo>
                <a:lnTo>
                  <a:pt x="399326" y="295275"/>
                </a:lnTo>
                <a:lnTo>
                  <a:pt x="401002" y="294005"/>
                </a:lnTo>
                <a:lnTo>
                  <a:pt x="412496" y="294005"/>
                </a:lnTo>
                <a:lnTo>
                  <a:pt x="415975" y="295275"/>
                </a:lnTo>
                <a:lnTo>
                  <a:pt x="418299" y="295275"/>
                </a:lnTo>
                <a:lnTo>
                  <a:pt x="421411" y="294005"/>
                </a:lnTo>
                <a:lnTo>
                  <a:pt x="424738" y="294005"/>
                </a:lnTo>
                <a:lnTo>
                  <a:pt x="426250" y="292735"/>
                </a:lnTo>
                <a:lnTo>
                  <a:pt x="429323" y="292735"/>
                </a:lnTo>
                <a:lnTo>
                  <a:pt x="430796" y="294005"/>
                </a:lnTo>
                <a:lnTo>
                  <a:pt x="432396" y="294005"/>
                </a:lnTo>
                <a:lnTo>
                  <a:pt x="432663" y="295275"/>
                </a:lnTo>
                <a:lnTo>
                  <a:pt x="437807" y="295275"/>
                </a:lnTo>
                <a:lnTo>
                  <a:pt x="441553" y="294005"/>
                </a:lnTo>
                <a:lnTo>
                  <a:pt x="443001" y="294005"/>
                </a:lnTo>
                <a:lnTo>
                  <a:pt x="456755" y="292735"/>
                </a:lnTo>
                <a:lnTo>
                  <a:pt x="457898" y="292735"/>
                </a:lnTo>
                <a:lnTo>
                  <a:pt x="460133" y="291465"/>
                </a:lnTo>
                <a:lnTo>
                  <a:pt x="461314" y="291465"/>
                </a:lnTo>
                <a:lnTo>
                  <a:pt x="463613" y="292735"/>
                </a:lnTo>
                <a:lnTo>
                  <a:pt x="487159" y="292735"/>
                </a:lnTo>
                <a:lnTo>
                  <a:pt x="488302" y="291465"/>
                </a:lnTo>
                <a:lnTo>
                  <a:pt x="497814" y="291465"/>
                </a:lnTo>
                <a:lnTo>
                  <a:pt x="498665" y="292735"/>
                </a:lnTo>
                <a:lnTo>
                  <a:pt x="500595" y="292735"/>
                </a:lnTo>
                <a:lnTo>
                  <a:pt x="502031" y="291465"/>
                </a:lnTo>
                <a:lnTo>
                  <a:pt x="549541" y="291465"/>
                </a:lnTo>
                <a:lnTo>
                  <a:pt x="552704" y="290195"/>
                </a:lnTo>
                <a:lnTo>
                  <a:pt x="554240" y="290195"/>
                </a:lnTo>
                <a:lnTo>
                  <a:pt x="556577" y="291465"/>
                </a:lnTo>
                <a:lnTo>
                  <a:pt x="557403" y="291465"/>
                </a:lnTo>
                <a:lnTo>
                  <a:pt x="559435" y="290195"/>
                </a:lnTo>
                <a:lnTo>
                  <a:pt x="610692" y="290195"/>
                </a:lnTo>
                <a:lnTo>
                  <a:pt x="611847" y="288925"/>
                </a:lnTo>
                <a:lnTo>
                  <a:pt x="615340" y="287655"/>
                </a:lnTo>
                <a:lnTo>
                  <a:pt x="617740" y="287655"/>
                </a:lnTo>
                <a:lnTo>
                  <a:pt x="621220" y="288925"/>
                </a:lnTo>
                <a:lnTo>
                  <a:pt x="622350" y="290195"/>
                </a:lnTo>
                <a:lnTo>
                  <a:pt x="766953" y="290195"/>
                </a:lnTo>
                <a:lnTo>
                  <a:pt x="769454" y="288925"/>
                </a:lnTo>
                <a:lnTo>
                  <a:pt x="770089" y="288925"/>
                </a:lnTo>
                <a:lnTo>
                  <a:pt x="772452" y="290195"/>
                </a:lnTo>
                <a:lnTo>
                  <a:pt x="774204" y="290195"/>
                </a:lnTo>
                <a:lnTo>
                  <a:pt x="776528" y="288925"/>
                </a:lnTo>
                <a:lnTo>
                  <a:pt x="777074" y="288925"/>
                </a:lnTo>
                <a:lnTo>
                  <a:pt x="779360" y="290195"/>
                </a:lnTo>
                <a:lnTo>
                  <a:pt x="786726" y="290195"/>
                </a:lnTo>
                <a:lnTo>
                  <a:pt x="787565" y="288925"/>
                </a:lnTo>
                <a:lnTo>
                  <a:pt x="792873" y="288925"/>
                </a:lnTo>
                <a:lnTo>
                  <a:pt x="794715" y="287655"/>
                </a:lnTo>
                <a:lnTo>
                  <a:pt x="902931" y="287655"/>
                </a:lnTo>
                <a:lnTo>
                  <a:pt x="905205" y="286385"/>
                </a:lnTo>
                <a:lnTo>
                  <a:pt x="906373" y="286385"/>
                </a:lnTo>
                <a:lnTo>
                  <a:pt x="907834" y="287655"/>
                </a:lnTo>
                <a:lnTo>
                  <a:pt x="908189" y="287655"/>
                </a:lnTo>
                <a:lnTo>
                  <a:pt x="911059" y="286385"/>
                </a:lnTo>
                <a:lnTo>
                  <a:pt x="1063815" y="286385"/>
                </a:lnTo>
                <a:lnTo>
                  <a:pt x="1065212" y="285115"/>
                </a:lnTo>
                <a:lnTo>
                  <a:pt x="1065860" y="285115"/>
                </a:lnTo>
                <a:lnTo>
                  <a:pt x="1068311" y="286385"/>
                </a:lnTo>
                <a:lnTo>
                  <a:pt x="1159484" y="286385"/>
                </a:lnTo>
                <a:lnTo>
                  <a:pt x="1160932" y="287655"/>
                </a:lnTo>
                <a:lnTo>
                  <a:pt x="1161440" y="287655"/>
                </a:lnTo>
                <a:lnTo>
                  <a:pt x="1163561" y="286385"/>
                </a:lnTo>
                <a:lnTo>
                  <a:pt x="1165009" y="286385"/>
                </a:lnTo>
                <a:lnTo>
                  <a:pt x="1166926" y="287655"/>
                </a:lnTo>
                <a:lnTo>
                  <a:pt x="1168120" y="287655"/>
                </a:lnTo>
                <a:lnTo>
                  <a:pt x="1216609" y="288925"/>
                </a:lnTo>
                <a:lnTo>
                  <a:pt x="1227074" y="288925"/>
                </a:lnTo>
                <a:lnTo>
                  <a:pt x="1228547" y="290195"/>
                </a:lnTo>
                <a:lnTo>
                  <a:pt x="1285862" y="290195"/>
                </a:lnTo>
                <a:lnTo>
                  <a:pt x="1287297" y="291465"/>
                </a:lnTo>
                <a:lnTo>
                  <a:pt x="1298168" y="291465"/>
                </a:lnTo>
                <a:lnTo>
                  <a:pt x="1300784" y="290195"/>
                </a:lnTo>
                <a:lnTo>
                  <a:pt x="1302207" y="290195"/>
                </a:lnTo>
                <a:lnTo>
                  <a:pt x="1304721" y="291465"/>
                </a:lnTo>
                <a:lnTo>
                  <a:pt x="1307706" y="291465"/>
                </a:lnTo>
                <a:lnTo>
                  <a:pt x="1308823" y="290195"/>
                </a:lnTo>
                <a:lnTo>
                  <a:pt x="1309649" y="290195"/>
                </a:lnTo>
                <a:lnTo>
                  <a:pt x="1311389" y="291465"/>
                </a:lnTo>
                <a:lnTo>
                  <a:pt x="1399844" y="291465"/>
                </a:lnTo>
                <a:lnTo>
                  <a:pt x="1401267" y="292735"/>
                </a:lnTo>
                <a:lnTo>
                  <a:pt x="1404429" y="292735"/>
                </a:lnTo>
                <a:lnTo>
                  <a:pt x="1406372" y="291465"/>
                </a:lnTo>
                <a:lnTo>
                  <a:pt x="1439557" y="291465"/>
                </a:lnTo>
                <a:lnTo>
                  <a:pt x="1442110" y="292735"/>
                </a:lnTo>
                <a:lnTo>
                  <a:pt x="1443609" y="294005"/>
                </a:lnTo>
                <a:lnTo>
                  <a:pt x="1446479" y="292735"/>
                </a:lnTo>
                <a:lnTo>
                  <a:pt x="1447939" y="291465"/>
                </a:lnTo>
                <a:lnTo>
                  <a:pt x="1454708" y="291465"/>
                </a:lnTo>
                <a:lnTo>
                  <a:pt x="1456131" y="292735"/>
                </a:lnTo>
                <a:lnTo>
                  <a:pt x="1459280" y="292735"/>
                </a:lnTo>
                <a:lnTo>
                  <a:pt x="1462189" y="291465"/>
                </a:lnTo>
                <a:lnTo>
                  <a:pt x="1464259" y="291465"/>
                </a:lnTo>
                <a:lnTo>
                  <a:pt x="1467129" y="292735"/>
                </a:lnTo>
                <a:lnTo>
                  <a:pt x="1473822" y="292735"/>
                </a:lnTo>
                <a:lnTo>
                  <a:pt x="1476298" y="291465"/>
                </a:lnTo>
                <a:lnTo>
                  <a:pt x="1486649" y="291465"/>
                </a:lnTo>
                <a:lnTo>
                  <a:pt x="1487246" y="292735"/>
                </a:lnTo>
                <a:lnTo>
                  <a:pt x="1492821" y="292735"/>
                </a:lnTo>
                <a:lnTo>
                  <a:pt x="1494345" y="294005"/>
                </a:lnTo>
                <a:lnTo>
                  <a:pt x="1502968" y="292735"/>
                </a:lnTo>
                <a:lnTo>
                  <a:pt x="1539405" y="292735"/>
                </a:lnTo>
                <a:lnTo>
                  <a:pt x="1543989" y="294005"/>
                </a:lnTo>
                <a:lnTo>
                  <a:pt x="1550085" y="294005"/>
                </a:lnTo>
                <a:lnTo>
                  <a:pt x="1554340" y="292735"/>
                </a:lnTo>
                <a:lnTo>
                  <a:pt x="1567764" y="292735"/>
                </a:lnTo>
                <a:lnTo>
                  <a:pt x="1589278" y="294005"/>
                </a:lnTo>
                <a:lnTo>
                  <a:pt x="1662899" y="294005"/>
                </a:lnTo>
                <a:lnTo>
                  <a:pt x="1665046" y="295275"/>
                </a:lnTo>
                <a:lnTo>
                  <a:pt x="1665833" y="295275"/>
                </a:lnTo>
                <a:lnTo>
                  <a:pt x="1667497" y="294005"/>
                </a:lnTo>
                <a:lnTo>
                  <a:pt x="1668614" y="294005"/>
                </a:lnTo>
                <a:lnTo>
                  <a:pt x="1670608" y="295275"/>
                </a:lnTo>
                <a:lnTo>
                  <a:pt x="1691894" y="295275"/>
                </a:lnTo>
                <a:lnTo>
                  <a:pt x="1693875" y="294005"/>
                </a:lnTo>
                <a:lnTo>
                  <a:pt x="1694459" y="294005"/>
                </a:lnTo>
                <a:lnTo>
                  <a:pt x="1695881" y="295275"/>
                </a:lnTo>
                <a:lnTo>
                  <a:pt x="1787639" y="295275"/>
                </a:lnTo>
                <a:lnTo>
                  <a:pt x="1788782" y="296545"/>
                </a:lnTo>
                <a:lnTo>
                  <a:pt x="1789252" y="296545"/>
                </a:lnTo>
                <a:lnTo>
                  <a:pt x="1792541" y="295275"/>
                </a:lnTo>
                <a:lnTo>
                  <a:pt x="1795183" y="295275"/>
                </a:lnTo>
                <a:lnTo>
                  <a:pt x="1798586" y="296545"/>
                </a:lnTo>
                <a:lnTo>
                  <a:pt x="1920519" y="296545"/>
                </a:lnTo>
                <a:lnTo>
                  <a:pt x="1922195" y="295275"/>
                </a:lnTo>
                <a:lnTo>
                  <a:pt x="1923338" y="295275"/>
                </a:lnTo>
                <a:lnTo>
                  <a:pt x="1924977" y="296545"/>
                </a:lnTo>
                <a:lnTo>
                  <a:pt x="1937804" y="296545"/>
                </a:lnTo>
                <a:lnTo>
                  <a:pt x="1939264" y="297815"/>
                </a:lnTo>
                <a:lnTo>
                  <a:pt x="1944293" y="297815"/>
                </a:lnTo>
                <a:lnTo>
                  <a:pt x="1945373" y="296545"/>
                </a:lnTo>
                <a:lnTo>
                  <a:pt x="1954618" y="296545"/>
                </a:lnTo>
                <a:lnTo>
                  <a:pt x="1956028" y="297815"/>
                </a:lnTo>
                <a:lnTo>
                  <a:pt x="1960816" y="297815"/>
                </a:lnTo>
                <a:lnTo>
                  <a:pt x="1961680" y="296545"/>
                </a:lnTo>
                <a:lnTo>
                  <a:pt x="1970913" y="296545"/>
                </a:lnTo>
                <a:lnTo>
                  <a:pt x="1972640" y="297815"/>
                </a:lnTo>
                <a:lnTo>
                  <a:pt x="1979942" y="297815"/>
                </a:lnTo>
                <a:lnTo>
                  <a:pt x="1980514" y="299085"/>
                </a:lnTo>
                <a:lnTo>
                  <a:pt x="2002485" y="299085"/>
                </a:lnTo>
                <a:lnTo>
                  <a:pt x="2006460" y="297815"/>
                </a:lnTo>
                <a:lnTo>
                  <a:pt x="2014232" y="297815"/>
                </a:lnTo>
                <a:lnTo>
                  <a:pt x="2016950" y="299085"/>
                </a:lnTo>
                <a:lnTo>
                  <a:pt x="2019566" y="297815"/>
                </a:lnTo>
                <a:lnTo>
                  <a:pt x="2021611" y="300355"/>
                </a:lnTo>
                <a:lnTo>
                  <a:pt x="2022881" y="300355"/>
                </a:lnTo>
                <a:lnTo>
                  <a:pt x="2024532" y="299085"/>
                </a:lnTo>
                <a:lnTo>
                  <a:pt x="2029993" y="299085"/>
                </a:lnTo>
                <a:lnTo>
                  <a:pt x="2031466" y="297815"/>
                </a:lnTo>
                <a:lnTo>
                  <a:pt x="2033473" y="299085"/>
                </a:lnTo>
                <a:lnTo>
                  <a:pt x="2036114" y="300355"/>
                </a:lnTo>
                <a:lnTo>
                  <a:pt x="2038477" y="300355"/>
                </a:lnTo>
                <a:lnTo>
                  <a:pt x="2041880" y="299085"/>
                </a:lnTo>
                <a:lnTo>
                  <a:pt x="2068969" y="299085"/>
                </a:lnTo>
                <a:lnTo>
                  <a:pt x="2071433" y="300355"/>
                </a:lnTo>
                <a:lnTo>
                  <a:pt x="2096668" y="300355"/>
                </a:lnTo>
                <a:lnTo>
                  <a:pt x="2098357" y="299085"/>
                </a:lnTo>
                <a:lnTo>
                  <a:pt x="2098954" y="299085"/>
                </a:lnTo>
                <a:lnTo>
                  <a:pt x="2100364" y="300355"/>
                </a:lnTo>
                <a:lnTo>
                  <a:pt x="2101240" y="300355"/>
                </a:lnTo>
                <a:lnTo>
                  <a:pt x="2104263" y="299085"/>
                </a:lnTo>
                <a:lnTo>
                  <a:pt x="2106930" y="300355"/>
                </a:lnTo>
                <a:lnTo>
                  <a:pt x="2110067" y="301625"/>
                </a:lnTo>
                <a:lnTo>
                  <a:pt x="2112226" y="301625"/>
                </a:lnTo>
                <a:lnTo>
                  <a:pt x="2113026" y="300355"/>
                </a:lnTo>
                <a:lnTo>
                  <a:pt x="2126030" y="300355"/>
                </a:lnTo>
                <a:lnTo>
                  <a:pt x="2127923" y="301625"/>
                </a:lnTo>
                <a:lnTo>
                  <a:pt x="2140356" y="301625"/>
                </a:lnTo>
                <a:lnTo>
                  <a:pt x="2142032" y="302895"/>
                </a:lnTo>
                <a:lnTo>
                  <a:pt x="2143099" y="302895"/>
                </a:lnTo>
                <a:lnTo>
                  <a:pt x="2146008" y="301625"/>
                </a:lnTo>
                <a:lnTo>
                  <a:pt x="2147849" y="301625"/>
                </a:lnTo>
                <a:lnTo>
                  <a:pt x="2150186" y="302895"/>
                </a:lnTo>
                <a:lnTo>
                  <a:pt x="2150707" y="302895"/>
                </a:lnTo>
                <a:lnTo>
                  <a:pt x="2153666" y="304165"/>
                </a:lnTo>
                <a:lnTo>
                  <a:pt x="2156041" y="304165"/>
                </a:lnTo>
                <a:lnTo>
                  <a:pt x="2159114" y="301625"/>
                </a:lnTo>
                <a:lnTo>
                  <a:pt x="2159952" y="301625"/>
                </a:lnTo>
                <a:lnTo>
                  <a:pt x="2161413" y="302895"/>
                </a:lnTo>
                <a:lnTo>
                  <a:pt x="2163622" y="302895"/>
                </a:lnTo>
                <a:lnTo>
                  <a:pt x="2165083" y="301625"/>
                </a:lnTo>
                <a:lnTo>
                  <a:pt x="2165934" y="301625"/>
                </a:lnTo>
                <a:lnTo>
                  <a:pt x="2167813" y="302895"/>
                </a:lnTo>
                <a:lnTo>
                  <a:pt x="2168944" y="304165"/>
                </a:lnTo>
                <a:lnTo>
                  <a:pt x="2202789" y="304165"/>
                </a:lnTo>
                <a:lnTo>
                  <a:pt x="2205012" y="305435"/>
                </a:lnTo>
                <a:lnTo>
                  <a:pt x="2211628" y="305435"/>
                </a:lnTo>
                <a:lnTo>
                  <a:pt x="2212187" y="304165"/>
                </a:lnTo>
                <a:lnTo>
                  <a:pt x="2214334" y="304165"/>
                </a:lnTo>
                <a:lnTo>
                  <a:pt x="2218042" y="302895"/>
                </a:lnTo>
                <a:lnTo>
                  <a:pt x="2220785" y="304165"/>
                </a:lnTo>
                <a:lnTo>
                  <a:pt x="2226056" y="304165"/>
                </a:lnTo>
                <a:lnTo>
                  <a:pt x="2226843" y="305435"/>
                </a:lnTo>
                <a:lnTo>
                  <a:pt x="2245080" y="305435"/>
                </a:lnTo>
                <a:lnTo>
                  <a:pt x="2247049" y="304165"/>
                </a:lnTo>
                <a:lnTo>
                  <a:pt x="2248154" y="304165"/>
                </a:lnTo>
                <a:lnTo>
                  <a:pt x="2250960" y="305435"/>
                </a:lnTo>
                <a:lnTo>
                  <a:pt x="2252713" y="305435"/>
                </a:lnTo>
                <a:lnTo>
                  <a:pt x="2255291" y="304165"/>
                </a:lnTo>
                <a:lnTo>
                  <a:pt x="2256066" y="304165"/>
                </a:lnTo>
                <a:lnTo>
                  <a:pt x="2257742" y="305435"/>
                </a:lnTo>
                <a:lnTo>
                  <a:pt x="2277783" y="305435"/>
                </a:lnTo>
                <a:lnTo>
                  <a:pt x="2280882" y="306705"/>
                </a:lnTo>
                <a:lnTo>
                  <a:pt x="2284412" y="306705"/>
                </a:lnTo>
                <a:lnTo>
                  <a:pt x="2285530" y="305435"/>
                </a:lnTo>
                <a:lnTo>
                  <a:pt x="2286444" y="305435"/>
                </a:lnTo>
                <a:lnTo>
                  <a:pt x="2288692" y="306705"/>
                </a:lnTo>
                <a:lnTo>
                  <a:pt x="2306612" y="306705"/>
                </a:lnTo>
                <a:lnTo>
                  <a:pt x="2308263" y="305435"/>
                </a:lnTo>
                <a:lnTo>
                  <a:pt x="2309304" y="305435"/>
                </a:lnTo>
                <a:lnTo>
                  <a:pt x="2310955" y="306705"/>
                </a:lnTo>
                <a:lnTo>
                  <a:pt x="2343874" y="306705"/>
                </a:lnTo>
                <a:lnTo>
                  <a:pt x="2345537" y="305435"/>
                </a:lnTo>
                <a:lnTo>
                  <a:pt x="2346020" y="305435"/>
                </a:lnTo>
                <a:lnTo>
                  <a:pt x="2347099" y="306705"/>
                </a:lnTo>
                <a:lnTo>
                  <a:pt x="2356789" y="306705"/>
                </a:lnTo>
                <a:lnTo>
                  <a:pt x="2358440" y="305435"/>
                </a:lnTo>
                <a:lnTo>
                  <a:pt x="2359990" y="305435"/>
                </a:lnTo>
                <a:lnTo>
                  <a:pt x="2361895" y="304165"/>
                </a:lnTo>
                <a:lnTo>
                  <a:pt x="2362365" y="304165"/>
                </a:lnTo>
                <a:lnTo>
                  <a:pt x="2364282" y="305435"/>
                </a:lnTo>
                <a:lnTo>
                  <a:pt x="2365870" y="305435"/>
                </a:lnTo>
                <a:lnTo>
                  <a:pt x="2367927" y="306705"/>
                </a:lnTo>
                <a:lnTo>
                  <a:pt x="2370544" y="306705"/>
                </a:lnTo>
                <a:lnTo>
                  <a:pt x="2371356" y="305435"/>
                </a:lnTo>
                <a:lnTo>
                  <a:pt x="2381935" y="305435"/>
                </a:lnTo>
                <a:lnTo>
                  <a:pt x="2383752" y="306705"/>
                </a:lnTo>
                <a:lnTo>
                  <a:pt x="2433409" y="306705"/>
                </a:lnTo>
                <a:lnTo>
                  <a:pt x="2435479" y="305435"/>
                </a:lnTo>
                <a:lnTo>
                  <a:pt x="2442197" y="305435"/>
                </a:lnTo>
                <a:lnTo>
                  <a:pt x="2444153" y="306705"/>
                </a:lnTo>
                <a:lnTo>
                  <a:pt x="2444648" y="306705"/>
                </a:lnTo>
                <a:lnTo>
                  <a:pt x="2446312" y="305435"/>
                </a:lnTo>
                <a:lnTo>
                  <a:pt x="2459037" y="305435"/>
                </a:lnTo>
                <a:lnTo>
                  <a:pt x="2460942" y="306705"/>
                </a:lnTo>
                <a:lnTo>
                  <a:pt x="2461552" y="306705"/>
                </a:lnTo>
                <a:lnTo>
                  <a:pt x="2463304" y="305435"/>
                </a:lnTo>
                <a:lnTo>
                  <a:pt x="2464409" y="305435"/>
                </a:lnTo>
                <a:lnTo>
                  <a:pt x="2466962" y="306705"/>
                </a:lnTo>
                <a:lnTo>
                  <a:pt x="2468372" y="306705"/>
                </a:lnTo>
                <a:lnTo>
                  <a:pt x="2470251" y="305435"/>
                </a:lnTo>
                <a:lnTo>
                  <a:pt x="2475966" y="305435"/>
                </a:lnTo>
                <a:lnTo>
                  <a:pt x="2479510" y="306705"/>
                </a:lnTo>
                <a:lnTo>
                  <a:pt x="2479916" y="306705"/>
                </a:lnTo>
                <a:lnTo>
                  <a:pt x="2480360" y="304165"/>
                </a:lnTo>
                <a:lnTo>
                  <a:pt x="2480614" y="302895"/>
                </a:lnTo>
                <a:lnTo>
                  <a:pt x="2481694" y="301625"/>
                </a:lnTo>
                <a:lnTo>
                  <a:pt x="2488984" y="301625"/>
                </a:lnTo>
                <a:lnTo>
                  <a:pt x="2488349" y="300355"/>
                </a:lnTo>
                <a:lnTo>
                  <a:pt x="2483116" y="300355"/>
                </a:lnTo>
                <a:lnTo>
                  <a:pt x="2480830" y="299085"/>
                </a:lnTo>
                <a:lnTo>
                  <a:pt x="2480233" y="297815"/>
                </a:lnTo>
                <a:lnTo>
                  <a:pt x="2472575" y="297815"/>
                </a:lnTo>
                <a:lnTo>
                  <a:pt x="2472017" y="299085"/>
                </a:lnTo>
                <a:lnTo>
                  <a:pt x="2470150" y="299085"/>
                </a:lnTo>
                <a:lnTo>
                  <a:pt x="2468740" y="300355"/>
                </a:lnTo>
                <a:lnTo>
                  <a:pt x="2452967" y="300355"/>
                </a:lnTo>
                <a:lnTo>
                  <a:pt x="2452395" y="301625"/>
                </a:lnTo>
                <a:lnTo>
                  <a:pt x="2451265" y="301625"/>
                </a:lnTo>
                <a:lnTo>
                  <a:pt x="2450706" y="300355"/>
                </a:lnTo>
                <a:lnTo>
                  <a:pt x="2444750" y="300355"/>
                </a:lnTo>
                <a:lnTo>
                  <a:pt x="2442921" y="299085"/>
                </a:lnTo>
                <a:lnTo>
                  <a:pt x="2439974" y="299085"/>
                </a:lnTo>
                <a:lnTo>
                  <a:pt x="2437676" y="297815"/>
                </a:lnTo>
                <a:lnTo>
                  <a:pt x="2436406" y="297815"/>
                </a:lnTo>
                <a:lnTo>
                  <a:pt x="2433637" y="300355"/>
                </a:lnTo>
                <a:lnTo>
                  <a:pt x="2390114" y="300355"/>
                </a:lnTo>
                <a:lnTo>
                  <a:pt x="2389505" y="299085"/>
                </a:lnTo>
                <a:lnTo>
                  <a:pt x="2387752" y="299085"/>
                </a:lnTo>
                <a:lnTo>
                  <a:pt x="2384717" y="300355"/>
                </a:lnTo>
                <a:lnTo>
                  <a:pt x="2381770" y="300355"/>
                </a:lnTo>
                <a:lnTo>
                  <a:pt x="2378697" y="301625"/>
                </a:lnTo>
                <a:lnTo>
                  <a:pt x="2378125" y="301625"/>
                </a:lnTo>
                <a:lnTo>
                  <a:pt x="2376436" y="300355"/>
                </a:lnTo>
                <a:lnTo>
                  <a:pt x="2371560" y="300355"/>
                </a:lnTo>
                <a:lnTo>
                  <a:pt x="2369845" y="299085"/>
                </a:lnTo>
                <a:lnTo>
                  <a:pt x="2367648" y="299085"/>
                </a:lnTo>
                <a:lnTo>
                  <a:pt x="2366505" y="300355"/>
                </a:lnTo>
                <a:lnTo>
                  <a:pt x="2333853" y="300355"/>
                </a:lnTo>
                <a:lnTo>
                  <a:pt x="2332672" y="299085"/>
                </a:lnTo>
                <a:lnTo>
                  <a:pt x="2330437" y="299085"/>
                </a:lnTo>
                <a:lnTo>
                  <a:pt x="2328659" y="300355"/>
                </a:lnTo>
                <a:lnTo>
                  <a:pt x="2327478" y="300355"/>
                </a:lnTo>
                <a:lnTo>
                  <a:pt x="2325509" y="299085"/>
                </a:lnTo>
                <a:lnTo>
                  <a:pt x="2322068" y="299085"/>
                </a:lnTo>
                <a:lnTo>
                  <a:pt x="2320366" y="300355"/>
                </a:lnTo>
                <a:lnTo>
                  <a:pt x="2312441" y="300355"/>
                </a:lnTo>
                <a:lnTo>
                  <a:pt x="2310841" y="301625"/>
                </a:lnTo>
                <a:lnTo>
                  <a:pt x="2310295" y="301625"/>
                </a:lnTo>
                <a:lnTo>
                  <a:pt x="2308872" y="300355"/>
                </a:lnTo>
                <a:lnTo>
                  <a:pt x="2295461" y="300355"/>
                </a:lnTo>
                <a:lnTo>
                  <a:pt x="2294039" y="299085"/>
                </a:lnTo>
                <a:lnTo>
                  <a:pt x="2291194" y="297815"/>
                </a:lnTo>
                <a:lnTo>
                  <a:pt x="2289708" y="297815"/>
                </a:lnTo>
                <a:lnTo>
                  <a:pt x="2287740" y="299085"/>
                </a:lnTo>
                <a:lnTo>
                  <a:pt x="2287155" y="299085"/>
                </a:lnTo>
                <a:lnTo>
                  <a:pt x="2283866" y="300355"/>
                </a:lnTo>
                <a:lnTo>
                  <a:pt x="2281110" y="300355"/>
                </a:lnTo>
                <a:lnTo>
                  <a:pt x="2277922" y="299085"/>
                </a:lnTo>
                <a:lnTo>
                  <a:pt x="2277389" y="299085"/>
                </a:lnTo>
                <a:lnTo>
                  <a:pt x="2275357" y="300355"/>
                </a:lnTo>
                <a:lnTo>
                  <a:pt x="2273808" y="300355"/>
                </a:lnTo>
                <a:lnTo>
                  <a:pt x="2270645" y="299085"/>
                </a:lnTo>
                <a:lnTo>
                  <a:pt x="2268944" y="299085"/>
                </a:lnTo>
                <a:lnTo>
                  <a:pt x="2262505" y="297815"/>
                </a:lnTo>
                <a:lnTo>
                  <a:pt x="2257933" y="297815"/>
                </a:lnTo>
                <a:lnTo>
                  <a:pt x="2250922" y="299085"/>
                </a:lnTo>
                <a:lnTo>
                  <a:pt x="2248484" y="297815"/>
                </a:lnTo>
                <a:lnTo>
                  <a:pt x="2233955" y="297815"/>
                </a:lnTo>
                <a:lnTo>
                  <a:pt x="2232075" y="296545"/>
                </a:lnTo>
                <a:lnTo>
                  <a:pt x="2226653" y="296545"/>
                </a:lnTo>
                <a:lnTo>
                  <a:pt x="2224265" y="297815"/>
                </a:lnTo>
                <a:lnTo>
                  <a:pt x="2221890" y="297815"/>
                </a:lnTo>
                <a:lnTo>
                  <a:pt x="2220823" y="296545"/>
                </a:lnTo>
                <a:lnTo>
                  <a:pt x="2219858" y="296545"/>
                </a:lnTo>
                <a:lnTo>
                  <a:pt x="2217102" y="297815"/>
                </a:lnTo>
                <a:lnTo>
                  <a:pt x="2215108" y="299085"/>
                </a:lnTo>
                <a:lnTo>
                  <a:pt x="2212403" y="297815"/>
                </a:lnTo>
                <a:lnTo>
                  <a:pt x="2208428" y="297815"/>
                </a:lnTo>
                <a:lnTo>
                  <a:pt x="2206472" y="296545"/>
                </a:lnTo>
                <a:lnTo>
                  <a:pt x="2194776" y="296545"/>
                </a:lnTo>
                <a:lnTo>
                  <a:pt x="2194204" y="295275"/>
                </a:lnTo>
                <a:lnTo>
                  <a:pt x="2193086" y="295275"/>
                </a:lnTo>
                <a:lnTo>
                  <a:pt x="2192528" y="296545"/>
                </a:lnTo>
                <a:lnTo>
                  <a:pt x="2188387" y="296545"/>
                </a:lnTo>
                <a:lnTo>
                  <a:pt x="2186470" y="297815"/>
                </a:lnTo>
                <a:lnTo>
                  <a:pt x="2186089" y="297815"/>
                </a:lnTo>
                <a:lnTo>
                  <a:pt x="2183879" y="296545"/>
                </a:lnTo>
                <a:lnTo>
                  <a:pt x="2175065" y="296545"/>
                </a:lnTo>
                <a:lnTo>
                  <a:pt x="2173440" y="295275"/>
                </a:lnTo>
                <a:lnTo>
                  <a:pt x="2172500" y="295275"/>
                </a:lnTo>
                <a:lnTo>
                  <a:pt x="2170315" y="296545"/>
                </a:lnTo>
                <a:lnTo>
                  <a:pt x="2140267" y="296545"/>
                </a:lnTo>
                <a:lnTo>
                  <a:pt x="2138616" y="295275"/>
                </a:lnTo>
                <a:lnTo>
                  <a:pt x="2124633" y="295275"/>
                </a:lnTo>
                <a:lnTo>
                  <a:pt x="2123783" y="294005"/>
                </a:lnTo>
                <a:lnTo>
                  <a:pt x="2121852" y="294005"/>
                </a:lnTo>
                <a:lnTo>
                  <a:pt x="2120468" y="295275"/>
                </a:lnTo>
                <a:lnTo>
                  <a:pt x="2092401" y="295275"/>
                </a:lnTo>
                <a:lnTo>
                  <a:pt x="2090978" y="294005"/>
                </a:lnTo>
                <a:lnTo>
                  <a:pt x="2087854" y="294005"/>
                </a:lnTo>
                <a:lnTo>
                  <a:pt x="2084717" y="295275"/>
                </a:lnTo>
                <a:lnTo>
                  <a:pt x="2082317" y="295275"/>
                </a:lnTo>
                <a:lnTo>
                  <a:pt x="2078532" y="294005"/>
                </a:lnTo>
                <a:lnTo>
                  <a:pt x="2077148" y="292735"/>
                </a:lnTo>
                <a:lnTo>
                  <a:pt x="2051786" y="292735"/>
                </a:lnTo>
                <a:lnTo>
                  <a:pt x="2050961" y="294005"/>
                </a:lnTo>
                <a:lnTo>
                  <a:pt x="2048687" y="295275"/>
                </a:lnTo>
                <a:lnTo>
                  <a:pt x="2047290" y="295275"/>
                </a:lnTo>
                <a:lnTo>
                  <a:pt x="2045131" y="292735"/>
                </a:lnTo>
                <a:lnTo>
                  <a:pt x="2034222" y="292735"/>
                </a:lnTo>
                <a:lnTo>
                  <a:pt x="2032165" y="291465"/>
                </a:lnTo>
                <a:lnTo>
                  <a:pt x="2031352" y="291465"/>
                </a:lnTo>
                <a:lnTo>
                  <a:pt x="2029701" y="292735"/>
                </a:lnTo>
                <a:lnTo>
                  <a:pt x="2028621" y="292735"/>
                </a:lnTo>
                <a:lnTo>
                  <a:pt x="2026627" y="291465"/>
                </a:lnTo>
                <a:lnTo>
                  <a:pt x="2021763" y="291465"/>
                </a:lnTo>
                <a:lnTo>
                  <a:pt x="2019808" y="292735"/>
                </a:lnTo>
                <a:lnTo>
                  <a:pt x="2019223" y="292735"/>
                </a:lnTo>
                <a:lnTo>
                  <a:pt x="2017496" y="291465"/>
                </a:lnTo>
                <a:lnTo>
                  <a:pt x="2016379" y="291465"/>
                </a:lnTo>
                <a:lnTo>
                  <a:pt x="2012911" y="292735"/>
                </a:lnTo>
                <a:lnTo>
                  <a:pt x="2007298" y="292735"/>
                </a:lnTo>
                <a:lnTo>
                  <a:pt x="2006523" y="291465"/>
                </a:lnTo>
                <a:lnTo>
                  <a:pt x="1983346" y="291465"/>
                </a:lnTo>
                <a:lnTo>
                  <a:pt x="1981390" y="290195"/>
                </a:lnTo>
                <a:lnTo>
                  <a:pt x="1980869" y="290195"/>
                </a:lnTo>
                <a:lnTo>
                  <a:pt x="1979142" y="291465"/>
                </a:lnTo>
                <a:lnTo>
                  <a:pt x="1970316" y="291465"/>
                </a:lnTo>
                <a:lnTo>
                  <a:pt x="1968906" y="292735"/>
                </a:lnTo>
                <a:lnTo>
                  <a:pt x="1968385" y="292735"/>
                </a:lnTo>
                <a:lnTo>
                  <a:pt x="1966683" y="291465"/>
                </a:lnTo>
                <a:lnTo>
                  <a:pt x="1955761" y="291465"/>
                </a:lnTo>
                <a:lnTo>
                  <a:pt x="1953552" y="290195"/>
                </a:lnTo>
                <a:lnTo>
                  <a:pt x="1950948" y="290195"/>
                </a:lnTo>
                <a:lnTo>
                  <a:pt x="1950135" y="291465"/>
                </a:lnTo>
                <a:lnTo>
                  <a:pt x="1943849" y="291465"/>
                </a:lnTo>
                <a:lnTo>
                  <a:pt x="1939226" y="290195"/>
                </a:lnTo>
                <a:lnTo>
                  <a:pt x="1934476" y="290195"/>
                </a:lnTo>
                <a:lnTo>
                  <a:pt x="1933930" y="291465"/>
                </a:lnTo>
                <a:lnTo>
                  <a:pt x="1929739" y="291465"/>
                </a:lnTo>
                <a:lnTo>
                  <a:pt x="1926082" y="292735"/>
                </a:lnTo>
                <a:lnTo>
                  <a:pt x="1922132" y="290195"/>
                </a:lnTo>
                <a:lnTo>
                  <a:pt x="1907743" y="290195"/>
                </a:lnTo>
                <a:lnTo>
                  <a:pt x="1905876" y="292735"/>
                </a:lnTo>
                <a:lnTo>
                  <a:pt x="1904720" y="292735"/>
                </a:lnTo>
                <a:lnTo>
                  <a:pt x="1902701" y="291465"/>
                </a:lnTo>
                <a:lnTo>
                  <a:pt x="1902307" y="291465"/>
                </a:lnTo>
                <a:lnTo>
                  <a:pt x="1900567" y="290195"/>
                </a:lnTo>
                <a:lnTo>
                  <a:pt x="1896491" y="290195"/>
                </a:lnTo>
                <a:lnTo>
                  <a:pt x="1894789" y="291465"/>
                </a:lnTo>
                <a:lnTo>
                  <a:pt x="1891093" y="291465"/>
                </a:lnTo>
                <a:lnTo>
                  <a:pt x="1887931" y="290195"/>
                </a:lnTo>
                <a:lnTo>
                  <a:pt x="1886331" y="290195"/>
                </a:lnTo>
                <a:lnTo>
                  <a:pt x="1883778" y="291465"/>
                </a:lnTo>
                <a:lnTo>
                  <a:pt x="1882800" y="291465"/>
                </a:lnTo>
                <a:lnTo>
                  <a:pt x="1880552" y="290195"/>
                </a:lnTo>
                <a:lnTo>
                  <a:pt x="1870862" y="290195"/>
                </a:lnTo>
                <a:lnTo>
                  <a:pt x="1864779" y="288925"/>
                </a:lnTo>
                <a:lnTo>
                  <a:pt x="1858429" y="290195"/>
                </a:lnTo>
                <a:lnTo>
                  <a:pt x="1792236" y="290195"/>
                </a:lnTo>
                <a:lnTo>
                  <a:pt x="1790865" y="288925"/>
                </a:lnTo>
                <a:lnTo>
                  <a:pt x="1788693" y="287655"/>
                </a:lnTo>
                <a:lnTo>
                  <a:pt x="1787817" y="288925"/>
                </a:lnTo>
                <a:lnTo>
                  <a:pt x="1785289" y="288925"/>
                </a:lnTo>
                <a:lnTo>
                  <a:pt x="1780781" y="290195"/>
                </a:lnTo>
                <a:lnTo>
                  <a:pt x="1771904" y="290195"/>
                </a:lnTo>
                <a:lnTo>
                  <a:pt x="1770507" y="288925"/>
                </a:lnTo>
                <a:lnTo>
                  <a:pt x="1768322" y="287655"/>
                </a:lnTo>
                <a:lnTo>
                  <a:pt x="1767420" y="287655"/>
                </a:lnTo>
                <a:lnTo>
                  <a:pt x="1764601" y="290195"/>
                </a:lnTo>
                <a:lnTo>
                  <a:pt x="1762467" y="290195"/>
                </a:lnTo>
                <a:lnTo>
                  <a:pt x="1760042" y="288925"/>
                </a:lnTo>
                <a:lnTo>
                  <a:pt x="1758124" y="288925"/>
                </a:lnTo>
                <a:lnTo>
                  <a:pt x="1756778" y="287655"/>
                </a:lnTo>
                <a:lnTo>
                  <a:pt x="1753920" y="290195"/>
                </a:lnTo>
                <a:lnTo>
                  <a:pt x="1752371" y="290195"/>
                </a:lnTo>
                <a:lnTo>
                  <a:pt x="1749729" y="288925"/>
                </a:lnTo>
                <a:lnTo>
                  <a:pt x="1746783" y="288925"/>
                </a:lnTo>
                <a:lnTo>
                  <a:pt x="1744357" y="287655"/>
                </a:lnTo>
                <a:lnTo>
                  <a:pt x="1736458" y="287655"/>
                </a:lnTo>
                <a:lnTo>
                  <a:pt x="1734312" y="288925"/>
                </a:lnTo>
                <a:lnTo>
                  <a:pt x="1733423" y="290195"/>
                </a:lnTo>
                <a:lnTo>
                  <a:pt x="1727276" y="290195"/>
                </a:lnTo>
                <a:lnTo>
                  <a:pt x="1725168" y="288925"/>
                </a:lnTo>
                <a:lnTo>
                  <a:pt x="1722793" y="288925"/>
                </a:lnTo>
                <a:lnTo>
                  <a:pt x="1721154" y="287655"/>
                </a:lnTo>
                <a:lnTo>
                  <a:pt x="1653781" y="287655"/>
                </a:lnTo>
                <a:lnTo>
                  <a:pt x="1652054" y="286385"/>
                </a:lnTo>
                <a:lnTo>
                  <a:pt x="1651584" y="286385"/>
                </a:lnTo>
                <a:lnTo>
                  <a:pt x="1650174" y="287655"/>
                </a:lnTo>
                <a:lnTo>
                  <a:pt x="1614881" y="287655"/>
                </a:lnTo>
                <a:lnTo>
                  <a:pt x="1612607" y="286385"/>
                </a:lnTo>
                <a:lnTo>
                  <a:pt x="1611477" y="286385"/>
                </a:lnTo>
                <a:lnTo>
                  <a:pt x="1609775" y="287655"/>
                </a:lnTo>
                <a:lnTo>
                  <a:pt x="1609229" y="287655"/>
                </a:lnTo>
                <a:lnTo>
                  <a:pt x="1607477" y="286385"/>
                </a:lnTo>
                <a:lnTo>
                  <a:pt x="1606359" y="286385"/>
                </a:lnTo>
                <a:lnTo>
                  <a:pt x="1604454" y="287655"/>
                </a:lnTo>
                <a:lnTo>
                  <a:pt x="1594802" y="287655"/>
                </a:lnTo>
                <a:lnTo>
                  <a:pt x="1592580" y="286385"/>
                </a:lnTo>
                <a:lnTo>
                  <a:pt x="1585315" y="286385"/>
                </a:lnTo>
                <a:lnTo>
                  <a:pt x="1581696" y="287655"/>
                </a:lnTo>
                <a:lnTo>
                  <a:pt x="1579803" y="287655"/>
                </a:lnTo>
                <a:lnTo>
                  <a:pt x="1579270" y="286385"/>
                </a:lnTo>
                <a:lnTo>
                  <a:pt x="1578127" y="286385"/>
                </a:lnTo>
                <a:lnTo>
                  <a:pt x="1577530" y="287655"/>
                </a:lnTo>
                <a:lnTo>
                  <a:pt x="1575803" y="287655"/>
                </a:lnTo>
                <a:lnTo>
                  <a:pt x="1573784" y="286385"/>
                </a:lnTo>
                <a:lnTo>
                  <a:pt x="1570875" y="286385"/>
                </a:lnTo>
                <a:lnTo>
                  <a:pt x="1569758" y="287655"/>
                </a:lnTo>
                <a:lnTo>
                  <a:pt x="1568335" y="287655"/>
                </a:lnTo>
                <a:lnTo>
                  <a:pt x="1567548" y="286385"/>
                </a:lnTo>
                <a:lnTo>
                  <a:pt x="1566062" y="287655"/>
                </a:lnTo>
                <a:lnTo>
                  <a:pt x="1565452" y="287655"/>
                </a:lnTo>
                <a:lnTo>
                  <a:pt x="1564347" y="286385"/>
                </a:lnTo>
                <a:lnTo>
                  <a:pt x="1557782" y="286385"/>
                </a:lnTo>
                <a:lnTo>
                  <a:pt x="1554391" y="287655"/>
                </a:lnTo>
                <a:lnTo>
                  <a:pt x="1552003" y="287655"/>
                </a:lnTo>
                <a:lnTo>
                  <a:pt x="1549971" y="286385"/>
                </a:lnTo>
                <a:lnTo>
                  <a:pt x="1548244" y="286385"/>
                </a:lnTo>
                <a:lnTo>
                  <a:pt x="1544789" y="287655"/>
                </a:lnTo>
                <a:lnTo>
                  <a:pt x="1542999" y="287655"/>
                </a:lnTo>
                <a:lnTo>
                  <a:pt x="1539036" y="286385"/>
                </a:lnTo>
                <a:lnTo>
                  <a:pt x="1529003" y="286385"/>
                </a:lnTo>
                <a:lnTo>
                  <a:pt x="1527302" y="287655"/>
                </a:lnTo>
                <a:lnTo>
                  <a:pt x="1526755" y="287655"/>
                </a:lnTo>
                <a:lnTo>
                  <a:pt x="1525079" y="286385"/>
                </a:lnTo>
                <a:lnTo>
                  <a:pt x="1518424" y="286385"/>
                </a:lnTo>
                <a:lnTo>
                  <a:pt x="1516227" y="287655"/>
                </a:lnTo>
                <a:lnTo>
                  <a:pt x="1515833" y="287655"/>
                </a:lnTo>
                <a:lnTo>
                  <a:pt x="1514970" y="286385"/>
                </a:lnTo>
                <a:lnTo>
                  <a:pt x="1514424" y="286385"/>
                </a:lnTo>
                <a:lnTo>
                  <a:pt x="1512989" y="287655"/>
                </a:lnTo>
                <a:lnTo>
                  <a:pt x="1512150" y="287655"/>
                </a:lnTo>
                <a:lnTo>
                  <a:pt x="1509229" y="286385"/>
                </a:lnTo>
                <a:lnTo>
                  <a:pt x="1507134" y="286385"/>
                </a:lnTo>
                <a:lnTo>
                  <a:pt x="1503845" y="287655"/>
                </a:lnTo>
                <a:lnTo>
                  <a:pt x="1500454" y="286385"/>
                </a:lnTo>
                <a:lnTo>
                  <a:pt x="1490776" y="286385"/>
                </a:lnTo>
                <a:lnTo>
                  <a:pt x="1488605" y="287655"/>
                </a:lnTo>
                <a:lnTo>
                  <a:pt x="1483156" y="287655"/>
                </a:lnTo>
                <a:lnTo>
                  <a:pt x="1481188" y="286385"/>
                </a:lnTo>
                <a:lnTo>
                  <a:pt x="1480337" y="286385"/>
                </a:lnTo>
                <a:lnTo>
                  <a:pt x="1478216" y="287655"/>
                </a:lnTo>
                <a:lnTo>
                  <a:pt x="1474978" y="286385"/>
                </a:lnTo>
                <a:lnTo>
                  <a:pt x="1467027" y="286385"/>
                </a:lnTo>
                <a:lnTo>
                  <a:pt x="1466519" y="287655"/>
                </a:lnTo>
                <a:lnTo>
                  <a:pt x="1467142" y="288925"/>
                </a:lnTo>
                <a:lnTo>
                  <a:pt x="1463852" y="288925"/>
                </a:lnTo>
                <a:lnTo>
                  <a:pt x="1462862" y="287655"/>
                </a:lnTo>
                <a:lnTo>
                  <a:pt x="1460461" y="286385"/>
                </a:lnTo>
                <a:lnTo>
                  <a:pt x="1457502" y="286385"/>
                </a:lnTo>
                <a:lnTo>
                  <a:pt x="1456969" y="287655"/>
                </a:lnTo>
                <a:lnTo>
                  <a:pt x="1454696" y="287655"/>
                </a:lnTo>
                <a:lnTo>
                  <a:pt x="1453921" y="286385"/>
                </a:lnTo>
                <a:lnTo>
                  <a:pt x="1452105" y="286385"/>
                </a:lnTo>
                <a:lnTo>
                  <a:pt x="1451292" y="287655"/>
                </a:lnTo>
                <a:lnTo>
                  <a:pt x="1448650" y="287655"/>
                </a:lnTo>
                <a:lnTo>
                  <a:pt x="1446212" y="286385"/>
                </a:lnTo>
                <a:lnTo>
                  <a:pt x="1421231" y="286385"/>
                </a:lnTo>
                <a:lnTo>
                  <a:pt x="1419644" y="287655"/>
                </a:lnTo>
                <a:lnTo>
                  <a:pt x="1414221" y="287655"/>
                </a:lnTo>
                <a:lnTo>
                  <a:pt x="1412278" y="288925"/>
                </a:lnTo>
                <a:lnTo>
                  <a:pt x="1408760" y="288925"/>
                </a:lnTo>
                <a:lnTo>
                  <a:pt x="1406804" y="286385"/>
                </a:lnTo>
                <a:lnTo>
                  <a:pt x="1403438" y="285115"/>
                </a:lnTo>
                <a:lnTo>
                  <a:pt x="1402448" y="285115"/>
                </a:lnTo>
                <a:lnTo>
                  <a:pt x="1398816" y="286385"/>
                </a:lnTo>
                <a:lnTo>
                  <a:pt x="1396390" y="286385"/>
                </a:lnTo>
                <a:lnTo>
                  <a:pt x="1393253" y="285115"/>
                </a:lnTo>
                <a:lnTo>
                  <a:pt x="1390408" y="285115"/>
                </a:lnTo>
                <a:lnTo>
                  <a:pt x="1389329" y="286385"/>
                </a:lnTo>
                <a:lnTo>
                  <a:pt x="1386509" y="286385"/>
                </a:lnTo>
                <a:lnTo>
                  <a:pt x="1385316" y="287655"/>
                </a:lnTo>
                <a:lnTo>
                  <a:pt x="1383169" y="287655"/>
                </a:lnTo>
                <a:lnTo>
                  <a:pt x="1380959" y="286385"/>
                </a:lnTo>
                <a:lnTo>
                  <a:pt x="1378978" y="286385"/>
                </a:lnTo>
                <a:lnTo>
                  <a:pt x="1376337" y="285115"/>
                </a:lnTo>
                <a:lnTo>
                  <a:pt x="1373987" y="285115"/>
                </a:lnTo>
                <a:lnTo>
                  <a:pt x="1373416" y="286385"/>
                </a:lnTo>
                <a:lnTo>
                  <a:pt x="1371244" y="285115"/>
                </a:lnTo>
                <a:lnTo>
                  <a:pt x="1363256" y="285115"/>
                </a:lnTo>
                <a:lnTo>
                  <a:pt x="1362710" y="286385"/>
                </a:lnTo>
                <a:lnTo>
                  <a:pt x="1360043" y="286385"/>
                </a:lnTo>
                <a:lnTo>
                  <a:pt x="1355610" y="285115"/>
                </a:lnTo>
                <a:lnTo>
                  <a:pt x="1340980" y="285115"/>
                </a:lnTo>
                <a:lnTo>
                  <a:pt x="1336903" y="286385"/>
                </a:lnTo>
                <a:lnTo>
                  <a:pt x="1334452" y="286385"/>
                </a:lnTo>
                <a:lnTo>
                  <a:pt x="1331264" y="285115"/>
                </a:lnTo>
                <a:lnTo>
                  <a:pt x="1322971" y="285115"/>
                </a:lnTo>
                <a:lnTo>
                  <a:pt x="1322285" y="286385"/>
                </a:lnTo>
                <a:lnTo>
                  <a:pt x="1320215" y="285115"/>
                </a:lnTo>
                <a:lnTo>
                  <a:pt x="1318437" y="283845"/>
                </a:lnTo>
                <a:lnTo>
                  <a:pt x="1309878" y="285115"/>
                </a:lnTo>
                <a:lnTo>
                  <a:pt x="1303172" y="283845"/>
                </a:lnTo>
                <a:lnTo>
                  <a:pt x="1294612" y="285115"/>
                </a:lnTo>
                <a:lnTo>
                  <a:pt x="1292898" y="283845"/>
                </a:lnTo>
                <a:lnTo>
                  <a:pt x="1289215" y="282575"/>
                </a:lnTo>
                <a:lnTo>
                  <a:pt x="1287094" y="282575"/>
                </a:lnTo>
                <a:lnTo>
                  <a:pt x="1284782" y="283845"/>
                </a:lnTo>
                <a:lnTo>
                  <a:pt x="1282420" y="283845"/>
                </a:lnTo>
                <a:lnTo>
                  <a:pt x="1279664" y="282575"/>
                </a:lnTo>
                <a:lnTo>
                  <a:pt x="1272946" y="282575"/>
                </a:lnTo>
                <a:lnTo>
                  <a:pt x="1271257" y="281305"/>
                </a:lnTo>
                <a:lnTo>
                  <a:pt x="1270787" y="281305"/>
                </a:lnTo>
                <a:lnTo>
                  <a:pt x="1269784" y="282575"/>
                </a:lnTo>
                <a:lnTo>
                  <a:pt x="1269288" y="282575"/>
                </a:lnTo>
                <a:lnTo>
                  <a:pt x="1267917" y="283845"/>
                </a:lnTo>
                <a:lnTo>
                  <a:pt x="1266837" y="285115"/>
                </a:lnTo>
                <a:lnTo>
                  <a:pt x="1265555" y="285115"/>
                </a:lnTo>
                <a:lnTo>
                  <a:pt x="1259446" y="283845"/>
                </a:lnTo>
                <a:lnTo>
                  <a:pt x="1257960" y="283845"/>
                </a:lnTo>
                <a:lnTo>
                  <a:pt x="1256030" y="282575"/>
                </a:lnTo>
                <a:lnTo>
                  <a:pt x="1245146" y="282575"/>
                </a:lnTo>
                <a:lnTo>
                  <a:pt x="1242275" y="281305"/>
                </a:lnTo>
                <a:lnTo>
                  <a:pt x="1239354" y="281305"/>
                </a:lnTo>
                <a:lnTo>
                  <a:pt x="1239088" y="282575"/>
                </a:lnTo>
                <a:lnTo>
                  <a:pt x="1234668" y="282575"/>
                </a:lnTo>
                <a:lnTo>
                  <a:pt x="1232496" y="281305"/>
                </a:lnTo>
                <a:lnTo>
                  <a:pt x="1231353" y="281305"/>
                </a:lnTo>
                <a:lnTo>
                  <a:pt x="1230909" y="280035"/>
                </a:lnTo>
                <a:lnTo>
                  <a:pt x="1283271" y="280035"/>
                </a:lnTo>
                <a:lnTo>
                  <a:pt x="1285557" y="281305"/>
                </a:lnTo>
                <a:lnTo>
                  <a:pt x="1314450" y="281305"/>
                </a:lnTo>
                <a:lnTo>
                  <a:pt x="1316151" y="280035"/>
                </a:lnTo>
                <a:lnTo>
                  <a:pt x="1317256" y="280035"/>
                </a:lnTo>
                <a:lnTo>
                  <a:pt x="1319250" y="281305"/>
                </a:lnTo>
                <a:lnTo>
                  <a:pt x="1322260" y="281305"/>
                </a:lnTo>
                <a:lnTo>
                  <a:pt x="1323695" y="280035"/>
                </a:lnTo>
                <a:lnTo>
                  <a:pt x="1324546" y="280035"/>
                </a:lnTo>
                <a:lnTo>
                  <a:pt x="1327810" y="281305"/>
                </a:lnTo>
                <a:lnTo>
                  <a:pt x="1330172" y="281305"/>
                </a:lnTo>
                <a:lnTo>
                  <a:pt x="1333106" y="280035"/>
                </a:lnTo>
                <a:lnTo>
                  <a:pt x="1334516" y="280035"/>
                </a:lnTo>
                <a:lnTo>
                  <a:pt x="1334808" y="281305"/>
                </a:lnTo>
                <a:lnTo>
                  <a:pt x="1339316" y="281305"/>
                </a:lnTo>
                <a:lnTo>
                  <a:pt x="1342783" y="280035"/>
                </a:lnTo>
                <a:lnTo>
                  <a:pt x="1344180" y="280035"/>
                </a:lnTo>
                <a:lnTo>
                  <a:pt x="1346403" y="281305"/>
                </a:lnTo>
                <a:lnTo>
                  <a:pt x="1424990" y="281305"/>
                </a:lnTo>
                <a:lnTo>
                  <a:pt x="1427670" y="278765"/>
                </a:lnTo>
                <a:lnTo>
                  <a:pt x="1428927" y="280035"/>
                </a:lnTo>
                <a:lnTo>
                  <a:pt x="1430680" y="280035"/>
                </a:lnTo>
                <a:lnTo>
                  <a:pt x="1432255" y="281305"/>
                </a:lnTo>
                <a:lnTo>
                  <a:pt x="1446504" y="281305"/>
                </a:lnTo>
                <a:lnTo>
                  <a:pt x="1447584" y="280035"/>
                </a:lnTo>
                <a:lnTo>
                  <a:pt x="1449793" y="280035"/>
                </a:lnTo>
                <a:lnTo>
                  <a:pt x="1450873" y="281305"/>
                </a:lnTo>
                <a:lnTo>
                  <a:pt x="1483398" y="281305"/>
                </a:lnTo>
                <a:lnTo>
                  <a:pt x="1486217" y="280035"/>
                </a:lnTo>
                <a:lnTo>
                  <a:pt x="1487716" y="280035"/>
                </a:lnTo>
                <a:lnTo>
                  <a:pt x="1490497" y="281305"/>
                </a:lnTo>
                <a:lnTo>
                  <a:pt x="1512671" y="281305"/>
                </a:lnTo>
                <a:lnTo>
                  <a:pt x="1514119" y="282575"/>
                </a:lnTo>
                <a:lnTo>
                  <a:pt x="1514627" y="282575"/>
                </a:lnTo>
                <a:lnTo>
                  <a:pt x="1516621" y="281305"/>
                </a:lnTo>
                <a:lnTo>
                  <a:pt x="1544002" y="281305"/>
                </a:lnTo>
                <a:lnTo>
                  <a:pt x="1545640" y="282575"/>
                </a:lnTo>
                <a:lnTo>
                  <a:pt x="1546250" y="282575"/>
                </a:lnTo>
                <a:lnTo>
                  <a:pt x="1547698" y="281305"/>
                </a:lnTo>
                <a:lnTo>
                  <a:pt x="1548599" y="281305"/>
                </a:lnTo>
                <a:lnTo>
                  <a:pt x="1550352" y="282575"/>
                </a:lnTo>
                <a:lnTo>
                  <a:pt x="1558671" y="282575"/>
                </a:lnTo>
                <a:lnTo>
                  <a:pt x="1559636" y="281305"/>
                </a:lnTo>
                <a:lnTo>
                  <a:pt x="1560296" y="280035"/>
                </a:lnTo>
                <a:lnTo>
                  <a:pt x="1562823" y="281305"/>
                </a:lnTo>
                <a:lnTo>
                  <a:pt x="1564157" y="281305"/>
                </a:lnTo>
                <a:lnTo>
                  <a:pt x="1566672" y="282575"/>
                </a:lnTo>
                <a:lnTo>
                  <a:pt x="1568069" y="282575"/>
                </a:lnTo>
                <a:lnTo>
                  <a:pt x="1569542" y="281305"/>
                </a:lnTo>
                <a:lnTo>
                  <a:pt x="1585645" y="281305"/>
                </a:lnTo>
                <a:lnTo>
                  <a:pt x="1586217" y="282575"/>
                </a:lnTo>
                <a:lnTo>
                  <a:pt x="1600085" y="282575"/>
                </a:lnTo>
                <a:lnTo>
                  <a:pt x="1601698" y="281305"/>
                </a:lnTo>
                <a:lnTo>
                  <a:pt x="1603197" y="282575"/>
                </a:lnTo>
                <a:lnTo>
                  <a:pt x="1605508" y="282575"/>
                </a:lnTo>
                <a:lnTo>
                  <a:pt x="1606346" y="281305"/>
                </a:lnTo>
                <a:lnTo>
                  <a:pt x="1608988" y="282575"/>
                </a:lnTo>
                <a:lnTo>
                  <a:pt x="1610753" y="282575"/>
                </a:lnTo>
                <a:lnTo>
                  <a:pt x="1613065" y="281305"/>
                </a:lnTo>
                <a:lnTo>
                  <a:pt x="1613585" y="281305"/>
                </a:lnTo>
                <a:lnTo>
                  <a:pt x="1615274" y="282575"/>
                </a:lnTo>
                <a:lnTo>
                  <a:pt x="1621980" y="282575"/>
                </a:lnTo>
                <a:lnTo>
                  <a:pt x="1624736" y="281305"/>
                </a:lnTo>
                <a:lnTo>
                  <a:pt x="1625688" y="281305"/>
                </a:lnTo>
                <a:lnTo>
                  <a:pt x="1627924" y="282575"/>
                </a:lnTo>
                <a:lnTo>
                  <a:pt x="1694942" y="282575"/>
                </a:lnTo>
                <a:lnTo>
                  <a:pt x="1695818" y="283845"/>
                </a:lnTo>
                <a:lnTo>
                  <a:pt x="1700047" y="283845"/>
                </a:lnTo>
                <a:lnTo>
                  <a:pt x="1707997" y="282575"/>
                </a:lnTo>
                <a:lnTo>
                  <a:pt x="1715008" y="282575"/>
                </a:lnTo>
                <a:lnTo>
                  <a:pt x="1722615" y="283845"/>
                </a:lnTo>
                <a:lnTo>
                  <a:pt x="1724888" y="283845"/>
                </a:lnTo>
                <a:lnTo>
                  <a:pt x="1726018" y="285115"/>
                </a:lnTo>
                <a:lnTo>
                  <a:pt x="1733092" y="285115"/>
                </a:lnTo>
                <a:lnTo>
                  <a:pt x="1734235" y="283845"/>
                </a:lnTo>
                <a:lnTo>
                  <a:pt x="1737893" y="283845"/>
                </a:lnTo>
                <a:lnTo>
                  <a:pt x="1738757" y="285115"/>
                </a:lnTo>
                <a:lnTo>
                  <a:pt x="1753095" y="285115"/>
                </a:lnTo>
                <a:lnTo>
                  <a:pt x="1753730" y="283845"/>
                </a:lnTo>
                <a:lnTo>
                  <a:pt x="1756537" y="283845"/>
                </a:lnTo>
                <a:lnTo>
                  <a:pt x="1758530" y="285115"/>
                </a:lnTo>
                <a:lnTo>
                  <a:pt x="1829574" y="285115"/>
                </a:lnTo>
                <a:lnTo>
                  <a:pt x="1831428" y="283845"/>
                </a:lnTo>
                <a:lnTo>
                  <a:pt x="1834527" y="283845"/>
                </a:lnTo>
                <a:lnTo>
                  <a:pt x="1835899" y="285115"/>
                </a:lnTo>
                <a:lnTo>
                  <a:pt x="1884692" y="285115"/>
                </a:lnTo>
                <a:lnTo>
                  <a:pt x="1886661" y="286385"/>
                </a:lnTo>
                <a:lnTo>
                  <a:pt x="1887550" y="286385"/>
                </a:lnTo>
                <a:lnTo>
                  <a:pt x="1888680" y="285115"/>
                </a:lnTo>
                <a:lnTo>
                  <a:pt x="1891563" y="283845"/>
                </a:lnTo>
                <a:lnTo>
                  <a:pt x="1896719" y="285115"/>
                </a:lnTo>
                <a:lnTo>
                  <a:pt x="1897011" y="285115"/>
                </a:lnTo>
                <a:lnTo>
                  <a:pt x="1898904" y="286385"/>
                </a:lnTo>
                <a:lnTo>
                  <a:pt x="1906104" y="286385"/>
                </a:lnTo>
                <a:lnTo>
                  <a:pt x="1909838" y="285115"/>
                </a:lnTo>
                <a:lnTo>
                  <a:pt x="1912023" y="285115"/>
                </a:lnTo>
                <a:lnTo>
                  <a:pt x="1915490" y="286385"/>
                </a:lnTo>
                <a:lnTo>
                  <a:pt x="2009686" y="286385"/>
                </a:lnTo>
                <a:lnTo>
                  <a:pt x="2011095" y="287655"/>
                </a:lnTo>
                <a:lnTo>
                  <a:pt x="2014804" y="287655"/>
                </a:lnTo>
                <a:lnTo>
                  <a:pt x="2015934" y="286385"/>
                </a:lnTo>
                <a:lnTo>
                  <a:pt x="2022614" y="286385"/>
                </a:lnTo>
                <a:lnTo>
                  <a:pt x="2024900" y="287655"/>
                </a:lnTo>
                <a:lnTo>
                  <a:pt x="2026056" y="287655"/>
                </a:lnTo>
                <a:lnTo>
                  <a:pt x="2028431" y="286385"/>
                </a:lnTo>
                <a:lnTo>
                  <a:pt x="2030209" y="286385"/>
                </a:lnTo>
                <a:lnTo>
                  <a:pt x="2032774" y="287655"/>
                </a:lnTo>
                <a:lnTo>
                  <a:pt x="2033689" y="287655"/>
                </a:lnTo>
                <a:lnTo>
                  <a:pt x="2035924" y="286385"/>
                </a:lnTo>
                <a:lnTo>
                  <a:pt x="2045296" y="286385"/>
                </a:lnTo>
                <a:lnTo>
                  <a:pt x="2047214" y="287655"/>
                </a:lnTo>
                <a:lnTo>
                  <a:pt x="2054453" y="287655"/>
                </a:lnTo>
                <a:lnTo>
                  <a:pt x="2057641" y="286385"/>
                </a:lnTo>
                <a:lnTo>
                  <a:pt x="2060282" y="286385"/>
                </a:lnTo>
                <a:lnTo>
                  <a:pt x="2063788" y="287655"/>
                </a:lnTo>
                <a:lnTo>
                  <a:pt x="2076246" y="287655"/>
                </a:lnTo>
                <a:lnTo>
                  <a:pt x="2080526" y="288925"/>
                </a:lnTo>
                <a:lnTo>
                  <a:pt x="2089365" y="287655"/>
                </a:lnTo>
                <a:lnTo>
                  <a:pt x="2093912" y="288925"/>
                </a:lnTo>
                <a:lnTo>
                  <a:pt x="2100313" y="287655"/>
                </a:lnTo>
                <a:lnTo>
                  <a:pt x="2104580" y="288925"/>
                </a:lnTo>
                <a:lnTo>
                  <a:pt x="2107996" y="288925"/>
                </a:lnTo>
                <a:lnTo>
                  <a:pt x="2110689" y="287655"/>
                </a:lnTo>
                <a:lnTo>
                  <a:pt x="2112175" y="287655"/>
                </a:lnTo>
                <a:lnTo>
                  <a:pt x="2114740" y="288925"/>
                </a:lnTo>
                <a:lnTo>
                  <a:pt x="2115845" y="290195"/>
                </a:lnTo>
                <a:lnTo>
                  <a:pt x="2160701" y="290195"/>
                </a:lnTo>
                <a:lnTo>
                  <a:pt x="2162403" y="291465"/>
                </a:lnTo>
                <a:lnTo>
                  <a:pt x="2162911" y="291465"/>
                </a:lnTo>
                <a:lnTo>
                  <a:pt x="2165273" y="290195"/>
                </a:lnTo>
                <a:lnTo>
                  <a:pt x="2167064" y="290195"/>
                </a:lnTo>
                <a:lnTo>
                  <a:pt x="2169439" y="291465"/>
                </a:lnTo>
                <a:lnTo>
                  <a:pt x="2169960" y="291465"/>
                </a:lnTo>
                <a:lnTo>
                  <a:pt x="2172258" y="290195"/>
                </a:lnTo>
                <a:lnTo>
                  <a:pt x="2178088" y="290195"/>
                </a:lnTo>
                <a:lnTo>
                  <a:pt x="2180615" y="291465"/>
                </a:lnTo>
                <a:lnTo>
                  <a:pt x="2180996" y="291465"/>
                </a:lnTo>
                <a:lnTo>
                  <a:pt x="2182482" y="290195"/>
                </a:lnTo>
                <a:lnTo>
                  <a:pt x="2183587" y="290195"/>
                </a:lnTo>
                <a:lnTo>
                  <a:pt x="2185251" y="291465"/>
                </a:lnTo>
                <a:lnTo>
                  <a:pt x="2218829" y="291465"/>
                </a:lnTo>
                <a:lnTo>
                  <a:pt x="2222220" y="292735"/>
                </a:lnTo>
                <a:lnTo>
                  <a:pt x="2225179" y="292735"/>
                </a:lnTo>
                <a:lnTo>
                  <a:pt x="2227516" y="291465"/>
                </a:lnTo>
                <a:lnTo>
                  <a:pt x="2229574" y="291465"/>
                </a:lnTo>
                <a:lnTo>
                  <a:pt x="2232418" y="292735"/>
                </a:lnTo>
                <a:lnTo>
                  <a:pt x="2276221" y="292735"/>
                </a:lnTo>
                <a:lnTo>
                  <a:pt x="2277897" y="291465"/>
                </a:lnTo>
                <a:lnTo>
                  <a:pt x="2278875" y="291465"/>
                </a:lnTo>
                <a:lnTo>
                  <a:pt x="2281351" y="292735"/>
                </a:lnTo>
                <a:lnTo>
                  <a:pt x="2283091" y="292735"/>
                </a:lnTo>
                <a:lnTo>
                  <a:pt x="2292870" y="294005"/>
                </a:lnTo>
                <a:lnTo>
                  <a:pt x="2299271" y="292735"/>
                </a:lnTo>
                <a:lnTo>
                  <a:pt x="2301710" y="294005"/>
                </a:lnTo>
                <a:lnTo>
                  <a:pt x="2306002" y="292735"/>
                </a:lnTo>
                <a:lnTo>
                  <a:pt x="2307806" y="294005"/>
                </a:lnTo>
                <a:lnTo>
                  <a:pt x="2310765" y="294005"/>
                </a:lnTo>
                <a:lnTo>
                  <a:pt x="2313241" y="292735"/>
                </a:lnTo>
                <a:lnTo>
                  <a:pt x="2315426" y="294005"/>
                </a:lnTo>
                <a:lnTo>
                  <a:pt x="2318766" y="292735"/>
                </a:lnTo>
                <a:lnTo>
                  <a:pt x="2319921" y="294005"/>
                </a:lnTo>
                <a:lnTo>
                  <a:pt x="2323388" y="295275"/>
                </a:lnTo>
                <a:lnTo>
                  <a:pt x="2325763" y="295275"/>
                </a:lnTo>
                <a:lnTo>
                  <a:pt x="2329624" y="294005"/>
                </a:lnTo>
                <a:lnTo>
                  <a:pt x="2330996" y="294005"/>
                </a:lnTo>
                <a:lnTo>
                  <a:pt x="2334171" y="295275"/>
                </a:lnTo>
                <a:lnTo>
                  <a:pt x="2335161" y="295275"/>
                </a:lnTo>
                <a:lnTo>
                  <a:pt x="2337993" y="294005"/>
                </a:lnTo>
                <a:lnTo>
                  <a:pt x="2339175" y="294005"/>
                </a:lnTo>
                <a:lnTo>
                  <a:pt x="2342934" y="295275"/>
                </a:lnTo>
                <a:lnTo>
                  <a:pt x="2348992" y="295275"/>
                </a:lnTo>
                <a:lnTo>
                  <a:pt x="2349589" y="294005"/>
                </a:lnTo>
                <a:lnTo>
                  <a:pt x="2352992" y="294005"/>
                </a:lnTo>
                <a:lnTo>
                  <a:pt x="2355431" y="292735"/>
                </a:lnTo>
                <a:lnTo>
                  <a:pt x="2356345" y="294005"/>
                </a:lnTo>
                <a:lnTo>
                  <a:pt x="2362517" y="294005"/>
                </a:lnTo>
                <a:lnTo>
                  <a:pt x="2365387" y="295275"/>
                </a:lnTo>
                <a:lnTo>
                  <a:pt x="2367711" y="295275"/>
                </a:lnTo>
                <a:lnTo>
                  <a:pt x="2371814" y="294005"/>
                </a:lnTo>
                <a:lnTo>
                  <a:pt x="2379459" y="294005"/>
                </a:lnTo>
                <a:lnTo>
                  <a:pt x="2380843" y="295275"/>
                </a:lnTo>
                <a:lnTo>
                  <a:pt x="2388095" y="295275"/>
                </a:lnTo>
                <a:lnTo>
                  <a:pt x="2392642" y="292735"/>
                </a:lnTo>
                <a:lnTo>
                  <a:pt x="2394280" y="294005"/>
                </a:lnTo>
                <a:lnTo>
                  <a:pt x="2397048" y="292735"/>
                </a:lnTo>
                <a:lnTo>
                  <a:pt x="2398230" y="294005"/>
                </a:lnTo>
                <a:lnTo>
                  <a:pt x="2401951" y="295275"/>
                </a:lnTo>
                <a:lnTo>
                  <a:pt x="2404580" y="295275"/>
                </a:lnTo>
                <a:lnTo>
                  <a:pt x="2407475" y="294005"/>
                </a:lnTo>
                <a:lnTo>
                  <a:pt x="2408669" y="294005"/>
                </a:lnTo>
                <a:lnTo>
                  <a:pt x="2410104" y="295275"/>
                </a:lnTo>
                <a:lnTo>
                  <a:pt x="2411234" y="295275"/>
                </a:lnTo>
                <a:lnTo>
                  <a:pt x="2414092" y="294005"/>
                </a:lnTo>
                <a:lnTo>
                  <a:pt x="2415883" y="292735"/>
                </a:lnTo>
                <a:lnTo>
                  <a:pt x="2417673" y="294005"/>
                </a:lnTo>
                <a:lnTo>
                  <a:pt x="2419375" y="295275"/>
                </a:lnTo>
                <a:lnTo>
                  <a:pt x="2420251" y="295275"/>
                </a:lnTo>
                <a:lnTo>
                  <a:pt x="2422233" y="294005"/>
                </a:lnTo>
                <a:lnTo>
                  <a:pt x="2440470" y="294005"/>
                </a:lnTo>
                <a:lnTo>
                  <a:pt x="2443238" y="295275"/>
                </a:lnTo>
                <a:lnTo>
                  <a:pt x="2460625" y="295275"/>
                </a:lnTo>
                <a:lnTo>
                  <a:pt x="2462593" y="294005"/>
                </a:lnTo>
                <a:lnTo>
                  <a:pt x="2472639" y="294005"/>
                </a:lnTo>
                <a:lnTo>
                  <a:pt x="2474468" y="292735"/>
                </a:lnTo>
                <a:lnTo>
                  <a:pt x="2480907" y="292735"/>
                </a:lnTo>
                <a:lnTo>
                  <a:pt x="2482786" y="291465"/>
                </a:lnTo>
                <a:lnTo>
                  <a:pt x="2495956" y="291465"/>
                </a:lnTo>
                <a:lnTo>
                  <a:pt x="2497480" y="288925"/>
                </a:lnTo>
                <a:lnTo>
                  <a:pt x="2498979" y="287655"/>
                </a:lnTo>
                <a:lnTo>
                  <a:pt x="2500706" y="288925"/>
                </a:lnTo>
                <a:lnTo>
                  <a:pt x="2502141" y="288925"/>
                </a:lnTo>
                <a:lnTo>
                  <a:pt x="2502738" y="290195"/>
                </a:lnTo>
                <a:lnTo>
                  <a:pt x="2503932" y="290195"/>
                </a:lnTo>
                <a:lnTo>
                  <a:pt x="2504529" y="291465"/>
                </a:lnTo>
                <a:lnTo>
                  <a:pt x="2505595" y="290195"/>
                </a:lnTo>
                <a:lnTo>
                  <a:pt x="2505799" y="290195"/>
                </a:lnTo>
                <a:lnTo>
                  <a:pt x="2506586" y="288925"/>
                </a:lnTo>
                <a:lnTo>
                  <a:pt x="2507424" y="288925"/>
                </a:lnTo>
                <a:lnTo>
                  <a:pt x="2510498" y="287655"/>
                </a:lnTo>
                <a:lnTo>
                  <a:pt x="2512631" y="287655"/>
                </a:lnTo>
                <a:lnTo>
                  <a:pt x="2515654" y="288925"/>
                </a:lnTo>
                <a:lnTo>
                  <a:pt x="2516441" y="288925"/>
                </a:lnTo>
                <a:lnTo>
                  <a:pt x="2516860" y="290195"/>
                </a:lnTo>
                <a:lnTo>
                  <a:pt x="2518448" y="290195"/>
                </a:lnTo>
                <a:lnTo>
                  <a:pt x="2518714" y="287655"/>
                </a:lnTo>
                <a:lnTo>
                  <a:pt x="2517648" y="286385"/>
                </a:lnTo>
                <a:lnTo>
                  <a:pt x="2509380" y="286385"/>
                </a:lnTo>
                <a:lnTo>
                  <a:pt x="2508288" y="285115"/>
                </a:lnTo>
                <a:lnTo>
                  <a:pt x="2506713" y="282575"/>
                </a:lnTo>
                <a:lnTo>
                  <a:pt x="2505557" y="282575"/>
                </a:lnTo>
                <a:lnTo>
                  <a:pt x="2501112" y="285115"/>
                </a:lnTo>
                <a:lnTo>
                  <a:pt x="2498953" y="286385"/>
                </a:lnTo>
                <a:lnTo>
                  <a:pt x="2493886" y="286385"/>
                </a:lnTo>
                <a:lnTo>
                  <a:pt x="2493886" y="288925"/>
                </a:lnTo>
                <a:lnTo>
                  <a:pt x="2492972" y="290195"/>
                </a:lnTo>
                <a:lnTo>
                  <a:pt x="2492667" y="290195"/>
                </a:lnTo>
                <a:lnTo>
                  <a:pt x="2492235" y="288925"/>
                </a:lnTo>
                <a:lnTo>
                  <a:pt x="2492781" y="287655"/>
                </a:lnTo>
                <a:lnTo>
                  <a:pt x="2493327" y="288925"/>
                </a:lnTo>
                <a:lnTo>
                  <a:pt x="2493886" y="288925"/>
                </a:lnTo>
                <a:lnTo>
                  <a:pt x="2493886" y="286385"/>
                </a:lnTo>
                <a:lnTo>
                  <a:pt x="2488590" y="286385"/>
                </a:lnTo>
                <a:lnTo>
                  <a:pt x="2486647" y="287655"/>
                </a:lnTo>
                <a:lnTo>
                  <a:pt x="2485542" y="286385"/>
                </a:lnTo>
                <a:lnTo>
                  <a:pt x="2484120" y="287655"/>
                </a:lnTo>
                <a:lnTo>
                  <a:pt x="2482456" y="287655"/>
                </a:lnTo>
                <a:lnTo>
                  <a:pt x="2481326" y="288925"/>
                </a:lnTo>
                <a:lnTo>
                  <a:pt x="2479141" y="288925"/>
                </a:lnTo>
                <a:lnTo>
                  <a:pt x="2477363" y="286385"/>
                </a:lnTo>
                <a:lnTo>
                  <a:pt x="2451493" y="286385"/>
                </a:lnTo>
                <a:lnTo>
                  <a:pt x="2448712" y="285115"/>
                </a:lnTo>
                <a:lnTo>
                  <a:pt x="2447391" y="285115"/>
                </a:lnTo>
                <a:lnTo>
                  <a:pt x="2444610" y="286385"/>
                </a:lnTo>
                <a:lnTo>
                  <a:pt x="2401125" y="286385"/>
                </a:lnTo>
                <a:lnTo>
                  <a:pt x="2400122" y="285115"/>
                </a:lnTo>
                <a:lnTo>
                  <a:pt x="2399931" y="285115"/>
                </a:lnTo>
                <a:lnTo>
                  <a:pt x="2400147" y="283845"/>
                </a:lnTo>
                <a:lnTo>
                  <a:pt x="2400376" y="283845"/>
                </a:lnTo>
                <a:lnTo>
                  <a:pt x="2401938" y="282575"/>
                </a:lnTo>
                <a:lnTo>
                  <a:pt x="2451912" y="282575"/>
                </a:lnTo>
                <a:lnTo>
                  <a:pt x="2453767" y="281305"/>
                </a:lnTo>
                <a:lnTo>
                  <a:pt x="2454694" y="281305"/>
                </a:lnTo>
                <a:lnTo>
                  <a:pt x="2456662" y="282575"/>
                </a:lnTo>
                <a:lnTo>
                  <a:pt x="2457704" y="282575"/>
                </a:lnTo>
                <a:lnTo>
                  <a:pt x="2459723" y="281305"/>
                </a:lnTo>
                <a:lnTo>
                  <a:pt x="2460650" y="281305"/>
                </a:lnTo>
                <a:lnTo>
                  <a:pt x="2462580" y="282575"/>
                </a:lnTo>
                <a:lnTo>
                  <a:pt x="2471902" y="282575"/>
                </a:lnTo>
                <a:lnTo>
                  <a:pt x="2474760" y="281305"/>
                </a:lnTo>
                <a:lnTo>
                  <a:pt x="2476550" y="281305"/>
                </a:lnTo>
                <a:lnTo>
                  <a:pt x="2478582" y="282575"/>
                </a:lnTo>
                <a:lnTo>
                  <a:pt x="2480881" y="282575"/>
                </a:lnTo>
                <a:lnTo>
                  <a:pt x="2482773" y="281305"/>
                </a:lnTo>
                <a:lnTo>
                  <a:pt x="2483878" y="281305"/>
                </a:lnTo>
                <a:lnTo>
                  <a:pt x="2486088" y="282575"/>
                </a:lnTo>
                <a:lnTo>
                  <a:pt x="2489060" y="281305"/>
                </a:lnTo>
                <a:lnTo>
                  <a:pt x="2495905" y="281305"/>
                </a:lnTo>
                <a:lnTo>
                  <a:pt x="2495791" y="280035"/>
                </a:lnTo>
                <a:lnTo>
                  <a:pt x="2494686" y="280035"/>
                </a:lnTo>
                <a:lnTo>
                  <a:pt x="2494089" y="278765"/>
                </a:lnTo>
                <a:lnTo>
                  <a:pt x="2492311" y="278765"/>
                </a:lnTo>
                <a:lnTo>
                  <a:pt x="2492832" y="277495"/>
                </a:lnTo>
                <a:lnTo>
                  <a:pt x="2497823" y="277495"/>
                </a:lnTo>
                <a:lnTo>
                  <a:pt x="2498801" y="280035"/>
                </a:lnTo>
                <a:lnTo>
                  <a:pt x="2499283" y="280035"/>
                </a:lnTo>
                <a:lnTo>
                  <a:pt x="2499715" y="281305"/>
                </a:lnTo>
                <a:lnTo>
                  <a:pt x="2565438" y="281305"/>
                </a:lnTo>
                <a:lnTo>
                  <a:pt x="2567622" y="280035"/>
                </a:lnTo>
                <a:lnTo>
                  <a:pt x="2574302" y="280035"/>
                </a:lnTo>
                <a:lnTo>
                  <a:pt x="2576055" y="277495"/>
                </a:lnTo>
                <a:lnTo>
                  <a:pt x="2578989" y="277495"/>
                </a:lnTo>
                <a:lnTo>
                  <a:pt x="2578430" y="276225"/>
                </a:lnTo>
                <a:lnTo>
                  <a:pt x="2572931" y="276225"/>
                </a:lnTo>
                <a:lnTo>
                  <a:pt x="2570543" y="277495"/>
                </a:lnTo>
                <a:lnTo>
                  <a:pt x="2565692" y="277495"/>
                </a:lnTo>
                <a:lnTo>
                  <a:pt x="2563177" y="276225"/>
                </a:lnTo>
                <a:lnTo>
                  <a:pt x="2562275" y="277495"/>
                </a:lnTo>
                <a:lnTo>
                  <a:pt x="2560523" y="277495"/>
                </a:lnTo>
                <a:lnTo>
                  <a:pt x="2559888" y="276225"/>
                </a:lnTo>
                <a:lnTo>
                  <a:pt x="2557754" y="274955"/>
                </a:lnTo>
                <a:lnTo>
                  <a:pt x="2556040" y="273685"/>
                </a:lnTo>
                <a:lnTo>
                  <a:pt x="2553182" y="274955"/>
                </a:lnTo>
                <a:lnTo>
                  <a:pt x="2552408" y="274955"/>
                </a:lnTo>
                <a:lnTo>
                  <a:pt x="2551480" y="276225"/>
                </a:lnTo>
                <a:lnTo>
                  <a:pt x="2550795" y="277495"/>
                </a:lnTo>
                <a:lnTo>
                  <a:pt x="2549829" y="277495"/>
                </a:lnTo>
                <a:lnTo>
                  <a:pt x="2549156" y="276225"/>
                </a:lnTo>
                <a:lnTo>
                  <a:pt x="2547975" y="274955"/>
                </a:lnTo>
                <a:lnTo>
                  <a:pt x="2546388" y="274955"/>
                </a:lnTo>
                <a:lnTo>
                  <a:pt x="2546134" y="276225"/>
                </a:lnTo>
                <a:lnTo>
                  <a:pt x="2545677" y="277495"/>
                </a:lnTo>
                <a:lnTo>
                  <a:pt x="2545130" y="277495"/>
                </a:lnTo>
                <a:lnTo>
                  <a:pt x="2543606" y="276225"/>
                </a:lnTo>
                <a:lnTo>
                  <a:pt x="2542781" y="276225"/>
                </a:lnTo>
                <a:lnTo>
                  <a:pt x="2541117" y="277495"/>
                </a:lnTo>
                <a:lnTo>
                  <a:pt x="2540203" y="277495"/>
                </a:lnTo>
                <a:lnTo>
                  <a:pt x="2538145" y="276225"/>
                </a:lnTo>
                <a:lnTo>
                  <a:pt x="2532773" y="276225"/>
                </a:lnTo>
                <a:lnTo>
                  <a:pt x="2530830" y="274955"/>
                </a:lnTo>
                <a:lnTo>
                  <a:pt x="2522982" y="274955"/>
                </a:lnTo>
                <a:lnTo>
                  <a:pt x="2518676" y="273685"/>
                </a:lnTo>
                <a:lnTo>
                  <a:pt x="2517533" y="274955"/>
                </a:lnTo>
                <a:lnTo>
                  <a:pt x="2515641" y="276225"/>
                </a:lnTo>
                <a:lnTo>
                  <a:pt x="2514790" y="276225"/>
                </a:lnTo>
                <a:lnTo>
                  <a:pt x="2513939" y="275310"/>
                </a:lnTo>
                <a:lnTo>
                  <a:pt x="2513939" y="278765"/>
                </a:lnTo>
                <a:lnTo>
                  <a:pt x="2513355" y="280035"/>
                </a:lnTo>
                <a:lnTo>
                  <a:pt x="2512428" y="278765"/>
                </a:lnTo>
                <a:lnTo>
                  <a:pt x="2512034" y="278765"/>
                </a:lnTo>
                <a:lnTo>
                  <a:pt x="2512441" y="277495"/>
                </a:lnTo>
                <a:lnTo>
                  <a:pt x="2513660" y="277495"/>
                </a:lnTo>
                <a:lnTo>
                  <a:pt x="2513876" y="278765"/>
                </a:lnTo>
                <a:lnTo>
                  <a:pt x="2513939" y="275310"/>
                </a:lnTo>
                <a:lnTo>
                  <a:pt x="2513622" y="274955"/>
                </a:lnTo>
                <a:lnTo>
                  <a:pt x="2513380" y="274955"/>
                </a:lnTo>
                <a:lnTo>
                  <a:pt x="2511234" y="273685"/>
                </a:lnTo>
                <a:lnTo>
                  <a:pt x="2510599" y="274955"/>
                </a:lnTo>
                <a:lnTo>
                  <a:pt x="2508681" y="277495"/>
                </a:lnTo>
                <a:lnTo>
                  <a:pt x="2506434" y="276225"/>
                </a:lnTo>
                <a:lnTo>
                  <a:pt x="2505545" y="276225"/>
                </a:lnTo>
                <a:lnTo>
                  <a:pt x="2503741" y="277495"/>
                </a:lnTo>
                <a:lnTo>
                  <a:pt x="2502827" y="277495"/>
                </a:lnTo>
                <a:lnTo>
                  <a:pt x="2501265" y="278765"/>
                </a:lnTo>
                <a:lnTo>
                  <a:pt x="2500731" y="278765"/>
                </a:lnTo>
                <a:lnTo>
                  <a:pt x="2500045" y="277495"/>
                </a:lnTo>
                <a:lnTo>
                  <a:pt x="2499410" y="276225"/>
                </a:lnTo>
                <a:lnTo>
                  <a:pt x="2497556" y="274955"/>
                </a:lnTo>
                <a:lnTo>
                  <a:pt x="2494394" y="274955"/>
                </a:lnTo>
                <a:lnTo>
                  <a:pt x="2493632" y="276225"/>
                </a:lnTo>
                <a:lnTo>
                  <a:pt x="2474201" y="276225"/>
                </a:lnTo>
                <a:lnTo>
                  <a:pt x="2473972" y="274955"/>
                </a:lnTo>
                <a:lnTo>
                  <a:pt x="2477998" y="272415"/>
                </a:lnTo>
                <a:lnTo>
                  <a:pt x="2490254" y="272415"/>
                </a:lnTo>
                <a:lnTo>
                  <a:pt x="2493784" y="271145"/>
                </a:lnTo>
                <a:lnTo>
                  <a:pt x="2496426" y="271145"/>
                </a:lnTo>
                <a:lnTo>
                  <a:pt x="2499893" y="272415"/>
                </a:lnTo>
                <a:lnTo>
                  <a:pt x="2500795" y="272415"/>
                </a:lnTo>
                <a:lnTo>
                  <a:pt x="2503043" y="271145"/>
                </a:lnTo>
                <a:lnTo>
                  <a:pt x="2504465" y="271145"/>
                </a:lnTo>
                <a:lnTo>
                  <a:pt x="2507678" y="272415"/>
                </a:lnTo>
                <a:lnTo>
                  <a:pt x="2511158" y="272415"/>
                </a:lnTo>
                <a:lnTo>
                  <a:pt x="2511717" y="271145"/>
                </a:lnTo>
                <a:lnTo>
                  <a:pt x="2516276" y="271145"/>
                </a:lnTo>
                <a:lnTo>
                  <a:pt x="2520365" y="272415"/>
                </a:lnTo>
                <a:lnTo>
                  <a:pt x="2522321" y="272415"/>
                </a:lnTo>
                <a:lnTo>
                  <a:pt x="2525217" y="271145"/>
                </a:lnTo>
                <a:lnTo>
                  <a:pt x="2527592" y="271145"/>
                </a:lnTo>
                <a:lnTo>
                  <a:pt x="2528138" y="272415"/>
                </a:lnTo>
                <a:lnTo>
                  <a:pt x="2531122" y="272415"/>
                </a:lnTo>
                <a:lnTo>
                  <a:pt x="2533688" y="271145"/>
                </a:lnTo>
                <a:lnTo>
                  <a:pt x="2571712" y="271145"/>
                </a:lnTo>
                <a:lnTo>
                  <a:pt x="2573959" y="269875"/>
                </a:lnTo>
                <a:lnTo>
                  <a:pt x="2579357" y="269875"/>
                </a:lnTo>
                <a:lnTo>
                  <a:pt x="2580182" y="271145"/>
                </a:lnTo>
                <a:lnTo>
                  <a:pt x="2586253" y="271145"/>
                </a:lnTo>
                <a:lnTo>
                  <a:pt x="2589606" y="269875"/>
                </a:lnTo>
                <a:lnTo>
                  <a:pt x="2590533" y="269875"/>
                </a:lnTo>
                <a:lnTo>
                  <a:pt x="2593543" y="268605"/>
                </a:lnTo>
                <a:lnTo>
                  <a:pt x="2595702" y="269875"/>
                </a:lnTo>
                <a:lnTo>
                  <a:pt x="2598051" y="268605"/>
                </a:lnTo>
                <a:lnTo>
                  <a:pt x="2598394" y="268605"/>
                </a:lnTo>
                <a:lnTo>
                  <a:pt x="2598851" y="267335"/>
                </a:lnTo>
                <a:lnTo>
                  <a:pt x="2598445" y="266065"/>
                </a:lnTo>
                <a:lnTo>
                  <a:pt x="2585643" y="266065"/>
                </a:lnTo>
                <a:lnTo>
                  <a:pt x="2583510" y="267335"/>
                </a:lnTo>
                <a:lnTo>
                  <a:pt x="2550998" y="267335"/>
                </a:lnTo>
                <a:lnTo>
                  <a:pt x="2550642" y="266065"/>
                </a:lnTo>
                <a:lnTo>
                  <a:pt x="2577287" y="266065"/>
                </a:lnTo>
                <a:lnTo>
                  <a:pt x="2578125" y="264795"/>
                </a:lnTo>
                <a:lnTo>
                  <a:pt x="2596870" y="264795"/>
                </a:lnTo>
                <a:lnTo>
                  <a:pt x="2604795" y="263525"/>
                </a:lnTo>
                <a:lnTo>
                  <a:pt x="2610853" y="263525"/>
                </a:lnTo>
                <a:lnTo>
                  <a:pt x="2613063" y="262255"/>
                </a:lnTo>
                <a:lnTo>
                  <a:pt x="2619794" y="262255"/>
                </a:lnTo>
                <a:lnTo>
                  <a:pt x="2621813" y="263525"/>
                </a:lnTo>
                <a:lnTo>
                  <a:pt x="2622296" y="263525"/>
                </a:lnTo>
                <a:lnTo>
                  <a:pt x="2623743" y="262255"/>
                </a:lnTo>
                <a:lnTo>
                  <a:pt x="2664244" y="262255"/>
                </a:lnTo>
                <a:lnTo>
                  <a:pt x="2666479" y="260985"/>
                </a:lnTo>
                <a:lnTo>
                  <a:pt x="2673781" y="260985"/>
                </a:lnTo>
                <a:lnTo>
                  <a:pt x="2677147" y="259715"/>
                </a:lnTo>
                <a:lnTo>
                  <a:pt x="2677363" y="259715"/>
                </a:lnTo>
                <a:lnTo>
                  <a:pt x="2677642" y="258445"/>
                </a:lnTo>
                <a:lnTo>
                  <a:pt x="2677452" y="258445"/>
                </a:lnTo>
                <a:lnTo>
                  <a:pt x="2676283" y="257175"/>
                </a:lnTo>
                <a:lnTo>
                  <a:pt x="2629725" y="257175"/>
                </a:lnTo>
                <a:lnTo>
                  <a:pt x="2626245" y="258445"/>
                </a:lnTo>
                <a:lnTo>
                  <a:pt x="2620822" y="258445"/>
                </a:lnTo>
                <a:lnTo>
                  <a:pt x="2620264" y="257175"/>
                </a:lnTo>
                <a:lnTo>
                  <a:pt x="2618282" y="258445"/>
                </a:lnTo>
                <a:lnTo>
                  <a:pt x="2543899" y="258445"/>
                </a:lnTo>
                <a:lnTo>
                  <a:pt x="2543073" y="259715"/>
                </a:lnTo>
                <a:lnTo>
                  <a:pt x="2539669" y="259715"/>
                </a:lnTo>
                <a:lnTo>
                  <a:pt x="2538831" y="258445"/>
                </a:lnTo>
                <a:lnTo>
                  <a:pt x="2501125" y="258445"/>
                </a:lnTo>
                <a:lnTo>
                  <a:pt x="2501404" y="257175"/>
                </a:lnTo>
                <a:lnTo>
                  <a:pt x="2545156" y="257175"/>
                </a:lnTo>
                <a:lnTo>
                  <a:pt x="2547061" y="255905"/>
                </a:lnTo>
                <a:lnTo>
                  <a:pt x="2571140" y="255905"/>
                </a:lnTo>
                <a:lnTo>
                  <a:pt x="2572575" y="254635"/>
                </a:lnTo>
                <a:lnTo>
                  <a:pt x="2574683" y="253365"/>
                </a:lnTo>
                <a:lnTo>
                  <a:pt x="2579801" y="253365"/>
                </a:lnTo>
                <a:lnTo>
                  <a:pt x="2580106" y="252095"/>
                </a:lnTo>
                <a:lnTo>
                  <a:pt x="2547366" y="252095"/>
                </a:lnTo>
                <a:lnTo>
                  <a:pt x="2546947" y="250825"/>
                </a:lnTo>
                <a:lnTo>
                  <a:pt x="2555354" y="250825"/>
                </a:lnTo>
                <a:lnTo>
                  <a:pt x="2560840" y="249555"/>
                </a:lnTo>
                <a:lnTo>
                  <a:pt x="2563050" y="249555"/>
                </a:lnTo>
                <a:lnTo>
                  <a:pt x="2564523" y="248285"/>
                </a:lnTo>
                <a:lnTo>
                  <a:pt x="2587307" y="248285"/>
                </a:lnTo>
                <a:lnTo>
                  <a:pt x="2590406" y="247015"/>
                </a:lnTo>
                <a:lnTo>
                  <a:pt x="2592146" y="247015"/>
                </a:lnTo>
                <a:lnTo>
                  <a:pt x="2594076" y="248285"/>
                </a:lnTo>
                <a:lnTo>
                  <a:pt x="2594457" y="248285"/>
                </a:lnTo>
                <a:lnTo>
                  <a:pt x="2596159" y="247015"/>
                </a:lnTo>
                <a:lnTo>
                  <a:pt x="2597531" y="248285"/>
                </a:lnTo>
                <a:lnTo>
                  <a:pt x="2600223" y="248285"/>
                </a:lnTo>
                <a:lnTo>
                  <a:pt x="2600731" y="247015"/>
                </a:lnTo>
                <a:lnTo>
                  <a:pt x="2600744" y="245745"/>
                </a:lnTo>
                <a:lnTo>
                  <a:pt x="2600083" y="245745"/>
                </a:lnTo>
                <a:lnTo>
                  <a:pt x="2598369" y="244475"/>
                </a:lnTo>
                <a:lnTo>
                  <a:pt x="2594927" y="244475"/>
                </a:lnTo>
                <a:lnTo>
                  <a:pt x="2598166" y="243205"/>
                </a:lnTo>
                <a:lnTo>
                  <a:pt x="2605176" y="243205"/>
                </a:lnTo>
                <a:lnTo>
                  <a:pt x="2606002" y="244475"/>
                </a:lnTo>
                <a:lnTo>
                  <a:pt x="2606789" y="247015"/>
                </a:lnTo>
                <a:lnTo>
                  <a:pt x="2607856" y="247015"/>
                </a:lnTo>
                <a:lnTo>
                  <a:pt x="2610739" y="248285"/>
                </a:lnTo>
                <a:lnTo>
                  <a:pt x="2612212" y="248285"/>
                </a:lnTo>
                <a:lnTo>
                  <a:pt x="2615311" y="247015"/>
                </a:lnTo>
                <a:lnTo>
                  <a:pt x="2632379" y="247015"/>
                </a:lnTo>
                <a:lnTo>
                  <a:pt x="2634373" y="248285"/>
                </a:lnTo>
                <a:lnTo>
                  <a:pt x="2635186" y="248285"/>
                </a:lnTo>
                <a:lnTo>
                  <a:pt x="2637180" y="247015"/>
                </a:lnTo>
                <a:lnTo>
                  <a:pt x="2646972" y="247015"/>
                </a:lnTo>
                <a:lnTo>
                  <a:pt x="2650210" y="245745"/>
                </a:lnTo>
                <a:lnTo>
                  <a:pt x="2651226" y="244475"/>
                </a:lnTo>
                <a:lnTo>
                  <a:pt x="2651493" y="244475"/>
                </a:lnTo>
                <a:lnTo>
                  <a:pt x="2651099" y="243205"/>
                </a:lnTo>
                <a:lnTo>
                  <a:pt x="2622296" y="243205"/>
                </a:lnTo>
                <a:lnTo>
                  <a:pt x="2621788" y="241935"/>
                </a:lnTo>
                <a:lnTo>
                  <a:pt x="2621991" y="241935"/>
                </a:lnTo>
                <a:lnTo>
                  <a:pt x="2622334" y="240665"/>
                </a:lnTo>
                <a:lnTo>
                  <a:pt x="2621991" y="240665"/>
                </a:lnTo>
                <a:lnTo>
                  <a:pt x="2619870" y="239395"/>
                </a:lnTo>
                <a:lnTo>
                  <a:pt x="2617584" y="239395"/>
                </a:lnTo>
                <a:lnTo>
                  <a:pt x="2617711" y="238125"/>
                </a:lnTo>
                <a:lnTo>
                  <a:pt x="2617838" y="236855"/>
                </a:lnTo>
                <a:lnTo>
                  <a:pt x="2621457" y="236855"/>
                </a:lnTo>
                <a:lnTo>
                  <a:pt x="2623921" y="238125"/>
                </a:lnTo>
                <a:lnTo>
                  <a:pt x="2631440" y="238125"/>
                </a:lnTo>
                <a:lnTo>
                  <a:pt x="2633319" y="236855"/>
                </a:lnTo>
                <a:lnTo>
                  <a:pt x="2642654" y="236855"/>
                </a:lnTo>
                <a:lnTo>
                  <a:pt x="2644876" y="238125"/>
                </a:lnTo>
                <a:lnTo>
                  <a:pt x="2646349" y="238125"/>
                </a:lnTo>
                <a:lnTo>
                  <a:pt x="2648889" y="236855"/>
                </a:lnTo>
                <a:lnTo>
                  <a:pt x="2649905" y="236855"/>
                </a:lnTo>
                <a:lnTo>
                  <a:pt x="2651582" y="238125"/>
                </a:lnTo>
                <a:lnTo>
                  <a:pt x="2658567" y="238125"/>
                </a:lnTo>
                <a:lnTo>
                  <a:pt x="2658884" y="236855"/>
                </a:lnTo>
                <a:lnTo>
                  <a:pt x="2658618" y="236855"/>
                </a:lnTo>
                <a:lnTo>
                  <a:pt x="2658453" y="235585"/>
                </a:lnTo>
                <a:lnTo>
                  <a:pt x="2659380" y="235585"/>
                </a:lnTo>
                <a:lnTo>
                  <a:pt x="2684729" y="234315"/>
                </a:lnTo>
                <a:lnTo>
                  <a:pt x="2685643" y="234315"/>
                </a:lnTo>
                <a:lnTo>
                  <a:pt x="2687624" y="233045"/>
                </a:lnTo>
                <a:lnTo>
                  <a:pt x="2688717" y="234315"/>
                </a:lnTo>
                <a:lnTo>
                  <a:pt x="2691688" y="234315"/>
                </a:lnTo>
                <a:lnTo>
                  <a:pt x="2692870" y="233045"/>
                </a:lnTo>
                <a:lnTo>
                  <a:pt x="2693276" y="233045"/>
                </a:lnTo>
                <a:lnTo>
                  <a:pt x="2694279" y="231775"/>
                </a:lnTo>
                <a:lnTo>
                  <a:pt x="2694241" y="230505"/>
                </a:lnTo>
                <a:lnTo>
                  <a:pt x="2693225" y="229235"/>
                </a:lnTo>
                <a:lnTo>
                  <a:pt x="2677122" y="229235"/>
                </a:lnTo>
                <a:lnTo>
                  <a:pt x="2675509" y="227965"/>
                </a:lnTo>
                <a:lnTo>
                  <a:pt x="2673108" y="227965"/>
                </a:lnTo>
                <a:lnTo>
                  <a:pt x="2669781" y="229235"/>
                </a:lnTo>
                <a:lnTo>
                  <a:pt x="2667012" y="229235"/>
                </a:lnTo>
                <a:lnTo>
                  <a:pt x="2663215" y="231775"/>
                </a:lnTo>
                <a:lnTo>
                  <a:pt x="2661564" y="231775"/>
                </a:lnTo>
                <a:lnTo>
                  <a:pt x="2657970" y="229235"/>
                </a:lnTo>
                <a:lnTo>
                  <a:pt x="2651925" y="229235"/>
                </a:lnTo>
                <a:lnTo>
                  <a:pt x="2650909" y="230505"/>
                </a:lnTo>
                <a:lnTo>
                  <a:pt x="2648267" y="231775"/>
                </a:lnTo>
                <a:lnTo>
                  <a:pt x="2646794" y="231775"/>
                </a:lnTo>
                <a:lnTo>
                  <a:pt x="2644508" y="230505"/>
                </a:lnTo>
                <a:lnTo>
                  <a:pt x="2643759" y="229235"/>
                </a:lnTo>
                <a:lnTo>
                  <a:pt x="2637967" y="229235"/>
                </a:lnTo>
                <a:lnTo>
                  <a:pt x="2634932" y="230505"/>
                </a:lnTo>
                <a:lnTo>
                  <a:pt x="2634043" y="230505"/>
                </a:lnTo>
                <a:lnTo>
                  <a:pt x="2631275" y="231775"/>
                </a:lnTo>
                <a:lnTo>
                  <a:pt x="2629446" y="231775"/>
                </a:lnTo>
                <a:lnTo>
                  <a:pt x="2625826" y="230505"/>
                </a:lnTo>
                <a:lnTo>
                  <a:pt x="2623959" y="231775"/>
                </a:lnTo>
                <a:lnTo>
                  <a:pt x="2621991" y="230505"/>
                </a:lnTo>
                <a:lnTo>
                  <a:pt x="2621673" y="230505"/>
                </a:lnTo>
                <a:lnTo>
                  <a:pt x="2621394" y="229235"/>
                </a:lnTo>
                <a:lnTo>
                  <a:pt x="2621584" y="229235"/>
                </a:lnTo>
                <a:lnTo>
                  <a:pt x="2622588" y="227965"/>
                </a:lnTo>
                <a:lnTo>
                  <a:pt x="2666085" y="227965"/>
                </a:lnTo>
                <a:lnTo>
                  <a:pt x="2668587" y="226695"/>
                </a:lnTo>
                <a:lnTo>
                  <a:pt x="2690215" y="226695"/>
                </a:lnTo>
                <a:lnTo>
                  <a:pt x="2691739" y="225425"/>
                </a:lnTo>
                <a:lnTo>
                  <a:pt x="2691968" y="225425"/>
                </a:lnTo>
                <a:lnTo>
                  <a:pt x="2692209" y="224155"/>
                </a:lnTo>
                <a:lnTo>
                  <a:pt x="2692031" y="222885"/>
                </a:lnTo>
                <a:lnTo>
                  <a:pt x="2675115" y="222885"/>
                </a:lnTo>
                <a:lnTo>
                  <a:pt x="2672664" y="224155"/>
                </a:lnTo>
                <a:lnTo>
                  <a:pt x="2671737" y="224155"/>
                </a:lnTo>
                <a:lnTo>
                  <a:pt x="2669895" y="222885"/>
                </a:lnTo>
                <a:lnTo>
                  <a:pt x="2661056" y="222885"/>
                </a:lnTo>
                <a:lnTo>
                  <a:pt x="2658275" y="224155"/>
                </a:lnTo>
                <a:lnTo>
                  <a:pt x="2657195" y="224155"/>
                </a:lnTo>
                <a:lnTo>
                  <a:pt x="2655278" y="222885"/>
                </a:lnTo>
                <a:lnTo>
                  <a:pt x="2645638" y="222885"/>
                </a:lnTo>
                <a:lnTo>
                  <a:pt x="2643695" y="224155"/>
                </a:lnTo>
                <a:lnTo>
                  <a:pt x="2642730" y="224155"/>
                </a:lnTo>
                <a:lnTo>
                  <a:pt x="2640177" y="222885"/>
                </a:lnTo>
                <a:lnTo>
                  <a:pt x="2638615" y="222885"/>
                </a:lnTo>
                <a:lnTo>
                  <a:pt x="2634869" y="224155"/>
                </a:lnTo>
                <a:lnTo>
                  <a:pt x="2632735" y="224155"/>
                </a:lnTo>
                <a:lnTo>
                  <a:pt x="2629839" y="222885"/>
                </a:lnTo>
                <a:lnTo>
                  <a:pt x="2629027" y="222885"/>
                </a:lnTo>
                <a:lnTo>
                  <a:pt x="2627007" y="224155"/>
                </a:lnTo>
                <a:lnTo>
                  <a:pt x="2617495" y="224155"/>
                </a:lnTo>
                <a:lnTo>
                  <a:pt x="2617495" y="229235"/>
                </a:lnTo>
                <a:lnTo>
                  <a:pt x="2617432" y="229463"/>
                </a:lnTo>
                <a:lnTo>
                  <a:pt x="2617432" y="239395"/>
                </a:lnTo>
                <a:lnTo>
                  <a:pt x="2617317" y="240665"/>
                </a:lnTo>
                <a:lnTo>
                  <a:pt x="2617241" y="241935"/>
                </a:lnTo>
                <a:lnTo>
                  <a:pt x="2617025" y="241935"/>
                </a:lnTo>
                <a:lnTo>
                  <a:pt x="2616708" y="243205"/>
                </a:lnTo>
                <a:lnTo>
                  <a:pt x="2614663" y="243205"/>
                </a:lnTo>
                <a:lnTo>
                  <a:pt x="2614612" y="241935"/>
                </a:lnTo>
                <a:lnTo>
                  <a:pt x="2614993" y="241935"/>
                </a:lnTo>
                <a:lnTo>
                  <a:pt x="2615603" y="240665"/>
                </a:lnTo>
                <a:lnTo>
                  <a:pt x="2615704" y="239395"/>
                </a:lnTo>
                <a:lnTo>
                  <a:pt x="2617432" y="239395"/>
                </a:lnTo>
                <a:lnTo>
                  <a:pt x="2617432" y="229463"/>
                </a:lnTo>
                <a:lnTo>
                  <a:pt x="2617127" y="230505"/>
                </a:lnTo>
                <a:lnTo>
                  <a:pt x="2615996" y="230505"/>
                </a:lnTo>
                <a:lnTo>
                  <a:pt x="2615781" y="229235"/>
                </a:lnTo>
                <a:lnTo>
                  <a:pt x="2617495" y="229235"/>
                </a:lnTo>
                <a:lnTo>
                  <a:pt x="2617495" y="224155"/>
                </a:lnTo>
                <a:lnTo>
                  <a:pt x="2615031" y="224155"/>
                </a:lnTo>
                <a:lnTo>
                  <a:pt x="2615031" y="239395"/>
                </a:lnTo>
                <a:lnTo>
                  <a:pt x="2611082" y="239395"/>
                </a:lnTo>
                <a:lnTo>
                  <a:pt x="2611361" y="238125"/>
                </a:lnTo>
                <a:lnTo>
                  <a:pt x="2614638" y="238125"/>
                </a:lnTo>
                <a:lnTo>
                  <a:pt x="2615031" y="239395"/>
                </a:lnTo>
                <a:lnTo>
                  <a:pt x="2615031" y="224155"/>
                </a:lnTo>
                <a:lnTo>
                  <a:pt x="2605227" y="224155"/>
                </a:lnTo>
                <a:lnTo>
                  <a:pt x="2605227" y="230505"/>
                </a:lnTo>
                <a:lnTo>
                  <a:pt x="2598470" y="230505"/>
                </a:lnTo>
                <a:lnTo>
                  <a:pt x="2600782" y="229235"/>
                </a:lnTo>
                <a:lnTo>
                  <a:pt x="2602877" y="229235"/>
                </a:lnTo>
                <a:lnTo>
                  <a:pt x="2605227" y="230505"/>
                </a:lnTo>
                <a:lnTo>
                  <a:pt x="2605227" y="224155"/>
                </a:lnTo>
                <a:lnTo>
                  <a:pt x="2586164" y="224155"/>
                </a:lnTo>
                <a:lnTo>
                  <a:pt x="2583891" y="225425"/>
                </a:lnTo>
                <a:lnTo>
                  <a:pt x="2583396" y="225425"/>
                </a:lnTo>
                <a:lnTo>
                  <a:pt x="2581694" y="224155"/>
                </a:lnTo>
                <a:lnTo>
                  <a:pt x="2557640" y="224155"/>
                </a:lnTo>
                <a:lnTo>
                  <a:pt x="2556192" y="225425"/>
                </a:lnTo>
                <a:lnTo>
                  <a:pt x="2554567" y="225425"/>
                </a:lnTo>
                <a:lnTo>
                  <a:pt x="2553449" y="226695"/>
                </a:lnTo>
                <a:lnTo>
                  <a:pt x="2546705" y="225425"/>
                </a:lnTo>
                <a:lnTo>
                  <a:pt x="2542717" y="225425"/>
                </a:lnTo>
                <a:lnTo>
                  <a:pt x="2541574" y="226695"/>
                </a:lnTo>
                <a:lnTo>
                  <a:pt x="2541460" y="250825"/>
                </a:lnTo>
                <a:lnTo>
                  <a:pt x="2540762" y="252095"/>
                </a:lnTo>
                <a:lnTo>
                  <a:pt x="2536596" y="252095"/>
                </a:lnTo>
                <a:lnTo>
                  <a:pt x="2536190" y="250825"/>
                </a:lnTo>
                <a:lnTo>
                  <a:pt x="2541460" y="250825"/>
                </a:lnTo>
                <a:lnTo>
                  <a:pt x="2541460" y="226695"/>
                </a:lnTo>
                <a:lnTo>
                  <a:pt x="2537498" y="226695"/>
                </a:lnTo>
                <a:lnTo>
                  <a:pt x="2536037" y="225425"/>
                </a:lnTo>
                <a:lnTo>
                  <a:pt x="2533815" y="224155"/>
                </a:lnTo>
                <a:lnTo>
                  <a:pt x="2532926" y="224155"/>
                </a:lnTo>
                <a:lnTo>
                  <a:pt x="2529471" y="226695"/>
                </a:lnTo>
                <a:lnTo>
                  <a:pt x="2526804" y="226695"/>
                </a:lnTo>
                <a:lnTo>
                  <a:pt x="2523490" y="225425"/>
                </a:lnTo>
                <a:lnTo>
                  <a:pt x="2514866" y="225425"/>
                </a:lnTo>
                <a:lnTo>
                  <a:pt x="2509075" y="226695"/>
                </a:lnTo>
                <a:lnTo>
                  <a:pt x="2495969" y="225425"/>
                </a:lnTo>
                <a:lnTo>
                  <a:pt x="2488666" y="226695"/>
                </a:lnTo>
                <a:lnTo>
                  <a:pt x="2486761" y="226695"/>
                </a:lnTo>
                <a:lnTo>
                  <a:pt x="2486761" y="258445"/>
                </a:lnTo>
                <a:lnTo>
                  <a:pt x="2484551" y="258445"/>
                </a:lnTo>
                <a:lnTo>
                  <a:pt x="2484958" y="257175"/>
                </a:lnTo>
                <a:lnTo>
                  <a:pt x="2486380" y="257175"/>
                </a:lnTo>
                <a:lnTo>
                  <a:pt x="2486761" y="258445"/>
                </a:lnTo>
                <a:lnTo>
                  <a:pt x="2486761" y="226695"/>
                </a:lnTo>
                <a:lnTo>
                  <a:pt x="2468080" y="226695"/>
                </a:lnTo>
                <a:lnTo>
                  <a:pt x="2468080" y="278765"/>
                </a:lnTo>
                <a:lnTo>
                  <a:pt x="2464562" y="278765"/>
                </a:lnTo>
                <a:lnTo>
                  <a:pt x="2464968" y="277495"/>
                </a:lnTo>
                <a:lnTo>
                  <a:pt x="2467597" y="277495"/>
                </a:lnTo>
                <a:lnTo>
                  <a:pt x="2468080" y="278765"/>
                </a:lnTo>
                <a:lnTo>
                  <a:pt x="2468080" y="226695"/>
                </a:lnTo>
                <a:lnTo>
                  <a:pt x="2464981" y="226695"/>
                </a:lnTo>
                <a:lnTo>
                  <a:pt x="2464981" y="274955"/>
                </a:lnTo>
                <a:lnTo>
                  <a:pt x="2463825" y="276225"/>
                </a:lnTo>
                <a:lnTo>
                  <a:pt x="2462949" y="276225"/>
                </a:lnTo>
                <a:lnTo>
                  <a:pt x="2462771" y="274955"/>
                </a:lnTo>
                <a:lnTo>
                  <a:pt x="2464981" y="274955"/>
                </a:lnTo>
                <a:lnTo>
                  <a:pt x="2464981" y="226695"/>
                </a:lnTo>
                <a:lnTo>
                  <a:pt x="2446858" y="226695"/>
                </a:lnTo>
                <a:lnTo>
                  <a:pt x="2446858" y="274955"/>
                </a:lnTo>
                <a:lnTo>
                  <a:pt x="2446680" y="274955"/>
                </a:lnTo>
                <a:lnTo>
                  <a:pt x="2445258" y="276225"/>
                </a:lnTo>
                <a:lnTo>
                  <a:pt x="2444369" y="276225"/>
                </a:lnTo>
                <a:lnTo>
                  <a:pt x="2442413" y="274955"/>
                </a:lnTo>
                <a:lnTo>
                  <a:pt x="2441359" y="274955"/>
                </a:lnTo>
                <a:lnTo>
                  <a:pt x="2439657" y="273685"/>
                </a:lnTo>
                <a:lnTo>
                  <a:pt x="2439098" y="274955"/>
                </a:lnTo>
                <a:lnTo>
                  <a:pt x="2436596" y="274955"/>
                </a:lnTo>
                <a:lnTo>
                  <a:pt x="2436507" y="273685"/>
                </a:lnTo>
                <a:lnTo>
                  <a:pt x="2436850" y="273685"/>
                </a:lnTo>
                <a:lnTo>
                  <a:pt x="2438920" y="272415"/>
                </a:lnTo>
                <a:lnTo>
                  <a:pt x="2444280" y="272415"/>
                </a:lnTo>
                <a:lnTo>
                  <a:pt x="2446083" y="273685"/>
                </a:lnTo>
                <a:lnTo>
                  <a:pt x="2446451" y="273685"/>
                </a:lnTo>
                <a:lnTo>
                  <a:pt x="2446858" y="274955"/>
                </a:lnTo>
                <a:lnTo>
                  <a:pt x="2446858" y="226695"/>
                </a:lnTo>
                <a:lnTo>
                  <a:pt x="2444610" y="226695"/>
                </a:lnTo>
                <a:lnTo>
                  <a:pt x="2442705" y="227965"/>
                </a:lnTo>
                <a:lnTo>
                  <a:pt x="2435402" y="227965"/>
                </a:lnTo>
                <a:lnTo>
                  <a:pt x="2433751" y="226695"/>
                </a:lnTo>
                <a:lnTo>
                  <a:pt x="2433205" y="226695"/>
                </a:lnTo>
                <a:lnTo>
                  <a:pt x="2430183" y="225425"/>
                </a:lnTo>
                <a:lnTo>
                  <a:pt x="2427694" y="225425"/>
                </a:lnTo>
                <a:lnTo>
                  <a:pt x="2427694" y="274955"/>
                </a:lnTo>
                <a:lnTo>
                  <a:pt x="2427363" y="276225"/>
                </a:lnTo>
                <a:lnTo>
                  <a:pt x="2420785" y="276225"/>
                </a:lnTo>
                <a:lnTo>
                  <a:pt x="2419172" y="277495"/>
                </a:lnTo>
                <a:lnTo>
                  <a:pt x="2415946" y="277495"/>
                </a:lnTo>
                <a:lnTo>
                  <a:pt x="2413495" y="276225"/>
                </a:lnTo>
                <a:lnTo>
                  <a:pt x="2402421" y="276225"/>
                </a:lnTo>
                <a:lnTo>
                  <a:pt x="2400998" y="277495"/>
                </a:lnTo>
                <a:lnTo>
                  <a:pt x="2400465" y="277495"/>
                </a:lnTo>
                <a:lnTo>
                  <a:pt x="2399017" y="276225"/>
                </a:lnTo>
                <a:lnTo>
                  <a:pt x="2394762" y="276225"/>
                </a:lnTo>
                <a:lnTo>
                  <a:pt x="2394762" y="283845"/>
                </a:lnTo>
                <a:lnTo>
                  <a:pt x="2393315" y="285115"/>
                </a:lnTo>
                <a:lnTo>
                  <a:pt x="2387854" y="283845"/>
                </a:lnTo>
                <a:lnTo>
                  <a:pt x="2382977" y="285115"/>
                </a:lnTo>
                <a:lnTo>
                  <a:pt x="2376881" y="283845"/>
                </a:lnTo>
                <a:lnTo>
                  <a:pt x="2375674" y="285115"/>
                </a:lnTo>
                <a:lnTo>
                  <a:pt x="2373287" y="285115"/>
                </a:lnTo>
                <a:lnTo>
                  <a:pt x="2371687" y="286385"/>
                </a:lnTo>
                <a:lnTo>
                  <a:pt x="2357374" y="286385"/>
                </a:lnTo>
                <a:lnTo>
                  <a:pt x="2355215" y="285115"/>
                </a:lnTo>
                <a:lnTo>
                  <a:pt x="2354656" y="285115"/>
                </a:lnTo>
                <a:lnTo>
                  <a:pt x="2349208" y="283845"/>
                </a:lnTo>
                <a:lnTo>
                  <a:pt x="2346198" y="285115"/>
                </a:lnTo>
                <a:lnTo>
                  <a:pt x="2345613" y="285115"/>
                </a:lnTo>
                <a:lnTo>
                  <a:pt x="2343442" y="286385"/>
                </a:lnTo>
                <a:lnTo>
                  <a:pt x="2341435" y="286385"/>
                </a:lnTo>
                <a:lnTo>
                  <a:pt x="2341435" y="288925"/>
                </a:lnTo>
                <a:lnTo>
                  <a:pt x="2340648" y="290195"/>
                </a:lnTo>
                <a:lnTo>
                  <a:pt x="2340178" y="288925"/>
                </a:lnTo>
                <a:lnTo>
                  <a:pt x="2340724" y="288925"/>
                </a:lnTo>
                <a:lnTo>
                  <a:pt x="2341016" y="287655"/>
                </a:lnTo>
                <a:lnTo>
                  <a:pt x="2341257" y="288925"/>
                </a:lnTo>
                <a:lnTo>
                  <a:pt x="2341435" y="288925"/>
                </a:lnTo>
                <a:lnTo>
                  <a:pt x="2341435" y="286385"/>
                </a:lnTo>
                <a:lnTo>
                  <a:pt x="2308745" y="286385"/>
                </a:lnTo>
                <a:lnTo>
                  <a:pt x="2307310" y="285115"/>
                </a:lnTo>
                <a:lnTo>
                  <a:pt x="2306828" y="285115"/>
                </a:lnTo>
                <a:lnTo>
                  <a:pt x="2304224" y="286385"/>
                </a:lnTo>
                <a:lnTo>
                  <a:pt x="2302116" y="286385"/>
                </a:lnTo>
                <a:lnTo>
                  <a:pt x="2298877" y="285115"/>
                </a:lnTo>
                <a:lnTo>
                  <a:pt x="2292146" y="285115"/>
                </a:lnTo>
                <a:lnTo>
                  <a:pt x="2289949" y="283845"/>
                </a:lnTo>
                <a:lnTo>
                  <a:pt x="2287752" y="283845"/>
                </a:lnTo>
                <a:lnTo>
                  <a:pt x="2283028" y="286385"/>
                </a:lnTo>
                <a:lnTo>
                  <a:pt x="2282088" y="286385"/>
                </a:lnTo>
                <a:lnTo>
                  <a:pt x="2280031" y="285115"/>
                </a:lnTo>
                <a:lnTo>
                  <a:pt x="2278977" y="285115"/>
                </a:lnTo>
                <a:lnTo>
                  <a:pt x="2277275" y="286385"/>
                </a:lnTo>
                <a:lnTo>
                  <a:pt x="2276602" y="286385"/>
                </a:lnTo>
                <a:lnTo>
                  <a:pt x="2275763" y="285115"/>
                </a:lnTo>
                <a:lnTo>
                  <a:pt x="2275929" y="285115"/>
                </a:lnTo>
                <a:lnTo>
                  <a:pt x="2276627" y="283845"/>
                </a:lnTo>
                <a:lnTo>
                  <a:pt x="2276500" y="283845"/>
                </a:lnTo>
                <a:lnTo>
                  <a:pt x="2275624" y="282575"/>
                </a:lnTo>
                <a:lnTo>
                  <a:pt x="2275852" y="281305"/>
                </a:lnTo>
                <a:lnTo>
                  <a:pt x="2306929" y="281305"/>
                </a:lnTo>
                <a:lnTo>
                  <a:pt x="2307450" y="280035"/>
                </a:lnTo>
                <a:lnTo>
                  <a:pt x="2306675" y="278765"/>
                </a:lnTo>
                <a:lnTo>
                  <a:pt x="2306345" y="277495"/>
                </a:lnTo>
                <a:lnTo>
                  <a:pt x="2305621" y="276225"/>
                </a:lnTo>
                <a:lnTo>
                  <a:pt x="2300859" y="276225"/>
                </a:lnTo>
                <a:lnTo>
                  <a:pt x="2298573" y="277495"/>
                </a:lnTo>
                <a:lnTo>
                  <a:pt x="2298027" y="277495"/>
                </a:lnTo>
                <a:lnTo>
                  <a:pt x="2296363" y="276225"/>
                </a:lnTo>
                <a:lnTo>
                  <a:pt x="2285225" y="276225"/>
                </a:lnTo>
                <a:lnTo>
                  <a:pt x="2283637" y="274955"/>
                </a:lnTo>
                <a:lnTo>
                  <a:pt x="2280031" y="274955"/>
                </a:lnTo>
                <a:lnTo>
                  <a:pt x="2274544" y="273685"/>
                </a:lnTo>
                <a:lnTo>
                  <a:pt x="2273160" y="273685"/>
                </a:lnTo>
                <a:lnTo>
                  <a:pt x="2273160" y="283845"/>
                </a:lnTo>
                <a:lnTo>
                  <a:pt x="2271750" y="283845"/>
                </a:lnTo>
                <a:lnTo>
                  <a:pt x="2271217" y="285115"/>
                </a:lnTo>
                <a:lnTo>
                  <a:pt x="2269998" y="283845"/>
                </a:lnTo>
                <a:lnTo>
                  <a:pt x="2269325" y="283845"/>
                </a:lnTo>
                <a:lnTo>
                  <a:pt x="2267293" y="282575"/>
                </a:lnTo>
                <a:lnTo>
                  <a:pt x="2261489" y="282575"/>
                </a:lnTo>
                <a:lnTo>
                  <a:pt x="2261705" y="281305"/>
                </a:lnTo>
                <a:lnTo>
                  <a:pt x="2272461" y="281305"/>
                </a:lnTo>
                <a:lnTo>
                  <a:pt x="2272766" y="282575"/>
                </a:lnTo>
                <a:lnTo>
                  <a:pt x="2273160" y="283845"/>
                </a:lnTo>
                <a:lnTo>
                  <a:pt x="2273160" y="273685"/>
                </a:lnTo>
                <a:lnTo>
                  <a:pt x="2264956" y="273685"/>
                </a:lnTo>
                <a:lnTo>
                  <a:pt x="2265438" y="272415"/>
                </a:lnTo>
                <a:lnTo>
                  <a:pt x="2304148" y="272415"/>
                </a:lnTo>
                <a:lnTo>
                  <a:pt x="2307488" y="273685"/>
                </a:lnTo>
                <a:lnTo>
                  <a:pt x="2308898" y="273685"/>
                </a:lnTo>
                <a:lnTo>
                  <a:pt x="2309215" y="272415"/>
                </a:lnTo>
                <a:lnTo>
                  <a:pt x="2319832" y="272415"/>
                </a:lnTo>
                <a:lnTo>
                  <a:pt x="2323935" y="273685"/>
                </a:lnTo>
                <a:lnTo>
                  <a:pt x="2324252" y="273685"/>
                </a:lnTo>
                <a:lnTo>
                  <a:pt x="2324176" y="274955"/>
                </a:lnTo>
                <a:lnTo>
                  <a:pt x="2323465" y="274955"/>
                </a:lnTo>
                <a:lnTo>
                  <a:pt x="2321128" y="273685"/>
                </a:lnTo>
                <a:lnTo>
                  <a:pt x="2315286" y="273685"/>
                </a:lnTo>
                <a:lnTo>
                  <a:pt x="2314460" y="274955"/>
                </a:lnTo>
                <a:lnTo>
                  <a:pt x="2312822" y="276225"/>
                </a:lnTo>
                <a:lnTo>
                  <a:pt x="2311946" y="276225"/>
                </a:lnTo>
                <a:lnTo>
                  <a:pt x="2310346" y="278765"/>
                </a:lnTo>
                <a:lnTo>
                  <a:pt x="2310574" y="278765"/>
                </a:lnTo>
                <a:lnTo>
                  <a:pt x="2312085" y="280035"/>
                </a:lnTo>
                <a:lnTo>
                  <a:pt x="2312682" y="280035"/>
                </a:lnTo>
                <a:lnTo>
                  <a:pt x="2314562" y="281305"/>
                </a:lnTo>
                <a:lnTo>
                  <a:pt x="2327287" y="281305"/>
                </a:lnTo>
                <a:lnTo>
                  <a:pt x="2329180" y="282575"/>
                </a:lnTo>
                <a:lnTo>
                  <a:pt x="2340381" y="282575"/>
                </a:lnTo>
                <a:lnTo>
                  <a:pt x="2341499" y="281305"/>
                </a:lnTo>
                <a:lnTo>
                  <a:pt x="2342007" y="281305"/>
                </a:lnTo>
                <a:lnTo>
                  <a:pt x="2343429" y="282575"/>
                </a:lnTo>
                <a:lnTo>
                  <a:pt x="2392095" y="282575"/>
                </a:lnTo>
                <a:lnTo>
                  <a:pt x="2394762" y="283845"/>
                </a:lnTo>
                <a:lnTo>
                  <a:pt x="2394762" y="276225"/>
                </a:lnTo>
                <a:lnTo>
                  <a:pt x="2386355" y="276225"/>
                </a:lnTo>
                <a:lnTo>
                  <a:pt x="2384399" y="277495"/>
                </a:lnTo>
                <a:lnTo>
                  <a:pt x="2383371" y="276225"/>
                </a:lnTo>
                <a:lnTo>
                  <a:pt x="2379649" y="276225"/>
                </a:lnTo>
                <a:lnTo>
                  <a:pt x="2378862" y="277495"/>
                </a:lnTo>
                <a:lnTo>
                  <a:pt x="2376233" y="277495"/>
                </a:lnTo>
                <a:lnTo>
                  <a:pt x="2376233" y="274955"/>
                </a:lnTo>
                <a:lnTo>
                  <a:pt x="2391130" y="274955"/>
                </a:lnTo>
                <a:lnTo>
                  <a:pt x="2393150" y="273685"/>
                </a:lnTo>
                <a:lnTo>
                  <a:pt x="2396223" y="272415"/>
                </a:lnTo>
                <a:lnTo>
                  <a:pt x="2397493" y="272415"/>
                </a:lnTo>
                <a:lnTo>
                  <a:pt x="2399246" y="273685"/>
                </a:lnTo>
                <a:lnTo>
                  <a:pt x="2399792" y="273685"/>
                </a:lnTo>
                <a:lnTo>
                  <a:pt x="2401811" y="274955"/>
                </a:lnTo>
                <a:lnTo>
                  <a:pt x="2403271" y="274955"/>
                </a:lnTo>
                <a:lnTo>
                  <a:pt x="2405557" y="273685"/>
                </a:lnTo>
                <a:lnTo>
                  <a:pt x="2406408" y="273685"/>
                </a:lnTo>
                <a:lnTo>
                  <a:pt x="2408720" y="274955"/>
                </a:lnTo>
                <a:lnTo>
                  <a:pt x="2410218" y="274955"/>
                </a:lnTo>
                <a:lnTo>
                  <a:pt x="2412835" y="273685"/>
                </a:lnTo>
                <a:lnTo>
                  <a:pt x="2423477" y="273685"/>
                </a:lnTo>
                <a:lnTo>
                  <a:pt x="2427503" y="274955"/>
                </a:lnTo>
                <a:lnTo>
                  <a:pt x="2427694" y="274955"/>
                </a:lnTo>
                <a:lnTo>
                  <a:pt x="2427694" y="225425"/>
                </a:lnTo>
                <a:lnTo>
                  <a:pt x="2427452" y="225425"/>
                </a:lnTo>
                <a:lnTo>
                  <a:pt x="2424036" y="227965"/>
                </a:lnTo>
                <a:lnTo>
                  <a:pt x="2423045" y="227965"/>
                </a:lnTo>
                <a:lnTo>
                  <a:pt x="2420264" y="226695"/>
                </a:lnTo>
                <a:lnTo>
                  <a:pt x="2413635" y="226695"/>
                </a:lnTo>
                <a:lnTo>
                  <a:pt x="2410510" y="227965"/>
                </a:lnTo>
                <a:lnTo>
                  <a:pt x="2406269" y="227965"/>
                </a:lnTo>
                <a:lnTo>
                  <a:pt x="2404821" y="226695"/>
                </a:lnTo>
                <a:lnTo>
                  <a:pt x="2403437" y="226695"/>
                </a:lnTo>
                <a:lnTo>
                  <a:pt x="2400465" y="227965"/>
                </a:lnTo>
                <a:lnTo>
                  <a:pt x="2398941" y="227965"/>
                </a:lnTo>
                <a:lnTo>
                  <a:pt x="2396426" y="226695"/>
                </a:lnTo>
                <a:lnTo>
                  <a:pt x="2386114" y="226695"/>
                </a:lnTo>
                <a:lnTo>
                  <a:pt x="2383904" y="227965"/>
                </a:lnTo>
                <a:lnTo>
                  <a:pt x="2371433" y="227965"/>
                </a:lnTo>
                <a:lnTo>
                  <a:pt x="2371433" y="277495"/>
                </a:lnTo>
                <a:lnTo>
                  <a:pt x="2370569" y="277495"/>
                </a:lnTo>
                <a:lnTo>
                  <a:pt x="2370124" y="278765"/>
                </a:lnTo>
                <a:lnTo>
                  <a:pt x="2368753" y="278765"/>
                </a:lnTo>
                <a:lnTo>
                  <a:pt x="2368512" y="276225"/>
                </a:lnTo>
                <a:lnTo>
                  <a:pt x="2371331" y="276225"/>
                </a:lnTo>
                <a:lnTo>
                  <a:pt x="2371433" y="277495"/>
                </a:lnTo>
                <a:lnTo>
                  <a:pt x="2371433" y="227965"/>
                </a:lnTo>
                <a:lnTo>
                  <a:pt x="2368486" y="227965"/>
                </a:lnTo>
                <a:lnTo>
                  <a:pt x="2368486" y="276225"/>
                </a:lnTo>
                <a:lnTo>
                  <a:pt x="2365781" y="276225"/>
                </a:lnTo>
                <a:lnTo>
                  <a:pt x="2365489" y="274955"/>
                </a:lnTo>
                <a:lnTo>
                  <a:pt x="2368397" y="274955"/>
                </a:lnTo>
                <a:lnTo>
                  <a:pt x="2368486" y="276225"/>
                </a:lnTo>
                <a:lnTo>
                  <a:pt x="2368486" y="227965"/>
                </a:lnTo>
                <a:lnTo>
                  <a:pt x="2362784" y="227965"/>
                </a:lnTo>
                <a:lnTo>
                  <a:pt x="2362784" y="273685"/>
                </a:lnTo>
                <a:lnTo>
                  <a:pt x="2362784" y="274955"/>
                </a:lnTo>
                <a:lnTo>
                  <a:pt x="2362276" y="274955"/>
                </a:lnTo>
                <a:lnTo>
                  <a:pt x="2361958" y="276225"/>
                </a:lnTo>
                <a:lnTo>
                  <a:pt x="2356955" y="276225"/>
                </a:lnTo>
                <a:lnTo>
                  <a:pt x="2353348" y="273685"/>
                </a:lnTo>
                <a:lnTo>
                  <a:pt x="2350973" y="273685"/>
                </a:lnTo>
                <a:lnTo>
                  <a:pt x="2347277" y="276225"/>
                </a:lnTo>
                <a:lnTo>
                  <a:pt x="2345829" y="276225"/>
                </a:lnTo>
                <a:lnTo>
                  <a:pt x="2343645" y="274955"/>
                </a:lnTo>
                <a:lnTo>
                  <a:pt x="2343391" y="274955"/>
                </a:lnTo>
                <a:lnTo>
                  <a:pt x="2343112" y="273685"/>
                </a:lnTo>
                <a:lnTo>
                  <a:pt x="2344356" y="273685"/>
                </a:lnTo>
                <a:lnTo>
                  <a:pt x="2344623" y="272415"/>
                </a:lnTo>
                <a:lnTo>
                  <a:pt x="2355786" y="272415"/>
                </a:lnTo>
                <a:lnTo>
                  <a:pt x="2356701" y="273685"/>
                </a:lnTo>
                <a:lnTo>
                  <a:pt x="2358910" y="274955"/>
                </a:lnTo>
                <a:lnTo>
                  <a:pt x="2360282" y="273685"/>
                </a:lnTo>
                <a:lnTo>
                  <a:pt x="2362784" y="273685"/>
                </a:lnTo>
                <a:lnTo>
                  <a:pt x="2362784" y="227965"/>
                </a:lnTo>
                <a:lnTo>
                  <a:pt x="2360155" y="227965"/>
                </a:lnTo>
                <a:lnTo>
                  <a:pt x="2356447" y="226695"/>
                </a:lnTo>
                <a:lnTo>
                  <a:pt x="2355812" y="226695"/>
                </a:lnTo>
                <a:lnTo>
                  <a:pt x="2353818" y="227965"/>
                </a:lnTo>
                <a:lnTo>
                  <a:pt x="2352383" y="227965"/>
                </a:lnTo>
                <a:lnTo>
                  <a:pt x="2349754" y="226695"/>
                </a:lnTo>
                <a:lnTo>
                  <a:pt x="2347188" y="227965"/>
                </a:lnTo>
                <a:lnTo>
                  <a:pt x="2334780" y="227965"/>
                </a:lnTo>
                <a:lnTo>
                  <a:pt x="2334768" y="274955"/>
                </a:lnTo>
                <a:lnTo>
                  <a:pt x="2334387" y="276225"/>
                </a:lnTo>
                <a:lnTo>
                  <a:pt x="2328545" y="276225"/>
                </a:lnTo>
                <a:lnTo>
                  <a:pt x="2327059" y="274955"/>
                </a:lnTo>
                <a:lnTo>
                  <a:pt x="2326881" y="274955"/>
                </a:lnTo>
                <a:lnTo>
                  <a:pt x="2326690" y="273685"/>
                </a:lnTo>
                <a:lnTo>
                  <a:pt x="2326868" y="273685"/>
                </a:lnTo>
                <a:lnTo>
                  <a:pt x="2329611" y="272415"/>
                </a:lnTo>
                <a:lnTo>
                  <a:pt x="2331593" y="272415"/>
                </a:lnTo>
                <a:lnTo>
                  <a:pt x="2333777" y="273685"/>
                </a:lnTo>
                <a:lnTo>
                  <a:pt x="2334628" y="274955"/>
                </a:lnTo>
                <a:lnTo>
                  <a:pt x="2334768" y="274955"/>
                </a:lnTo>
                <a:lnTo>
                  <a:pt x="2334768" y="227952"/>
                </a:lnTo>
                <a:lnTo>
                  <a:pt x="2333942" y="226695"/>
                </a:lnTo>
                <a:lnTo>
                  <a:pt x="2306447" y="226695"/>
                </a:lnTo>
                <a:lnTo>
                  <a:pt x="2296325" y="225425"/>
                </a:lnTo>
                <a:lnTo>
                  <a:pt x="2294191" y="226695"/>
                </a:lnTo>
                <a:lnTo>
                  <a:pt x="2290889" y="226695"/>
                </a:lnTo>
                <a:lnTo>
                  <a:pt x="2288375" y="227965"/>
                </a:lnTo>
                <a:lnTo>
                  <a:pt x="2286317" y="227965"/>
                </a:lnTo>
                <a:lnTo>
                  <a:pt x="2283142" y="226695"/>
                </a:lnTo>
                <a:lnTo>
                  <a:pt x="2281999" y="226695"/>
                </a:lnTo>
                <a:lnTo>
                  <a:pt x="2261298" y="225488"/>
                </a:lnTo>
                <a:lnTo>
                  <a:pt x="2261298" y="273685"/>
                </a:lnTo>
                <a:lnTo>
                  <a:pt x="2260523" y="273685"/>
                </a:lnTo>
                <a:lnTo>
                  <a:pt x="2257844" y="274955"/>
                </a:lnTo>
                <a:lnTo>
                  <a:pt x="2255443" y="273685"/>
                </a:lnTo>
                <a:lnTo>
                  <a:pt x="2243810" y="273685"/>
                </a:lnTo>
                <a:lnTo>
                  <a:pt x="2243810" y="282575"/>
                </a:lnTo>
                <a:lnTo>
                  <a:pt x="2243518" y="283845"/>
                </a:lnTo>
                <a:lnTo>
                  <a:pt x="2242248" y="283845"/>
                </a:lnTo>
                <a:lnTo>
                  <a:pt x="2239365" y="282575"/>
                </a:lnTo>
                <a:lnTo>
                  <a:pt x="2237041" y="282575"/>
                </a:lnTo>
                <a:lnTo>
                  <a:pt x="2233612" y="283845"/>
                </a:lnTo>
                <a:lnTo>
                  <a:pt x="2230247" y="283845"/>
                </a:lnTo>
                <a:lnTo>
                  <a:pt x="2227910" y="282575"/>
                </a:lnTo>
                <a:lnTo>
                  <a:pt x="2227542" y="281305"/>
                </a:lnTo>
                <a:lnTo>
                  <a:pt x="2227732" y="280035"/>
                </a:lnTo>
                <a:lnTo>
                  <a:pt x="2227884" y="278765"/>
                </a:lnTo>
                <a:lnTo>
                  <a:pt x="2228913" y="278765"/>
                </a:lnTo>
                <a:lnTo>
                  <a:pt x="2230234" y="280035"/>
                </a:lnTo>
                <a:lnTo>
                  <a:pt x="2230907" y="280035"/>
                </a:lnTo>
                <a:lnTo>
                  <a:pt x="2232418" y="281305"/>
                </a:lnTo>
                <a:lnTo>
                  <a:pt x="2233295" y="281305"/>
                </a:lnTo>
                <a:lnTo>
                  <a:pt x="2234730" y="280035"/>
                </a:lnTo>
                <a:lnTo>
                  <a:pt x="2236940" y="280035"/>
                </a:lnTo>
                <a:lnTo>
                  <a:pt x="2238070" y="281305"/>
                </a:lnTo>
                <a:lnTo>
                  <a:pt x="2243505" y="281305"/>
                </a:lnTo>
                <a:lnTo>
                  <a:pt x="2243810" y="282575"/>
                </a:lnTo>
                <a:lnTo>
                  <a:pt x="2243810" y="273685"/>
                </a:lnTo>
                <a:lnTo>
                  <a:pt x="2241029" y="273685"/>
                </a:lnTo>
                <a:lnTo>
                  <a:pt x="2240407" y="272415"/>
                </a:lnTo>
                <a:lnTo>
                  <a:pt x="2241004" y="271145"/>
                </a:lnTo>
                <a:lnTo>
                  <a:pt x="2246376" y="271145"/>
                </a:lnTo>
                <a:lnTo>
                  <a:pt x="2248547" y="272415"/>
                </a:lnTo>
                <a:lnTo>
                  <a:pt x="2260777" y="272415"/>
                </a:lnTo>
                <a:lnTo>
                  <a:pt x="2261298" y="273685"/>
                </a:lnTo>
                <a:lnTo>
                  <a:pt x="2261298" y="225488"/>
                </a:lnTo>
                <a:lnTo>
                  <a:pt x="2260320" y="225425"/>
                </a:lnTo>
                <a:lnTo>
                  <a:pt x="2252713" y="225425"/>
                </a:lnTo>
                <a:lnTo>
                  <a:pt x="2250452" y="224155"/>
                </a:lnTo>
                <a:lnTo>
                  <a:pt x="2237714" y="224155"/>
                </a:lnTo>
                <a:lnTo>
                  <a:pt x="2237714" y="272415"/>
                </a:lnTo>
                <a:lnTo>
                  <a:pt x="2237460" y="272415"/>
                </a:lnTo>
                <a:lnTo>
                  <a:pt x="2236317" y="273685"/>
                </a:lnTo>
                <a:lnTo>
                  <a:pt x="2232139" y="273685"/>
                </a:lnTo>
                <a:lnTo>
                  <a:pt x="2229904" y="272415"/>
                </a:lnTo>
                <a:lnTo>
                  <a:pt x="2228850" y="272415"/>
                </a:lnTo>
                <a:lnTo>
                  <a:pt x="2226576" y="273685"/>
                </a:lnTo>
                <a:lnTo>
                  <a:pt x="2223986" y="273685"/>
                </a:lnTo>
                <a:lnTo>
                  <a:pt x="2223986" y="283845"/>
                </a:lnTo>
                <a:lnTo>
                  <a:pt x="2223185" y="283845"/>
                </a:lnTo>
                <a:lnTo>
                  <a:pt x="2220214" y="282575"/>
                </a:lnTo>
                <a:lnTo>
                  <a:pt x="2218969" y="283845"/>
                </a:lnTo>
                <a:lnTo>
                  <a:pt x="2216874" y="283845"/>
                </a:lnTo>
                <a:lnTo>
                  <a:pt x="2214905" y="282575"/>
                </a:lnTo>
                <a:lnTo>
                  <a:pt x="2211946" y="282575"/>
                </a:lnTo>
                <a:lnTo>
                  <a:pt x="2211971" y="281305"/>
                </a:lnTo>
                <a:lnTo>
                  <a:pt x="2213635" y="281305"/>
                </a:lnTo>
                <a:lnTo>
                  <a:pt x="2214727" y="280035"/>
                </a:lnTo>
                <a:lnTo>
                  <a:pt x="2223490" y="280035"/>
                </a:lnTo>
                <a:lnTo>
                  <a:pt x="2223757" y="281305"/>
                </a:lnTo>
                <a:lnTo>
                  <a:pt x="2223986" y="283845"/>
                </a:lnTo>
                <a:lnTo>
                  <a:pt x="2223986" y="273685"/>
                </a:lnTo>
                <a:lnTo>
                  <a:pt x="2223668" y="273685"/>
                </a:lnTo>
                <a:lnTo>
                  <a:pt x="2222804" y="272415"/>
                </a:lnTo>
                <a:lnTo>
                  <a:pt x="2214041" y="272415"/>
                </a:lnTo>
                <a:lnTo>
                  <a:pt x="2213089" y="273685"/>
                </a:lnTo>
                <a:lnTo>
                  <a:pt x="2211019" y="273685"/>
                </a:lnTo>
                <a:lnTo>
                  <a:pt x="2210295" y="272415"/>
                </a:lnTo>
                <a:lnTo>
                  <a:pt x="2208720" y="272415"/>
                </a:lnTo>
                <a:lnTo>
                  <a:pt x="2207628" y="273685"/>
                </a:lnTo>
                <a:lnTo>
                  <a:pt x="2206307" y="273685"/>
                </a:lnTo>
                <a:lnTo>
                  <a:pt x="2206307" y="280035"/>
                </a:lnTo>
                <a:lnTo>
                  <a:pt x="2205888" y="281305"/>
                </a:lnTo>
                <a:lnTo>
                  <a:pt x="2203183" y="281305"/>
                </a:lnTo>
                <a:lnTo>
                  <a:pt x="2202738" y="280035"/>
                </a:lnTo>
                <a:lnTo>
                  <a:pt x="2206307" y="280035"/>
                </a:lnTo>
                <a:lnTo>
                  <a:pt x="2206307" y="273685"/>
                </a:lnTo>
                <a:lnTo>
                  <a:pt x="2205113" y="273685"/>
                </a:lnTo>
                <a:lnTo>
                  <a:pt x="2204047" y="274955"/>
                </a:lnTo>
                <a:lnTo>
                  <a:pt x="2201176" y="272415"/>
                </a:lnTo>
                <a:lnTo>
                  <a:pt x="2195753" y="272415"/>
                </a:lnTo>
                <a:lnTo>
                  <a:pt x="2195411" y="271145"/>
                </a:lnTo>
                <a:lnTo>
                  <a:pt x="2237359" y="271145"/>
                </a:lnTo>
                <a:lnTo>
                  <a:pt x="2237714" y="272415"/>
                </a:lnTo>
                <a:lnTo>
                  <a:pt x="2237714" y="224155"/>
                </a:lnTo>
                <a:lnTo>
                  <a:pt x="2234361" y="224155"/>
                </a:lnTo>
                <a:lnTo>
                  <a:pt x="2233244" y="225425"/>
                </a:lnTo>
                <a:lnTo>
                  <a:pt x="2230945" y="225425"/>
                </a:lnTo>
                <a:lnTo>
                  <a:pt x="2229535" y="224155"/>
                </a:lnTo>
                <a:lnTo>
                  <a:pt x="2193353" y="224155"/>
                </a:lnTo>
                <a:lnTo>
                  <a:pt x="2192972" y="222885"/>
                </a:lnTo>
                <a:lnTo>
                  <a:pt x="2193340" y="222885"/>
                </a:lnTo>
                <a:lnTo>
                  <a:pt x="2194903" y="221615"/>
                </a:lnTo>
                <a:lnTo>
                  <a:pt x="2232571" y="221615"/>
                </a:lnTo>
                <a:lnTo>
                  <a:pt x="2234196" y="222885"/>
                </a:lnTo>
                <a:lnTo>
                  <a:pt x="2235136" y="222885"/>
                </a:lnTo>
                <a:lnTo>
                  <a:pt x="2238260" y="220345"/>
                </a:lnTo>
                <a:lnTo>
                  <a:pt x="2240584" y="221653"/>
                </a:lnTo>
                <a:lnTo>
                  <a:pt x="2243645" y="222885"/>
                </a:lnTo>
                <a:lnTo>
                  <a:pt x="2244534" y="222885"/>
                </a:lnTo>
                <a:lnTo>
                  <a:pt x="2247277" y="221653"/>
                </a:lnTo>
                <a:lnTo>
                  <a:pt x="2250567" y="222885"/>
                </a:lnTo>
                <a:lnTo>
                  <a:pt x="2279739" y="222885"/>
                </a:lnTo>
                <a:lnTo>
                  <a:pt x="2281097" y="221615"/>
                </a:lnTo>
                <a:lnTo>
                  <a:pt x="2281593" y="221615"/>
                </a:lnTo>
                <a:lnTo>
                  <a:pt x="2283510" y="222885"/>
                </a:lnTo>
                <a:lnTo>
                  <a:pt x="2291423" y="222885"/>
                </a:lnTo>
                <a:lnTo>
                  <a:pt x="2294229" y="221615"/>
                </a:lnTo>
                <a:lnTo>
                  <a:pt x="2294775" y="221615"/>
                </a:lnTo>
                <a:lnTo>
                  <a:pt x="2296160" y="222885"/>
                </a:lnTo>
                <a:lnTo>
                  <a:pt x="2313127" y="222885"/>
                </a:lnTo>
                <a:lnTo>
                  <a:pt x="2314448" y="224155"/>
                </a:lnTo>
                <a:lnTo>
                  <a:pt x="2316619" y="224155"/>
                </a:lnTo>
                <a:lnTo>
                  <a:pt x="2316721" y="222885"/>
                </a:lnTo>
                <a:lnTo>
                  <a:pt x="2315807" y="221615"/>
                </a:lnTo>
                <a:lnTo>
                  <a:pt x="2319312" y="221615"/>
                </a:lnTo>
                <a:lnTo>
                  <a:pt x="2320785" y="222885"/>
                </a:lnTo>
                <a:lnTo>
                  <a:pt x="2325763" y="222885"/>
                </a:lnTo>
                <a:lnTo>
                  <a:pt x="2326538" y="221615"/>
                </a:lnTo>
                <a:lnTo>
                  <a:pt x="2327300" y="220345"/>
                </a:lnTo>
                <a:lnTo>
                  <a:pt x="2327757" y="220345"/>
                </a:lnTo>
                <a:lnTo>
                  <a:pt x="2329269" y="219075"/>
                </a:lnTo>
                <a:lnTo>
                  <a:pt x="2332659" y="219075"/>
                </a:lnTo>
                <a:lnTo>
                  <a:pt x="2333129" y="220345"/>
                </a:lnTo>
                <a:lnTo>
                  <a:pt x="2333548" y="221615"/>
                </a:lnTo>
                <a:lnTo>
                  <a:pt x="2333637" y="222885"/>
                </a:lnTo>
                <a:lnTo>
                  <a:pt x="2334196" y="224155"/>
                </a:lnTo>
                <a:lnTo>
                  <a:pt x="2335746" y="224155"/>
                </a:lnTo>
                <a:lnTo>
                  <a:pt x="2337752" y="222885"/>
                </a:lnTo>
                <a:lnTo>
                  <a:pt x="2338692" y="222885"/>
                </a:lnTo>
                <a:lnTo>
                  <a:pt x="2340216" y="221615"/>
                </a:lnTo>
                <a:lnTo>
                  <a:pt x="2346896" y="221615"/>
                </a:lnTo>
                <a:lnTo>
                  <a:pt x="2349931" y="222885"/>
                </a:lnTo>
                <a:lnTo>
                  <a:pt x="2356637" y="222885"/>
                </a:lnTo>
                <a:lnTo>
                  <a:pt x="2358491" y="224155"/>
                </a:lnTo>
                <a:lnTo>
                  <a:pt x="2365730" y="224155"/>
                </a:lnTo>
                <a:lnTo>
                  <a:pt x="2367623" y="222885"/>
                </a:lnTo>
                <a:lnTo>
                  <a:pt x="2368219" y="222885"/>
                </a:lnTo>
                <a:lnTo>
                  <a:pt x="2369947" y="224155"/>
                </a:lnTo>
                <a:lnTo>
                  <a:pt x="2391206" y="224155"/>
                </a:lnTo>
                <a:lnTo>
                  <a:pt x="2392807" y="222885"/>
                </a:lnTo>
                <a:lnTo>
                  <a:pt x="2395893" y="222885"/>
                </a:lnTo>
                <a:lnTo>
                  <a:pt x="2398039" y="224155"/>
                </a:lnTo>
                <a:lnTo>
                  <a:pt x="2399411" y="224155"/>
                </a:lnTo>
                <a:lnTo>
                  <a:pt x="2401405" y="222885"/>
                </a:lnTo>
                <a:lnTo>
                  <a:pt x="2402027" y="224155"/>
                </a:lnTo>
                <a:lnTo>
                  <a:pt x="2402598" y="224155"/>
                </a:lnTo>
                <a:lnTo>
                  <a:pt x="2403246" y="222885"/>
                </a:lnTo>
                <a:lnTo>
                  <a:pt x="2404135" y="221615"/>
                </a:lnTo>
                <a:lnTo>
                  <a:pt x="2407666" y="221615"/>
                </a:lnTo>
                <a:lnTo>
                  <a:pt x="2409761" y="222885"/>
                </a:lnTo>
                <a:lnTo>
                  <a:pt x="2415209" y="222885"/>
                </a:lnTo>
                <a:lnTo>
                  <a:pt x="2416581" y="221615"/>
                </a:lnTo>
                <a:lnTo>
                  <a:pt x="2417965" y="220345"/>
                </a:lnTo>
                <a:lnTo>
                  <a:pt x="2419794" y="220345"/>
                </a:lnTo>
                <a:lnTo>
                  <a:pt x="2422182" y="221615"/>
                </a:lnTo>
                <a:lnTo>
                  <a:pt x="2422753" y="221615"/>
                </a:lnTo>
                <a:lnTo>
                  <a:pt x="2425344" y="222885"/>
                </a:lnTo>
                <a:lnTo>
                  <a:pt x="2427325" y="222885"/>
                </a:lnTo>
                <a:lnTo>
                  <a:pt x="2430132" y="221615"/>
                </a:lnTo>
                <a:lnTo>
                  <a:pt x="2432469" y="221615"/>
                </a:lnTo>
                <a:lnTo>
                  <a:pt x="2433282" y="222885"/>
                </a:lnTo>
                <a:lnTo>
                  <a:pt x="2433764" y="221615"/>
                </a:lnTo>
                <a:lnTo>
                  <a:pt x="2436266" y="221615"/>
                </a:lnTo>
                <a:lnTo>
                  <a:pt x="2439390" y="222885"/>
                </a:lnTo>
                <a:lnTo>
                  <a:pt x="2442172" y="222885"/>
                </a:lnTo>
                <a:lnTo>
                  <a:pt x="2443657" y="220345"/>
                </a:lnTo>
                <a:lnTo>
                  <a:pt x="2443886" y="220345"/>
                </a:lnTo>
                <a:lnTo>
                  <a:pt x="2444839" y="219075"/>
                </a:lnTo>
                <a:lnTo>
                  <a:pt x="2445753" y="219075"/>
                </a:lnTo>
                <a:lnTo>
                  <a:pt x="2447760" y="220345"/>
                </a:lnTo>
                <a:lnTo>
                  <a:pt x="2448534" y="220345"/>
                </a:lnTo>
                <a:lnTo>
                  <a:pt x="2449906" y="219075"/>
                </a:lnTo>
                <a:lnTo>
                  <a:pt x="2459012" y="219075"/>
                </a:lnTo>
                <a:lnTo>
                  <a:pt x="2459850" y="220345"/>
                </a:lnTo>
                <a:lnTo>
                  <a:pt x="2462085" y="220345"/>
                </a:lnTo>
                <a:lnTo>
                  <a:pt x="2463546" y="219075"/>
                </a:lnTo>
                <a:lnTo>
                  <a:pt x="2464435" y="219075"/>
                </a:lnTo>
                <a:lnTo>
                  <a:pt x="2466327" y="220345"/>
                </a:lnTo>
                <a:lnTo>
                  <a:pt x="2467432" y="220345"/>
                </a:lnTo>
                <a:lnTo>
                  <a:pt x="2469616" y="221615"/>
                </a:lnTo>
                <a:lnTo>
                  <a:pt x="2473795" y="221615"/>
                </a:lnTo>
                <a:lnTo>
                  <a:pt x="2477719" y="222885"/>
                </a:lnTo>
                <a:lnTo>
                  <a:pt x="2480462" y="222885"/>
                </a:lnTo>
                <a:lnTo>
                  <a:pt x="2484196" y="220345"/>
                </a:lnTo>
                <a:lnTo>
                  <a:pt x="2486025" y="219075"/>
                </a:lnTo>
                <a:lnTo>
                  <a:pt x="2490635" y="219075"/>
                </a:lnTo>
                <a:lnTo>
                  <a:pt x="2492603" y="217805"/>
                </a:lnTo>
                <a:lnTo>
                  <a:pt x="2495651" y="217805"/>
                </a:lnTo>
                <a:lnTo>
                  <a:pt x="2495550" y="219075"/>
                </a:lnTo>
                <a:lnTo>
                  <a:pt x="2495194" y="219075"/>
                </a:lnTo>
                <a:lnTo>
                  <a:pt x="2493276" y="220345"/>
                </a:lnTo>
                <a:lnTo>
                  <a:pt x="2495232" y="221615"/>
                </a:lnTo>
                <a:lnTo>
                  <a:pt x="2496870" y="221615"/>
                </a:lnTo>
                <a:lnTo>
                  <a:pt x="2497582" y="222885"/>
                </a:lnTo>
                <a:lnTo>
                  <a:pt x="2499880" y="221615"/>
                </a:lnTo>
                <a:lnTo>
                  <a:pt x="2501303" y="220345"/>
                </a:lnTo>
                <a:lnTo>
                  <a:pt x="2503208" y="219075"/>
                </a:lnTo>
                <a:lnTo>
                  <a:pt x="2510421" y="219075"/>
                </a:lnTo>
                <a:lnTo>
                  <a:pt x="2512060" y="217805"/>
                </a:lnTo>
                <a:lnTo>
                  <a:pt x="2515692" y="217805"/>
                </a:lnTo>
                <a:lnTo>
                  <a:pt x="2516797" y="219075"/>
                </a:lnTo>
                <a:lnTo>
                  <a:pt x="2517000" y="220345"/>
                </a:lnTo>
                <a:lnTo>
                  <a:pt x="2518727" y="220345"/>
                </a:lnTo>
                <a:lnTo>
                  <a:pt x="2520708" y="217805"/>
                </a:lnTo>
                <a:lnTo>
                  <a:pt x="2532215" y="217805"/>
                </a:lnTo>
                <a:lnTo>
                  <a:pt x="2534208" y="219075"/>
                </a:lnTo>
                <a:lnTo>
                  <a:pt x="2536444" y="217805"/>
                </a:lnTo>
                <a:lnTo>
                  <a:pt x="2541892" y="217805"/>
                </a:lnTo>
                <a:lnTo>
                  <a:pt x="2543352" y="219075"/>
                </a:lnTo>
                <a:lnTo>
                  <a:pt x="2544026" y="220345"/>
                </a:lnTo>
                <a:lnTo>
                  <a:pt x="2548686" y="220345"/>
                </a:lnTo>
                <a:lnTo>
                  <a:pt x="2550083" y="219075"/>
                </a:lnTo>
                <a:lnTo>
                  <a:pt x="2557996" y="219075"/>
                </a:lnTo>
                <a:lnTo>
                  <a:pt x="2560066" y="217805"/>
                </a:lnTo>
                <a:lnTo>
                  <a:pt x="2561361" y="217805"/>
                </a:lnTo>
                <a:lnTo>
                  <a:pt x="2562720" y="219075"/>
                </a:lnTo>
                <a:lnTo>
                  <a:pt x="2564180" y="217805"/>
                </a:lnTo>
                <a:lnTo>
                  <a:pt x="2566187" y="217805"/>
                </a:lnTo>
                <a:lnTo>
                  <a:pt x="2566771" y="219075"/>
                </a:lnTo>
                <a:lnTo>
                  <a:pt x="2567343" y="219075"/>
                </a:lnTo>
                <a:lnTo>
                  <a:pt x="2568537" y="217805"/>
                </a:lnTo>
                <a:lnTo>
                  <a:pt x="2569553" y="217805"/>
                </a:lnTo>
                <a:lnTo>
                  <a:pt x="2572778" y="220345"/>
                </a:lnTo>
                <a:lnTo>
                  <a:pt x="2574887" y="219075"/>
                </a:lnTo>
                <a:lnTo>
                  <a:pt x="2579014" y="217805"/>
                </a:lnTo>
                <a:lnTo>
                  <a:pt x="2591587" y="217805"/>
                </a:lnTo>
                <a:lnTo>
                  <a:pt x="2592705" y="216535"/>
                </a:lnTo>
                <a:lnTo>
                  <a:pt x="2609888" y="216535"/>
                </a:lnTo>
                <a:lnTo>
                  <a:pt x="2612136" y="217805"/>
                </a:lnTo>
                <a:lnTo>
                  <a:pt x="2613622" y="217805"/>
                </a:lnTo>
                <a:lnTo>
                  <a:pt x="2616390" y="216535"/>
                </a:lnTo>
                <a:lnTo>
                  <a:pt x="2626195" y="216535"/>
                </a:lnTo>
                <a:lnTo>
                  <a:pt x="2647683" y="215265"/>
                </a:lnTo>
                <a:lnTo>
                  <a:pt x="2650591" y="215265"/>
                </a:lnTo>
                <a:lnTo>
                  <a:pt x="2651696" y="213995"/>
                </a:lnTo>
                <a:lnTo>
                  <a:pt x="2652890" y="215265"/>
                </a:lnTo>
                <a:lnTo>
                  <a:pt x="2657208" y="215265"/>
                </a:lnTo>
                <a:lnTo>
                  <a:pt x="2659456" y="213995"/>
                </a:lnTo>
                <a:lnTo>
                  <a:pt x="2683573" y="213995"/>
                </a:lnTo>
                <a:lnTo>
                  <a:pt x="2686062" y="212725"/>
                </a:lnTo>
                <a:lnTo>
                  <a:pt x="2699778" y="212725"/>
                </a:lnTo>
                <a:lnTo>
                  <a:pt x="2700642" y="211455"/>
                </a:lnTo>
                <a:lnTo>
                  <a:pt x="2703753" y="211455"/>
                </a:lnTo>
                <a:lnTo>
                  <a:pt x="2712910" y="210185"/>
                </a:lnTo>
                <a:lnTo>
                  <a:pt x="2713507" y="210185"/>
                </a:lnTo>
                <a:lnTo>
                  <a:pt x="2714269" y="208915"/>
                </a:lnTo>
                <a:lnTo>
                  <a:pt x="2713812" y="207645"/>
                </a:lnTo>
                <a:lnTo>
                  <a:pt x="2713431" y="207645"/>
                </a:lnTo>
                <a:lnTo>
                  <a:pt x="2712008" y="208915"/>
                </a:lnTo>
                <a:lnTo>
                  <a:pt x="2710954" y="207645"/>
                </a:lnTo>
                <a:lnTo>
                  <a:pt x="2704846" y="207645"/>
                </a:lnTo>
                <a:lnTo>
                  <a:pt x="2704325" y="208915"/>
                </a:lnTo>
                <a:lnTo>
                  <a:pt x="2701074" y="206375"/>
                </a:lnTo>
                <a:lnTo>
                  <a:pt x="2698445" y="206375"/>
                </a:lnTo>
                <a:lnTo>
                  <a:pt x="2694978" y="208915"/>
                </a:lnTo>
                <a:lnTo>
                  <a:pt x="2673362" y="208915"/>
                </a:lnTo>
                <a:lnTo>
                  <a:pt x="2671648" y="210185"/>
                </a:lnTo>
                <a:lnTo>
                  <a:pt x="2671140" y="210185"/>
                </a:lnTo>
                <a:lnTo>
                  <a:pt x="2669717" y="208915"/>
                </a:lnTo>
                <a:lnTo>
                  <a:pt x="2658516" y="208915"/>
                </a:lnTo>
                <a:lnTo>
                  <a:pt x="2655913" y="210185"/>
                </a:lnTo>
                <a:lnTo>
                  <a:pt x="2654770" y="210185"/>
                </a:lnTo>
                <a:lnTo>
                  <a:pt x="2652534" y="208915"/>
                </a:lnTo>
                <a:lnTo>
                  <a:pt x="2644063" y="208915"/>
                </a:lnTo>
                <a:lnTo>
                  <a:pt x="2642412" y="210185"/>
                </a:lnTo>
                <a:lnTo>
                  <a:pt x="2614384" y="210185"/>
                </a:lnTo>
                <a:lnTo>
                  <a:pt x="2609469" y="212725"/>
                </a:lnTo>
                <a:lnTo>
                  <a:pt x="2606776" y="212725"/>
                </a:lnTo>
                <a:lnTo>
                  <a:pt x="2603919" y="211455"/>
                </a:lnTo>
                <a:lnTo>
                  <a:pt x="2603639" y="211455"/>
                </a:lnTo>
                <a:lnTo>
                  <a:pt x="2600007" y="210185"/>
                </a:lnTo>
                <a:lnTo>
                  <a:pt x="2596667" y="210185"/>
                </a:lnTo>
                <a:lnTo>
                  <a:pt x="2592870" y="211455"/>
                </a:lnTo>
                <a:lnTo>
                  <a:pt x="2592298" y="211455"/>
                </a:lnTo>
                <a:lnTo>
                  <a:pt x="2590622" y="210185"/>
                </a:lnTo>
                <a:lnTo>
                  <a:pt x="2586977" y="210185"/>
                </a:lnTo>
                <a:lnTo>
                  <a:pt x="2586380" y="208915"/>
                </a:lnTo>
                <a:lnTo>
                  <a:pt x="2588755" y="208915"/>
                </a:lnTo>
                <a:lnTo>
                  <a:pt x="2590647" y="207645"/>
                </a:lnTo>
                <a:lnTo>
                  <a:pt x="2638856" y="207645"/>
                </a:lnTo>
                <a:lnTo>
                  <a:pt x="2640304" y="206375"/>
                </a:lnTo>
                <a:lnTo>
                  <a:pt x="2643441" y="206375"/>
                </a:lnTo>
                <a:lnTo>
                  <a:pt x="2648623" y="205105"/>
                </a:lnTo>
                <a:lnTo>
                  <a:pt x="2662707" y="205105"/>
                </a:lnTo>
                <a:lnTo>
                  <a:pt x="2663152" y="203835"/>
                </a:lnTo>
                <a:lnTo>
                  <a:pt x="2662377" y="202565"/>
                </a:lnTo>
                <a:lnTo>
                  <a:pt x="2620035" y="202565"/>
                </a:lnTo>
                <a:lnTo>
                  <a:pt x="2618092" y="203835"/>
                </a:lnTo>
                <a:lnTo>
                  <a:pt x="2586164" y="203835"/>
                </a:lnTo>
                <a:lnTo>
                  <a:pt x="2586164" y="208915"/>
                </a:lnTo>
                <a:lnTo>
                  <a:pt x="2585250" y="208915"/>
                </a:lnTo>
                <a:lnTo>
                  <a:pt x="2583713" y="210185"/>
                </a:lnTo>
                <a:lnTo>
                  <a:pt x="2575522" y="210185"/>
                </a:lnTo>
                <a:lnTo>
                  <a:pt x="2574366" y="211455"/>
                </a:lnTo>
                <a:lnTo>
                  <a:pt x="2569553" y="211455"/>
                </a:lnTo>
                <a:lnTo>
                  <a:pt x="2567838" y="210185"/>
                </a:lnTo>
                <a:lnTo>
                  <a:pt x="2566632" y="210185"/>
                </a:lnTo>
                <a:lnTo>
                  <a:pt x="2564333" y="211455"/>
                </a:lnTo>
                <a:lnTo>
                  <a:pt x="2563279" y="211455"/>
                </a:lnTo>
                <a:lnTo>
                  <a:pt x="2560612" y="210185"/>
                </a:lnTo>
                <a:lnTo>
                  <a:pt x="2559113" y="210185"/>
                </a:lnTo>
                <a:lnTo>
                  <a:pt x="2556281" y="211455"/>
                </a:lnTo>
                <a:lnTo>
                  <a:pt x="2554846" y="212725"/>
                </a:lnTo>
                <a:lnTo>
                  <a:pt x="2548090" y="212725"/>
                </a:lnTo>
                <a:lnTo>
                  <a:pt x="2546680" y="211455"/>
                </a:lnTo>
                <a:lnTo>
                  <a:pt x="2544495" y="210185"/>
                </a:lnTo>
                <a:lnTo>
                  <a:pt x="2543581" y="210185"/>
                </a:lnTo>
                <a:lnTo>
                  <a:pt x="2541917" y="211455"/>
                </a:lnTo>
                <a:lnTo>
                  <a:pt x="2536469" y="211455"/>
                </a:lnTo>
                <a:lnTo>
                  <a:pt x="2532824" y="212725"/>
                </a:lnTo>
                <a:lnTo>
                  <a:pt x="2485707" y="212725"/>
                </a:lnTo>
                <a:lnTo>
                  <a:pt x="2485148" y="211455"/>
                </a:lnTo>
                <a:lnTo>
                  <a:pt x="2487104" y="210185"/>
                </a:lnTo>
                <a:lnTo>
                  <a:pt x="2488247" y="210185"/>
                </a:lnTo>
                <a:lnTo>
                  <a:pt x="2490457" y="208915"/>
                </a:lnTo>
                <a:lnTo>
                  <a:pt x="2491651" y="208915"/>
                </a:lnTo>
                <a:lnTo>
                  <a:pt x="2493416" y="210185"/>
                </a:lnTo>
                <a:lnTo>
                  <a:pt x="2493975" y="210185"/>
                </a:lnTo>
                <a:lnTo>
                  <a:pt x="2497163" y="208915"/>
                </a:lnTo>
                <a:lnTo>
                  <a:pt x="2503195" y="208915"/>
                </a:lnTo>
                <a:lnTo>
                  <a:pt x="2503792" y="210185"/>
                </a:lnTo>
                <a:lnTo>
                  <a:pt x="2506053" y="210185"/>
                </a:lnTo>
                <a:lnTo>
                  <a:pt x="2509088" y="208915"/>
                </a:lnTo>
                <a:lnTo>
                  <a:pt x="2566847" y="208915"/>
                </a:lnTo>
                <a:lnTo>
                  <a:pt x="2569019" y="207645"/>
                </a:lnTo>
                <a:lnTo>
                  <a:pt x="2569692" y="207645"/>
                </a:lnTo>
                <a:lnTo>
                  <a:pt x="2570797" y="208915"/>
                </a:lnTo>
                <a:lnTo>
                  <a:pt x="2571381" y="208915"/>
                </a:lnTo>
                <a:lnTo>
                  <a:pt x="2573413" y="207645"/>
                </a:lnTo>
                <a:lnTo>
                  <a:pt x="2574810" y="207645"/>
                </a:lnTo>
                <a:lnTo>
                  <a:pt x="2576322" y="208915"/>
                </a:lnTo>
                <a:lnTo>
                  <a:pt x="2577185" y="207645"/>
                </a:lnTo>
                <a:lnTo>
                  <a:pt x="2585796" y="207645"/>
                </a:lnTo>
                <a:lnTo>
                  <a:pt x="2586164" y="208915"/>
                </a:lnTo>
                <a:lnTo>
                  <a:pt x="2586164" y="203835"/>
                </a:lnTo>
                <a:lnTo>
                  <a:pt x="2560167" y="203835"/>
                </a:lnTo>
                <a:lnTo>
                  <a:pt x="2558465" y="205105"/>
                </a:lnTo>
                <a:lnTo>
                  <a:pt x="2557361" y="205105"/>
                </a:lnTo>
                <a:lnTo>
                  <a:pt x="2555329" y="203835"/>
                </a:lnTo>
                <a:lnTo>
                  <a:pt x="2554427" y="203835"/>
                </a:lnTo>
                <a:lnTo>
                  <a:pt x="2552763" y="205105"/>
                </a:lnTo>
                <a:lnTo>
                  <a:pt x="2542756" y="205105"/>
                </a:lnTo>
                <a:lnTo>
                  <a:pt x="2541066" y="203835"/>
                </a:lnTo>
                <a:lnTo>
                  <a:pt x="2540190" y="203835"/>
                </a:lnTo>
                <a:lnTo>
                  <a:pt x="2538209" y="205105"/>
                </a:lnTo>
                <a:lnTo>
                  <a:pt x="2480907" y="205105"/>
                </a:lnTo>
                <a:lnTo>
                  <a:pt x="2480907" y="211455"/>
                </a:lnTo>
                <a:lnTo>
                  <a:pt x="2480335" y="211455"/>
                </a:lnTo>
                <a:lnTo>
                  <a:pt x="2468143" y="212725"/>
                </a:lnTo>
                <a:lnTo>
                  <a:pt x="2459075" y="212725"/>
                </a:lnTo>
                <a:lnTo>
                  <a:pt x="2456484" y="213995"/>
                </a:lnTo>
                <a:lnTo>
                  <a:pt x="2455329" y="213995"/>
                </a:lnTo>
                <a:lnTo>
                  <a:pt x="2453627" y="212725"/>
                </a:lnTo>
                <a:lnTo>
                  <a:pt x="2453132" y="212725"/>
                </a:lnTo>
                <a:lnTo>
                  <a:pt x="2452014" y="213995"/>
                </a:lnTo>
                <a:lnTo>
                  <a:pt x="2444978" y="213995"/>
                </a:lnTo>
                <a:lnTo>
                  <a:pt x="2442299" y="212725"/>
                </a:lnTo>
                <a:lnTo>
                  <a:pt x="2428646" y="212725"/>
                </a:lnTo>
                <a:lnTo>
                  <a:pt x="2426436" y="213995"/>
                </a:lnTo>
                <a:lnTo>
                  <a:pt x="2416733" y="213995"/>
                </a:lnTo>
                <a:lnTo>
                  <a:pt x="2415070" y="212725"/>
                </a:lnTo>
                <a:lnTo>
                  <a:pt x="2391384" y="212725"/>
                </a:lnTo>
                <a:lnTo>
                  <a:pt x="2389111" y="213995"/>
                </a:lnTo>
                <a:lnTo>
                  <a:pt x="2387676" y="213995"/>
                </a:lnTo>
                <a:lnTo>
                  <a:pt x="2385136" y="212725"/>
                </a:lnTo>
                <a:lnTo>
                  <a:pt x="2382164" y="212725"/>
                </a:lnTo>
                <a:lnTo>
                  <a:pt x="2379891" y="213995"/>
                </a:lnTo>
                <a:lnTo>
                  <a:pt x="2377833" y="213995"/>
                </a:lnTo>
                <a:lnTo>
                  <a:pt x="2374658" y="212725"/>
                </a:lnTo>
                <a:lnTo>
                  <a:pt x="2356510" y="212725"/>
                </a:lnTo>
                <a:lnTo>
                  <a:pt x="2354275" y="213995"/>
                </a:lnTo>
                <a:lnTo>
                  <a:pt x="2353360" y="213995"/>
                </a:lnTo>
                <a:lnTo>
                  <a:pt x="2351125" y="212725"/>
                </a:lnTo>
                <a:lnTo>
                  <a:pt x="2338146" y="212725"/>
                </a:lnTo>
                <a:lnTo>
                  <a:pt x="2336723" y="213995"/>
                </a:lnTo>
                <a:lnTo>
                  <a:pt x="2336228" y="213995"/>
                </a:lnTo>
                <a:lnTo>
                  <a:pt x="2333079" y="211455"/>
                </a:lnTo>
                <a:lnTo>
                  <a:pt x="2330361" y="212725"/>
                </a:lnTo>
                <a:lnTo>
                  <a:pt x="2327351" y="212725"/>
                </a:lnTo>
                <a:lnTo>
                  <a:pt x="2325420" y="213995"/>
                </a:lnTo>
                <a:lnTo>
                  <a:pt x="2323998" y="213995"/>
                </a:lnTo>
                <a:lnTo>
                  <a:pt x="2321382" y="212725"/>
                </a:lnTo>
                <a:lnTo>
                  <a:pt x="2320239" y="213995"/>
                </a:lnTo>
                <a:lnTo>
                  <a:pt x="2318283" y="212725"/>
                </a:lnTo>
                <a:lnTo>
                  <a:pt x="2278672" y="212725"/>
                </a:lnTo>
                <a:lnTo>
                  <a:pt x="2274455" y="211455"/>
                </a:lnTo>
                <a:lnTo>
                  <a:pt x="2273960" y="211455"/>
                </a:lnTo>
                <a:lnTo>
                  <a:pt x="2273338" y="210185"/>
                </a:lnTo>
                <a:lnTo>
                  <a:pt x="2275509" y="210185"/>
                </a:lnTo>
                <a:lnTo>
                  <a:pt x="2276056" y="208915"/>
                </a:lnTo>
                <a:lnTo>
                  <a:pt x="2285428" y="208915"/>
                </a:lnTo>
                <a:lnTo>
                  <a:pt x="2286571" y="210185"/>
                </a:lnTo>
                <a:lnTo>
                  <a:pt x="2287384" y="210185"/>
                </a:lnTo>
                <a:lnTo>
                  <a:pt x="2290673" y="208915"/>
                </a:lnTo>
                <a:lnTo>
                  <a:pt x="2293086" y="208915"/>
                </a:lnTo>
                <a:lnTo>
                  <a:pt x="2296274" y="210185"/>
                </a:lnTo>
                <a:lnTo>
                  <a:pt x="2327592" y="210185"/>
                </a:lnTo>
                <a:lnTo>
                  <a:pt x="2338260" y="211455"/>
                </a:lnTo>
                <a:lnTo>
                  <a:pt x="2344648" y="210185"/>
                </a:lnTo>
                <a:lnTo>
                  <a:pt x="2402878" y="210185"/>
                </a:lnTo>
                <a:lnTo>
                  <a:pt x="2410803" y="211455"/>
                </a:lnTo>
                <a:lnTo>
                  <a:pt x="2418727" y="210185"/>
                </a:lnTo>
                <a:lnTo>
                  <a:pt x="2425115" y="211455"/>
                </a:lnTo>
                <a:lnTo>
                  <a:pt x="2431516" y="210185"/>
                </a:lnTo>
                <a:lnTo>
                  <a:pt x="2446439" y="210185"/>
                </a:lnTo>
                <a:lnTo>
                  <a:pt x="2451912" y="211455"/>
                </a:lnTo>
                <a:lnTo>
                  <a:pt x="2453157" y="211455"/>
                </a:lnTo>
                <a:lnTo>
                  <a:pt x="2458631" y="210185"/>
                </a:lnTo>
                <a:lnTo>
                  <a:pt x="2471420" y="211455"/>
                </a:lnTo>
                <a:lnTo>
                  <a:pt x="2475687" y="210185"/>
                </a:lnTo>
                <a:lnTo>
                  <a:pt x="2480221" y="210185"/>
                </a:lnTo>
                <a:lnTo>
                  <a:pt x="2480907" y="211455"/>
                </a:lnTo>
                <a:lnTo>
                  <a:pt x="2480907" y="205105"/>
                </a:lnTo>
                <a:lnTo>
                  <a:pt x="2479167" y="206375"/>
                </a:lnTo>
                <a:lnTo>
                  <a:pt x="2475687" y="206375"/>
                </a:lnTo>
                <a:lnTo>
                  <a:pt x="2473210" y="205105"/>
                </a:lnTo>
                <a:lnTo>
                  <a:pt x="2465501" y="205105"/>
                </a:lnTo>
                <a:lnTo>
                  <a:pt x="2461806" y="207645"/>
                </a:lnTo>
                <a:lnTo>
                  <a:pt x="2460294" y="207645"/>
                </a:lnTo>
                <a:lnTo>
                  <a:pt x="2457399" y="206375"/>
                </a:lnTo>
                <a:lnTo>
                  <a:pt x="2456015" y="205105"/>
                </a:lnTo>
                <a:lnTo>
                  <a:pt x="2446172" y="205105"/>
                </a:lnTo>
                <a:lnTo>
                  <a:pt x="2444445" y="206375"/>
                </a:lnTo>
                <a:lnTo>
                  <a:pt x="2439085" y="206375"/>
                </a:lnTo>
                <a:lnTo>
                  <a:pt x="2437955" y="205105"/>
                </a:lnTo>
                <a:lnTo>
                  <a:pt x="2436457" y="205105"/>
                </a:lnTo>
                <a:lnTo>
                  <a:pt x="2436317" y="203835"/>
                </a:lnTo>
                <a:lnTo>
                  <a:pt x="2436901" y="202565"/>
                </a:lnTo>
                <a:lnTo>
                  <a:pt x="2437460" y="202565"/>
                </a:lnTo>
                <a:lnTo>
                  <a:pt x="2439492" y="203835"/>
                </a:lnTo>
                <a:lnTo>
                  <a:pt x="2465501" y="203835"/>
                </a:lnTo>
                <a:lnTo>
                  <a:pt x="2468194" y="202565"/>
                </a:lnTo>
                <a:lnTo>
                  <a:pt x="2470289" y="202565"/>
                </a:lnTo>
                <a:lnTo>
                  <a:pt x="2473375" y="201295"/>
                </a:lnTo>
                <a:lnTo>
                  <a:pt x="2477389" y="201295"/>
                </a:lnTo>
                <a:lnTo>
                  <a:pt x="2478252" y="202565"/>
                </a:lnTo>
                <a:lnTo>
                  <a:pt x="2504236" y="202565"/>
                </a:lnTo>
                <a:lnTo>
                  <a:pt x="2505316" y="201295"/>
                </a:lnTo>
                <a:lnTo>
                  <a:pt x="2506853" y="200025"/>
                </a:lnTo>
                <a:lnTo>
                  <a:pt x="2507450" y="200025"/>
                </a:lnTo>
                <a:lnTo>
                  <a:pt x="2512237" y="202565"/>
                </a:lnTo>
                <a:lnTo>
                  <a:pt x="2520518" y="202565"/>
                </a:lnTo>
                <a:lnTo>
                  <a:pt x="2524201" y="201295"/>
                </a:lnTo>
                <a:lnTo>
                  <a:pt x="2525052" y="201295"/>
                </a:lnTo>
                <a:lnTo>
                  <a:pt x="2527274" y="200025"/>
                </a:lnTo>
                <a:lnTo>
                  <a:pt x="2532138" y="200025"/>
                </a:lnTo>
                <a:lnTo>
                  <a:pt x="2533497" y="198755"/>
                </a:lnTo>
                <a:lnTo>
                  <a:pt x="2534120" y="198755"/>
                </a:lnTo>
                <a:lnTo>
                  <a:pt x="2536456" y="200025"/>
                </a:lnTo>
                <a:lnTo>
                  <a:pt x="2538730" y="200025"/>
                </a:lnTo>
                <a:lnTo>
                  <a:pt x="2541282" y="201295"/>
                </a:lnTo>
                <a:lnTo>
                  <a:pt x="2543149" y="201295"/>
                </a:lnTo>
                <a:lnTo>
                  <a:pt x="2543975" y="200025"/>
                </a:lnTo>
                <a:lnTo>
                  <a:pt x="2549677" y="200025"/>
                </a:lnTo>
                <a:lnTo>
                  <a:pt x="2551226" y="198755"/>
                </a:lnTo>
                <a:lnTo>
                  <a:pt x="2552217" y="197485"/>
                </a:lnTo>
                <a:lnTo>
                  <a:pt x="2554579" y="197485"/>
                </a:lnTo>
                <a:lnTo>
                  <a:pt x="2554935" y="198755"/>
                </a:lnTo>
                <a:lnTo>
                  <a:pt x="2555252" y="198755"/>
                </a:lnTo>
                <a:lnTo>
                  <a:pt x="2555570" y="200025"/>
                </a:lnTo>
                <a:lnTo>
                  <a:pt x="2558529" y="200025"/>
                </a:lnTo>
                <a:lnTo>
                  <a:pt x="2558770" y="198755"/>
                </a:lnTo>
                <a:lnTo>
                  <a:pt x="2559596" y="197485"/>
                </a:lnTo>
                <a:lnTo>
                  <a:pt x="2567711" y="197485"/>
                </a:lnTo>
                <a:lnTo>
                  <a:pt x="2576842" y="196215"/>
                </a:lnTo>
                <a:lnTo>
                  <a:pt x="2592476" y="196215"/>
                </a:lnTo>
                <a:lnTo>
                  <a:pt x="2593949" y="194945"/>
                </a:lnTo>
                <a:lnTo>
                  <a:pt x="2632951" y="194945"/>
                </a:lnTo>
                <a:lnTo>
                  <a:pt x="2634881" y="193675"/>
                </a:lnTo>
                <a:lnTo>
                  <a:pt x="2641600" y="193675"/>
                </a:lnTo>
                <a:lnTo>
                  <a:pt x="2643848" y="194945"/>
                </a:lnTo>
                <a:lnTo>
                  <a:pt x="2644229" y="194945"/>
                </a:lnTo>
                <a:lnTo>
                  <a:pt x="2646476" y="193675"/>
                </a:lnTo>
                <a:lnTo>
                  <a:pt x="2669324" y="193675"/>
                </a:lnTo>
                <a:lnTo>
                  <a:pt x="2671241" y="192405"/>
                </a:lnTo>
                <a:lnTo>
                  <a:pt x="2678531" y="192405"/>
                </a:lnTo>
                <a:lnTo>
                  <a:pt x="2687967" y="191135"/>
                </a:lnTo>
                <a:lnTo>
                  <a:pt x="2688933" y="191135"/>
                </a:lnTo>
                <a:lnTo>
                  <a:pt x="2691206" y="189865"/>
                </a:lnTo>
                <a:lnTo>
                  <a:pt x="2692501" y="191135"/>
                </a:lnTo>
                <a:lnTo>
                  <a:pt x="2695041" y="192405"/>
                </a:lnTo>
                <a:lnTo>
                  <a:pt x="2696324" y="192405"/>
                </a:lnTo>
                <a:lnTo>
                  <a:pt x="2698292" y="191135"/>
                </a:lnTo>
                <a:lnTo>
                  <a:pt x="2699156" y="189865"/>
                </a:lnTo>
                <a:lnTo>
                  <a:pt x="2701163" y="189865"/>
                </a:lnTo>
                <a:lnTo>
                  <a:pt x="2701442" y="188595"/>
                </a:lnTo>
                <a:lnTo>
                  <a:pt x="2699867" y="187325"/>
                </a:lnTo>
                <a:lnTo>
                  <a:pt x="2699029" y="186055"/>
                </a:lnTo>
                <a:lnTo>
                  <a:pt x="2697454" y="184785"/>
                </a:lnTo>
                <a:lnTo>
                  <a:pt x="2678963" y="184785"/>
                </a:lnTo>
                <a:lnTo>
                  <a:pt x="2678201" y="186055"/>
                </a:lnTo>
                <a:lnTo>
                  <a:pt x="2673947" y="186055"/>
                </a:lnTo>
                <a:lnTo>
                  <a:pt x="2672994" y="184785"/>
                </a:lnTo>
                <a:lnTo>
                  <a:pt x="2660192" y="184785"/>
                </a:lnTo>
                <a:lnTo>
                  <a:pt x="2659367" y="186055"/>
                </a:lnTo>
                <a:lnTo>
                  <a:pt x="2658770" y="186055"/>
                </a:lnTo>
                <a:lnTo>
                  <a:pt x="2656979" y="184785"/>
                </a:lnTo>
                <a:lnTo>
                  <a:pt x="2655900" y="186055"/>
                </a:lnTo>
                <a:lnTo>
                  <a:pt x="2651747" y="186055"/>
                </a:lnTo>
                <a:lnTo>
                  <a:pt x="2649524" y="184785"/>
                </a:lnTo>
                <a:lnTo>
                  <a:pt x="2634996" y="184785"/>
                </a:lnTo>
                <a:lnTo>
                  <a:pt x="2633014" y="186055"/>
                </a:lnTo>
                <a:lnTo>
                  <a:pt x="2566809" y="186055"/>
                </a:lnTo>
                <a:lnTo>
                  <a:pt x="2565095" y="187325"/>
                </a:lnTo>
                <a:lnTo>
                  <a:pt x="2559647" y="187325"/>
                </a:lnTo>
                <a:lnTo>
                  <a:pt x="2557551" y="186055"/>
                </a:lnTo>
                <a:lnTo>
                  <a:pt x="2554287" y="186055"/>
                </a:lnTo>
                <a:lnTo>
                  <a:pt x="2554274" y="184785"/>
                </a:lnTo>
                <a:lnTo>
                  <a:pt x="2554465" y="184785"/>
                </a:lnTo>
                <a:lnTo>
                  <a:pt x="2555773" y="183515"/>
                </a:lnTo>
                <a:lnTo>
                  <a:pt x="2560523" y="183515"/>
                </a:lnTo>
                <a:lnTo>
                  <a:pt x="2562250" y="184785"/>
                </a:lnTo>
                <a:lnTo>
                  <a:pt x="2563114" y="183515"/>
                </a:lnTo>
                <a:lnTo>
                  <a:pt x="2577007" y="183515"/>
                </a:lnTo>
                <a:lnTo>
                  <a:pt x="2578150" y="184785"/>
                </a:lnTo>
                <a:lnTo>
                  <a:pt x="2578671" y="183515"/>
                </a:lnTo>
                <a:lnTo>
                  <a:pt x="2585288" y="183515"/>
                </a:lnTo>
                <a:lnTo>
                  <a:pt x="2588882" y="184785"/>
                </a:lnTo>
                <a:lnTo>
                  <a:pt x="2589339" y="184785"/>
                </a:lnTo>
                <a:lnTo>
                  <a:pt x="2590762" y="183515"/>
                </a:lnTo>
                <a:lnTo>
                  <a:pt x="2608161" y="183515"/>
                </a:lnTo>
                <a:lnTo>
                  <a:pt x="2609050" y="182245"/>
                </a:lnTo>
                <a:lnTo>
                  <a:pt x="2625394" y="182245"/>
                </a:lnTo>
                <a:lnTo>
                  <a:pt x="2628379" y="180975"/>
                </a:lnTo>
                <a:lnTo>
                  <a:pt x="2631363" y="180975"/>
                </a:lnTo>
                <a:lnTo>
                  <a:pt x="2634869" y="182245"/>
                </a:lnTo>
                <a:lnTo>
                  <a:pt x="2636824" y="182245"/>
                </a:lnTo>
                <a:lnTo>
                  <a:pt x="2637701" y="180975"/>
                </a:lnTo>
                <a:lnTo>
                  <a:pt x="2645880" y="180975"/>
                </a:lnTo>
                <a:lnTo>
                  <a:pt x="2645562" y="179705"/>
                </a:lnTo>
                <a:lnTo>
                  <a:pt x="2638666" y="179705"/>
                </a:lnTo>
                <a:lnTo>
                  <a:pt x="2637739" y="178435"/>
                </a:lnTo>
                <a:lnTo>
                  <a:pt x="2638374" y="175895"/>
                </a:lnTo>
                <a:lnTo>
                  <a:pt x="2639110" y="175895"/>
                </a:lnTo>
                <a:lnTo>
                  <a:pt x="2638082" y="173355"/>
                </a:lnTo>
                <a:lnTo>
                  <a:pt x="2661170" y="173355"/>
                </a:lnTo>
                <a:lnTo>
                  <a:pt x="2662999" y="172085"/>
                </a:lnTo>
                <a:lnTo>
                  <a:pt x="2666568" y="172085"/>
                </a:lnTo>
                <a:lnTo>
                  <a:pt x="2666771" y="170815"/>
                </a:lnTo>
                <a:lnTo>
                  <a:pt x="2666873" y="169545"/>
                </a:lnTo>
                <a:lnTo>
                  <a:pt x="2665780" y="169545"/>
                </a:lnTo>
                <a:lnTo>
                  <a:pt x="2664295" y="168275"/>
                </a:lnTo>
                <a:lnTo>
                  <a:pt x="2663164" y="167005"/>
                </a:lnTo>
                <a:lnTo>
                  <a:pt x="2657932" y="167005"/>
                </a:lnTo>
                <a:lnTo>
                  <a:pt x="2656789" y="168275"/>
                </a:lnTo>
                <a:lnTo>
                  <a:pt x="2654630" y="168275"/>
                </a:lnTo>
                <a:lnTo>
                  <a:pt x="2652306" y="167005"/>
                </a:lnTo>
                <a:lnTo>
                  <a:pt x="2650566" y="167005"/>
                </a:lnTo>
                <a:lnTo>
                  <a:pt x="2648293" y="168275"/>
                </a:lnTo>
                <a:lnTo>
                  <a:pt x="2647721" y="169545"/>
                </a:lnTo>
                <a:lnTo>
                  <a:pt x="2642870" y="169545"/>
                </a:lnTo>
                <a:lnTo>
                  <a:pt x="2639720" y="167005"/>
                </a:lnTo>
                <a:lnTo>
                  <a:pt x="2638628" y="168275"/>
                </a:lnTo>
                <a:lnTo>
                  <a:pt x="2636405" y="169545"/>
                </a:lnTo>
                <a:lnTo>
                  <a:pt x="2635250" y="169545"/>
                </a:lnTo>
                <a:lnTo>
                  <a:pt x="2632697" y="168275"/>
                </a:lnTo>
                <a:lnTo>
                  <a:pt x="2631363" y="168275"/>
                </a:lnTo>
                <a:lnTo>
                  <a:pt x="2628214" y="169545"/>
                </a:lnTo>
                <a:lnTo>
                  <a:pt x="2627833" y="169545"/>
                </a:lnTo>
                <a:lnTo>
                  <a:pt x="2627833" y="173355"/>
                </a:lnTo>
                <a:lnTo>
                  <a:pt x="2627515" y="174625"/>
                </a:lnTo>
                <a:lnTo>
                  <a:pt x="2626461" y="175895"/>
                </a:lnTo>
                <a:lnTo>
                  <a:pt x="2625902" y="175895"/>
                </a:lnTo>
                <a:lnTo>
                  <a:pt x="2625013" y="174625"/>
                </a:lnTo>
                <a:lnTo>
                  <a:pt x="2625636" y="173355"/>
                </a:lnTo>
                <a:lnTo>
                  <a:pt x="2627833" y="173355"/>
                </a:lnTo>
                <a:lnTo>
                  <a:pt x="2627833" y="169545"/>
                </a:lnTo>
                <a:lnTo>
                  <a:pt x="2626474" y="169545"/>
                </a:lnTo>
                <a:lnTo>
                  <a:pt x="2624810" y="168275"/>
                </a:lnTo>
                <a:lnTo>
                  <a:pt x="2620734" y="168275"/>
                </a:lnTo>
                <a:lnTo>
                  <a:pt x="2620060" y="169545"/>
                </a:lnTo>
                <a:lnTo>
                  <a:pt x="2618803" y="170815"/>
                </a:lnTo>
                <a:lnTo>
                  <a:pt x="2618232" y="170815"/>
                </a:lnTo>
                <a:lnTo>
                  <a:pt x="2615628" y="169545"/>
                </a:lnTo>
                <a:lnTo>
                  <a:pt x="2613609" y="169545"/>
                </a:lnTo>
                <a:lnTo>
                  <a:pt x="2610764" y="170815"/>
                </a:lnTo>
                <a:lnTo>
                  <a:pt x="2609824" y="170815"/>
                </a:lnTo>
                <a:lnTo>
                  <a:pt x="2607360" y="169545"/>
                </a:lnTo>
                <a:lnTo>
                  <a:pt x="2598369" y="169545"/>
                </a:lnTo>
                <a:lnTo>
                  <a:pt x="2598369" y="175895"/>
                </a:lnTo>
                <a:lnTo>
                  <a:pt x="2592882" y="175895"/>
                </a:lnTo>
                <a:lnTo>
                  <a:pt x="2592641" y="174625"/>
                </a:lnTo>
                <a:lnTo>
                  <a:pt x="2597988" y="174625"/>
                </a:lnTo>
                <a:lnTo>
                  <a:pt x="2598369" y="175895"/>
                </a:lnTo>
                <a:lnTo>
                  <a:pt x="2598369" y="169545"/>
                </a:lnTo>
                <a:lnTo>
                  <a:pt x="2596184" y="169545"/>
                </a:lnTo>
                <a:lnTo>
                  <a:pt x="2595105" y="170815"/>
                </a:lnTo>
                <a:lnTo>
                  <a:pt x="2594610" y="170815"/>
                </a:lnTo>
                <a:lnTo>
                  <a:pt x="2592654" y="169545"/>
                </a:lnTo>
                <a:lnTo>
                  <a:pt x="2583611" y="169545"/>
                </a:lnTo>
                <a:lnTo>
                  <a:pt x="2583611" y="175895"/>
                </a:lnTo>
                <a:lnTo>
                  <a:pt x="2572969" y="175895"/>
                </a:lnTo>
                <a:lnTo>
                  <a:pt x="2572956" y="174625"/>
                </a:lnTo>
                <a:lnTo>
                  <a:pt x="2583281" y="174625"/>
                </a:lnTo>
                <a:lnTo>
                  <a:pt x="2583611" y="175895"/>
                </a:lnTo>
                <a:lnTo>
                  <a:pt x="2583611" y="169545"/>
                </a:lnTo>
                <a:lnTo>
                  <a:pt x="2582087" y="169545"/>
                </a:lnTo>
                <a:lnTo>
                  <a:pt x="2580195" y="170815"/>
                </a:lnTo>
                <a:lnTo>
                  <a:pt x="2562961" y="170815"/>
                </a:lnTo>
                <a:lnTo>
                  <a:pt x="2561323" y="169545"/>
                </a:lnTo>
                <a:lnTo>
                  <a:pt x="2558224" y="169545"/>
                </a:lnTo>
                <a:lnTo>
                  <a:pt x="2558224" y="175895"/>
                </a:lnTo>
                <a:lnTo>
                  <a:pt x="2555913" y="175895"/>
                </a:lnTo>
                <a:lnTo>
                  <a:pt x="2556675" y="174625"/>
                </a:lnTo>
                <a:lnTo>
                  <a:pt x="2558008" y="174625"/>
                </a:lnTo>
                <a:lnTo>
                  <a:pt x="2558224" y="175895"/>
                </a:lnTo>
                <a:lnTo>
                  <a:pt x="2558224" y="169545"/>
                </a:lnTo>
                <a:lnTo>
                  <a:pt x="2549499" y="169545"/>
                </a:lnTo>
                <a:lnTo>
                  <a:pt x="2548979" y="169849"/>
                </a:lnTo>
                <a:lnTo>
                  <a:pt x="2548979" y="175895"/>
                </a:lnTo>
                <a:lnTo>
                  <a:pt x="2546769" y="175895"/>
                </a:lnTo>
                <a:lnTo>
                  <a:pt x="2547505" y="174625"/>
                </a:lnTo>
                <a:lnTo>
                  <a:pt x="2548636" y="174625"/>
                </a:lnTo>
                <a:lnTo>
                  <a:pt x="2548979" y="175895"/>
                </a:lnTo>
                <a:lnTo>
                  <a:pt x="2548979" y="169849"/>
                </a:lnTo>
                <a:lnTo>
                  <a:pt x="2547239" y="170815"/>
                </a:lnTo>
                <a:lnTo>
                  <a:pt x="2540203" y="170815"/>
                </a:lnTo>
                <a:lnTo>
                  <a:pt x="2540203" y="187325"/>
                </a:lnTo>
                <a:lnTo>
                  <a:pt x="2538793" y="188595"/>
                </a:lnTo>
                <a:lnTo>
                  <a:pt x="2538298" y="188595"/>
                </a:lnTo>
                <a:lnTo>
                  <a:pt x="2537891" y="187325"/>
                </a:lnTo>
                <a:lnTo>
                  <a:pt x="2540203" y="187325"/>
                </a:lnTo>
                <a:lnTo>
                  <a:pt x="2540203" y="170815"/>
                </a:lnTo>
                <a:lnTo>
                  <a:pt x="2534818" y="170815"/>
                </a:lnTo>
                <a:lnTo>
                  <a:pt x="2532659" y="172085"/>
                </a:lnTo>
                <a:lnTo>
                  <a:pt x="2521458" y="172085"/>
                </a:lnTo>
                <a:lnTo>
                  <a:pt x="2521458" y="197485"/>
                </a:lnTo>
                <a:lnTo>
                  <a:pt x="2521000" y="198755"/>
                </a:lnTo>
                <a:lnTo>
                  <a:pt x="2517914" y="198755"/>
                </a:lnTo>
                <a:lnTo>
                  <a:pt x="2517533" y="197485"/>
                </a:lnTo>
                <a:lnTo>
                  <a:pt x="2521458" y="197485"/>
                </a:lnTo>
                <a:lnTo>
                  <a:pt x="2521458" y="172085"/>
                </a:lnTo>
                <a:lnTo>
                  <a:pt x="2519896" y="172085"/>
                </a:lnTo>
                <a:lnTo>
                  <a:pt x="2514422" y="173164"/>
                </a:lnTo>
                <a:lnTo>
                  <a:pt x="2514422" y="187325"/>
                </a:lnTo>
                <a:lnTo>
                  <a:pt x="2513406" y="188595"/>
                </a:lnTo>
                <a:lnTo>
                  <a:pt x="2511336" y="188595"/>
                </a:lnTo>
                <a:lnTo>
                  <a:pt x="2510739" y="187325"/>
                </a:lnTo>
                <a:lnTo>
                  <a:pt x="2514422" y="187325"/>
                </a:lnTo>
                <a:lnTo>
                  <a:pt x="2514422" y="173164"/>
                </a:lnTo>
                <a:lnTo>
                  <a:pt x="2513444" y="173355"/>
                </a:lnTo>
                <a:lnTo>
                  <a:pt x="2512047" y="172085"/>
                </a:lnTo>
                <a:lnTo>
                  <a:pt x="2509837" y="170815"/>
                </a:lnTo>
                <a:lnTo>
                  <a:pt x="2508948" y="170815"/>
                </a:lnTo>
                <a:lnTo>
                  <a:pt x="2506726" y="172085"/>
                </a:lnTo>
                <a:lnTo>
                  <a:pt x="2506319" y="172085"/>
                </a:lnTo>
                <a:lnTo>
                  <a:pt x="2506319" y="177165"/>
                </a:lnTo>
                <a:lnTo>
                  <a:pt x="2504287" y="178435"/>
                </a:lnTo>
                <a:lnTo>
                  <a:pt x="2500236" y="177165"/>
                </a:lnTo>
                <a:lnTo>
                  <a:pt x="2499766" y="177165"/>
                </a:lnTo>
                <a:lnTo>
                  <a:pt x="2500299" y="175895"/>
                </a:lnTo>
                <a:lnTo>
                  <a:pt x="2504935" y="175895"/>
                </a:lnTo>
                <a:lnTo>
                  <a:pt x="2506319" y="177165"/>
                </a:lnTo>
                <a:lnTo>
                  <a:pt x="2506319" y="172085"/>
                </a:lnTo>
                <a:lnTo>
                  <a:pt x="2505252" y="172085"/>
                </a:lnTo>
                <a:lnTo>
                  <a:pt x="2502141" y="173355"/>
                </a:lnTo>
                <a:lnTo>
                  <a:pt x="2500782" y="173355"/>
                </a:lnTo>
                <a:lnTo>
                  <a:pt x="2498636" y="174625"/>
                </a:lnTo>
                <a:lnTo>
                  <a:pt x="2497721" y="174625"/>
                </a:lnTo>
                <a:lnTo>
                  <a:pt x="2496642" y="173355"/>
                </a:lnTo>
                <a:lnTo>
                  <a:pt x="2495575" y="172085"/>
                </a:lnTo>
                <a:lnTo>
                  <a:pt x="2494153" y="173355"/>
                </a:lnTo>
                <a:lnTo>
                  <a:pt x="2489708" y="173355"/>
                </a:lnTo>
                <a:lnTo>
                  <a:pt x="2488184" y="172085"/>
                </a:lnTo>
                <a:lnTo>
                  <a:pt x="2484526" y="173355"/>
                </a:lnTo>
                <a:lnTo>
                  <a:pt x="2482392" y="173355"/>
                </a:lnTo>
                <a:lnTo>
                  <a:pt x="2479764" y="172085"/>
                </a:lnTo>
                <a:lnTo>
                  <a:pt x="2477312" y="172085"/>
                </a:lnTo>
                <a:lnTo>
                  <a:pt x="2475890" y="173355"/>
                </a:lnTo>
                <a:lnTo>
                  <a:pt x="2469718" y="173355"/>
                </a:lnTo>
                <a:lnTo>
                  <a:pt x="2469718" y="177165"/>
                </a:lnTo>
                <a:lnTo>
                  <a:pt x="2468359" y="177165"/>
                </a:lnTo>
                <a:lnTo>
                  <a:pt x="2468359" y="198755"/>
                </a:lnTo>
                <a:lnTo>
                  <a:pt x="2467927" y="200025"/>
                </a:lnTo>
                <a:lnTo>
                  <a:pt x="2464562" y="200025"/>
                </a:lnTo>
                <a:lnTo>
                  <a:pt x="2464981" y="198755"/>
                </a:lnTo>
                <a:lnTo>
                  <a:pt x="2468359" y="198755"/>
                </a:lnTo>
                <a:lnTo>
                  <a:pt x="2468359" y="177165"/>
                </a:lnTo>
                <a:lnTo>
                  <a:pt x="2465921" y="177165"/>
                </a:lnTo>
                <a:lnTo>
                  <a:pt x="2457704" y="177165"/>
                </a:lnTo>
                <a:lnTo>
                  <a:pt x="2459126" y="175895"/>
                </a:lnTo>
                <a:lnTo>
                  <a:pt x="2463965" y="175895"/>
                </a:lnTo>
                <a:lnTo>
                  <a:pt x="2465921" y="177165"/>
                </a:lnTo>
                <a:lnTo>
                  <a:pt x="2467724" y="175895"/>
                </a:lnTo>
                <a:lnTo>
                  <a:pt x="2469718" y="177165"/>
                </a:lnTo>
                <a:lnTo>
                  <a:pt x="2469718" y="173355"/>
                </a:lnTo>
                <a:lnTo>
                  <a:pt x="2464765" y="173355"/>
                </a:lnTo>
                <a:lnTo>
                  <a:pt x="2460752" y="172085"/>
                </a:lnTo>
                <a:lnTo>
                  <a:pt x="2459825" y="172085"/>
                </a:lnTo>
                <a:lnTo>
                  <a:pt x="2458745" y="169545"/>
                </a:lnTo>
                <a:lnTo>
                  <a:pt x="2473731" y="169545"/>
                </a:lnTo>
                <a:lnTo>
                  <a:pt x="2475839" y="167005"/>
                </a:lnTo>
                <a:lnTo>
                  <a:pt x="2477097" y="167005"/>
                </a:lnTo>
                <a:lnTo>
                  <a:pt x="2477986" y="165735"/>
                </a:lnTo>
                <a:lnTo>
                  <a:pt x="2480056" y="168275"/>
                </a:lnTo>
                <a:lnTo>
                  <a:pt x="2481389" y="169545"/>
                </a:lnTo>
                <a:lnTo>
                  <a:pt x="2483980" y="167005"/>
                </a:lnTo>
                <a:lnTo>
                  <a:pt x="2503093" y="167005"/>
                </a:lnTo>
                <a:lnTo>
                  <a:pt x="2504579" y="168275"/>
                </a:lnTo>
                <a:lnTo>
                  <a:pt x="2505786" y="168275"/>
                </a:lnTo>
                <a:lnTo>
                  <a:pt x="2508021" y="167005"/>
                </a:lnTo>
                <a:lnTo>
                  <a:pt x="2511971" y="167005"/>
                </a:lnTo>
                <a:lnTo>
                  <a:pt x="2513876" y="165735"/>
                </a:lnTo>
                <a:lnTo>
                  <a:pt x="2515019" y="165735"/>
                </a:lnTo>
                <a:lnTo>
                  <a:pt x="2517089" y="167005"/>
                </a:lnTo>
                <a:lnTo>
                  <a:pt x="2520340" y="167005"/>
                </a:lnTo>
                <a:lnTo>
                  <a:pt x="2521712" y="168275"/>
                </a:lnTo>
                <a:lnTo>
                  <a:pt x="2523858" y="169545"/>
                </a:lnTo>
                <a:lnTo>
                  <a:pt x="2524772" y="169545"/>
                </a:lnTo>
                <a:lnTo>
                  <a:pt x="2526665" y="168275"/>
                </a:lnTo>
                <a:lnTo>
                  <a:pt x="2527439" y="167005"/>
                </a:lnTo>
                <a:lnTo>
                  <a:pt x="2539898" y="167005"/>
                </a:lnTo>
                <a:lnTo>
                  <a:pt x="2542730" y="165735"/>
                </a:lnTo>
                <a:lnTo>
                  <a:pt x="2544483" y="165735"/>
                </a:lnTo>
                <a:lnTo>
                  <a:pt x="2547328" y="167005"/>
                </a:lnTo>
                <a:lnTo>
                  <a:pt x="2550401" y="167005"/>
                </a:lnTo>
                <a:lnTo>
                  <a:pt x="2551226" y="165735"/>
                </a:lnTo>
                <a:lnTo>
                  <a:pt x="2558224" y="165735"/>
                </a:lnTo>
                <a:lnTo>
                  <a:pt x="2560485" y="167005"/>
                </a:lnTo>
                <a:lnTo>
                  <a:pt x="2561590" y="167005"/>
                </a:lnTo>
                <a:lnTo>
                  <a:pt x="2563126" y="165735"/>
                </a:lnTo>
                <a:lnTo>
                  <a:pt x="2563571" y="165735"/>
                </a:lnTo>
                <a:lnTo>
                  <a:pt x="2564727" y="164465"/>
                </a:lnTo>
                <a:lnTo>
                  <a:pt x="2580157" y="164465"/>
                </a:lnTo>
                <a:lnTo>
                  <a:pt x="2582253" y="165735"/>
                </a:lnTo>
                <a:lnTo>
                  <a:pt x="2583002" y="165735"/>
                </a:lnTo>
                <a:lnTo>
                  <a:pt x="2585796" y="164465"/>
                </a:lnTo>
                <a:lnTo>
                  <a:pt x="2588526" y="165735"/>
                </a:lnTo>
                <a:lnTo>
                  <a:pt x="2590889" y="164465"/>
                </a:lnTo>
                <a:lnTo>
                  <a:pt x="2592222" y="164465"/>
                </a:lnTo>
                <a:lnTo>
                  <a:pt x="2595422" y="165735"/>
                </a:lnTo>
                <a:lnTo>
                  <a:pt x="2597188" y="165735"/>
                </a:lnTo>
                <a:lnTo>
                  <a:pt x="2600007" y="164465"/>
                </a:lnTo>
                <a:lnTo>
                  <a:pt x="2609050" y="164465"/>
                </a:lnTo>
                <a:lnTo>
                  <a:pt x="2610485" y="163195"/>
                </a:lnTo>
                <a:lnTo>
                  <a:pt x="2611920" y="161925"/>
                </a:lnTo>
                <a:lnTo>
                  <a:pt x="2613355" y="160655"/>
                </a:lnTo>
                <a:lnTo>
                  <a:pt x="2614257" y="160655"/>
                </a:lnTo>
                <a:lnTo>
                  <a:pt x="2616466" y="161925"/>
                </a:lnTo>
                <a:lnTo>
                  <a:pt x="2617838" y="163195"/>
                </a:lnTo>
                <a:lnTo>
                  <a:pt x="2622473" y="161925"/>
                </a:lnTo>
                <a:lnTo>
                  <a:pt x="2629674" y="161925"/>
                </a:lnTo>
                <a:lnTo>
                  <a:pt x="2629217" y="160655"/>
                </a:lnTo>
                <a:lnTo>
                  <a:pt x="2628138" y="158115"/>
                </a:lnTo>
                <a:lnTo>
                  <a:pt x="2627401" y="158115"/>
                </a:lnTo>
                <a:lnTo>
                  <a:pt x="2623464" y="156845"/>
                </a:lnTo>
                <a:lnTo>
                  <a:pt x="2616390" y="156845"/>
                </a:lnTo>
                <a:lnTo>
                  <a:pt x="2616606" y="155575"/>
                </a:lnTo>
                <a:lnTo>
                  <a:pt x="2617698" y="154305"/>
                </a:lnTo>
                <a:lnTo>
                  <a:pt x="2618359" y="154305"/>
                </a:lnTo>
                <a:lnTo>
                  <a:pt x="2619933" y="153035"/>
                </a:lnTo>
                <a:lnTo>
                  <a:pt x="2619603" y="151765"/>
                </a:lnTo>
                <a:lnTo>
                  <a:pt x="2602636" y="151765"/>
                </a:lnTo>
                <a:lnTo>
                  <a:pt x="2602344" y="153035"/>
                </a:lnTo>
                <a:lnTo>
                  <a:pt x="2601861" y="153035"/>
                </a:lnTo>
                <a:lnTo>
                  <a:pt x="2603881" y="154305"/>
                </a:lnTo>
                <a:lnTo>
                  <a:pt x="2605278" y="155575"/>
                </a:lnTo>
                <a:lnTo>
                  <a:pt x="2607335" y="155575"/>
                </a:lnTo>
                <a:lnTo>
                  <a:pt x="2607500" y="156845"/>
                </a:lnTo>
                <a:lnTo>
                  <a:pt x="2600769" y="156845"/>
                </a:lnTo>
                <a:lnTo>
                  <a:pt x="2598509" y="158115"/>
                </a:lnTo>
                <a:lnTo>
                  <a:pt x="2596273" y="158115"/>
                </a:lnTo>
                <a:lnTo>
                  <a:pt x="2595041" y="156845"/>
                </a:lnTo>
                <a:lnTo>
                  <a:pt x="2592679" y="155575"/>
                </a:lnTo>
                <a:lnTo>
                  <a:pt x="2591841" y="156845"/>
                </a:lnTo>
                <a:lnTo>
                  <a:pt x="2590736" y="158115"/>
                </a:lnTo>
                <a:lnTo>
                  <a:pt x="2588768" y="158115"/>
                </a:lnTo>
                <a:lnTo>
                  <a:pt x="2587752" y="155575"/>
                </a:lnTo>
                <a:lnTo>
                  <a:pt x="2587231" y="154305"/>
                </a:lnTo>
                <a:lnTo>
                  <a:pt x="2585326" y="153035"/>
                </a:lnTo>
                <a:lnTo>
                  <a:pt x="2580411" y="153035"/>
                </a:lnTo>
                <a:lnTo>
                  <a:pt x="2578430" y="154305"/>
                </a:lnTo>
                <a:lnTo>
                  <a:pt x="2575712" y="155575"/>
                </a:lnTo>
                <a:lnTo>
                  <a:pt x="2574747" y="155575"/>
                </a:lnTo>
                <a:lnTo>
                  <a:pt x="2572601" y="154305"/>
                </a:lnTo>
                <a:lnTo>
                  <a:pt x="2571216" y="153035"/>
                </a:lnTo>
                <a:lnTo>
                  <a:pt x="2566797" y="153035"/>
                </a:lnTo>
                <a:lnTo>
                  <a:pt x="2567990" y="151765"/>
                </a:lnTo>
                <a:lnTo>
                  <a:pt x="2568905" y="150495"/>
                </a:lnTo>
                <a:lnTo>
                  <a:pt x="2591181" y="150495"/>
                </a:lnTo>
                <a:lnTo>
                  <a:pt x="2592590" y="151765"/>
                </a:lnTo>
                <a:lnTo>
                  <a:pt x="2593060" y="151765"/>
                </a:lnTo>
                <a:lnTo>
                  <a:pt x="2594495" y="150495"/>
                </a:lnTo>
                <a:lnTo>
                  <a:pt x="2614853" y="150495"/>
                </a:lnTo>
                <a:lnTo>
                  <a:pt x="2616339" y="149225"/>
                </a:lnTo>
                <a:lnTo>
                  <a:pt x="2617178" y="147955"/>
                </a:lnTo>
                <a:lnTo>
                  <a:pt x="2617457" y="146685"/>
                </a:lnTo>
                <a:lnTo>
                  <a:pt x="2616898" y="146685"/>
                </a:lnTo>
                <a:lnTo>
                  <a:pt x="2615133" y="145415"/>
                </a:lnTo>
                <a:lnTo>
                  <a:pt x="2595054" y="145415"/>
                </a:lnTo>
                <a:lnTo>
                  <a:pt x="2592882" y="146685"/>
                </a:lnTo>
                <a:lnTo>
                  <a:pt x="2592400" y="146685"/>
                </a:lnTo>
                <a:lnTo>
                  <a:pt x="2591981" y="145415"/>
                </a:lnTo>
                <a:lnTo>
                  <a:pt x="2592311" y="144145"/>
                </a:lnTo>
                <a:lnTo>
                  <a:pt x="2592603" y="144145"/>
                </a:lnTo>
                <a:lnTo>
                  <a:pt x="2592832" y="142875"/>
                </a:lnTo>
                <a:lnTo>
                  <a:pt x="2593175" y="142875"/>
                </a:lnTo>
                <a:lnTo>
                  <a:pt x="2592705" y="141605"/>
                </a:lnTo>
                <a:lnTo>
                  <a:pt x="2586190" y="141605"/>
                </a:lnTo>
                <a:lnTo>
                  <a:pt x="2585072" y="142875"/>
                </a:lnTo>
                <a:lnTo>
                  <a:pt x="2583992" y="145415"/>
                </a:lnTo>
                <a:lnTo>
                  <a:pt x="2583357" y="144145"/>
                </a:lnTo>
                <a:lnTo>
                  <a:pt x="2581884" y="142875"/>
                </a:lnTo>
                <a:lnTo>
                  <a:pt x="2581579" y="141605"/>
                </a:lnTo>
                <a:lnTo>
                  <a:pt x="2576474" y="141605"/>
                </a:lnTo>
                <a:lnTo>
                  <a:pt x="2576296" y="140335"/>
                </a:lnTo>
                <a:lnTo>
                  <a:pt x="2625394" y="140335"/>
                </a:lnTo>
                <a:lnTo>
                  <a:pt x="2627122" y="139065"/>
                </a:lnTo>
                <a:lnTo>
                  <a:pt x="2628227" y="139065"/>
                </a:lnTo>
                <a:lnTo>
                  <a:pt x="2629916" y="140335"/>
                </a:lnTo>
                <a:lnTo>
                  <a:pt x="2630690" y="140335"/>
                </a:lnTo>
                <a:lnTo>
                  <a:pt x="2632849" y="139065"/>
                </a:lnTo>
                <a:lnTo>
                  <a:pt x="2639834" y="139065"/>
                </a:lnTo>
                <a:lnTo>
                  <a:pt x="2652649" y="137795"/>
                </a:lnTo>
                <a:lnTo>
                  <a:pt x="2656878" y="137795"/>
                </a:lnTo>
                <a:lnTo>
                  <a:pt x="2659037" y="136525"/>
                </a:lnTo>
                <a:lnTo>
                  <a:pt x="2660586" y="136525"/>
                </a:lnTo>
                <a:lnTo>
                  <a:pt x="2663088" y="135255"/>
                </a:lnTo>
                <a:lnTo>
                  <a:pt x="2664002" y="135255"/>
                </a:lnTo>
                <a:lnTo>
                  <a:pt x="2665361" y="136525"/>
                </a:lnTo>
                <a:lnTo>
                  <a:pt x="2665895" y="136525"/>
                </a:lnTo>
                <a:lnTo>
                  <a:pt x="2667038" y="135255"/>
                </a:lnTo>
                <a:lnTo>
                  <a:pt x="2668740" y="135255"/>
                </a:lnTo>
                <a:lnTo>
                  <a:pt x="2669197" y="136525"/>
                </a:lnTo>
                <a:lnTo>
                  <a:pt x="2686418" y="136525"/>
                </a:lnTo>
                <a:lnTo>
                  <a:pt x="2688272" y="135255"/>
                </a:lnTo>
                <a:lnTo>
                  <a:pt x="2700070" y="135255"/>
                </a:lnTo>
                <a:lnTo>
                  <a:pt x="2700502" y="133985"/>
                </a:lnTo>
                <a:lnTo>
                  <a:pt x="2700375" y="133985"/>
                </a:lnTo>
                <a:lnTo>
                  <a:pt x="2697099" y="132715"/>
                </a:lnTo>
                <a:lnTo>
                  <a:pt x="2679484" y="132715"/>
                </a:lnTo>
                <a:lnTo>
                  <a:pt x="2678861" y="133985"/>
                </a:lnTo>
                <a:lnTo>
                  <a:pt x="2676398" y="133985"/>
                </a:lnTo>
                <a:lnTo>
                  <a:pt x="2676182" y="132715"/>
                </a:lnTo>
                <a:lnTo>
                  <a:pt x="2675242" y="131445"/>
                </a:lnTo>
                <a:lnTo>
                  <a:pt x="2649728" y="131445"/>
                </a:lnTo>
                <a:lnTo>
                  <a:pt x="2648318" y="132715"/>
                </a:lnTo>
                <a:lnTo>
                  <a:pt x="2647746" y="132715"/>
                </a:lnTo>
                <a:lnTo>
                  <a:pt x="2646045" y="131445"/>
                </a:lnTo>
                <a:lnTo>
                  <a:pt x="2625445" y="131445"/>
                </a:lnTo>
                <a:lnTo>
                  <a:pt x="2624010" y="132715"/>
                </a:lnTo>
                <a:lnTo>
                  <a:pt x="2623464" y="132715"/>
                </a:lnTo>
                <a:lnTo>
                  <a:pt x="2621115" y="131445"/>
                </a:lnTo>
                <a:lnTo>
                  <a:pt x="2619375" y="131445"/>
                </a:lnTo>
                <a:lnTo>
                  <a:pt x="2617101" y="132715"/>
                </a:lnTo>
                <a:lnTo>
                  <a:pt x="2604986" y="132715"/>
                </a:lnTo>
                <a:lnTo>
                  <a:pt x="2603042" y="131445"/>
                </a:lnTo>
                <a:lnTo>
                  <a:pt x="2600058" y="131445"/>
                </a:lnTo>
                <a:lnTo>
                  <a:pt x="2599525" y="132715"/>
                </a:lnTo>
                <a:lnTo>
                  <a:pt x="2595410" y="132715"/>
                </a:lnTo>
                <a:lnTo>
                  <a:pt x="2593060" y="131445"/>
                </a:lnTo>
                <a:lnTo>
                  <a:pt x="2592578" y="131445"/>
                </a:lnTo>
                <a:lnTo>
                  <a:pt x="2591130" y="132715"/>
                </a:lnTo>
                <a:lnTo>
                  <a:pt x="2568930" y="132715"/>
                </a:lnTo>
                <a:lnTo>
                  <a:pt x="2567051" y="131445"/>
                </a:lnTo>
                <a:lnTo>
                  <a:pt x="2562834" y="131445"/>
                </a:lnTo>
                <a:lnTo>
                  <a:pt x="2560116" y="132715"/>
                </a:lnTo>
                <a:lnTo>
                  <a:pt x="2558250" y="132715"/>
                </a:lnTo>
                <a:lnTo>
                  <a:pt x="2558250" y="145415"/>
                </a:lnTo>
                <a:lnTo>
                  <a:pt x="2557805" y="146685"/>
                </a:lnTo>
                <a:lnTo>
                  <a:pt x="2556268" y="146685"/>
                </a:lnTo>
                <a:lnTo>
                  <a:pt x="2555976" y="145415"/>
                </a:lnTo>
                <a:lnTo>
                  <a:pt x="2558250" y="145415"/>
                </a:lnTo>
                <a:lnTo>
                  <a:pt x="2558250" y="132715"/>
                </a:lnTo>
                <a:lnTo>
                  <a:pt x="2556395" y="132715"/>
                </a:lnTo>
                <a:lnTo>
                  <a:pt x="2556395" y="142875"/>
                </a:lnTo>
                <a:lnTo>
                  <a:pt x="2552382" y="142875"/>
                </a:lnTo>
                <a:lnTo>
                  <a:pt x="2552852" y="141605"/>
                </a:lnTo>
                <a:lnTo>
                  <a:pt x="2556065" y="141605"/>
                </a:lnTo>
                <a:lnTo>
                  <a:pt x="2556395" y="142875"/>
                </a:lnTo>
                <a:lnTo>
                  <a:pt x="2556395" y="132715"/>
                </a:lnTo>
                <a:lnTo>
                  <a:pt x="2548610" y="132715"/>
                </a:lnTo>
                <a:lnTo>
                  <a:pt x="2548610" y="142875"/>
                </a:lnTo>
                <a:lnTo>
                  <a:pt x="2543721" y="142875"/>
                </a:lnTo>
                <a:lnTo>
                  <a:pt x="2539796" y="144145"/>
                </a:lnTo>
                <a:lnTo>
                  <a:pt x="2532570" y="142875"/>
                </a:lnTo>
                <a:lnTo>
                  <a:pt x="2525026" y="142875"/>
                </a:lnTo>
                <a:lnTo>
                  <a:pt x="2525484" y="141605"/>
                </a:lnTo>
                <a:lnTo>
                  <a:pt x="2548204" y="141605"/>
                </a:lnTo>
                <a:lnTo>
                  <a:pt x="2548610" y="142875"/>
                </a:lnTo>
                <a:lnTo>
                  <a:pt x="2548610" y="132715"/>
                </a:lnTo>
                <a:lnTo>
                  <a:pt x="2535478" y="132715"/>
                </a:lnTo>
                <a:lnTo>
                  <a:pt x="2535504" y="130175"/>
                </a:lnTo>
                <a:lnTo>
                  <a:pt x="2536812" y="130175"/>
                </a:lnTo>
                <a:lnTo>
                  <a:pt x="2538361" y="128905"/>
                </a:lnTo>
                <a:lnTo>
                  <a:pt x="2540381" y="127635"/>
                </a:lnTo>
                <a:lnTo>
                  <a:pt x="2541333" y="127635"/>
                </a:lnTo>
                <a:lnTo>
                  <a:pt x="2543429" y="130175"/>
                </a:lnTo>
                <a:lnTo>
                  <a:pt x="2551734" y="130175"/>
                </a:lnTo>
                <a:lnTo>
                  <a:pt x="2553081" y="128905"/>
                </a:lnTo>
                <a:lnTo>
                  <a:pt x="2554313" y="127635"/>
                </a:lnTo>
                <a:lnTo>
                  <a:pt x="2555532" y="126365"/>
                </a:lnTo>
                <a:lnTo>
                  <a:pt x="2561590" y="126365"/>
                </a:lnTo>
                <a:lnTo>
                  <a:pt x="2563190" y="127635"/>
                </a:lnTo>
                <a:lnTo>
                  <a:pt x="2566136" y="127635"/>
                </a:lnTo>
                <a:lnTo>
                  <a:pt x="2570099" y="130175"/>
                </a:lnTo>
                <a:lnTo>
                  <a:pt x="2570708" y="128905"/>
                </a:lnTo>
                <a:lnTo>
                  <a:pt x="2572296" y="128905"/>
                </a:lnTo>
                <a:lnTo>
                  <a:pt x="2573375" y="127635"/>
                </a:lnTo>
                <a:lnTo>
                  <a:pt x="2580055" y="127635"/>
                </a:lnTo>
                <a:lnTo>
                  <a:pt x="2581325" y="126365"/>
                </a:lnTo>
                <a:lnTo>
                  <a:pt x="2581808" y="126365"/>
                </a:lnTo>
                <a:lnTo>
                  <a:pt x="2583218" y="125095"/>
                </a:lnTo>
                <a:lnTo>
                  <a:pt x="2604224" y="125095"/>
                </a:lnTo>
                <a:lnTo>
                  <a:pt x="2605367" y="123825"/>
                </a:lnTo>
                <a:lnTo>
                  <a:pt x="2608211" y="123825"/>
                </a:lnTo>
                <a:lnTo>
                  <a:pt x="2610612" y="122555"/>
                </a:lnTo>
                <a:lnTo>
                  <a:pt x="2612123" y="122555"/>
                </a:lnTo>
                <a:lnTo>
                  <a:pt x="2613799" y="123825"/>
                </a:lnTo>
                <a:lnTo>
                  <a:pt x="2618041" y="123825"/>
                </a:lnTo>
                <a:lnTo>
                  <a:pt x="2619159" y="122555"/>
                </a:lnTo>
                <a:lnTo>
                  <a:pt x="2651099" y="122555"/>
                </a:lnTo>
                <a:lnTo>
                  <a:pt x="2652572" y="121285"/>
                </a:lnTo>
                <a:lnTo>
                  <a:pt x="2652661" y="118745"/>
                </a:lnTo>
                <a:lnTo>
                  <a:pt x="2650731" y="117475"/>
                </a:lnTo>
                <a:lnTo>
                  <a:pt x="2649880" y="117475"/>
                </a:lnTo>
                <a:lnTo>
                  <a:pt x="2647581" y="118745"/>
                </a:lnTo>
                <a:lnTo>
                  <a:pt x="2646159" y="118745"/>
                </a:lnTo>
                <a:lnTo>
                  <a:pt x="2643911" y="117475"/>
                </a:lnTo>
                <a:lnTo>
                  <a:pt x="2634983" y="117475"/>
                </a:lnTo>
                <a:lnTo>
                  <a:pt x="2634818" y="116205"/>
                </a:lnTo>
                <a:lnTo>
                  <a:pt x="2638590" y="116205"/>
                </a:lnTo>
                <a:lnTo>
                  <a:pt x="2640355" y="113665"/>
                </a:lnTo>
                <a:lnTo>
                  <a:pt x="2640825" y="113665"/>
                </a:lnTo>
                <a:lnTo>
                  <a:pt x="2640482" y="112395"/>
                </a:lnTo>
                <a:lnTo>
                  <a:pt x="2640152" y="111125"/>
                </a:lnTo>
                <a:lnTo>
                  <a:pt x="2647886" y="111125"/>
                </a:lnTo>
                <a:lnTo>
                  <a:pt x="2648953" y="112395"/>
                </a:lnTo>
                <a:lnTo>
                  <a:pt x="2651239" y="112395"/>
                </a:lnTo>
                <a:lnTo>
                  <a:pt x="2652611" y="111125"/>
                </a:lnTo>
                <a:lnTo>
                  <a:pt x="2653461" y="111125"/>
                </a:lnTo>
                <a:lnTo>
                  <a:pt x="2655722" y="112395"/>
                </a:lnTo>
                <a:lnTo>
                  <a:pt x="2687777" y="112395"/>
                </a:lnTo>
                <a:lnTo>
                  <a:pt x="2688767" y="111125"/>
                </a:lnTo>
                <a:lnTo>
                  <a:pt x="2688869" y="109855"/>
                </a:lnTo>
                <a:lnTo>
                  <a:pt x="2688971" y="108585"/>
                </a:lnTo>
                <a:lnTo>
                  <a:pt x="2687917" y="107315"/>
                </a:lnTo>
                <a:lnTo>
                  <a:pt x="2669540" y="107315"/>
                </a:lnTo>
                <a:lnTo>
                  <a:pt x="2666758" y="108585"/>
                </a:lnTo>
                <a:lnTo>
                  <a:pt x="2663240" y="108585"/>
                </a:lnTo>
                <a:lnTo>
                  <a:pt x="2661818" y="107315"/>
                </a:lnTo>
                <a:lnTo>
                  <a:pt x="2660942" y="107315"/>
                </a:lnTo>
                <a:lnTo>
                  <a:pt x="2658986" y="108585"/>
                </a:lnTo>
                <a:lnTo>
                  <a:pt x="2620861" y="108585"/>
                </a:lnTo>
                <a:lnTo>
                  <a:pt x="2620861" y="117475"/>
                </a:lnTo>
                <a:lnTo>
                  <a:pt x="2620048" y="118745"/>
                </a:lnTo>
                <a:lnTo>
                  <a:pt x="2617940" y="118745"/>
                </a:lnTo>
                <a:lnTo>
                  <a:pt x="2619375" y="117475"/>
                </a:lnTo>
                <a:lnTo>
                  <a:pt x="2619946" y="116205"/>
                </a:lnTo>
                <a:lnTo>
                  <a:pt x="2620162" y="117475"/>
                </a:lnTo>
                <a:lnTo>
                  <a:pt x="2620861" y="117475"/>
                </a:lnTo>
                <a:lnTo>
                  <a:pt x="2620861" y="108585"/>
                </a:lnTo>
                <a:lnTo>
                  <a:pt x="2615374" y="108585"/>
                </a:lnTo>
                <a:lnTo>
                  <a:pt x="2615374" y="117475"/>
                </a:lnTo>
                <a:lnTo>
                  <a:pt x="2615095" y="118745"/>
                </a:lnTo>
                <a:lnTo>
                  <a:pt x="2613710" y="120015"/>
                </a:lnTo>
                <a:lnTo>
                  <a:pt x="2612428" y="118745"/>
                </a:lnTo>
                <a:lnTo>
                  <a:pt x="2611780" y="118745"/>
                </a:lnTo>
                <a:lnTo>
                  <a:pt x="2610764" y="117475"/>
                </a:lnTo>
                <a:lnTo>
                  <a:pt x="2610815" y="116205"/>
                </a:lnTo>
                <a:lnTo>
                  <a:pt x="2614295" y="116205"/>
                </a:lnTo>
                <a:lnTo>
                  <a:pt x="2615184" y="117475"/>
                </a:lnTo>
                <a:lnTo>
                  <a:pt x="2615374" y="117475"/>
                </a:lnTo>
                <a:lnTo>
                  <a:pt x="2615374" y="108585"/>
                </a:lnTo>
                <a:lnTo>
                  <a:pt x="2607678" y="108585"/>
                </a:lnTo>
                <a:lnTo>
                  <a:pt x="2610548" y="107315"/>
                </a:lnTo>
                <a:lnTo>
                  <a:pt x="2629370" y="107315"/>
                </a:lnTo>
                <a:lnTo>
                  <a:pt x="2631059" y="106045"/>
                </a:lnTo>
                <a:lnTo>
                  <a:pt x="2631579" y="106045"/>
                </a:lnTo>
                <a:lnTo>
                  <a:pt x="2632684" y="107315"/>
                </a:lnTo>
                <a:lnTo>
                  <a:pt x="2642324" y="107315"/>
                </a:lnTo>
                <a:lnTo>
                  <a:pt x="2644216" y="106045"/>
                </a:lnTo>
                <a:lnTo>
                  <a:pt x="2645765" y="106045"/>
                </a:lnTo>
                <a:lnTo>
                  <a:pt x="2647480" y="104775"/>
                </a:lnTo>
                <a:lnTo>
                  <a:pt x="2647835" y="104775"/>
                </a:lnTo>
                <a:lnTo>
                  <a:pt x="2647378" y="103505"/>
                </a:lnTo>
                <a:lnTo>
                  <a:pt x="2645384" y="103505"/>
                </a:lnTo>
                <a:lnTo>
                  <a:pt x="2644127" y="102235"/>
                </a:lnTo>
                <a:lnTo>
                  <a:pt x="2642031" y="103505"/>
                </a:lnTo>
                <a:lnTo>
                  <a:pt x="2604490" y="103505"/>
                </a:lnTo>
                <a:lnTo>
                  <a:pt x="2604490" y="108585"/>
                </a:lnTo>
                <a:lnTo>
                  <a:pt x="2604478" y="109855"/>
                </a:lnTo>
                <a:lnTo>
                  <a:pt x="2603677" y="109855"/>
                </a:lnTo>
                <a:lnTo>
                  <a:pt x="2603093" y="111125"/>
                </a:lnTo>
                <a:lnTo>
                  <a:pt x="2602192" y="109855"/>
                </a:lnTo>
                <a:lnTo>
                  <a:pt x="2601722" y="109855"/>
                </a:lnTo>
                <a:lnTo>
                  <a:pt x="2601950" y="108585"/>
                </a:lnTo>
                <a:lnTo>
                  <a:pt x="2604490" y="108585"/>
                </a:lnTo>
                <a:lnTo>
                  <a:pt x="2604490" y="103505"/>
                </a:lnTo>
                <a:lnTo>
                  <a:pt x="2596388" y="103505"/>
                </a:lnTo>
                <a:lnTo>
                  <a:pt x="2596388" y="109855"/>
                </a:lnTo>
                <a:lnTo>
                  <a:pt x="2596223" y="109855"/>
                </a:lnTo>
                <a:lnTo>
                  <a:pt x="2595956" y="111125"/>
                </a:lnTo>
                <a:lnTo>
                  <a:pt x="2594914" y="111125"/>
                </a:lnTo>
                <a:lnTo>
                  <a:pt x="2594076" y="109855"/>
                </a:lnTo>
                <a:lnTo>
                  <a:pt x="2592971" y="109855"/>
                </a:lnTo>
                <a:lnTo>
                  <a:pt x="2594254" y="108585"/>
                </a:lnTo>
                <a:lnTo>
                  <a:pt x="2595308" y="108585"/>
                </a:lnTo>
                <a:lnTo>
                  <a:pt x="2596388" y="109855"/>
                </a:lnTo>
                <a:lnTo>
                  <a:pt x="2596388" y="103505"/>
                </a:lnTo>
                <a:lnTo>
                  <a:pt x="2584335" y="103505"/>
                </a:lnTo>
                <a:lnTo>
                  <a:pt x="2584335" y="111125"/>
                </a:lnTo>
                <a:lnTo>
                  <a:pt x="2584018" y="112395"/>
                </a:lnTo>
                <a:lnTo>
                  <a:pt x="2583269" y="112395"/>
                </a:lnTo>
                <a:lnTo>
                  <a:pt x="2582976" y="111125"/>
                </a:lnTo>
                <a:lnTo>
                  <a:pt x="2582837" y="111125"/>
                </a:lnTo>
                <a:lnTo>
                  <a:pt x="2583027" y="109855"/>
                </a:lnTo>
                <a:lnTo>
                  <a:pt x="2584297" y="109855"/>
                </a:lnTo>
                <a:lnTo>
                  <a:pt x="2584335" y="111125"/>
                </a:lnTo>
                <a:lnTo>
                  <a:pt x="2584335" y="103505"/>
                </a:lnTo>
                <a:lnTo>
                  <a:pt x="2582926" y="103505"/>
                </a:lnTo>
                <a:lnTo>
                  <a:pt x="2576652" y="106045"/>
                </a:lnTo>
                <a:lnTo>
                  <a:pt x="2568537" y="106045"/>
                </a:lnTo>
                <a:lnTo>
                  <a:pt x="2568537" y="109855"/>
                </a:lnTo>
                <a:lnTo>
                  <a:pt x="2567546" y="111125"/>
                </a:lnTo>
                <a:lnTo>
                  <a:pt x="2564752" y="111125"/>
                </a:lnTo>
                <a:lnTo>
                  <a:pt x="2563736" y="113665"/>
                </a:lnTo>
                <a:lnTo>
                  <a:pt x="2560053" y="113665"/>
                </a:lnTo>
                <a:lnTo>
                  <a:pt x="2557589" y="112395"/>
                </a:lnTo>
                <a:lnTo>
                  <a:pt x="2555608" y="112395"/>
                </a:lnTo>
                <a:lnTo>
                  <a:pt x="2553297" y="113665"/>
                </a:lnTo>
                <a:lnTo>
                  <a:pt x="2550388" y="113665"/>
                </a:lnTo>
                <a:lnTo>
                  <a:pt x="2549144" y="111125"/>
                </a:lnTo>
                <a:lnTo>
                  <a:pt x="2546134" y="111125"/>
                </a:lnTo>
                <a:lnTo>
                  <a:pt x="2546464" y="109855"/>
                </a:lnTo>
                <a:lnTo>
                  <a:pt x="2547188" y="109855"/>
                </a:lnTo>
                <a:lnTo>
                  <a:pt x="2554757" y="108585"/>
                </a:lnTo>
                <a:lnTo>
                  <a:pt x="2561425" y="108585"/>
                </a:lnTo>
                <a:lnTo>
                  <a:pt x="2568359" y="109855"/>
                </a:lnTo>
                <a:lnTo>
                  <a:pt x="2568537" y="109855"/>
                </a:lnTo>
                <a:lnTo>
                  <a:pt x="2568537" y="106045"/>
                </a:lnTo>
                <a:lnTo>
                  <a:pt x="2546045" y="106045"/>
                </a:lnTo>
                <a:lnTo>
                  <a:pt x="2546045" y="111125"/>
                </a:lnTo>
                <a:lnTo>
                  <a:pt x="2545638" y="112395"/>
                </a:lnTo>
                <a:lnTo>
                  <a:pt x="2540089" y="112395"/>
                </a:lnTo>
                <a:lnTo>
                  <a:pt x="2539644" y="111125"/>
                </a:lnTo>
                <a:lnTo>
                  <a:pt x="2546045" y="111125"/>
                </a:lnTo>
                <a:lnTo>
                  <a:pt x="2546045" y="106045"/>
                </a:lnTo>
                <a:lnTo>
                  <a:pt x="2530678" y="106045"/>
                </a:lnTo>
                <a:lnTo>
                  <a:pt x="2530678" y="130175"/>
                </a:lnTo>
                <a:lnTo>
                  <a:pt x="2530271" y="131445"/>
                </a:lnTo>
                <a:lnTo>
                  <a:pt x="2525420" y="131445"/>
                </a:lnTo>
                <a:lnTo>
                  <a:pt x="2523286" y="132715"/>
                </a:lnTo>
                <a:lnTo>
                  <a:pt x="2522702" y="132715"/>
                </a:lnTo>
                <a:lnTo>
                  <a:pt x="2521623" y="131445"/>
                </a:lnTo>
                <a:lnTo>
                  <a:pt x="2521000" y="131445"/>
                </a:lnTo>
                <a:lnTo>
                  <a:pt x="2521000" y="142875"/>
                </a:lnTo>
                <a:lnTo>
                  <a:pt x="2518803" y="142875"/>
                </a:lnTo>
                <a:lnTo>
                  <a:pt x="2517114" y="144145"/>
                </a:lnTo>
                <a:lnTo>
                  <a:pt x="2515819" y="144145"/>
                </a:lnTo>
                <a:lnTo>
                  <a:pt x="2516073" y="145415"/>
                </a:lnTo>
                <a:lnTo>
                  <a:pt x="2517597" y="145415"/>
                </a:lnTo>
                <a:lnTo>
                  <a:pt x="2517686" y="146685"/>
                </a:lnTo>
                <a:lnTo>
                  <a:pt x="2513063" y="146685"/>
                </a:lnTo>
                <a:lnTo>
                  <a:pt x="2511615" y="145415"/>
                </a:lnTo>
                <a:lnTo>
                  <a:pt x="2512555" y="145415"/>
                </a:lnTo>
                <a:lnTo>
                  <a:pt x="2512555" y="144145"/>
                </a:lnTo>
                <a:lnTo>
                  <a:pt x="2512263" y="142875"/>
                </a:lnTo>
                <a:lnTo>
                  <a:pt x="2512098" y="142875"/>
                </a:lnTo>
                <a:lnTo>
                  <a:pt x="2512745" y="141605"/>
                </a:lnTo>
                <a:lnTo>
                  <a:pt x="2519603" y="141605"/>
                </a:lnTo>
                <a:lnTo>
                  <a:pt x="2521000" y="142875"/>
                </a:lnTo>
                <a:lnTo>
                  <a:pt x="2521000" y="131445"/>
                </a:lnTo>
                <a:lnTo>
                  <a:pt x="2519908" y="131445"/>
                </a:lnTo>
                <a:lnTo>
                  <a:pt x="2519502" y="130175"/>
                </a:lnTo>
                <a:lnTo>
                  <a:pt x="2530678" y="130175"/>
                </a:lnTo>
                <a:lnTo>
                  <a:pt x="2530678" y="106045"/>
                </a:lnTo>
                <a:lnTo>
                  <a:pt x="2524671" y="106045"/>
                </a:lnTo>
                <a:lnTo>
                  <a:pt x="2524671" y="113665"/>
                </a:lnTo>
                <a:lnTo>
                  <a:pt x="2521496" y="113665"/>
                </a:lnTo>
                <a:lnTo>
                  <a:pt x="2521699" y="112395"/>
                </a:lnTo>
                <a:lnTo>
                  <a:pt x="2523617" y="112395"/>
                </a:lnTo>
                <a:lnTo>
                  <a:pt x="2524671" y="113665"/>
                </a:lnTo>
                <a:lnTo>
                  <a:pt x="2524671" y="106045"/>
                </a:lnTo>
                <a:lnTo>
                  <a:pt x="2516174" y="106045"/>
                </a:lnTo>
                <a:lnTo>
                  <a:pt x="2516174" y="131445"/>
                </a:lnTo>
                <a:lnTo>
                  <a:pt x="2515908" y="132715"/>
                </a:lnTo>
                <a:lnTo>
                  <a:pt x="2513965" y="132715"/>
                </a:lnTo>
                <a:lnTo>
                  <a:pt x="2514003" y="131445"/>
                </a:lnTo>
                <a:lnTo>
                  <a:pt x="2516174" y="131445"/>
                </a:lnTo>
                <a:lnTo>
                  <a:pt x="2516174" y="106045"/>
                </a:lnTo>
                <a:lnTo>
                  <a:pt x="2512161" y="106045"/>
                </a:lnTo>
                <a:lnTo>
                  <a:pt x="2512161" y="112395"/>
                </a:lnTo>
                <a:lnTo>
                  <a:pt x="2508974" y="112395"/>
                </a:lnTo>
                <a:lnTo>
                  <a:pt x="2508974" y="132715"/>
                </a:lnTo>
                <a:lnTo>
                  <a:pt x="2503322" y="132715"/>
                </a:lnTo>
                <a:lnTo>
                  <a:pt x="2503322" y="142875"/>
                </a:lnTo>
                <a:lnTo>
                  <a:pt x="2501049" y="142875"/>
                </a:lnTo>
                <a:lnTo>
                  <a:pt x="2501798" y="141605"/>
                </a:lnTo>
                <a:lnTo>
                  <a:pt x="2502954" y="141605"/>
                </a:lnTo>
                <a:lnTo>
                  <a:pt x="2503322" y="142875"/>
                </a:lnTo>
                <a:lnTo>
                  <a:pt x="2503322" y="132715"/>
                </a:lnTo>
                <a:lnTo>
                  <a:pt x="2495499" y="132715"/>
                </a:lnTo>
                <a:lnTo>
                  <a:pt x="2495842" y="131445"/>
                </a:lnTo>
                <a:lnTo>
                  <a:pt x="2496235" y="131445"/>
                </a:lnTo>
                <a:lnTo>
                  <a:pt x="2496477" y="130175"/>
                </a:lnTo>
                <a:lnTo>
                  <a:pt x="2496718" y="128905"/>
                </a:lnTo>
                <a:lnTo>
                  <a:pt x="2498483" y="128905"/>
                </a:lnTo>
                <a:lnTo>
                  <a:pt x="2498788" y="130175"/>
                </a:lnTo>
                <a:lnTo>
                  <a:pt x="2498979" y="130175"/>
                </a:lnTo>
                <a:lnTo>
                  <a:pt x="2499614" y="131445"/>
                </a:lnTo>
                <a:lnTo>
                  <a:pt x="2501595" y="131445"/>
                </a:lnTo>
                <a:lnTo>
                  <a:pt x="2501595" y="130175"/>
                </a:lnTo>
                <a:lnTo>
                  <a:pt x="2500807" y="128905"/>
                </a:lnTo>
                <a:lnTo>
                  <a:pt x="2501036" y="128905"/>
                </a:lnTo>
                <a:lnTo>
                  <a:pt x="2503601" y="127635"/>
                </a:lnTo>
                <a:lnTo>
                  <a:pt x="2504719" y="127635"/>
                </a:lnTo>
                <a:lnTo>
                  <a:pt x="2506980" y="126365"/>
                </a:lnTo>
                <a:lnTo>
                  <a:pt x="2507589" y="130175"/>
                </a:lnTo>
                <a:lnTo>
                  <a:pt x="2508974" y="132715"/>
                </a:lnTo>
                <a:lnTo>
                  <a:pt x="2508974" y="112395"/>
                </a:lnTo>
                <a:lnTo>
                  <a:pt x="2502179" y="112395"/>
                </a:lnTo>
                <a:lnTo>
                  <a:pt x="2502814" y="111125"/>
                </a:lnTo>
                <a:lnTo>
                  <a:pt x="2511768" y="111125"/>
                </a:lnTo>
                <a:lnTo>
                  <a:pt x="2512161" y="112395"/>
                </a:lnTo>
                <a:lnTo>
                  <a:pt x="2512161" y="106045"/>
                </a:lnTo>
                <a:lnTo>
                  <a:pt x="2510078" y="107315"/>
                </a:lnTo>
                <a:lnTo>
                  <a:pt x="2508948" y="107315"/>
                </a:lnTo>
                <a:lnTo>
                  <a:pt x="2506929" y="106045"/>
                </a:lnTo>
                <a:lnTo>
                  <a:pt x="2502090" y="106045"/>
                </a:lnTo>
                <a:lnTo>
                  <a:pt x="2502090" y="112395"/>
                </a:lnTo>
                <a:lnTo>
                  <a:pt x="2501773" y="113665"/>
                </a:lnTo>
                <a:lnTo>
                  <a:pt x="2494165" y="113665"/>
                </a:lnTo>
                <a:lnTo>
                  <a:pt x="2494165" y="142875"/>
                </a:lnTo>
                <a:lnTo>
                  <a:pt x="2492311" y="142875"/>
                </a:lnTo>
                <a:lnTo>
                  <a:pt x="2492857" y="141605"/>
                </a:lnTo>
                <a:lnTo>
                  <a:pt x="2493429" y="141605"/>
                </a:lnTo>
                <a:lnTo>
                  <a:pt x="2494165" y="142875"/>
                </a:lnTo>
                <a:lnTo>
                  <a:pt x="2494165" y="113665"/>
                </a:lnTo>
                <a:lnTo>
                  <a:pt x="2490266" y="113665"/>
                </a:lnTo>
                <a:lnTo>
                  <a:pt x="2490266" y="132715"/>
                </a:lnTo>
                <a:lnTo>
                  <a:pt x="2488209" y="132715"/>
                </a:lnTo>
                <a:lnTo>
                  <a:pt x="2488958" y="131445"/>
                </a:lnTo>
                <a:lnTo>
                  <a:pt x="2490076" y="131445"/>
                </a:lnTo>
                <a:lnTo>
                  <a:pt x="2490266" y="132715"/>
                </a:lnTo>
                <a:lnTo>
                  <a:pt x="2490266" y="113665"/>
                </a:lnTo>
                <a:lnTo>
                  <a:pt x="2484844" y="113665"/>
                </a:lnTo>
                <a:lnTo>
                  <a:pt x="2484844" y="132715"/>
                </a:lnTo>
                <a:lnTo>
                  <a:pt x="2479129" y="132715"/>
                </a:lnTo>
                <a:lnTo>
                  <a:pt x="2479891" y="131445"/>
                </a:lnTo>
                <a:lnTo>
                  <a:pt x="2484463" y="131445"/>
                </a:lnTo>
                <a:lnTo>
                  <a:pt x="2484844" y="132715"/>
                </a:lnTo>
                <a:lnTo>
                  <a:pt x="2484844" y="113665"/>
                </a:lnTo>
                <a:lnTo>
                  <a:pt x="2482926" y="113665"/>
                </a:lnTo>
                <a:lnTo>
                  <a:pt x="2480500" y="112395"/>
                </a:lnTo>
                <a:lnTo>
                  <a:pt x="2479586" y="112395"/>
                </a:lnTo>
                <a:lnTo>
                  <a:pt x="2477376" y="113665"/>
                </a:lnTo>
                <a:lnTo>
                  <a:pt x="2467978" y="113665"/>
                </a:lnTo>
                <a:lnTo>
                  <a:pt x="2468689" y="112395"/>
                </a:lnTo>
                <a:lnTo>
                  <a:pt x="2471674" y="111125"/>
                </a:lnTo>
                <a:lnTo>
                  <a:pt x="2474303" y="112395"/>
                </a:lnTo>
                <a:lnTo>
                  <a:pt x="2476030" y="112395"/>
                </a:lnTo>
                <a:lnTo>
                  <a:pt x="2477122" y="111125"/>
                </a:lnTo>
                <a:lnTo>
                  <a:pt x="2497925" y="111125"/>
                </a:lnTo>
                <a:lnTo>
                  <a:pt x="2499779" y="112395"/>
                </a:lnTo>
                <a:lnTo>
                  <a:pt x="2502090" y="112395"/>
                </a:lnTo>
                <a:lnTo>
                  <a:pt x="2502090" y="106045"/>
                </a:lnTo>
                <a:lnTo>
                  <a:pt x="2496578" y="106045"/>
                </a:lnTo>
                <a:lnTo>
                  <a:pt x="2495448" y="104775"/>
                </a:lnTo>
                <a:lnTo>
                  <a:pt x="2493607" y="103505"/>
                </a:lnTo>
                <a:lnTo>
                  <a:pt x="2492743" y="103505"/>
                </a:lnTo>
                <a:lnTo>
                  <a:pt x="2491562" y="104775"/>
                </a:lnTo>
                <a:lnTo>
                  <a:pt x="2491282" y="104775"/>
                </a:lnTo>
                <a:lnTo>
                  <a:pt x="2489352" y="106045"/>
                </a:lnTo>
                <a:lnTo>
                  <a:pt x="2487638" y="106045"/>
                </a:lnTo>
                <a:lnTo>
                  <a:pt x="2483332" y="103505"/>
                </a:lnTo>
                <a:lnTo>
                  <a:pt x="2480614" y="103505"/>
                </a:lnTo>
                <a:lnTo>
                  <a:pt x="2477643" y="104775"/>
                </a:lnTo>
                <a:lnTo>
                  <a:pt x="2476741" y="104775"/>
                </a:lnTo>
                <a:lnTo>
                  <a:pt x="2476195" y="106045"/>
                </a:lnTo>
                <a:lnTo>
                  <a:pt x="2475446" y="107315"/>
                </a:lnTo>
                <a:lnTo>
                  <a:pt x="2469045" y="107315"/>
                </a:lnTo>
                <a:lnTo>
                  <a:pt x="2466492" y="106045"/>
                </a:lnTo>
                <a:lnTo>
                  <a:pt x="2463127" y="106045"/>
                </a:lnTo>
                <a:lnTo>
                  <a:pt x="2463127" y="147955"/>
                </a:lnTo>
                <a:lnTo>
                  <a:pt x="2462187" y="147955"/>
                </a:lnTo>
                <a:lnTo>
                  <a:pt x="2461628" y="149225"/>
                </a:lnTo>
                <a:lnTo>
                  <a:pt x="2460980" y="147955"/>
                </a:lnTo>
                <a:lnTo>
                  <a:pt x="2459786" y="147955"/>
                </a:lnTo>
                <a:lnTo>
                  <a:pt x="2460358" y="146685"/>
                </a:lnTo>
                <a:lnTo>
                  <a:pt x="2462199" y="146685"/>
                </a:lnTo>
                <a:lnTo>
                  <a:pt x="2463127" y="147955"/>
                </a:lnTo>
                <a:lnTo>
                  <a:pt x="2463127" y="106045"/>
                </a:lnTo>
                <a:lnTo>
                  <a:pt x="2462758" y="106045"/>
                </a:lnTo>
                <a:lnTo>
                  <a:pt x="2462758" y="111125"/>
                </a:lnTo>
                <a:lnTo>
                  <a:pt x="2462492" y="112395"/>
                </a:lnTo>
                <a:lnTo>
                  <a:pt x="2453589" y="112395"/>
                </a:lnTo>
                <a:lnTo>
                  <a:pt x="2453805" y="111125"/>
                </a:lnTo>
                <a:lnTo>
                  <a:pt x="2462758" y="111125"/>
                </a:lnTo>
                <a:lnTo>
                  <a:pt x="2462758" y="106045"/>
                </a:lnTo>
                <a:lnTo>
                  <a:pt x="2462326" y="106045"/>
                </a:lnTo>
                <a:lnTo>
                  <a:pt x="2457627" y="107315"/>
                </a:lnTo>
                <a:lnTo>
                  <a:pt x="2454960" y="107315"/>
                </a:lnTo>
                <a:lnTo>
                  <a:pt x="2450300" y="104775"/>
                </a:lnTo>
                <a:lnTo>
                  <a:pt x="2448242" y="104775"/>
                </a:lnTo>
                <a:lnTo>
                  <a:pt x="2448242" y="170815"/>
                </a:lnTo>
                <a:lnTo>
                  <a:pt x="2443619" y="170815"/>
                </a:lnTo>
                <a:lnTo>
                  <a:pt x="2442502" y="172085"/>
                </a:lnTo>
                <a:lnTo>
                  <a:pt x="2440394" y="172085"/>
                </a:lnTo>
                <a:lnTo>
                  <a:pt x="2440394" y="177165"/>
                </a:lnTo>
                <a:lnTo>
                  <a:pt x="2438171" y="177165"/>
                </a:lnTo>
                <a:lnTo>
                  <a:pt x="2438108" y="175895"/>
                </a:lnTo>
                <a:lnTo>
                  <a:pt x="2440101" y="175895"/>
                </a:lnTo>
                <a:lnTo>
                  <a:pt x="2440394" y="177165"/>
                </a:lnTo>
                <a:lnTo>
                  <a:pt x="2440394" y="172085"/>
                </a:lnTo>
                <a:lnTo>
                  <a:pt x="2438273" y="173355"/>
                </a:lnTo>
                <a:lnTo>
                  <a:pt x="2438019" y="175895"/>
                </a:lnTo>
                <a:lnTo>
                  <a:pt x="2436926" y="175895"/>
                </a:lnTo>
                <a:lnTo>
                  <a:pt x="2435415" y="174625"/>
                </a:lnTo>
                <a:lnTo>
                  <a:pt x="2427846" y="174625"/>
                </a:lnTo>
                <a:lnTo>
                  <a:pt x="2427846" y="205105"/>
                </a:lnTo>
                <a:lnTo>
                  <a:pt x="2427528" y="205105"/>
                </a:lnTo>
                <a:lnTo>
                  <a:pt x="2425369" y="206375"/>
                </a:lnTo>
                <a:lnTo>
                  <a:pt x="2423503" y="207645"/>
                </a:lnTo>
                <a:lnTo>
                  <a:pt x="2419121" y="206375"/>
                </a:lnTo>
                <a:lnTo>
                  <a:pt x="2405519" y="206375"/>
                </a:lnTo>
                <a:lnTo>
                  <a:pt x="2402992" y="205105"/>
                </a:lnTo>
                <a:lnTo>
                  <a:pt x="2401684" y="205105"/>
                </a:lnTo>
                <a:lnTo>
                  <a:pt x="2398941" y="206375"/>
                </a:lnTo>
                <a:lnTo>
                  <a:pt x="2397226" y="207645"/>
                </a:lnTo>
                <a:lnTo>
                  <a:pt x="2390495" y="206375"/>
                </a:lnTo>
                <a:lnTo>
                  <a:pt x="2385631" y="207645"/>
                </a:lnTo>
                <a:lnTo>
                  <a:pt x="2378049" y="206375"/>
                </a:lnTo>
                <a:lnTo>
                  <a:pt x="2375293" y="207645"/>
                </a:lnTo>
                <a:lnTo>
                  <a:pt x="2372550" y="205105"/>
                </a:lnTo>
                <a:lnTo>
                  <a:pt x="2372169" y="206375"/>
                </a:lnTo>
                <a:lnTo>
                  <a:pt x="2365629" y="206375"/>
                </a:lnTo>
                <a:lnTo>
                  <a:pt x="2360206" y="207645"/>
                </a:lnTo>
                <a:lnTo>
                  <a:pt x="2358428" y="206375"/>
                </a:lnTo>
                <a:lnTo>
                  <a:pt x="2355964" y="205105"/>
                </a:lnTo>
                <a:lnTo>
                  <a:pt x="2342007" y="205105"/>
                </a:lnTo>
                <a:lnTo>
                  <a:pt x="2342007" y="203835"/>
                </a:lnTo>
                <a:lnTo>
                  <a:pt x="2343366" y="203835"/>
                </a:lnTo>
                <a:lnTo>
                  <a:pt x="2344178" y="202565"/>
                </a:lnTo>
                <a:lnTo>
                  <a:pt x="2347353" y="201295"/>
                </a:lnTo>
                <a:lnTo>
                  <a:pt x="2349703" y="201295"/>
                </a:lnTo>
                <a:lnTo>
                  <a:pt x="2353056" y="203835"/>
                </a:lnTo>
                <a:lnTo>
                  <a:pt x="2397010" y="203835"/>
                </a:lnTo>
                <a:lnTo>
                  <a:pt x="2398699" y="202565"/>
                </a:lnTo>
                <a:lnTo>
                  <a:pt x="2399258" y="202565"/>
                </a:lnTo>
                <a:lnTo>
                  <a:pt x="2401608" y="203835"/>
                </a:lnTo>
                <a:lnTo>
                  <a:pt x="2403335" y="203835"/>
                </a:lnTo>
                <a:lnTo>
                  <a:pt x="2406180" y="202565"/>
                </a:lnTo>
                <a:lnTo>
                  <a:pt x="2407348" y="202565"/>
                </a:lnTo>
                <a:lnTo>
                  <a:pt x="2409380" y="203835"/>
                </a:lnTo>
                <a:lnTo>
                  <a:pt x="2427808" y="203835"/>
                </a:lnTo>
                <a:lnTo>
                  <a:pt x="2427846" y="205105"/>
                </a:lnTo>
                <a:lnTo>
                  <a:pt x="2427846" y="174625"/>
                </a:lnTo>
                <a:lnTo>
                  <a:pt x="2421001" y="174625"/>
                </a:lnTo>
                <a:lnTo>
                  <a:pt x="2420480" y="173355"/>
                </a:lnTo>
                <a:lnTo>
                  <a:pt x="2420848" y="172085"/>
                </a:lnTo>
                <a:lnTo>
                  <a:pt x="2422220" y="172085"/>
                </a:lnTo>
                <a:lnTo>
                  <a:pt x="2423909" y="170815"/>
                </a:lnTo>
                <a:lnTo>
                  <a:pt x="2424976" y="170815"/>
                </a:lnTo>
                <a:lnTo>
                  <a:pt x="2426576" y="169545"/>
                </a:lnTo>
                <a:lnTo>
                  <a:pt x="2447937" y="169545"/>
                </a:lnTo>
                <a:lnTo>
                  <a:pt x="2448242" y="170815"/>
                </a:lnTo>
                <a:lnTo>
                  <a:pt x="2448242" y="104775"/>
                </a:lnTo>
                <a:lnTo>
                  <a:pt x="2444712" y="106045"/>
                </a:lnTo>
                <a:lnTo>
                  <a:pt x="2443353" y="107315"/>
                </a:lnTo>
                <a:lnTo>
                  <a:pt x="2435237" y="107315"/>
                </a:lnTo>
                <a:lnTo>
                  <a:pt x="2435237" y="132715"/>
                </a:lnTo>
                <a:lnTo>
                  <a:pt x="2417064" y="132715"/>
                </a:lnTo>
                <a:lnTo>
                  <a:pt x="2417064" y="172085"/>
                </a:lnTo>
                <a:lnTo>
                  <a:pt x="2416683" y="172085"/>
                </a:lnTo>
                <a:lnTo>
                  <a:pt x="2415463" y="173355"/>
                </a:lnTo>
                <a:lnTo>
                  <a:pt x="2414816" y="172085"/>
                </a:lnTo>
                <a:lnTo>
                  <a:pt x="2413393" y="173355"/>
                </a:lnTo>
                <a:lnTo>
                  <a:pt x="2410091" y="173355"/>
                </a:lnTo>
                <a:lnTo>
                  <a:pt x="2408072" y="172085"/>
                </a:lnTo>
                <a:lnTo>
                  <a:pt x="2406878" y="172085"/>
                </a:lnTo>
                <a:lnTo>
                  <a:pt x="2404999" y="173355"/>
                </a:lnTo>
                <a:lnTo>
                  <a:pt x="2404287" y="174625"/>
                </a:lnTo>
                <a:lnTo>
                  <a:pt x="2402763" y="174625"/>
                </a:lnTo>
                <a:lnTo>
                  <a:pt x="2401976" y="173355"/>
                </a:lnTo>
                <a:lnTo>
                  <a:pt x="2403348" y="172085"/>
                </a:lnTo>
                <a:lnTo>
                  <a:pt x="2404249" y="170815"/>
                </a:lnTo>
                <a:lnTo>
                  <a:pt x="2416606" y="170815"/>
                </a:lnTo>
                <a:lnTo>
                  <a:pt x="2417064" y="172085"/>
                </a:lnTo>
                <a:lnTo>
                  <a:pt x="2417064" y="132715"/>
                </a:lnTo>
                <a:lnTo>
                  <a:pt x="2416848" y="132715"/>
                </a:lnTo>
                <a:lnTo>
                  <a:pt x="2417191" y="131445"/>
                </a:lnTo>
                <a:lnTo>
                  <a:pt x="2420683" y="131445"/>
                </a:lnTo>
                <a:lnTo>
                  <a:pt x="2422296" y="130175"/>
                </a:lnTo>
                <a:lnTo>
                  <a:pt x="2422791" y="130175"/>
                </a:lnTo>
                <a:lnTo>
                  <a:pt x="2425065" y="131445"/>
                </a:lnTo>
                <a:lnTo>
                  <a:pt x="2426792" y="131445"/>
                </a:lnTo>
                <a:lnTo>
                  <a:pt x="2429370" y="130175"/>
                </a:lnTo>
                <a:lnTo>
                  <a:pt x="2430259" y="130175"/>
                </a:lnTo>
                <a:lnTo>
                  <a:pt x="2432164" y="131445"/>
                </a:lnTo>
                <a:lnTo>
                  <a:pt x="2435009" y="131445"/>
                </a:lnTo>
                <a:lnTo>
                  <a:pt x="2435237" y="132715"/>
                </a:lnTo>
                <a:lnTo>
                  <a:pt x="2435237" y="107315"/>
                </a:lnTo>
                <a:lnTo>
                  <a:pt x="2433574" y="107315"/>
                </a:lnTo>
                <a:lnTo>
                  <a:pt x="2433574" y="113665"/>
                </a:lnTo>
                <a:lnTo>
                  <a:pt x="2429802" y="113665"/>
                </a:lnTo>
                <a:lnTo>
                  <a:pt x="2430208" y="112395"/>
                </a:lnTo>
                <a:lnTo>
                  <a:pt x="2432989" y="112395"/>
                </a:lnTo>
                <a:lnTo>
                  <a:pt x="2433574" y="113665"/>
                </a:lnTo>
                <a:lnTo>
                  <a:pt x="2433574" y="107315"/>
                </a:lnTo>
                <a:lnTo>
                  <a:pt x="2427935" y="107315"/>
                </a:lnTo>
                <a:lnTo>
                  <a:pt x="2427935" y="122555"/>
                </a:lnTo>
                <a:lnTo>
                  <a:pt x="2424239" y="122555"/>
                </a:lnTo>
                <a:lnTo>
                  <a:pt x="2424468" y="121285"/>
                </a:lnTo>
                <a:lnTo>
                  <a:pt x="2427744" y="121285"/>
                </a:lnTo>
                <a:lnTo>
                  <a:pt x="2427935" y="122555"/>
                </a:lnTo>
                <a:lnTo>
                  <a:pt x="2427935" y="107315"/>
                </a:lnTo>
                <a:lnTo>
                  <a:pt x="2422283" y="107315"/>
                </a:lnTo>
                <a:lnTo>
                  <a:pt x="2420886" y="106387"/>
                </a:lnTo>
                <a:lnTo>
                  <a:pt x="2420886" y="113665"/>
                </a:lnTo>
                <a:lnTo>
                  <a:pt x="2417076" y="113665"/>
                </a:lnTo>
                <a:lnTo>
                  <a:pt x="2417864" y="112395"/>
                </a:lnTo>
                <a:lnTo>
                  <a:pt x="2420531" y="112395"/>
                </a:lnTo>
                <a:lnTo>
                  <a:pt x="2420886" y="113665"/>
                </a:lnTo>
                <a:lnTo>
                  <a:pt x="2420886" y="106387"/>
                </a:lnTo>
                <a:lnTo>
                  <a:pt x="2420378" y="106045"/>
                </a:lnTo>
                <a:lnTo>
                  <a:pt x="2411653" y="106045"/>
                </a:lnTo>
                <a:lnTo>
                  <a:pt x="2411653" y="113665"/>
                </a:lnTo>
                <a:lnTo>
                  <a:pt x="2409075" y="113665"/>
                </a:lnTo>
                <a:lnTo>
                  <a:pt x="2408898" y="112395"/>
                </a:lnTo>
                <a:lnTo>
                  <a:pt x="2409444" y="111125"/>
                </a:lnTo>
                <a:lnTo>
                  <a:pt x="2410002" y="111125"/>
                </a:lnTo>
                <a:lnTo>
                  <a:pt x="2411107" y="112395"/>
                </a:lnTo>
                <a:lnTo>
                  <a:pt x="2411463" y="112395"/>
                </a:lnTo>
                <a:lnTo>
                  <a:pt x="2411653" y="113665"/>
                </a:lnTo>
                <a:lnTo>
                  <a:pt x="2411653" y="106045"/>
                </a:lnTo>
                <a:lnTo>
                  <a:pt x="2410625" y="106045"/>
                </a:lnTo>
                <a:lnTo>
                  <a:pt x="2409469" y="104775"/>
                </a:lnTo>
                <a:lnTo>
                  <a:pt x="2406662" y="103505"/>
                </a:lnTo>
                <a:lnTo>
                  <a:pt x="2404986" y="103505"/>
                </a:lnTo>
                <a:lnTo>
                  <a:pt x="2404986" y="113665"/>
                </a:lnTo>
                <a:lnTo>
                  <a:pt x="2402217" y="113665"/>
                </a:lnTo>
                <a:lnTo>
                  <a:pt x="2402167" y="112395"/>
                </a:lnTo>
                <a:lnTo>
                  <a:pt x="2403411" y="112395"/>
                </a:lnTo>
                <a:lnTo>
                  <a:pt x="2403843" y="111125"/>
                </a:lnTo>
                <a:lnTo>
                  <a:pt x="2404427" y="111125"/>
                </a:lnTo>
                <a:lnTo>
                  <a:pt x="2404783" y="112395"/>
                </a:lnTo>
                <a:lnTo>
                  <a:pt x="2404986" y="113665"/>
                </a:lnTo>
                <a:lnTo>
                  <a:pt x="2404986" y="103505"/>
                </a:lnTo>
                <a:lnTo>
                  <a:pt x="2404808" y="103505"/>
                </a:lnTo>
                <a:lnTo>
                  <a:pt x="2401849" y="104775"/>
                </a:lnTo>
                <a:lnTo>
                  <a:pt x="2400922" y="104775"/>
                </a:lnTo>
                <a:lnTo>
                  <a:pt x="2398890" y="107315"/>
                </a:lnTo>
                <a:lnTo>
                  <a:pt x="2398763" y="107315"/>
                </a:lnTo>
                <a:lnTo>
                  <a:pt x="2397328" y="106299"/>
                </a:lnTo>
                <a:lnTo>
                  <a:pt x="2397328" y="172085"/>
                </a:lnTo>
                <a:lnTo>
                  <a:pt x="2392311" y="174625"/>
                </a:lnTo>
                <a:lnTo>
                  <a:pt x="2390559" y="174625"/>
                </a:lnTo>
                <a:lnTo>
                  <a:pt x="2387955" y="173355"/>
                </a:lnTo>
                <a:lnTo>
                  <a:pt x="2387142" y="173355"/>
                </a:lnTo>
                <a:lnTo>
                  <a:pt x="2385466" y="174625"/>
                </a:lnTo>
                <a:lnTo>
                  <a:pt x="2384628" y="174625"/>
                </a:lnTo>
                <a:lnTo>
                  <a:pt x="2382951" y="173355"/>
                </a:lnTo>
                <a:lnTo>
                  <a:pt x="2382482" y="173355"/>
                </a:lnTo>
                <a:lnTo>
                  <a:pt x="2382482" y="200025"/>
                </a:lnTo>
                <a:lnTo>
                  <a:pt x="2380145" y="200025"/>
                </a:lnTo>
                <a:lnTo>
                  <a:pt x="2380589" y="198755"/>
                </a:lnTo>
                <a:lnTo>
                  <a:pt x="2382266" y="198755"/>
                </a:lnTo>
                <a:lnTo>
                  <a:pt x="2382482" y="200025"/>
                </a:lnTo>
                <a:lnTo>
                  <a:pt x="2382482" y="173355"/>
                </a:lnTo>
                <a:lnTo>
                  <a:pt x="2382151" y="173355"/>
                </a:lnTo>
                <a:lnTo>
                  <a:pt x="2380424" y="172085"/>
                </a:lnTo>
                <a:lnTo>
                  <a:pt x="2379522" y="172085"/>
                </a:lnTo>
                <a:lnTo>
                  <a:pt x="2378125" y="173355"/>
                </a:lnTo>
                <a:lnTo>
                  <a:pt x="2377592" y="173355"/>
                </a:lnTo>
                <a:lnTo>
                  <a:pt x="2376309" y="174625"/>
                </a:lnTo>
                <a:lnTo>
                  <a:pt x="2373376" y="174625"/>
                </a:lnTo>
                <a:lnTo>
                  <a:pt x="2372855" y="173355"/>
                </a:lnTo>
                <a:lnTo>
                  <a:pt x="2372652" y="173355"/>
                </a:lnTo>
                <a:lnTo>
                  <a:pt x="2372436" y="172085"/>
                </a:lnTo>
                <a:lnTo>
                  <a:pt x="2372690" y="172085"/>
                </a:lnTo>
                <a:lnTo>
                  <a:pt x="2374214" y="170815"/>
                </a:lnTo>
                <a:lnTo>
                  <a:pt x="2378913" y="170815"/>
                </a:lnTo>
                <a:lnTo>
                  <a:pt x="2381008" y="169545"/>
                </a:lnTo>
                <a:lnTo>
                  <a:pt x="2381923" y="169545"/>
                </a:lnTo>
                <a:lnTo>
                  <a:pt x="2385250" y="172085"/>
                </a:lnTo>
                <a:lnTo>
                  <a:pt x="2387828" y="170815"/>
                </a:lnTo>
                <a:lnTo>
                  <a:pt x="2390978" y="169545"/>
                </a:lnTo>
                <a:lnTo>
                  <a:pt x="2395067" y="169545"/>
                </a:lnTo>
                <a:lnTo>
                  <a:pt x="2397214" y="172085"/>
                </a:lnTo>
                <a:lnTo>
                  <a:pt x="2397328" y="106299"/>
                </a:lnTo>
                <a:lnTo>
                  <a:pt x="2396972" y="106045"/>
                </a:lnTo>
                <a:lnTo>
                  <a:pt x="2391537" y="106045"/>
                </a:lnTo>
                <a:lnTo>
                  <a:pt x="2391537" y="132715"/>
                </a:lnTo>
                <a:lnTo>
                  <a:pt x="2387600" y="132715"/>
                </a:lnTo>
                <a:lnTo>
                  <a:pt x="2388082" y="131445"/>
                </a:lnTo>
                <a:lnTo>
                  <a:pt x="2391156" y="131445"/>
                </a:lnTo>
                <a:lnTo>
                  <a:pt x="2391537" y="132715"/>
                </a:lnTo>
                <a:lnTo>
                  <a:pt x="2391537" y="106045"/>
                </a:lnTo>
                <a:lnTo>
                  <a:pt x="2387955" y="106045"/>
                </a:lnTo>
                <a:lnTo>
                  <a:pt x="2387955" y="114935"/>
                </a:lnTo>
                <a:lnTo>
                  <a:pt x="2387536" y="116205"/>
                </a:lnTo>
                <a:lnTo>
                  <a:pt x="2386965" y="116205"/>
                </a:lnTo>
                <a:lnTo>
                  <a:pt x="2386088" y="114935"/>
                </a:lnTo>
                <a:lnTo>
                  <a:pt x="2387955" y="114935"/>
                </a:lnTo>
                <a:lnTo>
                  <a:pt x="2387955" y="106045"/>
                </a:lnTo>
                <a:lnTo>
                  <a:pt x="2379522" y="106045"/>
                </a:lnTo>
                <a:lnTo>
                  <a:pt x="2379522" y="122555"/>
                </a:lnTo>
                <a:lnTo>
                  <a:pt x="2379294" y="123825"/>
                </a:lnTo>
                <a:lnTo>
                  <a:pt x="2378278" y="123825"/>
                </a:lnTo>
                <a:lnTo>
                  <a:pt x="2377770" y="122555"/>
                </a:lnTo>
                <a:lnTo>
                  <a:pt x="2379522" y="122555"/>
                </a:lnTo>
                <a:lnTo>
                  <a:pt x="2379522" y="106045"/>
                </a:lnTo>
                <a:lnTo>
                  <a:pt x="2376894" y="106045"/>
                </a:lnTo>
                <a:lnTo>
                  <a:pt x="2376894" y="132715"/>
                </a:lnTo>
                <a:lnTo>
                  <a:pt x="2371280" y="132715"/>
                </a:lnTo>
                <a:lnTo>
                  <a:pt x="2371433" y="131445"/>
                </a:lnTo>
                <a:lnTo>
                  <a:pt x="2376297" y="131445"/>
                </a:lnTo>
                <a:lnTo>
                  <a:pt x="2376894" y="132715"/>
                </a:lnTo>
                <a:lnTo>
                  <a:pt x="2376894" y="106045"/>
                </a:lnTo>
                <a:lnTo>
                  <a:pt x="2371407" y="106045"/>
                </a:lnTo>
                <a:lnTo>
                  <a:pt x="2371407" y="113665"/>
                </a:lnTo>
                <a:lnTo>
                  <a:pt x="2369616" y="113665"/>
                </a:lnTo>
                <a:lnTo>
                  <a:pt x="2369616" y="172085"/>
                </a:lnTo>
                <a:lnTo>
                  <a:pt x="2369096" y="172085"/>
                </a:lnTo>
                <a:lnTo>
                  <a:pt x="2368219" y="173355"/>
                </a:lnTo>
                <a:lnTo>
                  <a:pt x="2367699" y="172085"/>
                </a:lnTo>
                <a:lnTo>
                  <a:pt x="2368016" y="170815"/>
                </a:lnTo>
                <a:lnTo>
                  <a:pt x="2369235" y="170815"/>
                </a:lnTo>
                <a:lnTo>
                  <a:pt x="2369616" y="172085"/>
                </a:lnTo>
                <a:lnTo>
                  <a:pt x="2369616" y="113665"/>
                </a:lnTo>
                <a:lnTo>
                  <a:pt x="2367445" y="113665"/>
                </a:lnTo>
                <a:lnTo>
                  <a:pt x="2367737" y="112395"/>
                </a:lnTo>
                <a:lnTo>
                  <a:pt x="2370937" y="112395"/>
                </a:lnTo>
                <a:lnTo>
                  <a:pt x="2371407" y="113665"/>
                </a:lnTo>
                <a:lnTo>
                  <a:pt x="2371407" y="106045"/>
                </a:lnTo>
                <a:lnTo>
                  <a:pt x="2363876" y="106045"/>
                </a:lnTo>
                <a:lnTo>
                  <a:pt x="2361958" y="107048"/>
                </a:lnTo>
                <a:lnTo>
                  <a:pt x="2361958" y="113665"/>
                </a:lnTo>
                <a:lnTo>
                  <a:pt x="2358707" y="113665"/>
                </a:lnTo>
                <a:lnTo>
                  <a:pt x="2358707" y="173355"/>
                </a:lnTo>
                <a:lnTo>
                  <a:pt x="2358250" y="174625"/>
                </a:lnTo>
                <a:lnTo>
                  <a:pt x="2351417" y="174625"/>
                </a:lnTo>
                <a:lnTo>
                  <a:pt x="2349538" y="173355"/>
                </a:lnTo>
                <a:lnTo>
                  <a:pt x="2348166" y="172085"/>
                </a:lnTo>
                <a:lnTo>
                  <a:pt x="2344775" y="170815"/>
                </a:lnTo>
                <a:lnTo>
                  <a:pt x="2343937" y="170815"/>
                </a:lnTo>
                <a:lnTo>
                  <a:pt x="2341435" y="173355"/>
                </a:lnTo>
                <a:lnTo>
                  <a:pt x="2341549" y="174625"/>
                </a:lnTo>
                <a:lnTo>
                  <a:pt x="2342997" y="175895"/>
                </a:lnTo>
                <a:lnTo>
                  <a:pt x="2345842" y="175895"/>
                </a:lnTo>
                <a:lnTo>
                  <a:pt x="2347125" y="177165"/>
                </a:lnTo>
                <a:lnTo>
                  <a:pt x="2346604" y="177165"/>
                </a:lnTo>
                <a:lnTo>
                  <a:pt x="2344483" y="178435"/>
                </a:lnTo>
                <a:lnTo>
                  <a:pt x="2340254" y="178435"/>
                </a:lnTo>
                <a:lnTo>
                  <a:pt x="2340254" y="177165"/>
                </a:lnTo>
                <a:lnTo>
                  <a:pt x="2338641" y="177165"/>
                </a:lnTo>
                <a:lnTo>
                  <a:pt x="2338641" y="205105"/>
                </a:lnTo>
                <a:lnTo>
                  <a:pt x="2300020" y="205105"/>
                </a:lnTo>
                <a:lnTo>
                  <a:pt x="2300147" y="203835"/>
                </a:lnTo>
                <a:lnTo>
                  <a:pt x="2315959" y="203835"/>
                </a:lnTo>
                <a:lnTo>
                  <a:pt x="2317089" y="202565"/>
                </a:lnTo>
                <a:lnTo>
                  <a:pt x="2319363" y="202565"/>
                </a:lnTo>
                <a:lnTo>
                  <a:pt x="2320442" y="203835"/>
                </a:lnTo>
                <a:lnTo>
                  <a:pt x="2334298" y="203835"/>
                </a:lnTo>
                <a:lnTo>
                  <a:pt x="2336596" y="202565"/>
                </a:lnTo>
                <a:lnTo>
                  <a:pt x="2337600" y="202565"/>
                </a:lnTo>
                <a:lnTo>
                  <a:pt x="2338641" y="205105"/>
                </a:lnTo>
                <a:lnTo>
                  <a:pt x="2338641" y="177165"/>
                </a:lnTo>
                <a:lnTo>
                  <a:pt x="2333129" y="177165"/>
                </a:lnTo>
                <a:lnTo>
                  <a:pt x="2333421" y="175895"/>
                </a:lnTo>
                <a:lnTo>
                  <a:pt x="2336622" y="175895"/>
                </a:lnTo>
                <a:lnTo>
                  <a:pt x="2338400" y="174625"/>
                </a:lnTo>
                <a:lnTo>
                  <a:pt x="2339225" y="174625"/>
                </a:lnTo>
                <a:lnTo>
                  <a:pt x="2339467" y="172085"/>
                </a:lnTo>
                <a:lnTo>
                  <a:pt x="2339581" y="170815"/>
                </a:lnTo>
                <a:lnTo>
                  <a:pt x="2340546" y="169545"/>
                </a:lnTo>
                <a:lnTo>
                  <a:pt x="2352789" y="169545"/>
                </a:lnTo>
                <a:lnTo>
                  <a:pt x="2354491" y="170815"/>
                </a:lnTo>
                <a:lnTo>
                  <a:pt x="2354961" y="170815"/>
                </a:lnTo>
                <a:lnTo>
                  <a:pt x="2358326" y="169545"/>
                </a:lnTo>
                <a:lnTo>
                  <a:pt x="2358021" y="172085"/>
                </a:lnTo>
                <a:lnTo>
                  <a:pt x="2358275" y="172085"/>
                </a:lnTo>
                <a:lnTo>
                  <a:pt x="2358707" y="173355"/>
                </a:lnTo>
                <a:lnTo>
                  <a:pt x="2358707" y="113665"/>
                </a:lnTo>
                <a:lnTo>
                  <a:pt x="2358199" y="113665"/>
                </a:lnTo>
                <a:lnTo>
                  <a:pt x="2359202" y="112395"/>
                </a:lnTo>
                <a:lnTo>
                  <a:pt x="2361234" y="112395"/>
                </a:lnTo>
                <a:lnTo>
                  <a:pt x="2361958" y="113665"/>
                </a:lnTo>
                <a:lnTo>
                  <a:pt x="2361958" y="107048"/>
                </a:lnTo>
                <a:lnTo>
                  <a:pt x="2361425" y="107315"/>
                </a:lnTo>
                <a:lnTo>
                  <a:pt x="2360472" y="107315"/>
                </a:lnTo>
                <a:lnTo>
                  <a:pt x="2358567" y="106045"/>
                </a:lnTo>
                <a:lnTo>
                  <a:pt x="2352535" y="106045"/>
                </a:lnTo>
                <a:lnTo>
                  <a:pt x="2352535" y="113665"/>
                </a:lnTo>
                <a:lnTo>
                  <a:pt x="2350262" y="113665"/>
                </a:lnTo>
                <a:lnTo>
                  <a:pt x="2348014" y="114935"/>
                </a:lnTo>
                <a:lnTo>
                  <a:pt x="2345359" y="114935"/>
                </a:lnTo>
                <a:lnTo>
                  <a:pt x="2344763" y="113665"/>
                </a:lnTo>
                <a:lnTo>
                  <a:pt x="2343378" y="113665"/>
                </a:lnTo>
                <a:lnTo>
                  <a:pt x="2343454" y="112395"/>
                </a:lnTo>
                <a:lnTo>
                  <a:pt x="2345156" y="111125"/>
                </a:lnTo>
                <a:lnTo>
                  <a:pt x="2348649" y="111125"/>
                </a:lnTo>
                <a:lnTo>
                  <a:pt x="2350135" y="112395"/>
                </a:lnTo>
                <a:lnTo>
                  <a:pt x="2352294" y="112395"/>
                </a:lnTo>
                <a:lnTo>
                  <a:pt x="2352535" y="113665"/>
                </a:lnTo>
                <a:lnTo>
                  <a:pt x="2352535" y="106045"/>
                </a:lnTo>
                <a:lnTo>
                  <a:pt x="2334933" y="106045"/>
                </a:lnTo>
                <a:lnTo>
                  <a:pt x="2334933" y="113665"/>
                </a:lnTo>
                <a:lnTo>
                  <a:pt x="2331059" y="113665"/>
                </a:lnTo>
                <a:lnTo>
                  <a:pt x="2330996" y="112395"/>
                </a:lnTo>
                <a:lnTo>
                  <a:pt x="2331491" y="112395"/>
                </a:lnTo>
                <a:lnTo>
                  <a:pt x="2332418" y="111125"/>
                </a:lnTo>
                <a:lnTo>
                  <a:pt x="2332901" y="111125"/>
                </a:lnTo>
                <a:lnTo>
                  <a:pt x="2334323" y="112395"/>
                </a:lnTo>
                <a:lnTo>
                  <a:pt x="2334933" y="113665"/>
                </a:lnTo>
                <a:lnTo>
                  <a:pt x="2334933" y="106045"/>
                </a:lnTo>
                <a:lnTo>
                  <a:pt x="2324176" y="106045"/>
                </a:lnTo>
                <a:lnTo>
                  <a:pt x="2324176" y="113665"/>
                </a:lnTo>
                <a:lnTo>
                  <a:pt x="2322182" y="113665"/>
                </a:lnTo>
                <a:lnTo>
                  <a:pt x="2322182" y="177165"/>
                </a:lnTo>
                <a:lnTo>
                  <a:pt x="2321674" y="177165"/>
                </a:lnTo>
                <a:lnTo>
                  <a:pt x="2319388" y="178435"/>
                </a:lnTo>
                <a:lnTo>
                  <a:pt x="2318245" y="177165"/>
                </a:lnTo>
                <a:lnTo>
                  <a:pt x="2316746" y="177165"/>
                </a:lnTo>
                <a:lnTo>
                  <a:pt x="2316035" y="175895"/>
                </a:lnTo>
                <a:lnTo>
                  <a:pt x="2315324" y="174625"/>
                </a:lnTo>
                <a:lnTo>
                  <a:pt x="2311184" y="174625"/>
                </a:lnTo>
                <a:lnTo>
                  <a:pt x="2310828" y="173355"/>
                </a:lnTo>
                <a:lnTo>
                  <a:pt x="2320366" y="173355"/>
                </a:lnTo>
                <a:lnTo>
                  <a:pt x="2321014" y="174625"/>
                </a:lnTo>
                <a:lnTo>
                  <a:pt x="2322182" y="177165"/>
                </a:lnTo>
                <a:lnTo>
                  <a:pt x="2322182" y="113665"/>
                </a:lnTo>
                <a:lnTo>
                  <a:pt x="2320188" y="113665"/>
                </a:lnTo>
                <a:lnTo>
                  <a:pt x="2320188" y="170815"/>
                </a:lnTo>
                <a:lnTo>
                  <a:pt x="2317915" y="170815"/>
                </a:lnTo>
                <a:lnTo>
                  <a:pt x="2318283" y="169545"/>
                </a:lnTo>
                <a:lnTo>
                  <a:pt x="2319845" y="169545"/>
                </a:lnTo>
                <a:lnTo>
                  <a:pt x="2320188" y="170815"/>
                </a:lnTo>
                <a:lnTo>
                  <a:pt x="2320188" y="113665"/>
                </a:lnTo>
                <a:lnTo>
                  <a:pt x="2319807" y="113665"/>
                </a:lnTo>
                <a:lnTo>
                  <a:pt x="2319959" y="112395"/>
                </a:lnTo>
                <a:lnTo>
                  <a:pt x="2320315" y="112395"/>
                </a:lnTo>
                <a:lnTo>
                  <a:pt x="2321280" y="111125"/>
                </a:lnTo>
                <a:lnTo>
                  <a:pt x="2321801" y="111125"/>
                </a:lnTo>
                <a:lnTo>
                  <a:pt x="2323236" y="112395"/>
                </a:lnTo>
                <a:lnTo>
                  <a:pt x="2324176" y="113665"/>
                </a:lnTo>
                <a:lnTo>
                  <a:pt x="2324176" y="106045"/>
                </a:lnTo>
                <a:lnTo>
                  <a:pt x="2312911" y="106045"/>
                </a:lnTo>
                <a:lnTo>
                  <a:pt x="2312911" y="113665"/>
                </a:lnTo>
                <a:lnTo>
                  <a:pt x="2310650" y="113665"/>
                </a:lnTo>
                <a:lnTo>
                  <a:pt x="2311412" y="112395"/>
                </a:lnTo>
                <a:lnTo>
                  <a:pt x="2312555" y="112395"/>
                </a:lnTo>
                <a:lnTo>
                  <a:pt x="2312911" y="113665"/>
                </a:lnTo>
                <a:lnTo>
                  <a:pt x="2312911" y="106045"/>
                </a:lnTo>
                <a:lnTo>
                  <a:pt x="2305520" y="106045"/>
                </a:lnTo>
                <a:lnTo>
                  <a:pt x="2305520" y="170815"/>
                </a:lnTo>
                <a:lnTo>
                  <a:pt x="2305100" y="170815"/>
                </a:lnTo>
                <a:lnTo>
                  <a:pt x="2304072" y="172085"/>
                </a:lnTo>
                <a:lnTo>
                  <a:pt x="2302179" y="172085"/>
                </a:lnTo>
                <a:lnTo>
                  <a:pt x="2301367" y="170815"/>
                </a:lnTo>
                <a:lnTo>
                  <a:pt x="2300046" y="170815"/>
                </a:lnTo>
                <a:lnTo>
                  <a:pt x="2299957" y="169545"/>
                </a:lnTo>
                <a:lnTo>
                  <a:pt x="2305253" y="169545"/>
                </a:lnTo>
                <a:lnTo>
                  <a:pt x="2305520" y="170815"/>
                </a:lnTo>
                <a:lnTo>
                  <a:pt x="2305520" y="106045"/>
                </a:lnTo>
                <a:lnTo>
                  <a:pt x="2302192" y="106045"/>
                </a:lnTo>
                <a:lnTo>
                  <a:pt x="2301710" y="105968"/>
                </a:lnTo>
                <a:lnTo>
                  <a:pt x="2301710" y="113665"/>
                </a:lnTo>
                <a:lnTo>
                  <a:pt x="2298230" y="113665"/>
                </a:lnTo>
                <a:lnTo>
                  <a:pt x="2298649" y="112395"/>
                </a:lnTo>
                <a:lnTo>
                  <a:pt x="2301265" y="112395"/>
                </a:lnTo>
                <a:lnTo>
                  <a:pt x="2301710" y="113665"/>
                </a:lnTo>
                <a:lnTo>
                  <a:pt x="2301710" y="105968"/>
                </a:lnTo>
                <a:lnTo>
                  <a:pt x="2296960" y="105143"/>
                </a:lnTo>
                <a:lnTo>
                  <a:pt x="2296960" y="203835"/>
                </a:lnTo>
                <a:lnTo>
                  <a:pt x="2296718" y="205105"/>
                </a:lnTo>
                <a:lnTo>
                  <a:pt x="2294064" y="205105"/>
                </a:lnTo>
                <a:lnTo>
                  <a:pt x="2293467" y="203835"/>
                </a:lnTo>
                <a:lnTo>
                  <a:pt x="2294204" y="203835"/>
                </a:lnTo>
                <a:lnTo>
                  <a:pt x="2294966" y="202565"/>
                </a:lnTo>
                <a:lnTo>
                  <a:pt x="2296744" y="202565"/>
                </a:lnTo>
                <a:lnTo>
                  <a:pt x="2296960" y="203835"/>
                </a:lnTo>
                <a:lnTo>
                  <a:pt x="2296960" y="105143"/>
                </a:lnTo>
                <a:lnTo>
                  <a:pt x="2294864" y="104775"/>
                </a:lnTo>
                <a:lnTo>
                  <a:pt x="2294407" y="104775"/>
                </a:lnTo>
                <a:lnTo>
                  <a:pt x="2294407" y="173355"/>
                </a:lnTo>
                <a:lnTo>
                  <a:pt x="2293975" y="174625"/>
                </a:lnTo>
                <a:lnTo>
                  <a:pt x="2293416" y="174625"/>
                </a:lnTo>
                <a:lnTo>
                  <a:pt x="2293416" y="203835"/>
                </a:lnTo>
                <a:lnTo>
                  <a:pt x="2292350" y="203835"/>
                </a:lnTo>
                <a:lnTo>
                  <a:pt x="2291080" y="205105"/>
                </a:lnTo>
                <a:lnTo>
                  <a:pt x="2272652" y="205105"/>
                </a:lnTo>
                <a:lnTo>
                  <a:pt x="2272652" y="210185"/>
                </a:lnTo>
                <a:lnTo>
                  <a:pt x="2264194" y="210185"/>
                </a:lnTo>
                <a:lnTo>
                  <a:pt x="2263317" y="211455"/>
                </a:lnTo>
                <a:lnTo>
                  <a:pt x="2259355" y="211455"/>
                </a:lnTo>
                <a:lnTo>
                  <a:pt x="2258745" y="210185"/>
                </a:lnTo>
                <a:lnTo>
                  <a:pt x="2256205" y="211455"/>
                </a:lnTo>
                <a:lnTo>
                  <a:pt x="2254161" y="212725"/>
                </a:lnTo>
                <a:lnTo>
                  <a:pt x="2250122" y="212725"/>
                </a:lnTo>
                <a:lnTo>
                  <a:pt x="2248420" y="211455"/>
                </a:lnTo>
                <a:lnTo>
                  <a:pt x="2245652" y="210185"/>
                </a:lnTo>
                <a:lnTo>
                  <a:pt x="2244356" y="210185"/>
                </a:lnTo>
                <a:lnTo>
                  <a:pt x="2242045" y="211455"/>
                </a:lnTo>
                <a:lnTo>
                  <a:pt x="2240965" y="211455"/>
                </a:lnTo>
                <a:lnTo>
                  <a:pt x="2239010" y="210185"/>
                </a:lnTo>
                <a:lnTo>
                  <a:pt x="2217978" y="210185"/>
                </a:lnTo>
                <a:lnTo>
                  <a:pt x="2217166" y="211455"/>
                </a:lnTo>
                <a:lnTo>
                  <a:pt x="2213521" y="211455"/>
                </a:lnTo>
                <a:lnTo>
                  <a:pt x="2212327" y="210185"/>
                </a:lnTo>
                <a:lnTo>
                  <a:pt x="2192731" y="210185"/>
                </a:lnTo>
                <a:lnTo>
                  <a:pt x="2192731" y="222885"/>
                </a:lnTo>
                <a:lnTo>
                  <a:pt x="2191893" y="222885"/>
                </a:lnTo>
                <a:lnTo>
                  <a:pt x="2191893" y="271145"/>
                </a:lnTo>
                <a:lnTo>
                  <a:pt x="2191410" y="272415"/>
                </a:lnTo>
                <a:lnTo>
                  <a:pt x="2184577" y="272415"/>
                </a:lnTo>
                <a:lnTo>
                  <a:pt x="2184577" y="280035"/>
                </a:lnTo>
                <a:lnTo>
                  <a:pt x="2184311" y="281305"/>
                </a:lnTo>
                <a:lnTo>
                  <a:pt x="2184158" y="281305"/>
                </a:lnTo>
                <a:lnTo>
                  <a:pt x="2183384" y="282575"/>
                </a:lnTo>
                <a:lnTo>
                  <a:pt x="2176856" y="282575"/>
                </a:lnTo>
                <a:lnTo>
                  <a:pt x="2174633" y="281305"/>
                </a:lnTo>
                <a:lnTo>
                  <a:pt x="2173706" y="281305"/>
                </a:lnTo>
                <a:lnTo>
                  <a:pt x="2171776" y="282575"/>
                </a:lnTo>
                <a:lnTo>
                  <a:pt x="2165083" y="282575"/>
                </a:lnTo>
                <a:lnTo>
                  <a:pt x="2162556" y="281305"/>
                </a:lnTo>
                <a:lnTo>
                  <a:pt x="2161933" y="281305"/>
                </a:lnTo>
                <a:lnTo>
                  <a:pt x="2160498" y="282575"/>
                </a:lnTo>
                <a:lnTo>
                  <a:pt x="2159546" y="282575"/>
                </a:lnTo>
                <a:lnTo>
                  <a:pt x="2157298" y="281305"/>
                </a:lnTo>
                <a:lnTo>
                  <a:pt x="2140915" y="281305"/>
                </a:lnTo>
                <a:lnTo>
                  <a:pt x="2140458" y="280035"/>
                </a:lnTo>
                <a:lnTo>
                  <a:pt x="2140623" y="280035"/>
                </a:lnTo>
                <a:lnTo>
                  <a:pt x="2141461" y="278765"/>
                </a:lnTo>
                <a:lnTo>
                  <a:pt x="2141956" y="278765"/>
                </a:lnTo>
                <a:lnTo>
                  <a:pt x="2144674" y="277495"/>
                </a:lnTo>
                <a:lnTo>
                  <a:pt x="2146820" y="278765"/>
                </a:lnTo>
                <a:lnTo>
                  <a:pt x="2150173" y="277495"/>
                </a:lnTo>
                <a:lnTo>
                  <a:pt x="2152624" y="277495"/>
                </a:lnTo>
                <a:lnTo>
                  <a:pt x="2152904" y="276225"/>
                </a:lnTo>
                <a:lnTo>
                  <a:pt x="2158542" y="276225"/>
                </a:lnTo>
                <a:lnTo>
                  <a:pt x="2160994" y="277495"/>
                </a:lnTo>
                <a:lnTo>
                  <a:pt x="2164613" y="277495"/>
                </a:lnTo>
                <a:lnTo>
                  <a:pt x="2166378" y="278765"/>
                </a:lnTo>
                <a:lnTo>
                  <a:pt x="2168499" y="278765"/>
                </a:lnTo>
                <a:lnTo>
                  <a:pt x="2169160" y="280035"/>
                </a:lnTo>
                <a:lnTo>
                  <a:pt x="2184577" y="280035"/>
                </a:lnTo>
                <a:lnTo>
                  <a:pt x="2184577" y="272415"/>
                </a:lnTo>
                <a:lnTo>
                  <a:pt x="2173706" y="272415"/>
                </a:lnTo>
                <a:lnTo>
                  <a:pt x="2173427" y="271145"/>
                </a:lnTo>
                <a:lnTo>
                  <a:pt x="2191893" y="271145"/>
                </a:lnTo>
                <a:lnTo>
                  <a:pt x="2191893" y="222885"/>
                </a:lnTo>
                <a:lnTo>
                  <a:pt x="2181517" y="222885"/>
                </a:lnTo>
                <a:lnTo>
                  <a:pt x="2178647" y="224155"/>
                </a:lnTo>
                <a:lnTo>
                  <a:pt x="2177199" y="224155"/>
                </a:lnTo>
                <a:lnTo>
                  <a:pt x="2174646" y="222885"/>
                </a:lnTo>
                <a:lnTo>
                  <a:pt x="2171649" y="222885"/>
                </a:lnTo>
                <a:lnTo>
                  <a:pt x="2170201" y="224155"/>
                </a:lnTo>
                <a:lnTo>
                  <a:pt x="2169096" y="224155"/>
                </a:lnTo>
                <a:lnTo>
                  <a:pt x="2167432" y="222885"/>
                </a:lnTo>
                <a:lnTo>
                  <a:pt x="2165312" y="222885"/>
                </a:lnTo>
                <a:lnTo>
                  <a:pt x="2164524" y="224155"/>
                </a:lnTo>
                <a:lnTo>
                  <a:pt x="2161248" y="224155"/>
                </a:lnTo>
                <a:lnTo>
                  <a:pt x="2159089" y="222885"/>
                </a:lnTo>
                <a:lnTo>
                  <a:pt x="2153450" y="222885"/>
                </a:lnTo>
                <a:lnTo>
                  <a:pt x="2153450" y="269875"/>
                </a:lnTo>
                <a:lnTo>
                  <a:pt x="2152980" y="271145"/>
                </a:lnTo>
                <a:lnTo>
                  <a:pt x="2140102" y="271145"/>
                </a:lnTo>
                <a:lnTo>
                  <a:pt x="2137219" y="269875"/>
                </a:lnTo>
                <a:lnTo>
                  <a:pt x="2142782" y="269875"/>
                </a:lnTo>
                <a:lnTo>
                  <a:pt x="2147608" y="268605"/>
                </a:lnTo>
                <a:lnTo>
                  <a:pt x="2153183" y="269875"/>
                </a:lnTo>
                <a:lnTo>
                  <a:pt x="2153450" y="269875"/>
                </a:lnTo>
                <a:lnTo>
                  <a:pt x="2153450" y="222885"/>
                </a:lnTo>
                <a:lnTo>
                  <a:pt x="2151862" y="222885"/>
                </a:lnTo>
                <a:lnTo>
                  <a:pt x="2149322" y="224155"/>
                </a:lnTo>
                <a:lnTo>
                  <a:pt x="2147290" y="224155"/>
                </a:lnTo>
                <a:lnTo>
                  <a:pt x="2144141" y="222885"/>
                </a:lnTo>
                <a:lnTo>
                  <a:pt x="2138705" y="222885"/>
                </a:lnTo>
                <a:lnTo>
                  <a:pt x="2136762" y="221615"/>
                </a:lnTo>
                <a:lnTo>
                  <a:pt x="2132533" y="221615"/>
                </a:lnTo>
                <a:lnTo>
                  <a:pt x="2131301" y="221589"/>
                </a:lnTo>
                <a:lnTo>
                  <a:pt x="2131301" y="269875"/>
                </a:lnTo>
                <a:lnTo>
                  <a:pt x="2131161" y="269875"/>
                </a:lnTo>
                <a:lnTo>
                  <a:pt x="2130729" y="271145"/>
                </a:lnTo>
                <a:lnTo>
                  <a:pt x="2121001" y="271145"/>
                </a:lnTo>
                <a:lnTo>
                  <a:pt x="2119960" y="270586"/>
                </a:lnTo>
                <a:lnTo>
                  <a:pt x="2119960" y="278765"/>
                </a:lnTo>
                <a:lnTo>
                  <a:pt x="2118614" y="278765"/>
                </a:lnTo>
                <a:lnTo>
                  <a:pt x="2119134" y="277495"/>
                </a:lnTo>
                <a:lnTo>
                  <a:pt x="2119719" y="277495"/>
                </a:lnTo>
                <a:lnTo>
                  <a:pt x="2119960" y="278765"/>
                </a:lnTo>
                <a:lnTo>
                  <a:pt x="2119960" y="270586"/>
                </a:lnTo>
                <a:lnTo>
                  <a:pt x="2118677" y="269875"/>
                </a:lnTo>
                <a:lnTo>
                  <a:pt x="2118017" y="269875"/>
                </a:lnTo>
                <a:lnTo>
                  <a:pt x="2118068" y="268605"/>
                </a:lnTo>
                <a:lnTo>
                  <a:pt x="2128164" y="268605"/>
                </a:lnTo>
                <a:lnTo>
                  <a:pt x="2131301" y="269875"/>
                </a:lnTo>
                <a:lnTo>
                  <a:pt x="2131301" y="221589"/>
                </a:lnTo>
                <a:lnTo>
                  <a:pt x="2102116" y="220853"/>
                </a:lnTo>
                <a:lnTo>
                  <a:pt x="2102116" y="278765"/>
                </a:lnTo>
                <a:lnTo>
                  <a:pt x="2101011" y="280035"/>
                </a:lnTo>
                <a:lnTo>
                  <a:pt x="2099424" y="280035"/>
                </a:lnTo>
                <a:lnTo>
                  <a:pt x="2100059" y="278765"/>
                </a:lnTo>
                <a:lnTo>
                  <a:pt x="2100237" y="277495"/>
                </a:lnTo>
                <a:lnTo>
                  <a:pt x="2101621" y="277495"/>
                </a:lnTo>
                <a:lnTo>
                  <a:pt x="2102116" y="278765"/>
                </a:lnTo>
                <a:lnTo>
                  <a:pt x="2102116" y="220853"/>
                </a:lnTo>
                <a:lnTo>
                  <a:pt x="2098852" y="220776"/>
                </a:lnTo>
                <a:lnTo>
                  <a:pt x="2098852" y="280035"/>
                </a:lnTo>
                <a:lnTo>
                  <a:pt x="2096160" y="281305"/>
                </a:lnTo>
                <a:lnTo>
                  <a:pt x="2094039" y="281305"/>
                </a:lnTo>
                <a:lnTo>
                  <a:pt x="2090318" y="280035"/>
                </a:lnTo>
                <a:lnTo>
                  <a:pt x="2088667" y="280035"/>
                </a:lnTo>
                <a:lnTo>
                  <a:pt x="2084552" y="281305"/>
                </a:lnTo>
                <a:lnTo>
                  <a:pt x="2081225" y="280035"/>
                </a:lnTo>
                <a:lnTo>
                  <a:pt x="2079904" y="278765"/>
                </a:lnTo>
                <a:lnTo>
                  <a:pt x="2077694" y="277495"/>
                </a:lnTo>
                <a:lnTo>
                  <a:pt x="2076805" y="277495"/>
                </a:lnTo>
                <a:lnTo>
                  <a:pt x="2074672" y="278765"/>
                </a:lnTo>
                <a:lnTo>
                  <a:pt x="2073275" y="280035"/>
                </a:lnTo>
                <a:lnTo>
                  <a:pt x="2068042" y="278765"/>
                </a:lnTo>
                <a:lnTo>
                  <a:pt x="2059368" y="278765"/>
                </a:lnTo>
                <a:lnTo>
                  <a:pt x="2058035" y="277495"/>
                </a:lnTo>
                <a:lnTo>
                  <a:pt x="2056485" y="278765"/>
                </a:lnTo>
                <a:lnTo>
                  <a:pt x="2055380" y="278765"/>
                </a:lnTo>
                <a:lnTo>
                  <a:pt x="2054783" y="277495"/>
                </a:lnTo>
                <a:lnTo>
                  <a:pt x="2054644" y="277495"/>
                </a:lnTo>
                <a:lnTo>
                  <a:pt x="2054250" y="276225"/>
                </a:lnTo>
                <a:lnTo>
                  <a:pt x="2089200" y="276225"/>
                </a:lnTo>
                <a:lnTo>
                  <a:pt x="2091626" y="277495"/>
                </a:lnTo>
                <a:lnTo>
                  <a:pt x="2094661" y="277495"/>
                </a:lnTo>
                <a:lnTo>
                  <a:pt x="2096427" y="278765"/>
                </a:lnTo>
                <a:lnTo>
                  <a:pt x="2097849" y="280035"/>
                </a:lnTo>
                <a:lnTo>
                  <a:pt x="2098852" y="280035"/>
                </a:lnTo>
                <a:lnTo>
                  <a:pt x="2098852" y="220776"/>
                </a:lnTo>
                <a:lnTo>
                  <a:pt x="2098459" y="220764"/>
                </a:lnTo>
                <a:lnTo>
                  <a:pt x="2098459" y="268605"/>
                </a:lnTo>
                <a:lnTo>
                  <a:pt x="2098230" y="268605"/>
                </a:lnTo>
                <a:lnTo>
                  <a:pt x="2098230" y="273685"/>
                </a:lnTo>
                <a:lnTo>
                  <a:pt x="2096477" y="273685"/>
                </a:lnTo>
                <a:lnTo>
                  <a:pt x="2096884" y="272415"/>
                </a:lnTo>
                <a:lnTo>
                  <a:pt x="2097392" y="272415"/>
                </a:lnTo>
                <a:lnTo>
                  <a:pt x="2098230" y="273685"/>
                </a:lnTo>
                <a:lnTo>
                  <a:pt x="2098230" y="268605"/>
                </a:lnTo>
                <a:lnTo>
                  <a:pt x="2085467" y="268605"/>
                </a:lnTo>
                <a:lnTo>
                  <a:pt x="2085467" y="273685"/>
                </a:lnTo>
                <a:lnTo>
                  <a:pt x="2083689" y="273685"/>
                </a:lnTo>
                <a:lnTo>
                  <a:pt x="2084095" y="272415"/>
                </a:lnTo>
                <a:lnTo>
                  <a:pt x="2084616" y="272415"/>
                </a:lnTo>
                <a:lnTo>
                  <a:pt x="2085467" y="273685"/>
                </a:lnTo>
                <a:lnTo>
                  <a:pt x="2085467" y="268605"/>
                </a:lnTo>
                <a:lnTo>
                  <a:pt x="2050821" y="268605"/>
                </a:lnTo>
                <a:lnTo>
                  <a:pt x="2051138" y="267335"/>
                </a:lnTo>
                <a:lnTo>
                  <a:pt x="2066836" y="267335"/>
                </a:lnTo>
                <a:lnTo>
                  <a:pt x="2068550" y="266065"/>
                </a:lnTo>
                <a:lnTo>
                  <a:pt x="2069668" y="266065"/>
                </a:lnTo>
                <a:lnTo>
                  <a:pt x="2071370" y="267335"/>
                </a:lnTo>
                <a:lnTo>
                  <a:pt x="2098027" y="267335"/>
                </a:lnTo>
                <a:lnTo>
                  <a:pt x="2098459" y="268605"/>
                </a:lnTo>
                <a:lnTo>
                  <a:pt x="2098459" y="220764"/>
                </a:lnTo>
                <a:lnTo>
                  <a:pt x="2081923" y="220345"/>
                </a:lnTo>
                <a:lnTo>
                  <a:pt x="2074316" y="220345"/>
                </a:lnTo>
                <a:lnTo>
                  <a:pt x="2072703" y="219075"/>
                </a:lnTo>
                <a:lnTo>
                  <a:pt x="2071420" y="219075"/>
                </a:lnTo>
                <a:lnTo>
                  <a:pt x="2069185" y="220345"/>
                </a:lnTo>
                <a:lnTo>
                  <a:pt x="2067521" y="220345"/>
                </a:lnTo>
                <a:lnTo>
                  <a:pt x="2064956" y="219075"/>
                </a:lnTo>
                <a:lnTo>
                  <a:pt x="2064042" y="219075"/>
                </a:lnTo>
                <a:lnTo>
                  <a:pt x="2061768" y="220345"/>
                </a:lnTo>
                <a:lnTo>
                  <a:pt x="2053564" y="220345"/>
                </a:lnTo>
                <a:lnTo>
                  <a:pt x="2050707" y="219075"/>
                </a:lnTo>
                <a:lnTo>
                  <a:pt x="2047405" y="219075"/>
                </a:lnTo>
                <a:lnTo>
                  <a:pt x="2047405" y="277495"/>
                </a:lnTo>
                <a:lnTo>
                  <a:pt x="2046947" y="277495"/>
                </a:lnTo>
                <a:lnTo>
                  <a:pt x="2045525" y="278765"/>
                </a:lnTo>
                <a:lnTo>
                  <a:pt x="2043176" y="278765"/>
                </a:lnTo>
                <a:lnTo>
                  <a:pt x="2042947" y="277495"/>
                </a:lnTo>
                <a:lnTo>
                  <a:pt x="2044268" y="276225"/>
                </a:lnTo>
                <a:lnTo>
                  <a:pt x="2047214" y="276225"/>
                </a:lnTo>
                <a:lnTo>
                  <a:pt x="2047405" y="277495"/>
                </a:lnTo>
                <a:lnTo>
                  <a:pt x="2047405" y="219075"/>
                </a:lnTo>
                <a:lnTo>
                  <a:pt x="2045436" y="219075"/>
                </a:lnTo>
                <a:lnTo>
                  <a:pt x="2045436" y="268605"/>
                </a:lnTo>
                <a:lnTo>
                  <a:pt x="2040890" y="268605"/>
                </a:lnTo>
                <a:lnTo>
                  <a:pt x="2040890" y="277495"/>
                </a:lnTo>
                <a:lnTo>
                  <a:pt x="2040686" y="278765"/>
                </a:lnTo>
                <a:lnTo>
                  <a:pt x="2039226" y="278765"/>
                </a:lnTo>
                <a:lnTo>
                  <a:pt x="2039251" y="277495"/>
                </a:lnTo>
                <a:lnTo>
                  <a:pt x="2039632" y="276225"/>
                </a:lnTo>
                <a:lnTo>
                  <a:pt x="2040318" y="277495"/>
                </a:lnTo>
                <a:lnTo>
                  <a:pt x="2040890" y="277495"/>
                </a:lnTo>
                <a:lnTo>
                  <a:pt x="2040890" y="268605"/>
                </a:lnTo>
                <a:lnTo>
                  <a:pt x="2036229" y="268605"/>
                </a:lnTo>
                <a:lnTo>
                  <a:pt x="2034324" y="267335"/>
                </a:lnTo>
                <a:lnTo>
                  <a:pt x="2025370" y="267335"/>
                </a:lnTo>
                <a:lnTo>
                  <a:pt x="2025167" y="266065"/>
                </a:lnTo>
                <a:lnTo>
                  <a:pt x="2037930" y="266065"/>
                </a:lnTo>
                <a:lnTo>
                  <a:pt x="2040318" y="267335"/>
                </a:lnTo>
                <a:lnTo>
                  <a:pt x="2045055" y="267335"/>
                </a:lnTo>
                <a:lnTo>
                  <a:pt x="2045436" y="268605"/>
                </a:lnTo>
                <a:lnTo>
                  <a:pt x="2045436" y="219075"/>
                </a:lnTo>
                <a:lnTo>
                  <a:pt x="2021700" y="219075"/>
                </a:lnTo>
                <a:lnTo>
                  <a:pt x="2021700" y="266065"/>
                </a:lnTo>
                <a:lnTo>
                  <a:pt x="2020976" y="267335"/>
                </a:lnTo>
                <a:lnTo>
                  <a:pt x="2016302" y="267335"/>
                </a:lnTo>
                <a:lnTo>
                  <a:pt x="2015909" y="266065"/>
                </a:lnTo>
                <a:lnTo>
                  <a:pt x="2021700" y="266065"/>
                </a:lnTo>
                <a:lnTo>
                  <a:pt x="2021700" y="219075"/>
                </a:lnTo>
                <a:lnTo>
                  <a:pt x="2014347" y="219075"/>
                </a:lnTo>
                <a:lnTo>
                  <a:pt x="2014347" y="276225"/>
                </a:lnTo>
                <a:lnTo>
                  <a:pt x="2014270" y="277495"/>
                </a:lnTo>
                <a:lnTo>
                  <a:pt x="2010727" y="277495"/>
                </a:lnTo>
                <a:lnTo>
                  <a:pt x="2010613" y="276225"/>
                </a:lnTo>
                <a:lnTo>
                  <a:pt x="2014347" y="276225"/>
                </a:lnTo>
                <a:lnTo>
                  <a:pt x="2014347" y="219075"/>
                </a:lnTo>
                <a:lnTo>
                  <a:pt x="2012454" y="219075"/>
                </a:lnTo>
                <a:lnTo>
                  <a:pt x="2012454" y="267335"/>
                </a:lnTo>
                <a:lnTo>
                  <a:pt x="1988858" y="267335"/>
                </a:lnTo>
                <a:lnTo>
                  <a:pt x="1988858" y="274955"/>
                </a:lnTo>
                <a:lnTo>
                  <a:pt x="1988566" y="276225"/>
                </a:lnTo>
                <a:lnTo>
                  <a:pt x="1986889" y="276225"/>
                </a:lnTo>
                <a:lnTo>
                  <a:pt x="1986724" y="274955"/>
                </a:lnTo>
                <a:lnTo>
                  <a:pt x="1988858" y="274955"/>
                </a:lnTo>
                <a:lnTo>
                  <a:pt x="1988858" y="267335"/>
                </a:lnTo>
                <a:lnTo>
                  <a:pt x="1983422" y="267335"/>
                </a:lnTo>
                <a:lnTo>
                  <a:pt x="1983422" y="274955"/>
                </a:lnTo>
                <a:lnTo>
                  <a:pt x="1983130" y="276225"/>
                </a:lnTo>
                <a:lnTo>
                  <a:pt x="1981898" y="276225"/>
                </a:lnTo>
                <a:lnTo>
                  <a:pt x="1981441" y="274955"/>
                </a:lnTo>
                <a:lnTo>
                  <a:pt x="1983422" y="274955"/>
                </a:lnTo>
                <a:lnTo>
                  <a:pt x="1983422" y="267335"/>
                </a:lnTo>
                <a:lnTo>
                  <a:pt x="1981365" y="267335"/>
                </a:lnTo>
                <a:lnTo>
                  <a:pt x="1981060" y="266065"/>
                </a:lnTo>
                <a:lnTo>
                  <a:pt x="1981288" y="266065"/>
                </a:lnTo>
                <a:lnTo>
                  <a:pt x="1982190" y="264795"/>
                </a:lnTo>
                <a:lnTo>
                  <a:pt x="1982812" y="264795"/>
                </a:lnTo>
                <a:lnTo>
                  <a:pt x="1986178" y="266065"/>
                </a:lnTo>
                <a:lnTo>
                  <a:pt x="2012137" y="266065"/>
                </a:lnTo>
                <a:lnTo>
                  <a:pt x="2012454" y="267335"/>
                </a:lnTo>
                <a:lnTo>
                  <a:pt x="2012454" y="219075"/>
                </a:lnTo>
                <a:lnTo>
                  <a:pt x="2008733" y="219075"/>
                </a:lnTo>
                <a:lnTo>
                  <a:pt x="2007323" y="220345"/>
                </a:lnTo>
                <a:lnTo>
                  <a:pt x="2006485" y="220345"/>
                </a:lnTo>
                <a:lnTo>
                  <a:pt x="2004542" y="219075"/>
                </a:lnTo>
                <a:lnTo>
                  <a:pt x="1977720" y="219075"/>
                </a:lnTo>
                <a:lnTo>
                  <a:pt x="1977720" y="274955"/>
                </a:lnTo>
                <a:lnTo>
                  <a:pt x="1977339" y="276225"/>
                </a:lnTo>
                <a:lnTo>
                  <a:pt x="1970620" y="276225"/>
                </a:lnTo>
                <a:lnTo>
                  <a:pt x="1970303" y="274955"/>
                </a:lnTo>
                <a:lnTo>
                  <a:pt x="1977720" y="274955"/>
                </a:lnTo>
                <a:lnTo>
                  <a:pt x="1977720" y="219075"/>
                </a:lnTo>
                <a:lnTo>
                  <a:pt x="1975739" y="219075"/>
                </a:lnTo>
                <a:lnTo>
                  <a:pt x="1975739" y="266065"/>
                </a:lnTo>
                <a:lnTo>
                  <a:pt x="1975624" y="267335"/>
                </a:lnTo>
                <a:lnTo>
                  <a:pt x="1963267" y="267335"/>
                </a:lnTo>
                <a:lnTo>
                  <a:pt x="1963267" y="274955"/>
                </a:lnTo>
                <a:lnTo>
                  <a:pt x="1962810" y="276225"/>
                </a:lnTo>
                <a:lnTo>
                  <a:pt x="1962251" y="276225"/>
                </a:lnTo>
                <a:lnTo>
                  <a:pt x="1961362" y="274955"/>
                </a:lnTo>
                <a:lnTo>
                  <a:pt x="1963267" y="274955"/>
                </a:lnTo>
                <a:lnTo>
                  <a:pt x="1963267" y="267335"/>
                </a:lnTo>
                <a:lnTo>
                  <a:pt x="1950212" y="267335"/>
                </a:lnTo>
                <a:lnTo>
                  <a:pt x="1950262" y="266065"/>
                </a:lnTo>
                <a:lnTo>
                  <a:pt x="1952167" y="264795"/>
                </a:lnTo>
                <a:lnTo>
                  <a:pt x="1954022" y="264795"/>
                </a:lnTo>
                <a:lnTo>
                  <a:pt x="1956168" y="266065"/>
                </a:lnTo>
                <a:lnTo>
                  <a:pt x="1964296" y="266065"/>
                </a:lnTo>
                <a:lnTo>
                  <a:pt x="1969757" y="264795"/>
                </a:lnTo>
                <a:lnTo>
                  <a:pt x="1975446" y="266065"/>
                </a:lnTo>
                <a:lnTo>
                  <a:pt x="1975739" y="266065"/>
                </a:lnTo>
                <a:lnTo>
                  <a:pt x="1975739" y="219075"/>
                </a:lnTo>
                <a:lnTo>
                  <a:pt x="1950021" y="219075"/>
                </a:lnTo>
                <a:lnTo>
                  <a:pt x="1948586" y="217805"/>
                </a:lnTo>
                <a:lnTo>
                  <a:pt x="1948103" y="217805"/>
                </a:lnTo>
                <a:lnTo>
                  <a:pt x="1945754" y="219075"/>
                </a:lnTo>
                <a:lnTo>
                  <a:pt x="1940344" y="219075"/>
                </a:lnTo>
                <a:lnTo>
                  <a:pt x="1937435" y="217805"/>
                </a:lnTo>
                <a:lnTo>
                  <a:pt x="1932724" y="217805"/>
                </a:lnTo>
                <a:lnTo>
                  <a:pt x="1932190" y="219075"/>
                </a:lnTo>
                <a:lnTo>
                  <a:pt x="1929168" y="219075"/>
                </a:lnTo>
                <a:lnTo>
                  <a:pt x="1928418" y="218719"/>
                </a:lnTo>
                <a:lnTo>
                  <a:pt x="1928418" y="264795"/>
                </a:lnTo>
                <a:lnTo>
                  <a:pt x="1927910" y="266065"/>
                </a:lnTo>
                <a:lnTo>
                  <a:pt x="1926932" y="267335"/>
                </a:lnTo>
                <a:lnTo>
                  <a:pt x="1926399" y="267335"/>
                </a:lnTo>
                <a:lnTo>
                  <a:pt x="1924316" y="266065"/>
                </a:lnTo>
                <a:lnTo>
                  <a:pt x="1922907" y="266065"/>
                </a:lnTo>
                <a:lnTo>
                  <a:pt x="1922907" y="276225"/>
                </a:lnTo>
                <a:lnTo>
                  <a:pt x="1922881" y="277495"/>
                </a:lnTo>
                <a:lnTo>
                  <a:pt x="1911553" y="277495"/>
                </a:lnTo>
                <a:lnTo>
                  <a:pt x="1910118" y="276225"/>
                </a:lnTo>
                <a:lnTo>
                  <a:pt x="1909673" y="276225"/>
                </a:lnTo>
                <a:lnTo>
                  <a:pt x="1906714" y="277495"/>
                </a:lnTo>
                <a:lnTo>
                  <a:pt x="1904352" y="277495"/>
                </a:lnTo>
                <a:lnTo>
                  <a:pt x="1901164" y="276225"/>
                </a:lnTo>
                <a:lnTo>
                  <a:pt x="1890420" y="276225"/>
                </a:lnTo>
                <a:lnTo>
                  <a:pt x="1888528" y="277495"/>
                </a:lnTo>
                <a:lnTo>
                  <a:pt x="1887423" y="277495"/>
                </a:lnTo>
                <a:lnTo>
                  <a:pt x="1885543" y="276225"/>
                </a:lnTo>
                <a:lnTo>
                  <a:pt x="1884540" y="276225"/>
                </a:lnTo>
                <a:lnTo>
                  <a:pt x="1883689" y="274955"/>
                </a:lnTo>
                <a:lnTo>
                  <a:pt x="1883664" y="273685"/>
                </a:lnTo>
                <a:lnTo>
                  <a:pt x="1884375" y="273685"/>
                </a:lnTo>
                <a:lnTo>
                  <a:pt x="1886724" y="272415"/>
                </a:lnTo>
                <a:lnTo>
                  <a:pt x="1898472" y="272415"/>
                </a:lnTo>
                <a:lnTo>
                  <a:pt x="1900936" y="273685"/>
                </a:lnTo>
                <a:lnTo>
                  <a:pt x="1902091" y="274955"/>
                </a:lnTo>
                <a:lnTo>
                  <a:pt x="1907235" y="274955"/>
                </a:lnTo>
                <a:lnTo>
                  <a:pt x="1916582" y="273685"/>
                </a:lnTo>
                <a:lnTo>
                  <a:pt x="1918106" y="274955"/>
                </a:lnTo>
                <a:lnTo>
                  <a:pt x="1921852" y="274955"/>
                </a:lnTo>
                <a:lnTo>
                  <a:pt x="1922767" y="276225"/>
                </a:lnTo>
                <a:lnTo>
                  <a:pt x="1922907" y="276225"/>
                </a:lnTo>
                <a:lnTo>
                  <a:pt x="1922907" y="266065"/>
                </a:lnTo>
                <a:lnTo>
                  <a:pt x="1921268" y="266065"/>
                </a:lnTo>
                <a:lnTo>
                  <a:pt x="1920900" y="264795"/>
                </a:lnTo>
                <a:lnTo>
                  <a:pt x="1928418" y="264795"/>
                </a:lnTo>
                <a:lnTo>
                  <a:pt x="1928418" y="218719"/>
                </a:lnTo>
                <a:lnTo>
                  <a:pt x="1926577" y="217805"/>
                </a:lnTo>
                <a:lnTo>
                  <a:pt x="1913686" y="217805"/>
                </a:lnTo>
                <a:lnTo>
                  <a:pt x="1913686" y="266065"/>
                </a:lnTo>
                <a:lnTo>
                  <a:pt x="1913458" y="267335"/>
                </a:lnTo>
                <a:lnTo>
                  <a:pt x="1902942" y="267335"/>
                </a:lnTo>
                <a:lnTo>
                  <a:pt x="1902612" y="266065"/>
                </a:lnTo>
                <a:lnTo>
                  <a:pt x="1913686" y="266065"/>
                </a:lnTo>
                <a:lnTo>
                  <a:pt x="1913686" y="217805"/>
                </a:lnTo>
                <a:lnTo>
                  <a:pt x="1895043" y="217805"/>
                </a:lnTo>
                <a:lnTo>
                  <a:pt x="1895043" y="264795"/>
                </a:lnTo>
                <a:lnTo>
                  <a:pt x="1894725" y="266065"/>
                </a:lnTo>
                <a:lnTo>
                  <a:pt x="1890306" y="266065"/>
                </a:lnTo>
                <a:lnTo>
                  <a:pt x="1887943" y="267335"/>
                </a:lnTo>
                <a:lnTo>
                  <a:pt x="1887347" y="266065"/>
                </a:lnTo>
                <a:lnTo>
                  <a:pt x="1883130" y="266065"/>
                </a:lnTo>
                <a:lnTo>
                  <a:pt x="1882609" y="264795"/>
                </a:lnTo>
                <a:lnTo>
                  <a:pt x="1883765" y="263525"/>
                </a:lnTo>
                <a:lnTo>
                  <a:pt x="1884984" y="264795"/>
                </a:lnTo>
                <a:lnTo>
                  <a:pt x="1889709" y="264795"/>
                </a:lnTo>
                <a:lnTo>
                  <a:pt x="1889709" y="263525"/>
                </a:lnTo>
                <a:lnTo>
                  <a:pt x="1891182" y="264795"/>
                </a:lnTo>
                <a:lnTo>
                  <a:pt x="1895043" y="264795"/>
                </a:lnTo>
                <a:lnTo>
                  <a:pt x="1895043" y="217805"/>
                </a:lnTo>
                <a:lnTo>
                  <a:pt x="1879130" y="217805"/>
                </a:lnTo>
                <a:lnTo>
                  <a:pt x="1879130" y="274955"/>
                </a:lnTo>
                <a:lnTo>
                  <a:pt x="1878799" y="276225"/>
                </a:lnTo>
                <a:lnTo>
                  <a:pt x="1877580" y="276225"/>
                </a:lnTo>
                <a:lnTo>
                  <a:pt x="1875993" y="277495"/>
                </a:lnTo>
                <a:lnTo>
                  <a:pt x="1873072" y="277495"/>
                </a:lnTo>
                <a:lnTo>
                  <a:pt x="1872691" y="276225"/>
                </a:lnTo>
                <a:lnTo>
                  <a:pt x="1872754" y="274955"/>
                </a:lnTo>
                <a:lnTo>
                  <a:pt x="1874088" y="273685"/>
                </a:lnTo>
                <a:lnTo>
                  <a:pt x="1878634" y="273685"/>
                </a:lnTo>
                <a:lnTo>
                  <a:pt x="1879130" y="274955"/>
                </a:lnTo>
                <a:lnTo>
                  <a:pt x="1879130" y="217805"/>
                </a:lnTo>
                <a:lnTo>
                  <a:pt x="1878838" y="217805"/>
                </a:lnTo>
                <a:lnTo>
                  <a:pt x="1877098" y="219075"/>
                </a:lnTo>
                <a:lnTo>
                  <a:pt x="1876298" y="217805"/>
                </a:lnTo>
                <a:lnTo>
                  <a:pt x="1872653" y="217805"/>
                </a:lnTo>
                <a:lnTo>
                  <a:pt x="1868995" y="219075"/>
                </a:lnTo>
                <a:lnTo>
                  <a:pt x="1866950" y="219075"/>
                </a:lnTo>
                <a:lnTo>
                  <a:pt x="1863128" y="217805"/>
                </a:lnTo>
                <a:lnTo>
                  <a:pt x="1861413" y="217805"/>
                </a:lnTo>
                <a:lnTo>
                  <a:pt x="1859407" y="219075"/>
                </a:lnTo>
                <a:lnTo>
                  <a:pt x="1856498" y="219075"/>
                </a:lnTo>
                <a:lnTo>
                  <a:pt x="1856498" y="264795"/>
                </a:lnTo>
                <a:lnTo>
                  <a:pt x="1855381" y="266065"/>
                </a:lnTo>
                <a:lnTo>
                  <a:pt x="1854517" y="266065"/>
                </a:lnTo>
                <a:lnTo>
                  <a:pt x="1853425" y="264795"/>
                </a:lnTo>
                <a:lnTo>
                  <a:pt x="1856498" y="264795"/>
                </a:lnTo>
                <a:lnTo>
                  <a:pt x="1856498" y="219075"/>
                </a:lnTo>
                <a:lnTo>
                  <a:pt x="1855812" y="219075"/>
                </a:lnTo>
                <a:lnTo>
                  <a:pt x="1853260" y="217805"/>
                </a:lnTo>
                <a:lnTo>
                  <a:pt x="1849145" y="217805"/>
                </a:lnTo>
                <a:lnTo>
                  <a:pt x="1849145" y="264795"/>
                </a:lnTo>
                <a:lnTo>
                  <a:pt x="1843963" y="266065"/>
                </a:lnTo>
                <a:lnTo>
                  <a:pt x="1826463" y="266065"/>
                </a:lnTo>
                <a:lnTo>
                  <a:pt x="1825955" y="264795"/>
                </a:lnTo>
                <a:lnTo>
                  <a:pt x="1841093" y="264795"/>
                </a:lnTo>
                <a:lnTo>
                  <a:pt x="1845030" y="263525"/>
                </a:lnTo>
                <a:lnTo>
                  <a:pt x="1849145" y="264795"/>
                </a:lnTo>
                <a:lnTo>
                  <a:pt x="1849145" y="217805"/>
                </a:lnTo>
                <a:lnTo>
                  <a:pt x="1822094" y="217805"/>
                </a:lnTo>
                <a:lnTo>
                  <a:pt x="1822094" y="264795"/>
                </a:lnTo>
                <a:lnTo>
                  <a:pt x="1821751" y="266065"/>
                </a:lnTo>
                <a:lnTo>
                  <a:pt x="1807210" y="266065"/>
                </a:lnTo>
                <a:lnTo>
                  <a:pt x="1804987" y="267335"/>
                </a:lnTo>
                <a:lnTo>
                  <a:pt x="1804098" y="267335"/>
                </a:lnTo>
                <a:lnTo>
                  <a:pt x="1802206" y="266065"/>
                </a:lnTo>
                <a:lnTo>
                  <a:pt x="1796834" y="266065"/>
                </a:lnTo>
                <a:lnTo>
                  <a:pt x="1795068" y="264795"/>
                </a:lnTo>
                <a:lnTo>
                  <a:pt x="1822094" y="264795"/>
                </a:lnTo>
                <a:lnTo>
                  <a:pt x="1822094" y="217805"/>
                </a:lnTo>
                <a:lnTo>
                  <a:pt x="1808492" y="217805"/>
                </a:lnTo>
                <a:lnTo>
                  <a:pt x="1807311" y="216535"/>
                </a:lnTo>
                <a:lnTo>
                  <a:pt x="1803590" y="216535"/>
                </a:lnTo>
                <a:lnTo>
                  <a:pt x="1802676" y="217805"/>
                </a:lnTo>
                <a:lnTo>
                  <a:pt x="1790560" y="217805"/>
                </a:lnTo>
                <a:lnTo>
                  <a:pt x="1790560" y="273685"/>
                </a:lnTo>
                <a:lnTo>
                  <a:pt x="1785810" y="273685"/>
                </a:lnTo>
                <a:lnTo>
                  <a:pt x="1784934" y="274955"/>
                </a:lnTo>
                <a:lnTo>
                  <a:pt x="1783867" y="273685"/>
                </a:lnTo>
                <a:lnTo>
                  <a:pt x="1783702" y="273685"/>
                </a:lnTo>
                <a:lnTo>
                  <a:pt x="1783930" y="272415"/>
                </a:lnTo>
                <a:lnTo>
                  <a:pt x="1790065" y="272415"/>
                </a:lnTo>
                <a:lnTo>
                  <a:pt x="1790560" y="273685"/>
                </a:lnTo>
                <a:lnTo>
                  <a:pt x="1790560" y="217805"/>
                </a:lnTo>
                <a:lnTo>
                  <a:pt x="1785175" y="217805"/>
                </a:lnTo>
                <a:lnTo>
                  <a:pt x="1785175" y="264795"/>
                </a:lnTo>
                <a:lnTo>
                  <a:pt x="1775726" y="266065"/>
                </a:lnTo>
                <a:lnTo>
                  <a:pt x="1758467" y="266065"/>
                </a:lnTo>
                <a:lnTo>
                  <a:pt x="1749564" y="264795"/>
                </a:lnTo>
                <a:lnTo>
                  <a:pt x="1749044" y="264795"/>
                </a:lnTo>
                <a:lnTo>
                  <a:pt x="1755597" y="263525"/>
                </a:lnTo>
                <a:lnTo>
                  <a:pt x="1767103" y="263525"/>
                </a:lnTo>
                <a:lnTo>
                  <a:pt x="1767103" y="264795"/>
                </a:lnTo>
                <a:lnTo>
                  <a:pt x="1785175" y="264795"/>
                </a:lnTo>
                <a:lnTo>
                  <a:pt x="1785175" y="217805"/>
                </a:lnTo>
                <a:lnTo>
                  <a:pt x="1772831" y="217805"/>
                </a:lnTo>
                <a:lnTo>
                  <a:pt x="1766087" y="215265"/>
                </a:lnTo>
                <a:lnTo>
                  <a:pt x="1743176" y="215265"/>
                </a:lnTo>
                <a:lnTo>
                  <a:pt x="1743176" y="264795"/>
                </a:lnTo>
                <a:lnTo>
                  <a:pt x="1742986" y="264795"/>
                </a:lnTo>
                <a:lnTo>
                  <a:pt x="1742109" y="266065"/>
                </a:lnTo>
                <a:lnTo>
                  <a:pt x="1740890" y="266065"/>
                </a:lnTo>
                <a:lnTo>
                  <a:pt x="1738337" y="264795"/>
                </a:lnTo>
                <a:lnTo>
                  <a:pt x="1737817" y="264795"/>
                </a:lnTo>
                <a:lnTo>
                  <a:pt x="1737880" y="263525"/>
                </a:lnTo>
                <a:lnTo>
                  <a:pt x="1741855" y="263525"/>
                </a:lnTo>
                <a:lnTo>
                  <a:pt x="1743176" y="264795"/>
                </a:lnTo>
                <a:lnTo>
                  <a:pt x="1743176" y="215265"/>
                </a:lnTo>
                <a:lnTo>
                  <a:pt x="1740776" y="215265"/>
                </a:lnTo>
                <a:lnTo>
                  <a:pt x="1739874" y="216535"/>
                </a:lnTo>
                <a:lnTo>
                  <a:pt x="1737093" y="217805"/>
                </a:lnTo>
                <a:lnTo>
                  <a:pt x="1734947" y="217805"/>
                </a:lnTo>
                <a:lnTo>
                  <a:pt x="1732241" y="216535"/>
                </a:lnTo>
                <a:lnTo>
                  <a:pt x="1730311" y="216535"/>
                </a:lnTo>
                <a:lnTo>
                  <a:pt x="1729435" y="215265"/>
                </a:lnTo>
                <a:lnTo>
                  <a:pt x="1708683" y="215265"/>
                </a:lnTo>
                <a:lnTo>
                  <a:pt x="1708683" y="263525"/>
                </a:lnTo>
                <a:lnTo>
                  <a:pt x="1708188" y="263525"/>
                </a:lnTo>
                <a:lnTo>
                  <a:pt x="1706778" y="264795"/>
                </a:lnTo>
                <a:lnTo>
                  <a:pt x="1704187" y="264795"/>
                </a:lnTo>
                <a:lnTo>
                  <a:pt x="1704111" y="263525"/>
                </a:lnTo>
                <a:lnTo>
                  <a:pt x="1705152" y="262255"/>
                </a:lnTo>
                <a:lnTo>
                  <a:pt x="1708162" y="262255"/>
                </a:lnTo>
                <a:lnTo>
                  <a:pt x="1708683" y="263525"/>
                </a:lnTo>
                <a:lnTo>
                  <a:pt x="1708683" y="215265"/>
                </a:lnTo>
                <a:lnTo>
                  <a:pt x="1686585" y="215265"/>
                </a:lnTo>
                <a:lnTo>
                  <a:pt x="1686585" y="272415"/>
                </a:lnTo>
                <a:lnTo>
                  <a:pt x="1683004" y="272415"/>
                </a:lnTo>
                <a:lnTo>
                  <a:pt x="1682877" y="271145"/>
                </a:lnTo>
                <a:lnTo>
                  <a:pt x="1686471" y="271145"/>
                </a:lnTo>
                <a:lnTo>
                  <a:pt x="1686585" y="272415"/>
                </a:lnTo>
                <a:lnTo>
                  <a:pt x="1686585" y="215265"/>
                </a:lnTo>
                <a:lnTo>
                  <a:pt x="1682953" y="215265"/>
                </a:lnTo>
                <a:lnTo>
                  <a:pt x="1682953" y="263525"/>
                </a:lnTo>
                <a:lnTo>
                  <a:pt x="1654378" y="263525"/>
                </a:lnTo>
                <a:lnTo>
                  <a:pt x="1654378" y="272415"/>
                </a:lnTo>
                <a:lnTo>
                  <a:pt x="1654009" y="273685"/>
                </a:lnTo>
                <a:lnTo>
                  <a:pt x="1648980" y="273685"/>
                </a:lnTo>
                <a:lnTo>
                  <a:pt x="1647748" y="272415"/>
                </a:lnTo>
                <a:lnTo>
                  <a:pt x="1647863" y="271145"/>
                </a:lnTo>
                <a:lnTo>
                  <a:pt x="1653654" y="271145"/>
                </a:lnTo>
                <a:lnTo>
                  <a:pt x="1654378" y="272415"/>
                </a:lnTo>
                <a:lnTo>
                  <a:pt x="1654378" y="263525"/>
                </a:lnTo>
                <a:lnTo>
                  <a:pt x="1649844" y="263525"/>
                </a:lnTo>
                <a:lnTo>
                  <a:pt x="1650314" y="262255"/>
                </a:lnTo>
                <a:lnTo>
                  <a:pt x="1682661" y="262255"/>
                </a:lnTo>
                <a:lnTo>
                  <a:pt x="1682953" y="263525"/>
                </a:lnTo>
                <a:lnTo>
                  <a:pt x="1682953" y="215265"/>
                </a:lnTo>
                <a:lnTo>
                  <a:pt x="1646250" y="215265"/>
                </a:lnTo>
                <a:lnTo>
                  <a:pt x="1646250" y="263525"/>
                </a:lnTo>
                <a:lnTo>
                  <a:pt x="1644472" y="263525"/>
                </a:lnTo>
                <a:lnTo>
                  <a:pt x="1644472" y="271145"/>
                </a:lnTo>
                <a:lnTo>
                  <a:pt x="1644129" y="272415"/>
                </a:lnTo>
                <a:lnTo>
                  <a:pt x="1638935" y="272415"/>
                </a:lnTo>
                <a:lnTo>
                  <a:pt x="1639227" y="271145"/>
                </a:lnTo>
                <a:lnTo>
                  <a:pt x="1644472" y="271145"/>
                </a:lnTo>
                <a:lnTo>
                  <a:pt x="1644472" y="263525"/>
                </a:lnTo>
                <a:lnTo>
                  <a:pt x="1640776" y="263525"/>
                </a:lnTo>
                <a:lnTo>
                  <a:pt x="1641360" y="262255"/>
                </a:lnTo>
                <a:lnTo>
                  <a:pt x="1645780" y="262255"/>
                </a:lnTo>
                <a:lnTo>
                  <a:pt x="1646250" y="263525"/>
                </a:lnTo>
                <a:lnTo>
                  <a:pt x="1646250" y="215265"/>
                </a:lnTo>
                <a:lnTo>
                  <a:pt x="1642541" y="215265"/>
                </a:lnTo>
                <a:lnTo>
                  <a:pt x="1640357" y="213995"/>
                </a:lnTo>
                <a:lnTo>
                  <a:pt x="1636928" y="213995"/>
                </a:lnTo>
                <a:lnTo>
                  <a:pt x="1636928" y="263525"/>
                </a:lnTo>
                <a:lnTo>
                  <a:pt x="1622577" y="263525"/>
                </a:lnTo>
                <a:lnTo>
                  <a:pt x="1622793" y="262255"/>
                </a:lnTo>
                <a:lnTo>
                  <a:pt x="1636674" y="262255"/>
                </a:lnTo>
                <a:lnTo>
                  <a:pt x="1636928" y="263525"/>
                </a:lnTo>
                <a:lnTo>
                  <a:pt x="1636928" y="213995"/>
                </a:lnTo>
                <a:lnTo>
                  <a:pt x="1633702" y="213995"/>
                </a:lnTo>
                <a:lnTo>
                  <a:pt x="1631823" y="215265"/>
                </a:lnTo>
                <a:lnTo>
                  <a:pt x="1631403" y="215265"/>
                </a:lnTo>
                <a:lnTo>
                  <a:pt x="1630946" y="213995"/>
                </a:lnTo>
                <a:lnTo>
                  <a:pt x="1631594" y="212725"/>
                </a:lnTo>
                <a:lnTo>
                  <a:pt x="1657489" y="212725"/>
                </a:lnTo>
                <a:lnTo>
                  <a:pt x="1660029" y="213995"/>
                </a:lnTo>
                <a:lnTo>
                  <a:pt x="1661490" y="213995"/>
                </a:lnTo>
                <a:lnTo>
                  <a:pt x="1663534" y="212725"/>
                </a:lnTo>
                <a:lnTo>
                  <a:pt x="1668805" y="212725"/>
                </a:lnTo>
                <a:lnTo>
                  <a:pt x="1669326" y="213995"/>
                </a:lnTo>
                <a:lnTo>
                  <a:pt x="1671675" y="213995"/>
                </a:lnTo>
                <a:lnTo>
                  <a:pt x="1673047" y="212725"/>
                </a:lnTo>
                <a:lnTo>
                  <a:pt x="1673669" y="212725"/>
                </a:lnTo>
                <a:lnTo>
                  <a:pt x="1675460" y="213995"/>
                </a:lnTo>
                <a:lnTo>
                  <a:pt x="1676501" y="212725"/>
                </a:lnTo>
                <a:lnTo>
                  <a:pt x="1687004" y="212725"/>
                </a:lnTo>
                <a:lnTo>
                  <a:pt x="1688147" y="213995"/>
                </a:lnTo>
                <a:lnTo>
                  <a:pt x="1699539" y="213995"/>
                </a:lnTo>
                <a:lnTo>
                  <a:pt x="1702765" y="212725"/>
                </a:lnTo>
                <a:lnTo>
                  <a:pt x="1705419" y="212725"/>
                </a:lnTo>
                <a:lnTo>
                  <a:pt x="1708873" y="213995"/>
                </a:lnTo>
                <a:lnTo>
                  <a:pt x="1709775" y="213995"/>
                </a:lnTo>
                <a:lnTo>
                  <a:pt x="1711985" y="212725"/>
                </a:lnTo>
                <a:lnTo>
                  <a:pt x="1723161" y="212725"/>
                </a:lnTo>
                <a:lnTo>
                  <a:pt x="1725345" y="213995"/>
                </a:lnTo>
                <a:lnTo>
                  <a:pt x="1784019" y="213995"/>
                </a:lnTo>
                <a:lnTo>
                  <a:pt x="1785747" y="212725"/>
                </a:lnTo>
                <a:lnTo>
                  <a:pt x="1786585" y="213995"/>
                </a:lnTo>
                <a:lnTo>
                  <a:pt x="1787702" y="213995"/>
                </a:lnTo>
                <a:lnTo>
                  <a:pt x="1788007" y="212725"/>
                </a:lnTo>
                <a:lnTo>
                  <a:pt x="1790598" y="212725"/>
                </a:lnTo>
                <a:lnTo>
                  <a:pt x="1792820" y="213995"/>
                </a:lnTo>
                <a:lnTo>
                  <a:pt x="1836331" y="213995"/>
                </a:lnTo>
                <a:lnTo>
                  <a:pt x="1838591" y="215265"/>
                </a:lnTo>
                <a:lnTo>
                  <a:pt x="1839175" y="215265"/>
                </a:lnTo>
                <a:lnTo>
                  <a:pt x="1842173" y="213995"/>
                </a:lnTo>
                <a:lnTo>
                  <a:pt x="1844560" y="213995"/>
                </a:lnTo>
                <a:lnTo>
                  <a:pt x="1847519" y="215265"/>
                </a:lnTo>
                <a:lnTo>
                  <a:pt x="1847989" y="215265"/>
                </a:lnTo>
                <a:lnTo>
                  <a:pt x="1849704" y="213995"/>
                </a:lnTo>
                <a:lnTo>
                  <a:pt x="1879917" y="213995"/>
                </a:lnTo>
                <a:lnTo>
                  <a:pt x="1881047" y="215265"/>
                </a:lnTo>
                <a:lnTo>
                  <a:pt x="1883892" y="215265"/>
                </a:lnTo>
                <a:lnTo>
                  <a:pt x="1886724" y="213995"/>
                </a:lnTo>
                <a:lnTo>
                  <a:pt x="1891563" y="213995"/>
                </a:lnTo>
                <a:lnTo>
                  <a:pt x="1892160" y="215265"/>
                </a:lnTo>
                <a:lnTo>
                  <a:pt x="1894433" y="215265"/>
                </a:lnTo>
                <a:lnTo>
                  <a:pt x="1896986" y="213995"/>
                </a:lnTo>
                <a:lnTo>
                  <a:pt x="1898650" y="213995"/>
                </a:lnTo>
                <a:lnTo>
                  <a:pt x="1900428" y="215265"/>
                </a:lnTo>
                <a:lnTo>
                  <a:pt x="1902472" y="215265"/>
                </a:lnTo>
                <a:lnTo>
                  <a:pt x="1930234" y="216535"/>
                </a:lnTo>
                <a:lnTo>
                  <a:pt x="1931682" y="215265"/>
                </a:lnTo>
                <a:lnTo>
                  <a:pt x="1943798" y="215265"/>
                </a:lnTo>
                <a:lnTo>
                  <a:pt x="1950199" y="216535"/>
                </a:lnTo>
                <a:lnTo>
                  <a:pt x="1999843" y="216535"/>
                </a:lnTo>
                <a:lnTo>
                  <a:pt x="2001774" y="217805"/>
                </a:lnTo>
                <a:lnTo>
                  <a:pt x="2017255" y="217805"/>
                </a:lnTo>
                <a:lnTo>
                  <a:pt x="2017852" y="216535"/>
                </a:lnTo>
                <a:lnTo>
                  <a:pt x="2020125" y="216535"/>
                </a:lnTo>
                <a:lnTo>
                  <a:pt x="2021801" y="217805"/>
                </a:lnTo>
                <a:lnTo>
                  <a:pt x="2087003" y="217805"/>
                </a:lnTo>
                <a:lnTo>
                  <a:pt x="2088972" y="219075"/>
                </a:lnTo>
                <a:lnTo>
                  <a:pt x="2089442" y="219075"/>
                </a:lnTo>
                <a:lnTo>
                  <a:pt x="2091537" y="217805"/>
                </a:lnTo>
                <a:lnTo>
                  <a:pt x="2092960" y="217805"/>
                </a:lnTo>
                <a:lnTo>
                  <a:pt x="2094903" y="219075"/>
                </a:lnTo>
                <a:lnTo>
                  <a:pt x="2137168" y="219075"/>
                </a:lnTo>
                <a:lnTo>
                  <a:pt x="2138603" y="217805"/>
                </a:lnTo>
                <a:lnTo>
                  <a:pt x="2139137" y="217805"/>
                </a:lnTo>
                <a:lnTo>
                  <a:pt x="2141944" y="219075"/>
                </a:lnTo>
                <a:lnTo>
                  <a:pt x="2144433" y="219075"/>
                </a:lnTo>
                <a:lnTo>
                  <a:pt x="2146858" y="220345"/>
                </a:lnTo>
                <a:lnTo>
                  <a:pt x="2147290" y="220345"/>
                </a:lnTo>
                <a:lnTo>
                  <a:pt x="2149691" y="219075"/>
                </a:lnTo>
                <a:lnTo>
                  <a:pt x="2155952" y="219075"/>
                </a:lnTo>
                <a:lnTo>
                  <a:pt x="2156498" y="217805"/>
                </a:lnTo>
                <a:lnTo>
                  <a:pt x="2157628" y="217805"/>
                </a:lnTo>
                <a:lnTo>
                  <a:pt x="2158200" y="219075"/>
                </a:lnTo>
                <a:lnTo>
                  <a:pt x="2167229" y="219075"/>
                </a:lnTo>
                <a:lnTo>
                  <a:pt x="2168372" y="220345"/>
                </a:lnTo>
                <a:lnTo>
                  <a:pt x="2173160" y="220345"/>
                </a:lnTo>
                <a:lnTo>
                  <a:pt x="2174938" y="219075"/>
                </a:lnTo>
                <a:lnTo>
                  <a:pt x="2176208" y="219075"/>
                </a:lnTo>
                <a:lnTo>
                  <a:pt x="2179256" y="220345"/>
                </a:lnTo>
                <a:lnTo>
                  <a:pt x="2181314" y="221615"/>
                </a:lnTo>
                <a:lnTo>
                  <a:pt x="2185911" y="221615"/>
                </a:lnTo>
                <a:lnTo>
                  <a:pt x="2188349" y="220345"/>
                </a:lnTo>
                <a:lnTo>
                  <a:pt x="2191575" y="221615"/>
                </a:lnTo>
                <a:lnTo>
                  <a:pt x="2192109" y="221615"/>
                </a:lnTo>
                <a:lnTo>
                  <a:pt x="2192731" y="222885"/>
                </a:lnTo>
                <a:lnTo>
                  <a:pt x="2192731" y="210185"/>
                </a:lnTo>
                <a:lnTo>
                  <a:pt x="2191512" y="210185"/>
                </a:lnTo>
                <a:lnTo>
                  <a:pt x="2191258" y="208915"/>
                </a:lnTo>
                <a:lnTo>
                  <a:pt x="2191093" y="208915"/>
                </a:lnTo>
                <a:lnTo>
                  <a:pt x="2191499" y="207645"/>
                </a:lnTo>
                <a:lnTo>
                  <a:pt x="2191994" y="207645"/>
                </a:lnTo>
                <a:lnTo>
                  <a:pt x="2194941" y="208915"/>
                </a:lnTo>
                <a:lnTo>
                  <a:pt x="2197290" y="208915"/>
                </a:lnTo>
                <a:lnTo>
                  <a:pt x="2200745" y="207645"/>
                </a:lnTo>
                <a:lnTo>
                  <a:pt x="2211628" y="207645"/>
                </a:lnTo>
                <a:lnTo>
                  <a:pt x="2213559" y="208915"/>
                </a:lnTo>
                <a:lnTo>
                  <a:pt x="2272106" y="208915"/>
                </a:lnTo>
                <a:lnTo>
                  <a:pt x="2272652" y="210185"/>
                </a:lnTo>
                <a:lnTo>
                  <a:pt x="2272652" y="205105"/>
                </a:lnTo>
                <a:lnTo>
                  <a:pt x="2261171" y="205105"/>
                </a:lnTo>
                <a:lnTo>
                  <a:pt x="2260511" y="203835"/>
                </a:lnTo>
                <a:lnTo>
                  <a:pt x="2261565" y="203835"/>
                </a:lnTo>
                <a:lnTo>
                  <a:pt x="2262619" y="202565"/>
                </a:lnTo>
                <a:lnTo>
                  <a:pt x="2265159" y="201295"/>
                </a:lnTo>
                <a:lnTo>
                  <a:pt x="2266289" y="201295"/>
                </a:lnTo>
                <a:lnTo>
                  <a:pt x="2269071" y="200025"/>
                </a:lnTo>
                <a:lnTo>
                  <a:pt x="2271509" y="200025"/>
                </a:lnTo>
                <a:lnTo>
                  <a:pt x="2271572" y="199898"/>
                </a:lnTo>
                <a:lnTo>
                  <a:pt x="2271687" y="200050"/>
                </a:lnTo>
                <a:lnTo>
                  <a:pt x="2271877" y="200507"/>
                </a:lnTo>
                <a:lnTo>
                  <a:pt x="2272792" y="201396"/>
                </a:lnTo>
                <a:lnTo>
                  <a:pt x="2273770" y="201396"/>
                </a:lnTo>
                <a:lnTo>
                  <a:pt x="2274354" y="200850"/>
                </a:lnTo>
                <a:lnTo>
                  <a:pt x="2274697" y="200520"/>
                </a:lnTo>
                <a:lnTo>
                  <a:pt x="2274913" y="200050"/>
                </a:lnTo>
                <a:lnTo>
                  <a:pt x="2275027" y="199872"/>
                </a:lnTo>
                <a:lnTo>
                  <a:pt x="2275103" y="200025"/>
                </a:lnTo>
                <a:lnTo>
                  <a:pt x="2278113" y="200025"/>
                </a:lnTo>
                <a:lnTo>
                  <a:pt x="2279929" y="198755"/>
                </a:lnTo>
                <a:lnTo>
                  <a:pt x="2283510" y="198755"/>
                </a:lnTo>
                <a:lnTo>
                  <a:pt x="2284679" y="201295"/>
                </a:lnTo>
                <a:lnTo>
                  <a:pt x="2285669" y="202565"/>
                </a:lnTo>
                <a:lnTo>
                  <a:pt x="2293264" y="202565"/>
                </a:lnTo>
                <a:lnTo>
                  <a:pt x="2293416" y="203835"/>
                </a:lnTo>
                <a:lnTo>
                  <a:pt x="2293416" y="174625"/>
                </a:lnTo>
                <a:lnTo>
                  <a:pt x="2293035" y="174625"/>
                </a:lnTo>
                <a:lnTo>
                  <a:pt x="2292477" y="173355"/>
                </a:lnTo>
                <a:lnTo>
                  <a:pt x="2291842" y="173355"/>
                </a:lnTo>
                <a:lnTo>
                  <a:pt x="2291727" y="172085"/>
                </a:lnTo>
                <a:lnTo>
                  <a:pt x="2291651" y="170815"/>
                </a:lnTo>
                <a:lnTo>
                  <a:pt x="2292515" y="170815"/>
                </a:lnTo>
                <a:lnTo>
                  <a:pt x="2293201" y="172085"/>
                </a:lnTo>
                <a:lnTo>
                  <a:pt x="2294331" y="173355"/>
                </a:lnTo>
                <a:lnTo>
                  <a:pt x="2294407" y="104775"/>
                </a:lnTo>
                <a:lnTo>
                  <a:pt x="2292781" y="104775"/>
                </a:lnTo>
                <a:lnTo>
                  <a:pt x="2292781" y="131445"/>
                </a:lnTo>
                <a:lnTo>
                  <a:pt x="2291562" y="131445"/>
                </a:lnTo>
                <a:lnTo>
                  <a:pt x="2291562" y="170815"/>
                </a:lnTo>
                <a:lnTo>
                  <a:pt x="2290546" y="170815"/>
                </a:lnTo>
                <a:lnTo>
                  <a:pt x="2290038" y="169545"/>
                </a:lnTo>
                <a:lnTo>
                  <a:pt x="2290610" y="168275"/>
                </a:lnTo>
                <a:lnTo>
                  <a:pt x="2290978" y="168275"/>
                </a:lnTo>
                <a:lnTo>
                  <a:pt x="2291257" y="169545"/>
                </a:lnTo>
                <a:lnTo>
                  <a:pt x="2291524" y="169545"/>
                </a:lnTo>
                <a:lnTo>
                  <a:pt x="2291562" y="170815"/>
                </a:lnTo>
                <a:lnTo>
                  <a:pt x="2291562" y="131445"/>
                </a:lnTo>
                <a:lnTo>
                  <a:pt x="2288997" y="131445"/>
                </a:lnTo>
                <a:lnTo>
                  <a:pt x="2288870" y="130175"/>
                </a:lnTo>
                <a:lnTo>
                  <a:pt x="2292210" y="130175"/>
                </a:lnTo>
                <a:lnTo>
                  <a:pt x="2292781" y="131445"/>
                </a:lnTo>
                <a:lnTo>
                  <a:pt x="2292781" y="104775"/>
                </a:lnTo>
                <a:lnTo>
                  <a:pt x="2292312" y="104775"/>
                </a:lnTo>
                <a:lnTo>
                  <a:pt x="2291397" y="103505"/>
                </a:lnTo>
                <a:lnTo>
                  <a:pt x="2289162" y="104775"/>
                </a:lnTo>
                <a:lnTo>
                  <a:pt x="2287714" y="104775"/>
                </a:lnTo>
                <a:lnTo>
                  <a:pt x="2281859" y="105841"/>
                </a:lnTo>
                <a:lnTo>
                  <a:pt x="2281859" y="172085"/>
                </a:lnTo>
                <a:lnTo>
                  <a:pt x="2274925" y="172085"/>
                </a:lnTo>
                <a:lnTo>
                  <a:pt x="2274925" y="199644"/>
                </a:lnTo>
                <a:lnTo>
                  <a:pt x="2273922" y="199644"/>
                </a:lnTo>
                <a:lnTo>
                  <a:pt x="2272665" y="199631"/>
                </a:lnTo>
                <a:lnTo>
                  <a:pt x="2271725" y="199631"/>
                </a:lnTo>
                <a:lnTo>
                  <a:pt x="2272233" y="198755"/>
                </a:lnTo>
                <a:lnTo>
                  <a:pt x="2274544" y="198755"/>
                </a:lnTo>
                <a:lnTo>
                  <a:pt x="2274925" y="199644"/>
                </a:lnTo>
                <a:lnTo>
                  <a:pt x="2274925" y="172085"/>
                </a:lnTo>
                <a:lnTo>
                  <a:pt x="2272817" y="172085"/>
                </a:lnTo>
                <a:lnTo>
                  <a:pt x="2271814" y="173355"/>
                </a:lnTo>
                <a:lnTo>
                  <a:pt x="2270658" y="175895"/>
                </a:lnTo>
                <a:lnTo>
                  <a:pt x="2269172" y="175895"/>
                </a:lnTo>
                <a:lnTo>
                  <a:pt x="2267013" y="174625"/>
                </a:lnTo>
                <a:lnTo>
                  <a:pt x="2262784" y="174625"/>
                </a:lnTo>
                <a:lnTo>
                  <a:pt x="2261463" y="173355"/>
                </a:lnTo>
                <a:lnTo>
                  <a:pt x="2261057" y="173355"/>
                </a:lnTo>
                <a:lnTo>
                  <a:pt x="2260600" y="172085"/>
                </a:lnTo>
                <a:lnTo>
                  <a:pt x="2260612" y="169545"/>
                </a:lnTo>
                <a:lnTo>
                  <a:pt x="2260828" y="168275"/>
                </a:lnTo>
                <a:lnTo>
                  <a:pt x="2265718" y="168275"/>
                </a:lnTo>
                <a:lnTo>
                  <a:pt x="2268283" y="169545"/>
                </a:lnTo>
                <a:lnTo>
                  <a:pt x="2269769" y="169545"/>
                </a:lnTo>
                <a:lnTo>
                  <a:pt x="2271776" y="168275"/>
                </a:lnTo>
                <a:lnTo>
                  <a:pt x="2272360" y="168275"/>
                </a:lnTo>
                <a:lnTo>
                  <a:pt x="2274773" y="169545"/>
                </a:lnTo>
                <a:lnTo>
                  <a:pt x="2279929" y="169545"/>
                </a:lnTo>
                <a:lnTo>
                  <a:pt x="2280691" y="170815"/>
                </a:lnTo>
                <a:lnTo>
                  <a:pt x="2281859" y="172085"/>
                </a:lnTo>
                <a:lnTo>
                  <a:pt x="2281859" y="105841"/>
                </a:lnTo>
                <a:lnTo>
                  <a:pt x="2280678" y="106045"/>
                </a:lnTo>
                <a:lnTo>
                  <a:pt x="2275192" y="106045"/>
                </a:lnTo>
                <a:lnTo>
                  <a:pt x="2265134" y="104775"/>
                </a:lnTo>
                <a:lnTo>
                  <a:pt x="2260549" y="104775"/>
                </a:lnTo>
                <a:lnTo>
                  <a:pt x="2260473" y="203835"/>
                </a:lnTo>
                <a:lnTo>
                  <a:pt x="2256294" y="203835"/>
                </a:lnTo>
                <a:lnTo>
                  <a:pt x="2253208" y="205105"/>
                </a:lnTo>
                <a:lnTo>
                  <a:pt x="2251976" y="205105"/>
                </a:lnTo>
                <a:lnTo>
                  <a:pt x="2250033" y="203835"/>
                </a:lnTo>
                <a:lnTo>
                  <a:pt x="2249182" y="203835"/>
                </a:lnTo>
                <a:lnTo>
                  <a:pt x="2247760" y="205105"/>
                </a:lnTo>
                <a:lnTo>
                  <a:pt x="2245385" y="205105"/>
                </a:lnTo>
                <a:lnTo>
                  <a:pt x="2244623" y="203835"/>
                </a:lnTo>
                <a:lnTo>
                  <a:pt x="2244864" y="203835"/>
                </a:lnTo>
                <a:lnTo>
                  <a:pt x="2245995" y="202565"/>
                </a:lnTo>
                <a:lnTo>
                  <a:pt x="2259838" y="202565"/>
                </a:lnTo>
                <a:lnTo>
                  <a:pt x="2260473" y="203835"/>
                </a:lnTo>
                <a:lnTo>
                  <a:pt x="2260473" y="104800"/>
                </a:lnTo>
                <a:lnTo>
                  <a:pt x="2255050" y="106045"/>
                </a:lnTo>
                <a:lnTo>
                  <a:pt x="2254173" y="106045"/>
                </a:lnTo>
                <a:lnTo>
                  <a:pt x="2252726" y="107315"/>
                </a:lnTo>
                <a:lnTo>
                  <a:pt x="2252218" y="107315"/>
                </a:lnTo>
                <a:lnTo>
                  <a:pt x="2251456" y="106045"/>
                </a:lnTo>
                <a:lnTo>
                  <a:pt x="2251291" y="106045"/>
                </a:lnTo>
                <a:lnTo>
                  <a:pt x="2251291" y="170815"/>
                </a:lnTo>
                <a:lnTo>
                  <a:pt x="2250833" y="172085"/>
                </a:lnTo>
                <a:lnTo>
                  <a:pt x="2249754" y="172085"/>
                </a:lnTo>
                <a:lnTo>
                  <a:pt x="2249525" y="170815"/>
                </a:lnTo>
                <a:lnTo>
                  <a:pt x="2249855" y="170815"/>
                </a:lnTo>
                <a:lnTo>
                  <a:pt x="2250275" y="169545"/>
                </a:lnTo>
                <a:lnTo>
                  <a:pt x="2251087" y="170815"/>
                </a:lnTo>
                <a:lnTo>
                  <a:pt x="2251291" y="170815"/>
                </a:lnTo>
                <a:lnTo>
                  <a:pt x="2251291" y="106045"/>
                </a:lnTo>
                <a:lnTo>
                  <a:pt x="2250109" y="104775"/>
                </a:lnTo>
                <a:lnTo>
                  <a:pt x="2247011" y="104775"/>
                </a:lnTo>
                <a:lnTo>
                  <a:pt x="2247011" y="175895"/>
                </a:lnTo>
                <a:lnTo>
                  <a:pt x="2244483" y="175895"/>
                </a:lnTo>
                <a:lnTo>
                  <a:pt x="2244496" y="174625"/>
                </a:lnTo>
                <a:lnTo>
                  <a:pt x="2246325" y="174625"/>
                </a:lnTo>
                <a:lnTo>
                  <a:pt x="2247011" y="175895"/>
                </a:lnTo>
                <a:lnTo>
                  <a:pt x="2247011" y="104775"/>
                </a:lnTo>
                <a:lnTo>
                  <a:pt x="2245118" y="104775"/>
                </a:lnTo>
                <a:lnTo>
                  <a:pt x="2243531" y="103505"/>
                </a:lnTo>
                <a:lnTo>
                  <a:pt x="2237816" y="103505"/>
                </a:lnTo>
                <a:lnTo>
                  <a:pt x="2237816" y="122555"/>
                </a:lnTo>
                <a:lnTo>
                  <a:pt x="2237663" y="122555"/>
                </a:lnTo>
                <a:lnTo>
                  <a:pt x="2237663" y="202565"/>
                </a:lnTo>
                <a:lnTo>
                  <a:pt x="2237257" y="203835"/>
                </a:lnTo>
                <a:lnTo>
                  <a:pt x="2234742" y="203835"/>
                </a:lnTo>
                <a:lnTo>
                  <a:pt x="2232774" y="205105"/>
                </a:lnTo>
                <a:lnTo>
                  <a:pt x="2231707" y="205105"/>
                </a:lnTo>
                <a:lnTo>
                  <a:pt x="2229993" y="203835"/>
                </a:lnTo>
                <a:lnTo>
                  <a:pt x="2220988" y="203835"/>
                </a:lnTo>
                <a:lnTo>
                  <a:pt x="2219363" y="202565"/>
                </a:lnTo>
                <a:lnTo>
                  <a:pt x="2217991" y="202565"/>
                </a:lnTo>
                <a:lnTo>
                  <a:pt x="2217674" y="203835"/>
                </a:lnTo>
                <a:lnTo>
                  <a:pt x="2201468" y="203835"/>
                </a:lnTo>
                <a:lnTo>
                  <a:pt x="2200567" y="202565"/>
                </a:lnTo>
                <a:lnTo>
                  <a:pt x="2200351" y="202565"/>
                </a:lnTo>
                <a:lnTo>
                  <a:pt x="2200719" y="201295"/>
                </a:lnTo>
                <a:lnTo>
                  <a:pt x="2201100" y="201295"/>
                </a:lnTo>
                <a:lnTo>
                  <a:pt x="2204758" y="200025"/>
                </a:lnTo>
                <a:lnTo>
                  <a:pt x="2220455" y="200025"/>
                </a:lnTo>
                <a:lnTo>
                  <a:pt x="2221103" y="201295"/>
                </a:lnTo>
                <a:lnTo>
                  <a:pt x="2223249" y="201295"/>
                </a:lnTo>
                <a:lnTo>
                  <a:pt x="2225002" y="202565"/>
                </a:lnTo>
                <a:lnTo>
                  <a:pt x="2237663" y="202565"/>
                </a:lnTo>
                <a:lnTo>
                  <a:pt x="2237663" y="122555"/>
                </a:lnTo>
                <a:lnTo>
                  <a:pt x="2237397" y="122555"/>
                </a:lnTo>
                <a:lnTo>
                  <a:pt x="2237397" y="168275"/>
                </a:lnTo>
                <a:lnTo>
                  <a:pt x="2236914" y="169545"/>
                </a:lnTo>
                <a:lnTo>
                  <a:pt x="2235543" y="169545"/>
                </a:lnTo>
                <a:lnTo>
                  <a:pt x="2235047" y="170815"/>
                </a:lnTo>
                <a:lnTo>
                  <a:pt x="2234234" y="172085"/>
                </a:lnTo>
                <a:lnTo>
                  <a:pt x="2233104" y="173355"/>
                </a:lnTo>
                <a:lnTo>
                  <a:pt x="2231948" y="172085"/>
                </a:lnTo>
                <a:lnTo>
                  <a:pt x="2230145" y="172085"/>
                </a:lnTo>
                <a:lnTo>
                  <a:pt x="2229205" y="170815"/>
                </a:lnTo>
                <a:lnTo>
                  <a:pt x="2228939" y="169545"/>
                </a:lnTo>
                <a:lnTo>
                  <a:pt x="2228088" y="168275"/>
                </a:lnTo>
                <a:lnTo>
                  <a:pt x="2229370" y="167005"/>
                </a:lnTo>
                <a:lnTo>
                  <a:pt x="2230069" y="165735"/>
                </a:lnTo>
                <a:lnTo>
                  <a:pt x="2232050" y="167005"/>
                </a:lnTo>
                <a:lnTo>
                  <a:pt x="2235301" y="167005"/>
                </a:lnTo>
                <a:lnTo>
                  <a:pt x="2237105" y="168275"/>
                </a:lnTo>
                <a:lnTo>
                  <a:pt x="2237397" y="168275"/>
                </a:lnTo>
                <a:lnTo>
                  <a:pt x="2237397" y="122555"/>
                </a:lnTo>
                <a:lnTo>
                  <a:pt x="2235606" y="122555"/>
                </a:lnTo>
                <a:lnTo>
                  <a:pt x="2236279" y="121285"/>
                </a:lnTo>
                <a:lnTo>
                  <a:pt x="2237409" y="121285"/>
                </a:lnTo>
                <a:lnTo>
                  <a:pt x="2237816" y="122555"/>
                </a:lnTo>
                <a:lnTo>
                  <a:pt x="2237816" y="103505"/>
                </a:lnTo>
                <a:lnTo>
                  <a:pt x="2225637" y="103505"/>
                </a:lnTo>
                <a:lnTo>
                  <a:pt x="2225637" y="170815"/>
                </a:lnTo>
                <a:lnTo>
                  <a:pt x="2225459" y="172085"/>
                </a:lnTo>
                <a:lnTo>
                  <a:pt x="2224392" y="172085"/>
                </a:lnTo>
                <a:lnTo>
                  <a:pt x="2224036" y="170815"/>
                </a:lnTo>
                <a:lnTo>
                  <a:pt x="2223732" y="170815"/>
                </a:lnTo>
                <a:lnTo>
                  <a:pt x="2223643" y="169545"/>
                </a:lnTo>
                <a:lnTo>
                  <a:pt x="2223401" y="169545"/>
                </a:lnTo>
                <a:lnTo>
                  <a:pt x="2222665" y="168275"/>
                </a:lnTo>
                <a:lnTo>
                  <a:pt x="2225230" y="168275"/>
                </a:lnTo>
                <a:lnTo>
                  <a:pt x="2225611" y="169545"/>
                </a:lnTo>
                <a:lnTo>
                  <a:pt x="2225637" y="170815"/>
                </a:lnTo>
                <a:lnTo>
                  <a:pt x="2225637" y="103505"/>
                </a:lnTo>
                <a:lnTo>
                  <a:pt x="2208403" y="103505"/>
                </a:lnTo>
                <a:lnTo>
                  <a:pt x="2208403" y="172085"/>
                </a:lnTo>
                <a:lnTo>
                  <a:pt x="2204910" y="172085"/>
                </a:lnTo>
                <a:lnTo>
                  <a:pt x="2205545" y="170815"/>
                </a:lnTo>
                <a:lnTo>
                  <a:pt x="2208022" y="170815"/>
                </a:lnTo>
                <a:lnTo>
                  <a:pt x="2208403" y="172085"/>
                </a:lnTo>
                <a:lnTo>
                  <a:pt x="2208403" y="103505"/>
                </a:lnTo>
                <a:lnTo>
                  <a:pt x="2204440" y="103505"/>
                </a:lnTo>
                <a:lnTo>
                  <a:pt x="2202230" y="102235"/>
                </a:lnTo>
                <a:lnTo>
                  <a:pt x="2198611" y="102235"/>
                </a:lnTo>
                <a:lnTo>
                  <a:pt x="2198433" y="101968"/>
                </a:lnTo>
                <a:lnTo>
                  <a:pt x="2198433" y="196215"/>
                </a:lnTo>
                <a:lnTo>
                  <a:pt x="2197595" y="196215"/>
                </a:lnTo>
                <a:lnTo>
                  <a:pt x="2198128" y="194945"/>
                </a:lnTo>
                <a:lnTo>
                  <a:pt x="2198433" y="196215"/>
                </a:lnTo>
                <a:lnTo>
                  <a:pt x="2198433" y="101968"/>
                </a:lnTo>
                <a:lnTo>
                  <a:pt x="2197773" y="100965"/>
                </a:lnTo>
                <a:lnTo>
                  <a:pt x="2195842" y="100965"/>
                </a:lnTo>
                <a:lnTo>
                  <a:pt x="2194039" y="102235"/>
                </a:lnTo>
                <a:lnTo>
                  <a:pt x="2193734" y="102235"/>
                </a:lnTo>
                <a:lnTo>
                  <a:pt x="2193734" y="201295"/>
                </a:lnTo>
                <a:lnTo>
                  <a:pt x="2192197" y="202565"/>
                </a:lnTo>
                <a:lnTo>
                  <a:pt x="2191347" y="202565"/>
                </a:lnTo>
                <a:lnTo>
                  <a:pt x="2189365" y="203835"/>
                </a:lnTo>
                <a:lnTo>
                  <a:pt x="2186686" y="203835"/>
                </a:lnTo>
                <a:lnTo>
                  <a:pt x="2186444" y="202565"/>
                </a:lnTo>
                <a:lnTo>
                  <a:pt x="2189492" y="201295"/>
                </a:lnTo>
                <a:lnTo>
                  <a:pt x="2191410" y="200025"/>
                </a:lnTo>
                <a:lnTo>
                  <a:pt x="2192947" y="200025"/>
                </a:lnTo>
                <a:lnTo>
                  <a:pt x="2193239" y="201295"/>
                </a:lnTo>
                <a:lnTo>
                  <a:pt x="2193734" y="201295"/>
                </a:lnTo>
                <a:lnTo>
                  <a:pt x="2193734" y="102235"/>
                </a:lnTo>
                <a:lnTo>
                  <a:pt x="2189365" y="102235"/>
                </a:lnTo>
                <a:lnTo>
                  <a:pt x="2188299" y="103454"/>
                </a:lnTo>
                <a:lnTo>
                  <a:pt x="2188299" y="120015"/>
                </a:lnTo>
                <a:lnTo>
                  <a:pt x="2187892" y="121285"/>
                </a:lnTo>
                <a:lnTo>
                  <a:pt x="2186457" y="121285"/>
                </a:lnTo>
                <a:lnTo>
                  <a:pt x="2186267" y="120015"/>
                </a:lnTo>
                <a:lnTo>
                  <a:pt x="2188299" y="120015"/>
                </a:lnTo>
                <a:lnTo>
                  <a:pt x="2188299" y="103454"/>
                </a:lnTo>
                <a:lnTo>
                  <a:pt x="2187727" y="103505"/>
                </a:lnTo>
                <a:lnTo>
                  <a:pt x="2186038" y="102235"/>
                </a:lnTo>
                <a:lnTo>
                  <a:pt x="2183498" y="102235"/>
                </a:lnTo>
                <a:lnTo>
                  <a:pt x="2183498" y="201295"/>
                </a:lnTo>
                <a:lnTo>
                  <a:pt x="2183358" y="202565"/>
                </a:lnTo>
                <a:lnTo>
                  <a:pt x="2182584" y="202565"/>
                </a:lnTo>
                <a:lnTo>
                  <a:pt x="2182584" y="207645"/>
                </a:lnTo>
                <a:lnTo>
                  <a:pt x="2182584" y="208915"/>
                </a:lnTo>
                <a:lnTo>
                  <a:pt x="2177554" y="208915"/>
                </a:lnTo>
                <a:lnTo>
                  <a:pt x="2173795" y="210185"/>
                </a:lnTo>
                <a:lnTo>
                  <a:pt x="2171344" y="210185"/>
                </a:lnTo>
                <a:lnTo>
                  <a:pt x="2167521" y="208915"/>
                </a:lnTo>
                <a:lnTo>
                  <a:pt x="2166213" y="208915"/>
                </a:lnTo>
                <a:lnTo>
                  <a:pt x="2164283" y="210185"/>
                </a:lnTo>
                <a:lnTo>
                  <a:pt x="2163686" y="210185"/>
                </a:lnTo>
                <a:lnTo>
                  <a:pt x="2162035" y="208915"/>
                </a:lnTo>
                <a:lnTo>
                  <a:pt x="2135060" y="208915"/>
                </a:lnTo>
                <a:lnTo>
                  <a:pt x="2132634" y="206375"/>
                </a:lnTo>
                <a:lnTo>
                  <a:pt x="2130844" y="207645"/>
                </a:lnTo>
                <a:lnTo>
                  <a:pt x="2120620" y="207645"/>
                </a:lnTo>
                <a:lnTo>
                  <a:pt x="2117775" y="208915"/>
                </a:lnTo>
                <a:lnTo>
                  <a:pt x="2115985" y="208915"/>
                </a:lnTo>
                <a:lnTo>
                  <a:pt x="2112848" y="207645"/>
                </a:lnTo>
                <a:lnTo>
                  <a:pt x="2103831" y="207645"/>
                </a:lnTo>
                <a:lnTo>
                  <a:pt x="2100580" y="206375"/>
                </a:lnTo>
                <a:lnTo>
                  <a:pt x="2101786" y="205105"/>
                </a:lnTo>
                <a:lnTo>
                  <a:pt x="2147024" y="205105"/>
                </a:lnTo>
                <a:lnTo>
                  <a:pt x="2149284" y="206375"/>
                </a:lnTo>
                <a:lnTo>
                  <a:pt x="2160371" y="206375"/>
                </a:lnTo>
                <a:lnTo>
                  <a:pt x="2161476" y="207645"/>
                </a:lnTo>
                <a:lnTo>
                  <a:pt x="2182584" y="207645"/>
                </a:lnTo>
                <a:lnTo>
                  <a:pt x="2182584" y="202565"/>
                </a:lnTo>
                <a:lnTo>
                  <a:pt x="2180475" y="202565"/>
                </a:lnTo>
                <a:lnTo>
                  <a:pt x="2178799" y="203835"/>
                </a:lnTo>
                <a:lnTo>
                  <a:pt x="2178151" y="203835"/>
                </a:lnTo>
                <a:lnTo>
                  <a:pt x="2172893" y="202565"/>
                </a:lnTo>
                <a:lnTo>
                  <a:pt x="2152472" y="202565"/>
                </a:lnTo>
                <a:lnTo>
                  <a:pt x="2134451" y="201295"/>
                </a:lnTo>
                <a:lnTo>
                  <a:pt x="2105926" y="201295"/>
                </a:lnTo>
                <a:lnTo>
                  <a:pt x="2096363" y="201295"/>
                </a:lnTo>
                <a:lnTo>
                  <a:pt x="2096363" y="206375"/>
                </a:lnTo>
                <a:lnTo>
                  <a:pt x="2094280" y="207645"/>
                </a:lnTo>
                <a:lnTo>
                  <a:pt x="2092515" y="207645"/>
                </a:lnTo>
                <a:lnTo>
                  <a:pt x="2090153" y="206375"/>
                </a:lnTo>
                <a:lnTo>
                  <a:pt x="2089721" y="206375"/>
                </a:lnTo>
                <a:lnTo>
                  <a:pt x="2091169" y="205105"/>
                </a:lnTo>
                <a:lnTo>
                  <a:pt x="2095258" y="205105"/>
                </a:lnTo>
                <a:lnTo>
                  <a:pt x="2096363" y="206375"/>
                </a:lnTo>
                <a:lnTo>
                  <a:pt x="2096363" y="201295"/>
                </a:lnTo>
                <a:lnTo>
                  <a:pt x="2089454" y="201295"/>
                </a:lnTo>
                <a:lnTo>
                  <a:pt x="2088667" y="200025"/>
                </a:lnTo>
                <a:lnTo>
                  <a:pt x="2082215" y="200025"/>
                </a:lnTo>
                <a:lnTo>
                  <a:pt x="2082215" y="206375"/>
                </a:lnTo>
                <a:lnTo>
                  <a:pt x="2081022" y="207645"/>
                </a:lnTo>
                <a:lnTo>
                  <a:pt x="2079345" y="207645"/>
                </a:lnTo>
                <a:lnTo>
                  <a:pt x="2077859" y="206375"/>
                </a:lnTo>
                <a:lnTo>
                  <a:pt x="2076881" y="206375"/>
                </a:lnTo>
                <a:lnTo>
                  <a:pt x="2077859" y="205105"/>
                </a:lnTo>
                <a:lnTo>
                  <a:pt x="2081466" y="205105"/>
                </a:lnTo>
                <a:lnTo>
                  <a:pt x="2082215" y="206375"/>
                </a:lnTo>
                <a:lnTo>
                  <a:pt x="2082215" y="200025"/>
                </a:lnTo>
                <a:lnTo>
                  <a:pt x="2078926" y="200025"/>
                </a:lnTo>
                <a:lnTo>
                  <a:pt x="2076932" y="201295"/>
                </a:lnTo>
                <a:lnTo>
                  <a:pt x="2076119" y="201295"/>
                </a:lnTo>
                <a:lnTo>
                  <a:pt x="2074443" y="200025"/>
                </a:lnTo>
                <a:lnTo>
                  <a:pt x="2066277" y="200025"/>
                </a:lnTo>
                <a:lnTo>
                  <a:pt x="2066277" y="205105"/>
                </a:lnTo>
                <a:lnTo>
                  <a:pt x="2065604" y="206375"/>
                </a:lnTo>
                <a:lnTo>
                  <a:pt x="2063788" y="206375"/>
                </a:lnTo>
                <a:lnTo>
                  <a:pt x="2061425" y="205105"/>
                </a:lnTo>
                <a:lnTo>
                  <a:pt x="2050757" y="205105"/>
                </a:lnTo>
                <a:lnTo>
                  <a:pt x="2050961" y="203835"/>
                </a:lnTo>
                <a:lnTo>
                  <a:pt x="2065769" y="203835"/>
                </a:lnTo>
                <a:lnTo>
                  <a:pt x="2066277" y="205105"/>
                </a:lnTo>
                <a:lnTo>
                  <a:pt x="2066277" y="200025"/>
                </a:lnTo>
                <a:lnTo>
                  <a:pt x="2065528" y="200025"/>
                </a:lnTo>
                <a:lnTo>
                  <a:pt x="2065591" y="198755"/>
                </a:lnTo>
                <a:lnTo>
                  <a:pt x="2070442" y="198755"/>
                </a:lnTo>
                <a:lnTo>
                  <a:pt x="2072652" y="197485"/>
                </a:lnTo>
                <a:lnTo>
                  <a:pt x="2073160" y="197485"/>
                </a:lnTo>
                <a:lnTo>
                  <a:pt x="2074608" y="198755"/>
                </a:lnTo>
                <a:lnTo>
                  <a:pt x="2096757" y="198755"/>
                </a:lnTo>
                <a:lnTo>
                  <a:pt x="2099221" y="200025"/>
                </a:lnTo>
                <a:lnTo>
                  <a:pt x="2103729" y="200025"/>
                </a:lnTo>
                <a:lnTo>
                  <a:pt x="2105926" y="201295"/>
                </a:lnTo>
                <a:lnTo>
                  <a:pt x="2109089" y="198755"/>
                </a:lnTo>
                <a:lnTo>
                  <a:pt x="2110143" y="198755"/>
                </a:lnTo>
                <a:lnTo>
                  <a:pt x="2111806" y="200025"/>
                </a:lnTo>
                <a:lnTo>
                  <a:pt x="2122106" y="200025"/>
                </a:lnTo>
                <a:lnTo>
                  <a:pt x="2124265" y="198755"/>
                </a:lnTo>
                <a:lnTo>
                  <a:pt x="2133295" y="198755"/>
                </a:lnTo>
                <a:lnTo>
                  <a:pt x="2134933" y="200025"/>
                </a:lnTo>
                <a:lnTo>
                  <a:pt x="2160994" y="200025"/>
                </a:lnTo>
                <a:lnTo>
                  <a:pt x="2161019" y="198755"/>
                </a:lnTo>
                <a:lnTo>
                  <a:pt x="2163153" y="200025"/>
                </a:lnTo>
                <a:lnTo>
                  <a:pt x="2164016" y="200025"/>
                </a:lnTo>
                <a:lnTo>
                  <a:pt x="2166874" y="198755"/>
                </a:lnTo>
                <a:lnTo>
                  <a:pt x="2168906" y="198755"/>
                </a:lnTo>
                <a:lnTo>
                  <a:pt x="2172068" y="200025"/>
                </a:lnTo>
                <a:lnTo>
                  <a:pt x="2173224" y="200025"/>
                </a:lnTo>
                <a:lnTo>
                  <a:pt x="2182622" y="201295"/>
                </a:lnTo>
                <a:lnTo>
                  <a:pt x="2183498" y="201295"/>
                </a:lnTo>
                <a:lnTo>
                  <a:pt x="2183498" y="102235"/>
                </a:lnTo>
                <a:lnTo>
                  <a:pt x="2151672" y="102235"/>
                </a:lnTo>
                <a:lnTo>
                  <a:pt x="2151672" y="173355"/>
                </a:lnTo>
                <a:lnTo>
                  <a:pt x="2151227" y="174625"/>
                </a:lnTo>
                <a:lnTo>
                  <a:pt x="2150707" y="174625"/>
                </a:lnTo>
                <a:lnTo>
                  <a:pt x="2149906" y="173355"/>
                </a:lnTo>
                <a:lnTo>
                  <a:pt x="2151672" y="173355"/>
                </a:lnTo>
                <a:lnTo>
                  <a:pt x="2151672" y="102235"/>
                </a:lnTo>
                <a:lnTo>
                  <a:pt x="2144953" y="102235"/>
                </a:lnTo>
                <a:lnTo>
                  <a:pt x="2144953" y="168275"/>
                </a:lnTo>
                <a:lnTo>
                  <a:pt x="2143328" y="168275"/>
                </a:lnTo>
                <a:lnTo>
                  <a:pt x="2143658" y="167005"/>
                </a:lnTo>
                <a:lnTo>
                  <a:pt x="2144941" y="167005"/>
                </a:lnTo>
                <a:lnTo>
                  <a:pt x="2144953" y="168275"/>
                </a:lnTo>
                <a:lnTo>
                  <a:pt x="2144953" y="102235"/>
                </a:lnTo>
                <a:lnTo>
                  <a:pt x="2142566" y="102235"/>
                </a:lnTo>
                <a:lnTo>
                  <a:pt x="2142566" y="173355"/>
                </a:lnTo>
                <a:lnTo>
                  <a:pt x="2141829" y="174625"/>
                </a:lnTo>
                <a:lnTo>
                  <a:pt x="2137714" y="174625"/>
                </a:lnTo>
                <a:lnTo>
                  <a:pt x="2137206" y="173355"/>
                </a:lnTo>
                <a:lnTo>
                  <a:pt x="2142566" y="173355"/>
                </a:lnTo>
                <a:lnTo>
                  <a:pt x="2142566" y="102235"/>
                </a:lnTo>
                <a:lnTo>
                  <a:pt x="2138819" y="102235"/>
                </a:lnTo>
                <a:lnTo>
                  <a:pt x="2135314" y="99695"/>
                </a:lnTo>
                <a:lnTo>
                  <a:pt x="2132673" y="99695"/>
                </a:lnTo>
                <a:lnTo>
                  <a:pt x="2131618" y="100469"/>
                </a:lnTo>
                <a:lnTo>
                  <a:pt x="2131618" y="118745"/>
                </a:lnTo>
                <a:lnTo>
                  <a:pt x="2129828" y="118745"/>
                </a:lnTo>
                <a:lnTo>
                  <a:pt x="2130348" y="117475"/>
                </a:lnTo>
                <a:lnTo>
                  <a:pt x="2130945" y="117475"/>
                </a:lnTo>
                <a:lnTo>
                  <a:pt x="2131618" y="118745"/>
                </a:lnTo>
                <a:lnTo>
                  <a:pt x="2131618" y="100469"/>
                </a:lnTo>
                <a:lnTo>
                  <a:pt x="2129180" y="102235"/>
                </a:lnTo>
                <a:lnTo>
                  <a:pt x="2128291" y="102235"/>
                </a:lnTo>
                <a:lnTo>
                  <a:pt x="2126551" y="100965"/>
                </a:lnTo>
                <a:lnTo>
                  <a:pt x="2125713" y="100965"/>
                </a:lnTo>
                <a:lnTo>
                  <a:pt x="2122424" y="99695"/>
                </a:lnTo>
                <a:lnTo>
                  <a:pt x="2119973" y="100965"/>
                </a:lnTo>
                <a:lnTo>
                  <a:pt x="2119071" y="100965"/>
                </a:lnTo>
                <a:lnTo>
                  <a:pt x="2119071" y="111125"/>
                </a:lnTo>
                <a:lnTo>
                  <a:pt x="2119033" y="112395"/>
                </a:lnTo>
                <a:lnTo>
                  <a:pt x="2117128" y="112395"/>
                </a:lnTo>
                <a:lnTo>
                  <a:pt x="2113864" y="111125"/>
                </a:lnTo>
                <a:lnTo>
                  <a:pt x="2111235" y="109855"/>
                </a:lnTo>
                <a:lnTo>
                  <a:pt x="2109851" y="108585"/>
                </a:lnTo>
                <a:lnTo>
                  <a:pt x="2102167" y="108585"/>
                </a:lnTo>
                <a:lnTo>
                  <a:pt x="2102637" y="107315"/>
                </a:lnTo>
                <a:lnTo>
                  <a:pt x="2116721" y="107315"/>
                </a:lnTo>
                <a:lnTo>
                  <a:pt x="2117420" y="108585"/>
                </a:lnTo>
                <a:lnTo>
                  <a:pt x="2117902" y="109855"/>
                </a:lnTo>
                <a:lnTo>
                  <a:pt x="2118195" y="109855"/>
                </a:lnTo>
                <a:lnTo>
                  <a:pt x="2119071" y="111125"/>
                </a:lnTo>
                <a:lnTo>
                  <a:pt x="2119071" y="100965"/>
                </a:lnTo>
                <a:lnTo>
                  <a:pt x="2115324" y="100965"/>
                </a:lnTo>
                <a:lnTo>
                  <a:pt x="2114791" y="102235"/>
                </a:lnTo>
                <a:lnTo>
                  <a:pt x="2110562" y="102235"/>
                </a:lnTo>
                <a:lnTo>
                  <a:pt x="2107755" y="100965"/>
                </a:lnTo>
                <a:lnTo>
                  <a:pt x="2093226" y="100965"/>
                </a:lnTo>
                <a:lnTo>
                  <a:pt x="2093226" y="108585"/>
                </a:lnTo>
                <a:lnTo>
                  <a:pt x="2091156" y="108585"/>
                </a:lnTo>
                <a:lnTo>
                  <a:pt x="2091372" y="107315"/>
                </a:lnTo>
                <a:lnTo>
                  <a:pt x="2092540" y="107315"/>
                </a:lnTo>
                <a:lnTo>
                  <a:pt x="2093226" y="108585"/>
                </a:lnTo>
                <a:lnTo>
                  <a:pt x="2093226" y="100965"/>
                </a:lnTo>
                <a:lnTo>
                  <a:pt x="2092261" y="100965"/>
                </a:lnTo>
                <a:lnTo>
                  <a:pt x="2091080" y="99695"/>
                </a:lnTo>
                <a:lnTo>
                  <a:pt x="2089150" y="99695"/>
                </a:lnTo>
                <a:lnTo>
                  <a:pt x="2088286" y="98425"/>
                </a:lnTo>
                <a:lnTo>
                  <a:pt x="2079091" y="98425"/>
                </a:lnTo>
                <a:lnTo>
                  <a:pt x="2078253" y="99695"/>
                </a:lnTo>
                <a:lnTo>
                  <a:pt x="2075675" y="100965"/>
                </a:lnTo>
                <a:lnTo>
                  <a:pt x="2075027" y="100965"/>
                </a:lnTo>
                <a:lnTo>
                  <a:pt x="2075027" y="116205"/>
                </a:lnTo>
                <a:lnTo>
                  <a:pt x="2074227" y="117475"/>
                </a:lnTo>
                <a:lnTo>
                  <a:pt x="2069020" y="117475"/>
                </a:lnTo>
                <a:lnTo>
                  <a:pt x="2069490" y="116205"/>
                </a:lnTo>
                <a:lnTo>
                  <a:pt x="2075027" y="116205"/>
                </a:lnTo>
                <a:lnTo>
                  <a:pt x="2075027" y="100965"/>
                </a:lnTo>
                <a:lnTo>
                  <a:pt x="2073897" y="100965"/>
                </a:lnTo>
                <a:lnTo>
                  <a:pt x="2071509" y="99695"/>
                </a:lnTo>
                <a:lnTo>
                  <a:pt x="2067483" y="99695"/>
                </a:lnTo>
                <a:lnTo>
                  <a:pt x="2065223" y="98425"/>
                </a:lnTo>
                <a:lnTo>
                  <a:pt x="2061870" y="98425"/>
                </a:lnTo>
                <a:lnTo>
                  <a:pt x="2061870" y="106045"/>
                </a:lnTo>
                <a:lnTo>
                  <a:pt x="2061654" y="107315"/>
                </a:lnTo>
                <a:lnTo>
                  <a:pt x="2050897" y="107315"/>
                </a:lnTo>
                <a:lnTo>
                  <a:pt x="2051062" y="106045"/>
                </a:lnTo>
                <a:lnTo>
                  <a:pt x="2061870" y="106045"/>
                </a:lnTo>
                <a:lnTo>
                  <a:pt x="2061870" y="98425"/>
                </a:lnTo>
                <a:lnTo>
                  <a:pt x="2049043" y="98425"/>
                </a:lnTo>
                <a:lnTo>
                  <a:pt x="2049043" y="200025"/>
                </a:lnTo>
                <a:lnTo>
                  <a:pt x="2047544" y="200025"/>
                </a:lnTo>
                <a:lnTo>
                  <a:pt x="2047544" y="203835"/>
                </a:lnTo>
                <a:lnTo>
                  <a:pt x="2046820" y="205105"/>
                </a:lnTo>
                <a:lnTo>
                  <a:pt x="2043531" y="205105"/>
                </a:lnTo>
                <a:lnTo>
                  <a:pt x="2043595" y="203835"/>
                </a:lnTo>
                <a:lnTo>
                  <a:pt x="2047544" y="203835"/>
                </a:lnTo>
                <a:lnTo>
                  <a:pt x="2047544" y="200025"/>
                </a:lnTo>
                <a:lnTo>
                  <a:pt x="2040089" y="200025"/>
                </a:lnTo>
                <a:lnTo>
                  <a:pt x="2040089" y="205105"/>
                </a:lnTo>
                <a:lnTo>
                  <a:pt x="2036076" y="205105"/>
                </a:lnTo>
                <a:lnTo>
                  <a:pt x="2036546" y="203835"/>
                </a:lnTo>
                <a:lnTo>
                  <a:pt x="2039721" y="203835"/>
                </a:lnTo>
                <a:lnTo>
                  <a:pt x="2040089" y="205105"/>
                </a:lnTo>
                <a:lnTo>
                  <a:pt x="2040089" y="200025"/>
                </a:lnTo>
                <a:lnTo>
                  <a:pt x="2039581" y="200025"/>
                </a:lnTo>
                <a:lnTo>
                  <a:pt x="2038477" y="198755"/>
                </a:lnTo>
                <a:lnTo>
                  <a:pt x="2038007" y="198755"/>
                </a:lnTo>
                <a:lnTo>
                  <a:pt x="2038057" y="197485"/>
                </a:lnTo>
                <a:lnTo>
                  <a:pt x="2041182" y="197485"/>
                </a:lnTo>
                <a:lnTo>
                  <a:pt x="2043887" y="198755"/>
                </a:lnTo>
                <a:lnTo>
                  <a:pt x="2048649" y="198755"/>
                </a:lnTo>
                <a:lnTo>
                  <a:pt x="2049043" y="200025"/>
                </a:lnTo>
                <a:lnTo>
                  <a:pt x="2049043" y="98425"/>
                </a:lnTo>
                <a:lnTo>
                  <a:pt x="2039734" y="98425"/>
                </a:lnTo>
                <a:lnTo>
                  <a:pt x="2039734" y="163195"/>
                </a:lnTo>
                <a:lnTo>
                  <a:pt x="2039213" y="164465"/>
                </a:lnTo>
                <a:lnTo>
                  <a:pt x="2038883" y="164465"/>
                </a:lnTo>
                <a:lnTo>
                  <a:pt x="2038375" y="163195"/>
                </a:lnTo>
                <a:lnTo>
                  <a:pt x="2039734" y="163195"/>
                </a:lnTo>
                <a:lnTo>
                  <a:pt x="2039734" y="98425"/>
                </a:lnTo>
                <a:lnTo>
                  <a:pt x="2036445" y="98425"/>
                </a:lnTo>
                <a:lnTo>
                  <a:pt x="2036445" y="106045"/>
                </a:lnTo>
                <a:lnTo>
                  <a:pt x="2036191" y="107315"/>
                </a:lnTo>
                <a:lnTo>
                  <a:pt x="2034565" y="107315"/>
                </a:lnTo>
                <a:lnTo>
                  <a:pt x="2034374" y="106045"/>
                </a:lnTo>
                <a:lnTo>
                  <a:pt x="2036445" y="106045"/>
                </a:lnTo>
                <a:lnTo>
                  <a:pt x="2036445" y="98425"/>
                </a:lnTo>
                <a:lnTo>
                  <a:pt x="2028888" y="98425"/>
                </a:lnTo>
                <a:lnTo>
                  <a:pt x="2028888" y="205105"/>
                </a:lnTo>
                <a:lnTo>
                  <a:pt x="2016277" y="205105"/>
                </a:lnTo>
                <a:lnTo>
                  <a:pt x="2016061" y="203835"/>
                </a:lnTo>
                <a:lnTo>
                  <a:pt x="2028596" y="203835"/>
                </a:lnTo>
                <a:lnTo>
                  <a:pt x="2028888" y="205105"/>
                </a:lnTo>
                <a:lnTo>
                  <a:pt x="2028888" y="98425"/>
                </a:lnTo>
                <a:lnTo>
                  <a:pt x="2023643" y="98425"/>
                </a:lnTo>
                <a:lnTo>
                  <a:pt x="2023643" y="106045"/>
                </a:lnTo>
                <a:lnTo>
                  <a:pt x="2023592" y="106184"/>
                </a:lnTo>
                <a:lnTo>
                  <a:pt x="2023592" y="197485"/>
                </a:lnTo>
                <a:lnTo>
                  <a:pt x="2023160" y="198755"/>
                </a:lnTo>
                <a:lnTo>
                  <a:pt x="2020417" y="198755"/>
                </a:lnTo>
                <a:lnTo>
                  <a:pt x="2019769" y="197485"/>
                </a:lnTo>
                <a:lnTo>
                  <a:pt x="2023592" y="197485"/>
                </a:lnTo>
                <a:lnTo>
                  <a:pt x="2023592" y="106184"/>
                </a:lnTo>
                <a:lnTo>
                  <a:pt x="2023160" y="107315"/>
                </a:lnTo>
                <a:lnTo>
                  <a:pt x="2021751" y="107315"/>
                </a:lnTo>
                <a:lnTo>
                  <a:pt x="2021560" y="106045"/>
                </a:lnTo>
                <a:lnTo>
                  <a:pt x="2023643" y="106045"/>
                </a:lnTo>
                <a:lnTo>
                  <a:pt x="2023643" y="98425"/>
                </a:lnTo>
                <a:lnTo>
                  <a:pt x="2018322" y="98425"/>
                </a:lnTo>
                <a:lnTo>
                  <a:pt x="2015236" y="97155"/>
                </a:lnTo>
                <a:lnTo>
                  <a:pt x="2011159" y="97155"/>
                </a:lnTo>
                <a:lnTo>
                  <a:pt x="2011159" y="203835"/>
                </a:lnTo>
                <a:lnTo>
                  <a:pt x="2010638" y="205105"/>
                </a:lnTo>
                <a:lnTo>
                  <a:pt x="2010105" y="205105"/>
                </a:lnTo>
                <a:lnTo>
                  <a:pt x="2008936" y="203835"/>
                </a:lnTo>
                <a:lnTo>
                  <a:pt x="2007895" y="203835"/>
                </a:lnTo>
                <a:lnTo>
                  <a:pt x="2008009" y="202565"/>
                </a:lnTo>
                <a:lnTo>
                  <a:pt x="2011019" y="202565"/>
                </a:lnTo>
                <a:lnTo>
                  <a:pt x="2011159" y="203835"/>
                </a:lnTo>
                <a:lnTo>
                  <a:pt x="2011159" y="97155"/>
                </a:lnTo>
                <a:lnTo>
                  <a:pt x="2010816" y="97155"/>
                </a:lnTo>
                <a:lnTo>
                  <a:pt x="2010816" y="197485"/>
                </a:lnTo>
                <a:lnTo>
                  <a:pt x="2010384" y="198755"/>
                </a:lnTo>
                <a:lnTo>
                  <a:pt x="2007819" y="198755"/>
                </a:lnTo>
                <a:lnTo>
                  <a:pt x="2007819" y="203835"/>
                </a:lnTo>
                <a:lnTo>
                  <a:pt x="2007184" y="205105"/>
                </a:lnTo>
                <a:lnTo>
                  <a:pt x="1973973" y="205105"/>
                </a:lnTo>
                <a:lnTo>
                  <a:pt x="1970214" y="203835"/>
                </a:lnTo>
                <a:lnTo>
                  <a:pt x="1967255" y="203835"/>
                </a:lnTo>
                <a:lnTo>
                  <a:pt x="1962899" y="205105"/>
                </a:lnTo>
                <a:lnTo>
                  <a:pt x="1955507" y="205105"/>
                </a:lnTo>
                <a:lnTo>
                  <a:pt x="1955571" y="203835"/>
                </a:lnTo>
                <a:lnTo>
                  <a:pt x="1955888" y="203835"/>
                </a:lnTo>
                <a:lnTo>
                  <a:pt x="1956904" y="202565"/>
                </a:lnTo>
                <a:lnTo>
                  <a:pt x="1990217" y="202565"/>
                </a:lnTo>
                <a:lnTo>
                  <a:pt x="1992122" y="203835"/>
                </a:lnTo>
                <a:lnTo>
                  <a:pt x="2007819" y="203835"/>
                </a:lnTo>
                <a:lnTo>
                  <a:pt x="2007819" y="198755"/>
                </a:lnTo>
                <a:lnTo>
                  <a:pt x="2007679" y="198755"/>
                </a:lnTo>
                <a:lnTo>
                  <a:pt x="2007019" y="197485"/>
                </a:lnTo>
                <a:lnTo>
                  <a:pt x="2010816" y="197485"/>
                </a:lnTo>
                <a:lnTo>
                  <a:pt x="2010816" y="97155"/>
                </a:lnTo>
                <a:lnTo>
                  <a:pt x="2001964" y="97155"/>
                </a:lnTo>
                <a:lnTo>
                  <a:pt x="2001964" y="197485"/>
                </a:lnTo>
                <a:lnTo>
                  <a:pt x="2000478" y="198755"/>
                </a:lnTo>
                <a:lnTo>
                  <a:pt x="1999957" y="198755"/>
                </a:lnTo>
                <a:lnTo>
                  <a:pt x="1999576" y="197485"/>
                </a:lnTo>
                <a:lnTo>
                  <a:pt x="2001964" y="197485"/>
                </a:lnTo>
                <a:lnTo>
                  <a:pt x="2001964" y="97155"/>
                </a:lnTo>
                <a:lnTo>
                  <a:pt x="1994065" y="97155"/>
                </a:lnTo>
                <a:lnTo>
                  <a:pt x="1994065" y="197485"/>
                </a:lnTo>
                <a:lnTo>
                  <a:pt x="1993836" y="198755"/>
                </a:lnTo>
                <a:lnTo>
                  <a:pt x="1950847" y="198755"/>
                </a:lnTo>
                <a:lnTo>
                  <a:pt x="1950847" y="202565"/>
                </a:lnTo>
                <a:lnTo>
                  <a:pt x="1950808" y="203835"/>
                </a:lnTo>
                <a:lnTo>
                  <a:pt x="1950326" y="205105"/>
                </a:lnTo>
                <a:lnTo>
                  <a:pt x="1947887" y="205105"/>
                </a:lnTo>
                <a:lnTo>
                  <a:pt x="1945982" y="203835"/>
                </a:lnTo>
                <a:lnTo>
                  <a:pt x="1940496" y="203835"/>
                </a:lnTo>
                <a:lnTo>
                  <a:pt x="1937918" y="205105"/>
                </a:lnTo>
                <a:lnTo>
                  <a:pt x="1936813" y="205105"/>
                </a:lnTo>
                <a:lnTo>
                  <a:pt x="1935124" y="203835"/>
                </a:lnTo>
                <a:lnTo>
                  <a:pt x="1924977" y="203835"/>
                </a:lnTo>
                <a:lnTo>
                  <a:pt x="1924532" y="202565"/>
                </a:lnTo>
                <a:lnTo>
                  <a:pt x="1941804" y="202565"/>
                </a:lnTo>
                <a:lnTo>
                  <a:pt x="1945474" y="201295"/>
                </a:lnTo>
                <a:lnTo>
                  <a:pt x="1949665" y="202565"/>
                </a:lnTo>
                <a:lnTo>
                  <a:pt x="1950847" y="202565"/>
                </a:lnTo>
                <a:lnTo>
                  <a:pt x="1950847" y="198755"/>
                </a:lnTo>
                <a:lnTo>
                  <a:pt x="1939645" y="198755"/>
                </a:lnTo>
                <a:lnTo>
                  <a:pt x="1939112" y="197485"/>
                </a:lnTo>
                <a:lnTo>
                  <a:pt x="1939645" y="197485"/>
                </a:lnTo>
                <a:lnTo>
                  <a:pt x="1941080" y="196215"/>
                </a:lnTo>
                <a:lnTo>
                  <a:pt x="1941868" y="196215"/>
                </a:lnTo>
                <a:lnTo>
                  <a:pt x="1943582" y="194945"/>
                </a:lnTo>
                <a:lnTo>
                  <a:pt x="1944484" y="194945"/>
                </a:lnTo>
                <a:lnTo>
                  <a:pt x="1946402" y="196215"/>
                </a:lnTo>
                <a:lnTo>
                  <a:pt x="1947532" y="196215"/>
                </a:lnTo>
                <a:lnTo>
                  <a:pt x="1950339" y="197485"/>
                </a:lnTo>
                <a:lnTo>
                  <a:pt x="1951774" y="196215"/>
                </a:lnTo>
                <a:lnTo>
                  <a:pt x="1954225" y="194945"/>
                </a:lnTo>
                <a:lnTo>
                  <a:pt x="1955368" y="194945"/>
                </a:lnTo>
                <a:lnTo>
                  <a:pt x="1958200" y="196215"/>
                </a:lnTo>
                <a:lnTo>
                  <a:pt x="1958835" y="197485"/>
                </a:lnTo>
                <a:lnTo>
                  <a:pt x="1974278" y="197485"/>
                </a:lnTo>
                <a:lnTo>
                  <a:pt x="1975688" y="196215"/>
                </a:lnTo>
                <a:lnTo>
                  <a:pt x="1978456" y="194945"/>
                </a:lnTo>
                <a:lnTo>
                  <a:pt x="1979942" y="194945"/>
                </a:lnTo>
                <a:lnTo>
                  <a:pt x="1982012" y="196215"/>
                </a:lnTo>
                <a:lnTo>
                  <a:pt x="1988502" y="196215"/>
                </a:lnTo>
                <a:lnTo>
                  <a:pt x="1990610" y="197485"/>
                </a:lnTo>
                <a:lnTo>
                  <a:pt x="1994065" y="197485"/>
                </a:lnTo>
                <a:lnTo>
                  <a:pt x="1994065" y="97155"/>
                </a:lnTo>
                <a:lnTo>
                  <a:pt x="1933854" y="97155"/>
                </a:lnTo>
                <a:lnTo>
                  <a:pt x="1933854" y="196215"/>
                </a:lnTo>
                <a:lnTo>
                  <a:pt x="1932787" y="197485"/>
                </a:lnTo>
                <a:lnTo>
                  <a:pt x="1931098" y="196215"/>
                </a:lnTo>
                <a:lnTo>
                  <a:pt x="1930387" y="196215"/>
                </a:lnTo>
                <a:lnTo>
                  <a:pt x="1930933" y="194945"/>
                </a:lnTo>
                <a:lnTo>
                  <a:pt x="1932736" y="194945"/>
                </a:lnTo>
                <a:lnTo>
                  <a:pt x="1933854" y="196215"/>
                </a:lnTo>
                <a:lnTo>
                  <a:pt x="1933854" y="97155"/>
                </a:lnTo>
                <a:lnTo>
                  <a:pt x="1926704" y="97155"/>
                </a:lnTo>
                <a:lnTo>
                  <a:pt x="1926704" y="196215"/>
                </a:lnTo>
                <a:lnTo>
                  <a:pt x="1926348" y="196215"/>
                </a:lnTo>
                <a:lnTo>
                  <a:pt x="1925383" y="197485"/>
                </a:lnTo>
                <a:lnTo>
                  <a:pt x="1924888" y="197485"/>
                </a:lnTo>
                <a:lnTo>
                  <a:pt x="1922462" y="198755"/>
                </a:lnTo>
                <a:lnTo>
                  <a:pt x="1911883" y="198755"/>
                </a:lnTo>
                <a:lnTo>
                  <a:pt x="1911883" y="202565"/>
                </a:lnTo>
                <a:lnTo>
                  <a:pt x="1911311" y="203835"/>
                </a:lnTo>
                <a:lnTo>
                  <a:pt x="1897113" y="203835"/>
                </a:lnTo>
                <a:lnTo>
                  <a:pt x="1894662" y="205105"/>
                </a:lnTo>
                <a:lnTo>
                  <a:pt x="1893722" y="205105"/>
                </a:lnTo>
                <a:lnTo>
                  <a:pt x="1891753" y="203835"/>
                </a:lnTo>
                <a:lnTo>
                  <a:pt x="1869846" y="203835"/>
                </a:lnTo>
                <a:lnTo>
                  <a:pt x="1868957" y="202565"/>
                </a:lnTo>
                <a:lnTo>
                  <a:pt x="1868957" y="201295"/>
                </a:lnTo>
                <a:lnTo>
                  <a:pt x="1871421" y="201295"/>
                </a:lnTo>
                <a:lnTo>
                  <a:pt x="1872843" y="202565"/>
                </a:lnTo>
                <a:lnTo>
                  <a:pt x="1883575" y="202565"/>
                </a:lnTo>
                <a:lnTo>
                  <a:pt x="1884400" y="201295"/>
                </a:lnTo>
                <a:lnTo>
                  <a:pt x="1886369" y="201295"/>
                </a:lnTo>
                <a:lnTo>
                  <a:pt x="1887486" y="200025"/>
                </a:lnTo>
                <a:lnTo>
                  <a:pt x="1889480" y="201295"/>
                </a:lnTo>
                <a:lnTo>
                  <a:pt x="1890280" y="202565"/>
                </a:lnTo>
                <a:lnTo>
                  <a:pt x="1891245" y="202565"/>
                </a:lnTo>
                <a:lnTo>
                  <a:pt x="1893074" y="201295"/>
                </a:lnTo>
                <a:lnTo>
                  <a:pt x="1894903" y="202565"/>
                </a:lnTo>
                <a:lnTo>
                  <a:pt x="1897976" y="202565"/>
                </a:lnTo>
                <a:lnTo>
                  <a:pt x="1899094" y="201295"/>
                </a:lnTo>
                <a:lnTo>
                  <a:pt x="1903450" y="201295"/>
                </a:lnTo>
                <a:lnTo>
                  <a:pt x="1904695" y="202565"/>
                </a:lnTo>
                <a:lnTo>
                  <a:pt x="1911883" y="202565"/>
                </a:lnTo>
                <a:lnTo>
                  <a:pt x="1911883" y="198755"/>
                </a:lnTo>
                <a:lnTo>
                  <a:pt x="1893506" y="198755"/>
                </a:lnTo>
                <a:lnTo>
                  <a:pt x="1892642" y="197485"/>
                </a:lnTo>
                <a:lnTo>
                  <a:pt x="1893138" y="196215"/>
                </a:lnTo>
                <a:lnTo>
                  <a:pt x="1898840" y="196215"/>
                </a:lnTo>
                <a:lnTo>
                  <a:pt x="1900605" y="194945"/>
                </a:lnTo>
                <a:lnTo>
                  <a:pt x="1901850" y="194945"/>
                </a:lnTo>
                <a:lnTo>
                  <a:pt x="1904936" y="196215"/>
                </a:lnTo>
                <a:lnTo>
                  <a:pt x="1906879" y="197485"/>
                </a:lnTo>
                <a:lnTo>
                  <a:pt x="1909445" y="196215"/>
                </a:lnTo>
                <a:lnTo>
                  <a:pt x="1910054" y="194945"/>
                </a:lnTo>
                <a:lnTo>
                  <a:pt x="1920582" y="194945"/>
                </a:lnTo>
                <a:lnTo>
                  <a:pt x="1921992" y="196215"/>
                </a:lnTo>
                <a:lnTo>
                  <a:pt x="1923376" y="196215"/>
                </a:lnTo>
                <a:lnTo>
                  <a:pt x="1925408" y="194945"/>
                </a:lnTo>
                <a:lnTo>
                  <a:pt x="1926107" y="194945"/>
                </a:lnTo>
                <a:lnTo>
                  <a:pt x="1926704" y="196215"/>
                </a:lnTo>
                <a:lnTo>
                  <a:pt x="1926704" y="97155"/>
                </a:lnTo>
                <a:lnTo>
                  <a:pt x="1925764" y="97155"/>
                </a:lnTo>
                <a:lnTo>
                  <a:pt x="1924329" y="95885"/>
                </a:lnTo>
                <a:lnTo>
                  <a:pt x="1921154" y="94615"/>
                </a:lnTo>
                <a:lnTo>
                  <a:pt x="1919325" y="95885"/>
                </a:lnTo>
                <a:lnTo>
                  <a:pt x="1917509" y="95885"/>
                </a:lnTo>
                <a:lnTo>
                  <a:pt x="1915312" y="97155"/>
                </a:lnTo>
                <a:lnTo>
                  <a:pt x="1909762" y="97155"/>
                </a:lnTo>
                <a:lnTo>
                  <a:pt x="1909762" y="164465"/>
                </a:lnTo>
                <a:lnTo>
                  <a:pt x="1909699" y="165735"/>
                </a:lnTo>
                <a:lnTo>
                  <a:pt x="1906181" y="165735"/>
                </a:lnTo>
                <a:lnTo>
                  <a:pt x="1906663" y="164465"/>
                </a:lnTo>
                <a:lnTo>
                  <a:pt x="1909762" y="164465"/>
                </a:lnTo>
                <a:lnTo>
                  <a:pt x="1909762" y="97155"/>
                </a:lnTo>
                <a:lnTo>
                  <a:pt x="1907971" y="97155"/>
                </a:lnTo>
                <a:lnTo>
                  <a:pt x="1906612" y="95885"/>
                </a:lnTo>
                <a:lnTo>
                  <a:pt x="1899335" y="95885"/>
                </a:lnTo>
                <a:lnTo>
                  <a:pt x="1899081" y="96113"/>
                </a:lnTo>
                <a:lnTo>
                  <a:pt x="1899081" y="161925"/>
                </a:lnTo>
                <a:lnTo>
                  <a:pt x="1896935" y="161925"/>
                </a:lnTo>
                <a:lnTo>
                  <a:pt x="1897316" y="160655"/>
                </a:lnTo>
                <a:lnTo>
                  <a:pt x="1898421" y="160655"/>
                </a:lnTo>
                <a:lnTo>
                  <a:pt x="1899081" y="161925"/>
                </a:lnTo>
                <a:lnTo>
                  <a:pt x="1899081" y="96113"/>
                </a:lnTo>
                <a:lnTo>
                  <a:pt x="1897913" y="97155"/>
                </a:lnTo>
                <a:lnTo>
                  <a:pt x="1890547" y="97155"/>
                </a:lnTo>
                <a:lnTo>
                  <a:pt x="1890547" y="197485"/>
                </a:lnTo>
                <a:lnTo>
                  <a:pt x="1890255" y="197485"/>
                </a:lnTo>
                <a:lnTo>
                  <a:pt x="1889252" y="198755"/>
                </a:lnTo>
                <a:lnTo>
                  <a:pt x="1877390" y="198755"/>
                </a:lnTo>
                <a:lnTo>
                  <a:pt x="1874926" y="197485"/>
                </a:lnTo>
                <a:lnTo>
                  <a:pt x="1874710" y="197485"/>
                </a:lnTo>
                <a:lnTo>
                  <a:pt x="1874583" y="196215"/>
                </a:lnTo>
                <a:lnTo>
                  <a:pt x="1874774" y="196215"/>
                </a:lnTo>
                <a:lnTo>
                  <a:pt x="1876056" y="194945"/>
                </a:lnTo>
                <a:lnTo>
                  <a:pt x="1880209" y="194945"/>
                </a:lnTo>
                <a:lnTo>
                  <a:pt x="1882635" y="196215"/>
                </a:lnTo>
                <a:lnTo>
                  <a:pt x="1883727" y="197485"/>
                </a:lnTo>
                <a:lnTo>
                  <a:pt x="1885683" y="196215"/>
                </a:lnTo>
                <a:lnTo>
                  <a:pt x="1890280" y="196215"/>
                </a:lnTo>
                <a:lnTo>
                  <a:pt x="1890547" y="197485"/>
                </a:lnTo>
                <a:lnTo>
                  <a:pt x="1890547" y="97155"/>
                </a:lnTo>
                <a:lnTo>
                  <a:pt x="1879003" y="97155"/>
                </a:lnTo>
                <a:lnTo>
                  <a:pt x="1875929" y="95885"/>
                </a:lnTo>
                <a:lnTo>
                  <a:pt x="1871268" y="95885"/>
                </a:lnTo>
                <a:lnTo>
                  <a:pt x="1871268" y="197485"/>
                </a:lnTo>
                <a:lnTo>
                  <a:pt x="1870748" y="198755"/>
                </a:lnTo>
                <a:lnTo>
                  <a:pt x="1870392" y="198755"/>
                </a:lnTo>
                <a:lnTo>
                  <a:pt x="1869859" y="197485"/>
                </a:lnTo>
                <a:lnTo>
                  <a:pt x="1871268" y="197485"/>
                </a:lnTo>
                <a:lnTo>
                  <a:pt x="1871268" y="95885"/>
                </a:lnTo>
                <a:lnTo>
                  <a:pt x="1864296" y="95885"/>
                </a:lnTo>
                <a:lnTo>
                  <a:pt x="1863674" y="95796"/>
                </a:lnTo>
                <a:lnTo>
                  <a:pt x="1863674" y="201295"/>
                </a:lnTo>
                <a:lnTo>
                  <a:pt x="1863445" y="201295"/>
                </a:lnTo>
                <a:lnTo>
                  <a:pt x="1862569" y="202565"/>
                </a:lnTo>
                <a:lnTo>
                  <a:pt x="1861439" y="202565"/>
                </a:lnTo>
                <a:lnTo>
                  <a:pt x="1861515" y="201295"/>
                </a:lnTo>
                <a:lnTo>
                  <a:pt x="1861870" y="201295"/>
                </a:lnTo>
                <a:lnTo>
                  <a:pt x="1863115" y="200025"/>
                </a:lnTo>
                <a:lnTo>
                  <a:pt x="1863674" y="201295"/>
                </a:lnTo>
                <a:lnTo>
                  <a:pt x="1863674" y="95796"/>
                </a:lnTo>
                <a:lnTo>
                  <a:pt x="1860702" y="95313"/>
                </a:lnTo>
                <a:lnTo>
                  <a:pt x="1860702" y="202565"/>
                </a:lnTo>
                <a:lnTo>
                  <a:pt x="1860181" y="203835"/>
                </a:lnTo>
                <a:lnTo>
                  <a:pt x="1843887" y="203835"/>
                </a:lnTo>
                <a:lnTo>
                  <a:pt x="1842528" y="202565"/>
                </a:lnTo>
                <a:lnTo>
                  <a:pt x="1839709" y="202565"/>
                </a:lnTo>
                <a:lnTo>
                  <a:pt x="1839760" y="201295"/>
                </a:lnTo>
                <a:lnTo>
                  <a:pt x="1840115" y="201295"/>
                </a:lnTo>
                <a:lnTo>
                  <a:pt x="1841995" y="200025"/>
                </a:lnTo>
                <a:lnTo>
                  <a:pt x="1843239" y="200025"/>
                </a:lnTo>
                <a:lnTo>
                  <a:pt x="1845995" y="201295"/>
                </a:lnTo>
                <a:lnTo>
                  <a:pt x="1847761" y="202565"/>
                </a:lnTo>
                <a:lnTo>
                  <a:pt x="1860702" y="202565"/>
                </a:lnTo>
                <a:lnTo>
                  <a:pt x="1860702" y="95313"/>
                </a:lnTo>
                <a:lnTo>
                  <a:pt x="1856371" y="94615"/>
                </a:lnTo>
                <a:lnTo>
                  <a:pt x="1853615" y="94615"/>
                </a:lnTo>
                <a:lnTo>
                  <a:pt x="1851520" y="96735"/>
                </a:lnTo>
                <a:lnTo>
                  <a:pt x="1851520" y="197485"/>
                </a:lnTo>
                <a:lnTo>
                  <a:pt x="1851113" y="198755"/>
                </a:lnTo>
                <a:lnTo>
                  <a:pt x="1850555" y="198755"/>
                </a:lnTo>
                <a:lnTo>
                  <a:pt x="1849691" y="197485"/>
                </a:lnTo>
                <a:lnTo>
                  <a:pt x="1851520" y="197485"/>
                </a:lnTo>
                <a:lnTo>
                  <a:pt x="1851520" y="96735"/>
                </a:lnTo>
                <a:lnTo>
                  <a:pt x="1851101" y="97155"/>
                </a:lnTo>
                <a:lnTo>
                  <a:pt x="1846846" y="97155"/>
                </a:lnTo>
                <a:lnTo>
                  <a:pt x="1846148" y="96875"/>
                </a:lnTo>
                <a:lnTo>
                  <a:pt x="1846148" y="196215"/>
                </a:lnTo>
                <a:lnTo>
                  <a:pt x="1845373" y="196215"/>
                </a:lnTo>
                <a:lnTo>
                  <a:pt x="1843532" y="197485"/>
                </a:lnTo>
                <a:lnTo>
                  <a:pt x="1839645" y="197485"/>
                </a:lnTo>
                <a:lnTo>
                  <a:pt x="1839569" y="196215"/>
                </a:lnTo>
                <a:lnTo>
                  <a:pt x="1840318" y="196215"/>
                </a:lnTo>
                <a:lnTo>
                  <a:pt x="1841677" y="194945"/>
                </a:lnTo>
                <a:lnTo>
                  <a:pt x="1845195" y="194945"/>
                </a:lnTo>
                <a:lnTo>
                  <a:pt x="1846148" y="196215"/>
                </a:lnTo>
                <a:lnTo>
                  <a:pt x="1846148" y="96875"/>
                </a:lnTo>
                <a:lnTo>
                  <a:pt x="1843709" y="95885"/>
                </a:lnTo>
                <a:lnTo>
                  <a:pt x="1833219" y="95885"/>
                </a:lnTo>
                <a:lnTo>
                  <a:pt x="1833219" y="165735"/>
                </a:lnTo>
                <a:lnTo>
                  <a:pt x="1831187" y="165735"/>
                </a:lnTo>
                <a:lnTo>
                  <a:pt x="1830959" y="164465"/>
                </a:lnTo>
                <a:lnTo>
                  <a:pt x="1832902" y="164465"/>
                </a:lnTo>
                <a:lnTo>
                  <a:pt x="1833219" y="165735"/>
                </a:lnTo>
                <a:lnTo>
                  <a:pt x="1833219" y="95885"/>
                </a:lnTo>
                <a:lnTo>
                  <a:pt x="1828038" y="95885"/>
                </a:lnTo>
                <a:lnTo>
                  <a:pt x="1828038" y="201295"/>
                </a:lnTo>
                <a:lnTo>
                  <a:pt x="1827923" y="202565"/>
                </a:lnTo>
                <a:lnTo>
                  <a:pt x="1827542" y="203835"/>
                </a:lnTo>
                <a:lnTo>
                  <a:pt x="1822107" y="203835"/>
                </a:lnTo>
                <a:lnTo>
                  <a:pt x="1821103" y="202565"/>
                </a:lnTo>
                <a:lnTo>
                  <a:pt x="1820329" y="202565"/>
                </a:lnTo>
                <a:lnTo>
                  <a:pt x="1819871" y="201295"/>
                </a:lnTo>
                <a:lnTo>
                  <a:pt x="1820341" y="201295"/>
                </a:lnTo>
                <a:lnTo>
                  <a:pt x="1820926" y="200025"/>
                </a:lnTo>
                <a:lnTo>
                  <a:pt x="1822069" y="201295"/>
                </a:lnTo>
                <a:lnTo>
                  <a:pt x="1822627" y="201295"/>
                </a:lnTo>
                <a:lnTo>
                  <a:pt x="1824266" y="202565"/>
                </a:lnTo>
                <a:lnTo>
                  <a:pt x="1825358" y="201295"/>
                </a:lnTo>
                <a:lnTo>
                  <a:pt x="1828038" y="201295"/>
                </a:lnTo>
                <a:lnTo>
                  <a:pt x="1828038" y="95885"/>
                </a:lnTo>
                <a:lnTo>
                  <a:pt x="1811426" y="95885"/>
                </a:lnTo>
                <a:lnTo>
                  <a:pt x="1809178" y="95643"/>
                </a:lnTo>
                <a:lnTo>
                  <a:pt x="1809178" y="201295"/>
                </a:lnTo>
                <a:lnTo>
                  <a:pt x="1807222" y="201295"/>
                </a:lnTo>
                <a:lnTo>
                  <a:pt x="1806346" y="202565"/>
                </a:lnTo>
                <a:lnTo>
                  <a:pt x="1804225" y="202565"/>
                </a:lnTo>
                <a:lnTo>
                  <a:pt x="1803628" y="201295"/>
                </a:lnTo>
                <a:lnTo>
                  <a:pt x="1804682" y="200025"/>
                </a:lnTo>
                <a:lnTo>
                  <a:pt x="1808683" y="200025"/>
                </a:lnTo>
                <a:lnTo>
                  <a:pt x="1809178" y="201295"/>
                </a:lnTo>
                <a:lnTo>
                  <a:pt x="1809178" y="95643"/>
                </a:lnTo>
                <a:lnTo>
                  <a:pt x="1799831" y="94615"/>
                </a:lnTo>
                <a:lnTo>
                  <a:pt x="1796389" y="94615"/>
                </a:lnTo>
                <a:lnTo>
                  <a:pt x="1796389" y="196215"/>
                </a:lnTo>
                <a:lnTo>
                  <a:pt x="1788541" y="196215"/>
                </a:lnTo>
                <a:lnTo>
                  <a:pt x="1788541" y="201295"/>
                </a:lnTo>
                <a:lnTo>
                  <a:pt x="1786991" y="202565"/>
                </a:lnTo>
                <a:lnTo>
                  <a:pt x="1780717" y="202565"/>
                </a:lnTo>
                <a:lnTo>
                  <a:pt x="1776755" y="201295"/>
                </a:lnTo>
                <a:lnTo>
                  <a:pt x="1773402" y="202565"/>
                </a:lnTo>
                <a:lnTo>
                  <a:pt x="1769262" y="201295"/>
                </a:lnTo>
                <a:lnTo>
                  <a:pt x="1769402" y="201295"/>
                </a:lnTo>
                <a:lnTo>
                  <a:pt x="1769732" y="200025"/>
                </a:lnTo>
                <a:lnTo>
                  <a:pt x="1785200" y="200025"/>
                </a:lnTo>
                <a:lnTo>
                  <a:pt x="1788502" y="201295"/>
                </a:lnTo>
                <a:lnTo>
                  <a:pt x="1788541" y="196215"/>
                </a:lnTo>
                <a:lnTo>
                  <a:pt x="1778101" y="196215"/>
                </a:lnTo>
                <a:lnTo>
                  <a:pt x="1778406" y="194945"/>
                </a:lnTo>
                <a:lnTo>
                  <a:pt x="1785327" y="194945"/>
                </a:lnTo>
                <a:lnTo>
                  <a:pt x="1787245" y="193675"/>
                </a:lnTo>
                <a:lnTo>
                  <a:pt x="1795119" y="193675"/>
                </a:lnTo>
                <a:lnTo>
                  <a:pt x="1795792" y="194945"/>
                </a:lnTo>
                <a:lnTo>
                  <a:pt x="1796389" y="196215"/>
                </a:lnTo>
                <a:lnTo>
                  <a:pt x="1796389" y="94615"/>
                </a:lnTo>
                <a:lnTo>
                  <a:pt x="1790674" y="94615"/>
                </a:lnTo>
                <a:lnTo>
                  <a:pt x="1789480" y="95885"/>
                </a:lnTo>
                <a:lnTo>
                  <a:pt x="1785264" y="95885"/>
                </a:lnTo>
                <a:lnTo>
                  <a:pt x="1783829" y="94615"/>
                </a:lnTo>
                <a:lnTo>
                  <a:pt x="1777682" y="95885"/>
                </a:lnTo>
                <a:lnTo>
                  <a:pt x="1773110" y="94615"/>
                </a:lnTo>
                <a:lnTo>
                  <a:pt x="1759546" y="94615"/>
                </a:lnTo>
                <a:lnTo>
                  <a:pt x="1759546" y="196215"/>
                </a:lnTo>
                <a:lnTo>
                  <a:pt x="1757743" y="196215"/>
                </a:lnTo>
                <a:lnTo>
                  <a:pt x="1757743" y="201295"/>
                </a:lnTo>
                <a:lnTo>
                  <a:pt x="1744865" y="201295"/>
                </a:lnTo>
                <a:lnTo>
                  <a:pt x="1737601" y="202565"/>
                </a:lnTo>
                <a:lnTo>
                  <a:pt x="1736394" y="202565"/>
                </a:lnTo>
                <a:lnTo>
                  <a:pt x="1735937" y="201295"/>
                </a:lnTo>
                <a:lnTo>
                  <a:pt x="1732775" y="201295"/>
                </a:lnTo>
                <a:lnTo>
                  <a:pt x="1733080" y="200025"/>
                </a:lnTo>
                <a:lnTo>
                  <a:pt x="1749082" y="200025"/>
                </a:lnTo>
                <a:lnTo>
                  <a:pt x="1757743" y="201295"/>
                </a:lnTo>
                <a:lnTo>
                  <a:pt x="1757743" y="196215"/>
                </a:lnTo>
                <a:lnTo>
                  <a:pt x="1753870" y="196215"/>
                </a:lnTo>
                <a:lnTo>
                  <a:pt x="1752028" y="194945"/>
                </a:lnTo>
                <a:lnTo>
                  <a:pt x="1750123" y="194945"/>
                </a:lnTo>
                <a:lnTo>
                  <a:pt x="1750834" y="193675"/>
                </a:lnTo>
                <a:lnTo>
                  <a:pt x="1753565" y="193675"/>
                </a:lnTo>
                <a:lnTo>
                  <a:pt x="1755914" y="194945"/>
                </a:lnTo>
                <a:lnTo>
                  <a:pt x="1757616" y="194945"/>
                </a:lnTo>
                <a:lnTo>
                  <a:pt x="1759546" y="196215"/>
                </a:lnTo>
                <a:lnTo>
                  <a:pt x="1759546" y="94615"/>
                </a:lnTo>
                <a:lnTo>
                  <a:pt x="1749691" y="94615"/>
                </a:lnTo>
                <a:lnTo>
                  <a:pt x="1749691" y="194945"/>
                </a:lnTo>
                <a:lnTo>
                  <a:pt x="1749501" y="196215"/>
                </a:lnTo>
                <a:lnTo>
                  <a:pt x="1741068" y="196215"/>
                </a:lnTo>
                <a:lnTo>
                  <a:pt x="1740827" y="194945"/>
                </a:lnTo>
                <a:lnTo>
                  <a:pt x="1741208" y="194945"/>
                </a:lnTo>
                <a:lnTo>
                  <a:pt x="1741855" y="193675"/>
                </a:lnTo>
                <a:lnTo>
                  <a:pt x="1743329" y="193675"/>
                </a:lnTo>
                <a:lnTo>
                  <a:pt x="1745081" y="194945"/>
                </a:lnTo>
                <a:lnTo>
                  <a:pt x="1749691" y="194945"/>
                </a:lnTo>
                <a:lnTo>
                  <a:pt x="1749691" y="94615"/>
                </a:lnTo>
                <a:lnTo>
                  <a:pt x="1737893" y="94615"/>
                </a:lnTo>
                <a:lnTo>
                  <a:pt x="1737893" y="196215"/>
                </a:lnTo>
                <a:lnTo>
                  <a:pt x="1733410" y="196215"/>
                </a:lnTo>
                <a:lnTo>
                  <a:pt x="1733283" y="194945"/>
                </a:lnTo>
                <a:lnTo>
                  <a:pt x="1737537" y="194945"/>
                </a:lnTo>
                <a:lnTo>
                  <a:pt x="1737893" y="196215"/>
                </a:lnTo>
                <a:lnTo>
                  <a:pt x="1737893" y="94615"/>
                </a:lnTo>
                <a:lnTo>
                  <a:pt x="1733130" y="94615"/>
                </a:lnTo>
                <a:lnTo>
                  <a:pt x="1733130" y="194945"/>
                </a:lnTo>
                <a:lnTo>
                  <a:pt x="1730222" y="194945"/>
                </a:lnTo>
                <a:lnTo>
                  <a:pt x="1730565" y="193675"/>
                </a:lnTo>
                <a:lnTo>
                  <a:pt x="1732838" y="193675"/>
                </a:lnTo>
                <a:lnTo>
                  <a:pt x="1733130" y="194945"/>
                </a:lnTo>
                <a:lnTo>
                  <a:pt x="1733130" y="94615"/>
                </a:lnTo>
                <a:lnTo>
                  <a:pt x="1728165" y="94615"/>
                </a:lnTo>
                <a:lnTo>
                  <a:pt x="1728165" y="201295"/>
                </a:lnTo>
                <a:lnTo>
                  <a:pt x="1715960" y="201295"/>
                </a:lnTo>
                <a:lnTo>
                  <a:pt x="1716354" y="200025"/>
                </a:lnTo>
                <a:lnTo>
                  <a:pt x="1727606" y="200025"/>
                </a:lnTo>
                <a:lnTo>
                  <a:pt x="1728165" y="201295"/>
                </a:lnTo>
                <a:lnTo>
                  <a:pt x="1728165" y="94615"/>
                </a:lnTo>
                <a:lnTo>
                  <a:pt x="1725002" y="94615"/>
                </a:lnTo>
                <a:lnTo>
                  <a:pt x="1725002" y="194945"/>
                </a:lnTo>
                <a:lnTo>
                  <a:pt x="1714627" y="194945"/>
                </a:lnTo>
                <a:lnTo>
                  <a:pt x="1712125" y="196215"/>
                </a:lnTo>
                <a:lnTo>
                  <a:pt x="1711528" y="196215"/>
                </a:lnTo>
                <a:lnTo>
                  <a:pt x="1708924" y="194945"/>
                </a:lnTo>
                <a:lnTo>
                  <a:pt x="1706854" y="194945"/>
                </a:lnTo>
                <a:lnTo>
                  <a:pt x="1704200" y="196215"/>
                </a:lnTo>
                <a:lnTo>
                  <a:pt x="1701088" y="196215"/>
                </a:lnTo>
                <a:lnTo>
                  <a:pt x="1701088" y="201295"/>
                </a:lnTo>
                <a:lnTo>
                  <a:pt x="1699882" y="201295"/>
                </a:lnTo>
                <a:lnTo>
                  <a:pt x="1700542" y="200025"/>
                </a:lnTo>
                <a:lnTo>
                  <a:pt x="1701088" y="201295"/>
                </a:lnTo>
                <a:lnTo>
                  <a:pt x="1701088" y="196215"/>
                </a:lnTo>
                <a:lnTo>
                  <a:pt x="1700098" y="196215"/>
                </a:lnTo>
                <a:lnTo>
                  <a:pt x="1696669" y="194945"/>
                </a:lnTo>
                <a:lnTo>
                  <a:pt x="1694688" y="194945"/>
                </a:lnTo>
                <a:lnTo>
                  <a:pt x="1691830" y="196215"/>
                </a:lnTo>
                <a:lnTo>
                  <a:pt x="1689214" y="196215"/>
                </a:lnTo>
                <a:lnTo>
                  <a:pt x="1688426" y="194945"/>
                </a:lnTo>
                <a:lnTo>
                  <a:pt x="1686521" y="194945"/>
                </a:lnTo>
                <a:lnTo>
                  <a:pt x="1686585" y="193675"/>
                </a:lnTo>
                <a:lnTo>
                  <a:pt x="1724837" y="193675"/>
                </a:lnTo>
                <a:lnTo>
                  <a:pt x="1725002" y="194945"/>
                </a:lnTo>
                <a:lnTo>
                  <a:pt x="1725002" y="94615"/>
                </a:lnTo>
                <a:lnTo>
                  <a:pt x="1721726" y="94615"/>
                </a:lnTo>
                <a:lnTo>
                  <a:pt x="1721167" y="93345"/>
                </a:lnTo>
                <a:lnTo>
                  <a:pt x="1714131" y="93345"/>
                </a:lnTo>
                <a:lnTo>
                  <a:pt x="1714131" y="103505"/>
                </a:lnTo>
                <a:lnTo>
                  <a:pt x="1708416" y="103505"/>
                </a:lnTo>
                <a:lnTo>
                  <a:pt x="1708683" y="102235"/>
                </a:lnTo>
                <a:lnTo>
                  <a:pt x="1713674" y="102235"/>
                </a:lnTo>
                <a:lnTo>
                  <a:pt x="1714131" y="103505"/>
                </a:lnTo>
                <a:lnTo>
                  <a:pt x="1714131" y="93345"/>
                </a:lnTo>
                <a:lnTo>
                  <a:pt x="1713903" y="93345"/>
                </a:lnTo>
                <a:lnTo>
                  <a:pt x="1710283" y="94615"/>
                </a:lnTo>
                <a:lnTo>
                  <a:pt x="1695538" y="94615"/>
                </a:lnTo>
                <a:lnTo>
                  <a:pt x="1693011" y="93345"/>
                </a:lnTo>
                <a:lnTo>
                  <a:pt x="1691513" y="93345"/>
                </a:lnTo>
                <a:lnTo>
                  <a:pt x="1688668" y="94615"/>
                </a:lnTo>
                <a:lnTo>
                  <a:pt x="1681251" y="94615"/>
                </a:lnTo>
                <a:lnTo>
                  <a:pt x="1681251" y="194945"/>
                </a:lnTo>
                <a:lnTo>
                  <a:pt x="1679244" y="194945"/>
                </a:lnTo>
                <a:lnTo>
                  <a:pt x="1679244" y="201295"/>
                </a:lnTo>
                <a:lnTo>
                  <a:pt x="1678863" y="201295"/>
                </a:lnTo>
                <a:lnTo>
                  <a:pt x="1675155" y="202565"/>
                </a:lnTo>
                <a:lnTo>
                  <a:pt x="1672145" y="201295"/>
                </a:lnTo>
                <a:lnTo>
                  <a:pt x="1668208" y="201295"/>
                </a:lnTo>
                <a:lnTo>
                  <a:pt x="1668589" y="200025"/>
                </a:lnTo>
                <a:lnTo>
                  <a:pt x="1678952" y="200025"/>
                </a:lnTo>
                <a:lnTo>
                  <a:pt x="1679244" y="201295"/>
                </a:lnTo>
                <a:lnTo>
                  <a:pt x="1679244" y="194945"/>
                </a:lnTo>
                <a:lnTo>
                  <a:pt x="1670011" y="194945"/>
                </a:lnTo>
                <a:lnTo>
                  <a:pt x="1670240" y="193675"/>
                </a:lnTo>
                <a:lnTo>
                  <a:pt x="1680997" y="193675"/>
                </a:lnTo>
                <a:lnTo>
                  <a:pt x="1681251" y="194945"/>
                </a:lnTo>
                <a:lnTo>
                  <a:pt x="1681251" y="94615"/>
                </a:lnTo>
                <a:lnTo>
                  <a:pt x="1673225" y="94615"/>
                </a:lnTo>
                <a:lnTo>
                  <a:pt x="1671662" y="93433"/>
                </a:lnTo>
                <a:lnTo>
                  <a:pt x="1671662" y="163195"/>
                </a:lnTo>
                <a:lnTo>
                  <a:pt x="1671142" y="164465"/>
                </a:lnTo>
                <a:lnTo>
                  <a:pt x="1670799" y="164465"/>
                </a:lnTo>
                <a:lnTo>
                  <a:pt x="1670278" y="163195"/>
                </a:lnTo>
                <a:lnTo>
                  <a:pt x="1671662" y="163195"/>
                </a:lnTo>
                <a:lnTo>
                  <a:pt x="1671662" y="93433"/>
                </a:lnTo>
                <a:lnTo>
                  <a:pt x="1664766" y="93345"/>
                </a:lnTo>
                <a:lnTo>
                  <a:pt x="1664766" y="194945"/>
                </a:lnTo>
                <a:lnTo>
                  <a:pt x="1660956" y="194945"/>
                </a:lnTo>
                <a:lnTo>
                  <a:pt x="1660753" y="193675"/>
                </a:lnTo>
                <a:lnTo>
                  <a:pt x="1664550" y="193675"/>
                </a:lnTo>
                <a:lnTo>
                  <a:pt x="1664766" y="194945"/>
                </a:lnTo>
                <a:lnTo>
                  <a:pt x="1664766" y="93345"/>
                </a:lnTo>
                <a:lnTo>
                  <a:pt x="1657362" y="93345"/>
                </a:lnTo>
                <a:lnTo>
                  <a:pt x="1657362" y="193675"/>
                </a:lnTo>
                <a:lnTo>
                  <a:pt x="1657146" y="194945"/>
                </a:lnTo>
                <a:lnTo>
                  <a:pt x="1652054" y="194945"/>
                </a:lnTo>
                <a:lnTo>
                  <a:pt x="1652054" y="198755"/>
                </a:lnTo>
                <a:lnTo>
                  <a:pt x="1651914" y="200025"/>
                </a:lnTo>
                <a:lnTo>
                  <a:pt x="1651520" y="200025"/>
                </a:lnTo>
                <a:lnTo>
                  <a:pt x="1650403" y="201295"/>
                </a:lnTo>
                <a:lnTo>
                  <a:pt x="1649387" y="201295"/>
                </a:lnTo>
                <a:lnTo>
                  <a:pt x="1649437" y="200025"/>
                </a:lnTo>
                <a:lnTo>
                  <a:pt x="1649603" y="200025"/>
                </a:lnTo>
                <a:lnTo>
                  <a:pt x="1650504" y="198755"/>
                </a:lnTo>
                <a:lnTo>
                  <a:pt x="1652054" y="198755"/>
                </a:lnTo>
                <a:lnTo>
                  <a:pt x="1652054" y="194945"/>
                </a:lnTo>
                <a:lnTo>
                  <a:pt x="1642783" y="194945"/>
                </a:lnTo>
                <a:lnTo>
                  <a:pt x="1642783" y="200025"/>
                </a:lnTo>
                <a:lnTo>
                  <a:pt x="1640586" y="200025"/>
                </a:lnTo>
                <a:lnTo>
                  <a:pt x="1640941" y="198755"/>
                </a:lnTo>
                <a:lnTo>
                  <a:pt x="1642110" y="198755"/>
                </a:lnTo>
                <a:lnTo>
                  <a:pt x="1642783" y="200025"/>
                </a:lnTo>
                <a:lnTo>
                  <a:pt x="1642783" y="194945"/>
                </a:lnTo>
                <a:lnTo>
                  <a:pt x="1633601" y="194945"/>
                </a:lnTo>
                <a:lnTo>
                  <a:pt x="1633601" y="200025"/>
                </a:lnTo>
                <a:lnTo>
                  <a:pt x="1629587" y="200025"/>
                </a:lnTo>
                <a:lnTo>
                  <a:pt x="1630070" y="198755"/>
                </a:lnTo>
                <a:lnTo>
                  <a:pt x="1633220" y="198755"/>
                </a:lnTo>
                <a:lnTo>
                  <a:pt x="1633601" y="200025"/>
                </a:lnTo>
                <a:lnTo>
                  <a:pt x="1633601" y="194945"/>
                </a:lnTo>
                <a:lnTo>
                  <a:pt x="1628000" y="194945"/>
                </a:lnTo>
                <a:lnTo>
                  <a:pt x="1628000" y="212725"/>
                </a:lnTo>
                <a:lnTo>
                  <a:pt x="1627784" y="213995"/>
                </a:lnTo>
                <a:lnTo>
                  <a:pt x="1618932" y="213995"/>
                </a:lnTo>
                <a:lnTo>
                  <a:pt x="1618932" y="263525"/>
                </a:lnTo>
                <a:lnTo>
                  <a:pt x="1595005" y="263525"/>
                </a:lnTo>
                <a:lnTo>
                  <a:pt x="1595310" y="262255"/>
                </a:lnTo>
                <a:lnTo>
                  <a:pt x="1618449" y="262255"/>
                </a:lnTo>
                <a:lnTo>
                  <a:pt x="1618932" y="263525"/>
                </a:lnTo>
                <a:lnTo>
                  <a:pt x="1618932" y="213995"/>
                </a:lnTo>
                <a:lnTo>
                  <a:pt x="1611401" y="213995"/>
                </a:lnTo>
                <a:lnTo>
                  <a:pt x="1609826" y="215265"/>
                </a:lnTo>
                <a:lnTo>
                  <a:pt x="1609407" y="215265"/>
                </a:lnTo>
                <a:lnTo>
                  <a:pt x="1609013" y="213995"/>
                </a:lnTo>
                <a:lnTo>
                  <a:pt x="1609801" y="212725"/>
                </a:lnTo>
                <a:lnTo>
                  <a:pt x="1628000" y="212725"/>
                </a:lnTo>
                <a:lnTo>
                  <a:pt x="1628000" y="194945"/>
                </a:lnTo>
                <a:lnTo>
                  <a:pt x="1624444" y="194945"/>
                </a:lnTo>
                <a:lnTo>
                  <a:pt x="1624444" y="200025"/>
                </a:lnTo>
                <a:lnTo>
                  <a:pt x="1616925" y="200025"/>
                </a:lnTo>
                <a:lnTo>
                  <a:pt x="1617306" y="198755"/>
                </a:lnTo>
                <a:lnTo>
                  <a:pt x="1624126" y="198755"/>
                </a:lnTo>
                <a:lnTo>
                  <a:pt x="1624444" y="200025"/>
                </a:lnTo>
                <a:lnTo>
                  <a:pt x="1624444" y="194945"/>
                </a:lnTo>
                <a:lnTo>
                  <a:pt x="1606080" y="194945"/>
                </a:lnTo>
                <a:lnTo>
                  <a:pt x="1606080" y="213995"/>
                </a:lnTo>
                <a:lnTo>
                  <a:pt x="1605318" y="213995"/>
                </a:lnTo>
                <a:lnTo>
                  <a:pt x="1604848" y="215265"/>
                </a:lnTo>
                <a:lnTo>
                  <a:pt x="1600098" y="215265"/>
                </a:lnTo>
                <a:lnTo>
                  <a:pt x="1596923" y="213995"/>
                </a:lnTo>
                <a:lnTo>
                  <a:pt x="1582902" y="213995"/>
                </a:lnTo>
                <a:lnTo>
                  <a:pt x="1582902" y="263525"/>
                </a:lnTo>
                <a:lnTo>
                  <a:pt x="1582699" y="264795"/>
                </a:lnTo>
                <a:lnTo>
                  <a:pt x="1580235" y="264795"/>
                </a:lnTo>
                <a:lnTo>
                  <a:pt x="1578800" y="263525"/>
                </a:lnTo>
                <a:lnTo>
                  <a:pt x="1569872" y="263525"/>
                </a:lnTo>
                <a:lnTo>
                  <a:pt x="1569872" y="273685"/>
                </a:lnTo>
                <a:lnTo>
                  <a:pt x="1567484" y="273685"/>
                </a:lnTo>
                <a:lnTo>
                  <a:pt x="1567992" y="272415"/>
                </a:lnTo>
                <a:lnTo>
                  <a:pt x="1568500" y="272415"/>
                </a:lnTo>
                <a:lnTo>
                  <a:pt x="1569872" y="273685"/>
                </a:lnTo>
                <a:lnTo>
                  <a:pt x="1569872" y="263525"/>
                </a:lnTo>
                <a:lnTo>
                  <a:pt x="1567243" y="263525"/>
                </a:lnTo>
                <a:lnTo>
                  <a:pt x="1565668" y="262255"/>
                </a:lnTo>
                <a:lnTo>
                  <a:pt x="1564525" y="262255"/>
                </a:lnTo>
                <a:lnTo>
                  <a:pt x="1564525" y="272415"/>
                </a:lnTo>
                <a:lnTo>
                  <a:pt x="1564373" y="273685"/>
                </a:lnTo>
                <a:lnTo>
                  <a:pt x="1562061" y="274955"/>
                </a:lnTo>
                <a:lnTo>
                  <a:pt x="1560360" y="274955"/>
                </a:lnTo>
                <a:lnTo>
                  <a:pt x="1557959" y="273685"/>
                </a:lnTo>
                <a:lnTo>
                  <a:pt x="1557769" y="272415"/>
                </a:lnTo>
                <a:lnTo>
                  <a:pt x="1558099" y="272415"/>
                </a:lnTo>
                <a:lnTo>
                  <a:pt x="1558340" y="271145"/>
                </a:lnTo>
                <a:lnTo>
                  <a:pt x="1563928" y="271145"/>
                </a:lnTo>
                <a:lnTo>
                  <a:pt x="1564195" y="272415"/>
                </a:lnTo>
                <a:lnTo>
                  <a:pt x="1564525" y="272415"/>
                </a:lnTo>
                <a:lnTo>
                  <a:pt x="1564525" y="262255"/>
                </a:lnTo>
                <a:lnTo>
                  <a:pt x="1563039" y="262255"/>
                </a:lnTo>
                <a:lnTo>
                  <a:pt x="1563573" y="260985"/>
                </a:lnTo>
                <a:lnTo>
                  <a:pt x="1566875" y="260985"/>
                </a:lnTo>
                <a:lnTo>
                  <a:pt x="1569364" y="262255"/>
                </a:lnTo>
                <a:lnTo>
                  <a:pt x="1580807" y="262255"/>
                </a:lnTo>
                <a:lnTo>
                  <a:pt x="1582610" y="263525"/>
                </a:lnTo>
                <a:lnTo>
                  <a:pt x="1582902" y="263525"/>
                </a:lnTo>
                <a:lnTo>
                  <a:pt x="1582902" y="213995"/>
                </a:lnTo>
                <a:lnTo>
                  <a:pt x="1562963" y="213995"/>
                </a:lnTo>
                <a:lnTo>
                  <a:pt x="1562963" y="262255"/>
                </a:lnTo>
                <a:lnTo>
                  <a:pt x="1562417" y="263525"/>
                </a:lnTo>
                <a:lnTo>
                  <a:pt x="1559864" y="263525"/>
                </a:lnTo>
                <a:lnTo>
                  <a:pt x="1559369" y="262255"/>
                </a:lnTo>
                <a:lnTo>
                  <a:pt x="1562963" y="262255"/>
                </a:lnTo>
                <a:lnTo>
                  <a:pt x="1562963" y="213995"/>
                </a:lnTo>
                <a:lnTo>
                  <a:pt x="1560461" y="213995"/>
                </a:lnTo>
                <a:lnTo>
                  <a:pt x="1559280" y="214655"/>
                </a:lnTo>
                <a:lnTo>
                  <a:pt x="1559280" y="262255"/>
                </a:lnTo>
                <a:lnTo>
                  <a:pt x="1557007" y="262255"/>
                </a:lnTo>
                <a:lnTo>
                  <a:pt x="1554632" y="263525"/>
                </a:lnTo>
                <a:lnTo>
                  <a:pt x="1549857" y="263525"/>
                </a:lnTo>
                <a:lnTo>
                  <a:pt x="1548066" y="264795"/>
                </a:lnTo>
                <a:lnTo>
                  <a:pt x="1547660" y="264541"/>
                </a:lnTo>
                <a:lnTo>
                  <a:pt x="1547660" y="272415"/>
                </a:lnTo>
                <a:lnTo>
                  <a:pt x="1545920" y="272415"/>
                </a:lnTo>
                <a:lnTo>
                  <a:pt x="1544408" y="273685"/>
                </a:lnTo>
                <a:lnTo>
                  <a:pt x="1516329" y="273685"/>
                </a:lnTo>
                <a:lnTo>
                  <a:pt x="1515503" y="272415"/>
                </a:lnTo>
                <a:lnTo>
                  <a:pt x="1515910" y="272415"/>
                </a:lnTo>
                <a:lnTo>
                  <a:pt x="1515986" y="271145"/>
                </a:lnTo>
                <a:lnTo>
                  <a:pt x="1516913" y="269875"/>
                </a:lnTo>
                <a:lnTo>
                  <a:pt x="1518031" y="268605"/>
                </a:lnTo>
                <a:lnTo>
                  <a:pt x="1519974" y="267335"/>
                </a:lnTo>
                <a:lnTo>
                  <a:pt x="1521637" y="267335"/>
                </a:lnTo>
                <a:lnTo>
                  <a:pt x="1523288" y="268605"/>
                </a:lnTo>
                <a:lnTo>
                  <a:pt x="1525244" y="269875"/>
                </a:lnTo>
                <a:lnTo>
                  <a:pt x="1530146" y="269875"/>
                </a:lnTo>
                <a:lnTo>
                  <a:pt x="1531327" y="268605"/>
                </a:lnTo>
                <a:lnTo>
                  <a:pt x="1535252" y="268605"/>
                </a:lnTo>
                <a:lnTo>
                  <a:pt x="1537398" y="269875"/>
                </a:lnTo>
                <a:lnTo>
                  <a:pt x="1538401" y="269875"/>
                </a:lnTo>
                <a:lnTo>
                  <a:pt x="1541678" y="268605"/>
                </a:lnTo>
                <a:lnTo>
                  <a:pt x="1543773" y="268605"/>
                </a:lnTo>
                <a:lnTo>
                  <a:pt x="1546098" y="269875"/>
                </a:lnTo>
                <a:lnTo>
                  <a:pt x="1546339" y="269875"/>
                </a:lnTo>
                <a:lnTo>
                  <a:pt x="1547126" y="271145"/>
                </a:lnTo>
                <a:lnTo>
                  <a:pt x="1547583" y="271145"/>
                </a:lnTo>
                <a:lnTo>
                  <a:pt x="1547660" y="272415"/>
                </a:lnTo>
                <a:lnTo>
                  <a:pt x="1547660" y="264541"/>
                </a:lnTo>
                <a:lnTo>
                  <a:pt x="1546034" y="263525"/>
                </a:lnTo>
                <a:lnTo>
                  <a:pt x="1545361" y="263525"/>
                </a:lnTo>
                <a:lnTo>
                  <a:pt x="1545577" y="262255"/>
                </a:lnTo>
                <a:lnTo>
                  <a:pt x="1546631" y="260985"/>
                </a:lnTo>
                <a:lnTo>
                  <a:pt x="1558963" y="260985"/>
                </a:lnTo>
                <a:lnTo>
                  <a:pt x="1559280" y="262255"/>
                </a:lnTo>
                <a:lnTo>
                  <a:pt x="1559280" y="214655"/>
                </a:lnTo>
                <a:lnTo>
                  <a:pt x="1558163" y="215265"/>
                </a:lnTo>
                <a:lnTo>
                  <a:pt x="1557299" y="215265"/>
                </a:lnTo>
                <a:lnTo>
                  <a:pt x="1556435" y="213995"/>
                </a:lnTo>
                <a:lnTo>
                  <a:pt x="1555280" y="215265"/>
                </a:lnTo>
                <a:lnTo>
                  <a:pt x="1554137" y="215265"/>
                </a:lnTo>
                <a:lnTo>
                  <a:pt x="1552473" y="213995"/>
                </a:lnTo>
                <a:lnTo>
                  <a:pt x="1546961" y="213995"/>
                </a:lnTo>
                <a:lnTo>
                  <a:pt x="1544345" y="215265"/>
                </a:lnTo>
                <a:lnTo>
                  <a:pt x="1543773" y="215265"/>
                </a:lnTo>
                <a:lnTo>
                  <a:pt x="1542008" y="214134"/>
                </a:lnTo>
                <a:lnTo>
                  <a:pt x="1542008" y="263525"/>
                </a:lnTo>
                <a:lnTo>
                  <a:pt x="1539697" y="263525"/>
                </a:lnTo>
                <a:lnTo>
                  <a:pt x="1539341" y="262255"/>
                </a:lnTo>
                <a:lnTo>
                  <a:pt x="1541881" y="262255"/>
                </a:lnTo>
                <a:lnTo>
                  <a:pt x="1542008" y="263525"/>
                </a:lnTo>
                <a:lnTo>
                  <a:pt x="1542008" y="214134"/>
                </a:lnTo>
                <a:lnTo>
                  <a:pt x="1541792" y="213995"/>
                </a:lnTo>
                <a:lnTo>
                  <a:pt x="1539151" y="213995"/>
                </a:lnTo>
                <a:lnTo>
                  <a:pt x="1539151" y="262255"/>
                </a:lnTo>
                <a:lnTo>
                  <a:pt x="1538097" y="262255"/>
                </a:lnTo>
                <a:lnTo>
                  <a:pt x="1536852" y="263525"/>
                </a:lnTo>
                <a:lnTo>
                  <a:pt x="1517878" y="263525"/>
                </a:lnTo>
                <a:lnTo>
                  <a:pt x="1517269" y="262255"/>
                </a:lnTo>
                <a:lnTo>
                  <a:pt x="1519555" y="262255"/>
                </a:lnTo>
                <a:lnTo>
                  <a:pt x="1521625" y="260985"/>
                </a:lnTo>
                <a:lnTo>
                  <a:pt x="1538478" y="260985"/>
                </a:lnTo>
                <a:lnTo>
                  <a:pt x="1539151" y="262255"/>
                </a:lnTo>
                <a:lnTo>
                  <a:pt x="1539151" y="213995"/>
                </a:lnTo>
                <a:lnTo>
                  <a:pt x="1525701" y="213995"/>
                </a:lnTo>
                <a:lnTo>
                  <a:pt x="1523733" y="215265"/>
                </a:lnTo>
                <a:lnTo>
                  <a:pt x="1523187" y="215265"/>
                </a:lnTo>
                <a:lnTo>
                  <a:pt x="1521764" y="213995"/>
                </a:lnTo>
                <a:lnTo>
                  <a:pt x="1517205" y="213995"/>
                </a:lnTo>
                <a:lnTo>
                  <a:pt x="1517205" y="262255"/>
                </a:lnTo>
                <a:lnTo>
                  <a:pt x="1510538" y="262255"/>
                </a:lnTo>
                <a:lnTo>
                  <a:pt x="1510538" y="274955"/>
                </a:lnTo>
                <a:lnTo>
                  <a:pt x="1509674" y="276225"/>
                </a:lnTo>
                <a:lnTo>
                  <a:pt x="1509166" y="276225"/>
                </a:lnTo>
                <a:lnTo>
                  <a:pt x="1508836" y="274955"/>
                </a:lnTo>
                <a:lnTo>
                  <a:pt x="1510538" y="274955"/>
                </a:lnTo>
                <a:lnTo>
                  <a:pt x="1510538" y="262255"/>
                </a:lnTo>
                <a:lnTo>
                  <a:pt x="1502105" y="262255"/>
                </a:lnTo>
                <a:lnTo>
                  <a:pt x="1501673" y="260985"/>
                </a:lnTo>
                <a:lnTo>
                  <a:pt x="1516875" y="260985"/>
                </a:lnTo>
                <a:lnTo>
                  <a:pt x="1517205" y="262255"/>
                </a:lnTo>
                <a:lnTo>
                  <a:pt x="1517205" y="213995"/>
                </a:lnTo>
                <a:lnTo>
                  <a:pt x="1494256" y="213995"/>
                </a:lnTo>
                <a:lnTo>
                  <a:pt x="1494256" y="260985"/>
                </a:lnTo>
                <a:lnTo>
                  <a:pt x="1494015" y="262255"/>
                </a:lnTo>
                <a:lnTo>
                  <a:pt x="1483334" y="262255"/>
                </a:lnTo>
                <a:lnTo>
                  <a:pt x="1483334" y="271145"/>
                </a:lnTo>
                <a:lnTo>
                  <a:pt x="1483334" y="272415"/>
                </a:lnTo>
                <a:lnTo>
                  <a:pt x="1481150" y="272415"/>
                </a:lnTo>
                <a:lnTo>
                  <a:pt x="1480896" y="271145"/>
                </a:lnTo>
                <a:lnTo>
                  <a:pt x="1480959" y="269875"/>
                </a:lnTo>
                <a:lnTo>
                  <a:pt x="1481912" y="269875"/>
                </a:lnTo>
                <a:lnTo>
                  <a:pt x="1482788" y="271145"/>
                </a:lnTo>
                <a:lnTo>
                  <a:pt x="1483334" y="271145"/>
                </a:lnTo>
                <a:lnTo>
                  <a:pt x="1483334" y="262255"/>
                </a:lnTo>
                <a:lnTo>
                  <a:pt x="1477949" y="262255"/>
                </a:lnTo>
                <a:lnTo>
                  <a:pt x="1477949" y="269875"/>
                </a:lnTo>
                <a:lnTo>
                  <a:pt x="1477835" y="271145"/>
                </a:lnTo>
                <a:lnTo>
                  <a:pt x="1475994" y="272415"/>
                </a:lnTo>
                <a:lnTo>
                  <a:pt x="1474393" y="273685"/>
                </a:lnTo>
                <a:lnTo>
                  <a:pt x="1473555" y="274955"/>
                </a:lnTo>
                <a:lnTo>
                  <a:pt x="1467154" y="273685"/>
                </a:lnTo>
                <a:lnTo>
                  <a:pt x="1461719" y="274955"/>
                </a:lnTo>
                <a:lnTo>
                  <a:pt x="1453248" y="273685"/>
                </a:lnTo>
                <a:lnTo>
                  <a:pt x="1448435" y="273685"/>
                </a:lnTo>
                <a:lnTo>
                  <a:pt x="1446517" y="269875"/>
                </a:lnTo>
                <a:lnTo>
                  <a:pt x="1477949" y="269875"/>
                </a:lnTo>
                <a:lnTo>
                  <a:pt x="1477949" y="262255"/>
                </a:lnTo>
                <a:lnTo>
                  <a:pt x="1461566" y="262255"/>
                </a:lnTo>
                <a:lnTo>
                  <a:pt x="1459166" y="263525"/>
                </a:lnTo>
                <a:lnTo>
                  <a:pt x="1458188" y="263525"/>
                </a:lnTo>
                <a:lnTo>
                  <a:pt x="1455775" y="262255"/>
                </a:lnTo>
                <a:lnTo>
                  <a:pt x="1439672" y="262255"/>
                </a:lnTo>
                <a:lnTo>
                  <a:pt x="1439672" y="273685"/>
                </a:lnTo>
                <a:lnTo>
                  <a:pt x="1437563" y="273685"/>
                </a:lnTo>
                <a:lnTo>
                  <a:pt x="1437754" y="272415"/>
                </a:lnTo>
                <a:lnTo>
                  <a:pt x="1439278" y="272415"/>
                </a:lnTo>
                <a:lnTo>
                  <a:pt x="1439672" y="273685"/>
                </a:lnTo>
                <a:lnTo>
                  <a:pt x="1439672" y="262255"/>
                </a:lnTo>
                <a:lnTo>
                  <a:pt x="1437335" y="262255"/>
                </a:lnTo>
                <a:lnTo>
                  <a:pt x="1434592" y="263525"/>
                </a:lnTo>
                <a:lnTo>
                  <a:pt x="1433944" y="263525"/>
                </a:lnTo>
                <a:lnTo>
                  <a:pt x="1432102" y="262255"/>
                </a:lnTo>
                <a:lnTo>
                  <a:pt x="1428661" y="262255"/>
                </a:lnTo>
                <a:lnTo>
                  <a:pt x="1428432" y="260985"/>
                </a:lnTo>
                <a:lnTo>
                  <a:pt x="1494256" y="260985"/>
                </a:lnTo>
                <a:lnTo>
                  <a:pt x="1494256" y="213995"/>
                </a:lnTo>
                <a:lnTo>
                  <a:pt x="1424711" y="213995"/>
                </a:lnTo>
                <a:lnTo>
                  <a:pt x="1424711" y="262255"/>
                </a:lnTo>
                <a:lnTo>
                  <a:pt x="1415415" y="262255"/>
                </a:lnTo>
                <a:lnTo>
                  <a:pt x="1413446" y="263525"/>
                </a:lnTo>
                <a:lnTo>
                  <a:pt x="1412265" y="263525"/>
                </a:lnTo>
                <a:lnTo>
                  <a:pt x="1409725" y="262255"/>
                </a:lnTo>
                <a:lnTo>
                  <a:pt x="1408366" y="262255"/>
                </a:lnTo>
                <a:lnTo>
                  <a:pt x="1406702" y="263525"/>
                </a:lnTo>
                <a:lnTo>
                  <a:pt x="1406321" y="263525"/>
                </a:lnTo>
                <a:lnTo>
                  <a:pt x="1403858" y="262255"/>
                </a:lnTo>
                <a:lnTo>
                  <a:pt x="1390142" y="262255"/>
                </a:lnTo>
                <a:lnTo>
                  <a:pt x="1390040" y="260985"/>
                </a:lnTo>
                <a:lnTo>
                  <a:pt x="1424622" y="260985"/>
                </a:lnTo>
                <a:lnTo>
                  <a:pt x="1424711" y="262255"/>
                </a:lnTo>
                <a:lnTo>
                  <a:pt x="1424711" y="213995"/>
                </a:lnTo>
                <a:lnTo>
                  <a:pt x="1373327" y="213995"/>
                </a:lnTo>
                <a:lnTo>
                  <a:pt x="1369923" y="212763"/>
                </a:lnTo>
                <a:lnTo>
                  <a:pt x="1369923" y="269875"/>
                </a:lnTo>
                <a:lnTo>
                  <a:pt x="1369517" y="271145"/>
                </a:lnTo>
                <a:lnTo>
                  <a:pt x="1364322" y="271145"/>
                </a:lnTo>
                <a:lnTo>
                  <a:pt x="1364500" y="272415"/>
                </a:lnTo>
                <a:lnTo>
                  <a:pt x="1369301" y="272415"/>
                </a:lnTo>
                <a:lnTo>
                  <a:pt x="1369783" y="273685"/>
                </a:lnTo>
                <a:lnTo>
                  <a:pt x="1361884" y="273685"/>
                </a:lnTo>
                <a:lnTo>
                  <a:pt x="1361122" y="271145"/>
                </a:lnTo>
                <a:lnTo>
                  <a:pt x="1360424" y="269875"/>
                </a:lnTo>
                <a:lnTo>
                  <a:pt x="1369923" y="269875"/>
                </a:lnTo>
                <a:lnTo>
                  <a:pt x="1369923" y="212763"/>
                </a:lnTo>
                <a:lnTo>
                  <a:pt x="1367726" y="212725"/>
                </a:lnTo>
                <a:lnTo>
                  <a:pt x="1364551" y="213995"/>
                </a:lnTo>
                <a:lnTo>
                  <a:pt x="1363408" y="213995"/>
                </a:lnTo>
                <a:lnTo>
                  <a:pt x="1361046" y="212725"/>
                </a:lnTo>
                <a:lnTo>
                  <a:pt x="1355979" y="212725"/>
                </a:lnTo>
                <a:lnTo>
                  <a:pt x="1355979" y="271145"/>
                </a:lnTo>
                <a:lnTo>
                  <a:pt x="1355115" y="272415"/>
                </a:lnTo>
                <a:lnTo>
                  <a:pt x="1349349" y="272415"/>
                </a:lnTo>
                <a:lnTo>
                  <a:pt x="1348994" y="271145"/>
                </a:lnTo>
                <a:lnTo>
                  <a:pt x="1349108" y="269875"/>
                </a:lnTo>
                <a:lnTo>
                  <a:pt x="1355598" y="269875"/>
                </a:lnTo>
                <a:lnTo>
                  <a:pt x="1355979" y="271145"/>
                </a:lnTo>
                <a:lnTo>
                  <a:pt x="1355979" y="212725"/>
                </a:lnTo>
                <a:lnTo>
                  <a:pt x="1355001" y="212725"/>
                </a:lnTo>
                <a:lnTo>
                  <a:pt x="1355001" y="259715"/>
                </a:lnTo>
                <a:lnTo>
                  <a:pt x="1354429" y="260985"/>
                </a:lnTo>
                <a:lnTo>
                  <a:pt x="1353553" y="259715"/>
                </a:lnTo>
                <a:lnTo>
                  <a:pt x="1355001" y="259715"/>
                </a:lnTo>
                <a:lnTo>
                  <a:pt x="1355001" y="212725"/>
                </a:lnTo>
                <a:lnTo>
                  <a:pt x="1351673" y="212725"/>
                </a:lnTo>
                <a:lnTo>
                  <a:pt x="1344663" y="211455"/>
                </a:lnTo>
                <a:lnTo>
                  <a:pt x="1343863" y="211556"/>
                </a:lnTo>
                <a:lnTo>
                  <a:pt x="1343863" y="259715"/>
                </a:lnTo>
                <a:lnTo>
                  <a:pt x="1340980" y="260985"/>
                </a:lnTo>
                <a:lnTo>
                  <a:pt x="1338338" y="260985"/>
                </a:lnTo>
                <a:lnTo>
                  <a:pt x="1335455" y="259715"/>
                </a:lnTo>
                <a:lnTo>
                  <a:pt x="1337195" y="259715"/>
                </a:lnTo>
                <a:lnTo>
                  <a:pt x="1340383" y="258445"/>
                </a:lnTo>
                <a:lnTo>
                  <a:pt x="1342466" y="259715"/>
                </a:lnTo>
                <a:lnTo>
                  <a:pt x="1343863" y="259715"/>
                </a:lnTo>
                <a:lnTo>
                  <a:pt x="1343863" y="211556"/>
                </a:lnTo>
                <a:lnTo>
                  <a:pt x="1334604" y="212725"/>
                </a:lnTo>
                <a:lnTo>
                  <a:pt x="1329207" y="212725"/>
                </a:lnTo>
                <a:lnTo>
                  <a:pt x="1329207" y="259715"/>
                </a:lnTo>
                <a:lnTo>
                  <a:pt x="1327124" y="260985"/>
                </a:lnTo>
                <a:lnTo>
                  <a:pt x="1325372" y="259715"/>
                </a:lnTo>
                <a:lnTo>
                  <a:pt x="1326629" y="259715"/>
                </a:lnTo>
                <a:lnTo>
                  <a:pt x="1327823" y="258445"/>
                </a:lnTo>
                <a:lnTo>
                  <a:pt x="1329207" y="259715"/>
                </a:lnTo>
                <a:lnTo>
                  <a:pt x="1329207" y="212725"/>
                </a:lnTo>
                <a:lnTo>
                  <a:pt x="1324241" y="212725"/>
                </a:lnTo>
                <a:lnTo>
                  <a:pt x="1319974" y="211455"/>
                </a:lnTo>
                <a:lnTo>
                  <a:pt x="1316685" y="211455"/>
                </a:lnTo>
                <a:lnTo>
                  <a:pt x="1320634" y="210185"/>
                </a:lnTo>
                <a:lnTo>
                  <a:pt x="1323975" y="210185"/>
                </a:lnTo>
                <a:lnTo>
                  <a:pt x="1335798" y="211455"/>
                </a:lnTo>
                <a:lnTo>
                  <a:pt x="1344663" y="211455"/>
                </a:lnTo>
                <a:lnTo>
                  <a:pt x="1352727" y="211455"/>
                </a:lnTo>
                <a:lnTo>
                  <a:pt x="1368513" y="210185"/>
                </a:lnTo>
                <a:lnTo>
                  <a:pt x="1375829" y="210185"/>
                </a:lnTo>
                <a:lnTo>
                  <a:pt x="1387106" y="211455"/>
                </a:lnTo>
                <a:lnTo>
                  <a:pt x="1399108" y="211455"/>
                </a:lnTo>
                <a:lnTo>
                  <a:pt x="1400556" y="212725"/>
                </a:lnTo>
                <a:lnTo>
                  <a:pt x="1409776" y="212725"/>
                </a:lnTo>
                <a:lnTo>
                  <a:pt x="1410779" y="211455"/>
                </a:lnTo>
                <a:lnTo>
                  <a:pt x="1423390" y="211455"/>
                </a:lnTo>
                <a:lnTo>
                  <a:pt x="1426959" y="210185"/>
                </a:lnTo>
                <a:lnTo>
                  <a:pt x="1429677" y="210185"/>
                </a:lnTo>
                <a:lnTo>
                  <a:pt x="1432394" y="211455"/>
                </a:lnTo>
                <a:lnTo>
                  <a:pt x="1438656" y="211455"/>
                </a:lnTo>
                <a:lnTo>
                  <a:pt x="1440078" y="212725"/>
                </a:lnTo>
                <a:lnTo>
                  <a:pt x="1440929" y="212725"/>
                </a:lnTo>
                <a:lnTo>
                  <a:pt x="1442618" y="211455"/>
                </a:lnTo>
                <a:lnTo>
                  <a:pt x="1443494" y="211455"/>
                </a:lnTo>
                <a:lnTo>
                  <a:pt x="1445209" y="212725"/>
                </a:lnTo>
                <a:lnTo>
                  <a:pt x="1451000" y="212725"/>
                </a:lnTo>
                <a:lnTo>
                  <a:pt x="1452143" y="211455"/>
                </a:lnTo>
                <a:lnTo>
                  <a:pt x="1454950" y="210185"/>
                </a:lnTo>
                <a:lnTo>
                  <a:pt x="1456728" y="210185"/>
                </a:lnTo>
                <a:lnTo>
                  <a:pt x="1459534" y="211455"/>
                </a:lnTo>
                <a:lnTo>
                  <a:pt x="1460639" y="212725"/>
                </a:lnTo>
                <a:lnTo>
                  <a:pt x="1467726" y="212725"/>
                </a:lnTo>
                <a:lnTo>
                  <a:pt x="1468856" y="211455"/>
                </a:lnTo>
                <a:lnTo>
                  <a:pt x="1471104" y="211455"/>
                </a:lnTo>
                <a:lnTo>
                  <a:pt x="1474406" y="210185"/>
                </a:lnTo>
                <a:lnTo>
                  <a:pt x="1477137" y="210185"/>
                </a:lnTo>
                <a:lnTo>
                  <a:pt x="1481074" y="212725"/>
                </a:lnTo>
                <a:lnTo>
                  <a:pt x="1482623" y="212725"/>
                </a:lnTo>
                <a:lnTo>
                  <a:pt x="1484591" y="211455"/>
                </a:lnTo>
                <a:lnTo>
                  <a:pt x="1486814" y="211455"/>
                </a:lnTo>
                <a:lnTo>
                  <a:pt x="1487932" y="212725"/>
                </a:lnTo>
                <a:lnTo>
                  <a:pt x="1532445" y="212725"/>
                </a:lnTo>
                <a:lnTo>
                  <a:pt x="1534121" y="211455"/>
                </a:lnTo>
                <a:lnTo>
                  <a:pt x="1535785" y="210185"/>
                </a:lnTo>
                <a:lnTo>
                  <a:pt x="1537144" y="210185"/>
                </a:lnTo>
                <a:lnTo>
                  <a:pt x="1539951" y="212725"/>
                </a:lnTo>
                <a:lnTo>
                  <a:pt x="1570418" y="212725"/>
                </a:lnTo>
                <a:lnTo>
                  <a:pt x="1574101" y="210185"/>
                </a:lnTo>
                <a:lnTo>
                  <a:pt x="1575612" y="210185"/>
                </a:lnTo>
                <a:lnTo>
                  <a:pt x="1578432" y="211455"/>
                </a:lnTo>
                <a:lnTo>
                  <a:pt x="1579854" y="212725"/>
                </a:lnTo>
                <a:lnTo>
                  <a:pt x="1587449" y="212725"/>
                </a:lnTo>
                <a:lnTo>
                  <a:pt x="1589671" y="211455"/>
                </a:lnTo>
                <a:lnTo>
                  <a:pt x="1593126" y="211455"/>
                </a:lnTo>
                <a:lnTo>
                  <a:pt x="1594294" y="212725"/>
                </a:lnTo>
                <a:lnTo>
                  <a:pt x="1606067" y="212725"/>
                </a:lnTo>
                <a:lnTo>
                  <a:pt x="1606080" y="213995"/>
                </a:lnTo>
                <a:lnTo>
                  <a:pt x="1606080" y="194945"/>
                </a:lnTo>
                <a:lnTo>
                  <a:pt x="1602511" y="194945"/>
                </a:lnTo>
                <a:lnTo>
                  <a:pt x="1602511" y="200025"/>
                </a:lnTo>
                <a:lnTo>
                  <a:pt x="1598523" y="200025"/>
                </a:lnTo>
                <a:lnTo>
                  <a:pt x="1598955" y="198755"/>
                </a:lnTo>
                <a:lnTo>
                  <a:pt x="1602105" y="198755"/>
                </a:lnTo>
                <a:lnTo>
                  <a:pt x="1602511" y="200025"/>
                </a:lnTo>
                <a:lnTo>
                  <a:pt x="1602511" y="194945"/>
                </a:lnTo>
                <a:lnTo>
                  <a:pt x="1602320" y="194945"/>
                </a:lnTo>
                <a:lnTo>
                  <a:pt x="1602460" y="193675"/>
                </a:lnTo>
                <a:lnTo>
                  <a:pt x="1618297" y="193675"/>
                </a:lnTo>
                <a:lnTo>
                  <a:pt x="1621967" y="191135"/>
                </a:lnTo>
                <a:lnTo>
                  <a:pt x="1623529" y="192405"/>
                </a:lnTo>
                <a:lnTo>
                  <a:pt x="1626057" y="192405"/>
                </a:lnTo>
                <a:lnTo>
                  <a:pt x="1627174" y="193675"/>
                </a:lnTo>
                <a:lnTo>
                  <a:pt x="1657362" y="193675"/>
                </a:lnTo>
                <a:lnTo>
                  <a:pt x="1657362" y="93345"/>
                </a:lnTo>
                <a:lnTo>
                  <a:pt x="1655368" y="94615"/>
                </a:lnTo>
                <a:lnTo>
                  <a:pt x="1648104" y="94615"/>
                </a:lnTo>
                <a:lnTo>
                  <a:pt x="1645653" y="93345"/>
                </a:lnTo>
                <a:lnTo>
                  <a:pt x="1640979" y="93345"/>
                </a:lnTo>
                <a:lnTo>
                  <a:pt x="1640979" y="100965"/>
                </a:lnTo>
                <a:lnTo>
                  <a:pt x="1640763" y="102235"/>
                </a:lnTo>
                <a:lnTo>
                  <a:pt x="1639125" y="102235"/>
                </a:lnTo>
                <a:lnTo>
                  <a:pt x="1638795" y="100965"/>
                </a:lnTo>
                <a:lnTo>
                  <a:pt x="1640979" y="100965"/>
                </a:lnTo>
                <a:lnTo>
                  <a:pt x="1640979" y="93345"/>
                </a:lnTo>
                <a:lnTo>
                  <a:pt x="1611833" y="93345"/>
                </a:lnTo>
                <a:lnTo>
                  <a:pt x="1611007" y="92075"/>
                </a:lnTo>
                <a:lnTo>
                  <a:pt x="1610817" y="92075"/>
                </a:lnTo>
                <a:lnTo>
                  <a:pt x="1611172" y="90805"/>
                </a:lnTo>
                <a:lnTo>
                  <a:pt x="1611553" y="90805"/>
                </a:lnTo>
                <a:lnTo>
                  <a:pt x="1615833" y="89535"/>
                </a:lnTo>
                <a:lnTo>
                  <a:pt x="1619491" y="90805"/>
                </a:lnTo>
                <a:lnTo>
                  <a:pt x="1624723" y="89535"/>
                </a:lnTo>
                <a:lnTo>
                  <a:pt x="1628063" y="89535"/>
                </a:lnTo>
                <a:lnTo>
                  <a:pt x="1628698" y="88265"/>
                </a:lnTo>
                <a:lnTo>
                  <a:pt x="1656130" y="88265"/>
                </a:lnTo>
                <a:lnTo>
                  <a:pt x="1657299" y="89535"/>
                </a:lnTo>
                <a:lnTo>
                  <a:pt x="1659559" y="89535"/>
                </a:lnTo>
                <a:lnTo>
                  <a:pt x="1661350" y="88265"/>
                </a:lnTo>
                <a:lnTo>
                  <a:pt x="1662531" y="88265"/>
                </a:lnTo>
                <a:lnTo>
                  <a:pt x="1665414" y="90805"/>
                </a:lnTo>
                <a:lnTo>
                  <a:pt x="1667141" y="90805"/>
                </a:lnTo>
                <a:lnTo>
                  <a:pt x="1670977" y="88265"/>
                </a:lnTo>
                <a:lnTo>
                  <a:pt x="1673034" y="88265"/>
                </a:lnTo>
                <a:lnTo>
                  <a:pt x="1675079" y="89535"/>
                </a:lnTo>
                <a:lnTo>
                  <a:pt x="1686013" y="89535"/>
                </a:lnTo>
                <a:lnTo>
                  <a:pt x="1688833" y="88265"/>
                </a:lnTo>
                <a:lnTo>
                  <a:pt x="1690001" y="88265"/>
                </a:lnTo>
                <a:lnTo>
                  <a:pt x="1691779" y="89535"/>
                </a:lnTo>
                <a:lnTo>
                  <a:pt x="1692249" y="89535"/>
                </a:lnTo>
                <a:lnTo>
                  <a:pt x="1694345" y="88265"/>
                </a:lnTo>
                <a:lnTo>
                  <a:pt x="1695767" y="88265"/>
                </a:lnTo>
                <a:lnTo>
                  <a:pt x="1698955" y="90805"/>
                </a:lnTo>
                <a:lnTo>
                  <a:pt x="1699602" y="90805"/>
                </a:lnTo>
                <a:lnTo>
                  <a:pt x="1703285" y="89535"/>
                </a:lnTo>
                <a:lnTo>
                  <a:pt x="1707743" y="89535"/>
                </a:lnTo>
                <a:lnTo>
                  <a:pt x="1794687" y="90805"/>
                </a:lnTo>
                <a:lnTo>
                  <a:pt x="1860664" y="90805"/>
                </a:lnTo>
                <a:lnTo>
                  <a:pt x="1863979" y="89535"/>
                </a:lnTo>
                <a:lnTo>
                  <a:pt x="1866671" y="89535"/>
                </a:lnTo>
                <a:lnTo>
                  <a:pt x="1869846" y="92075"/>
                </a:lnTo>
                <a:lnTo>
                  <a:pt x="1979612" y="92075"/>
                </a:lnTo>
                <a:lnTo>
                  <a:pt x="1981530" y="93345"/>
                </a:lnTo>
                <a:lnTo>
                  <a:pt x="1983320" y="93345"/>
                </a:lnTo>
                <a:lnTo>
                  <a:pt x="1985314" y="92075"/>
                </a:lnTo>
                <a:lnTo>
                  <a:pt x="1986483" y="92075"/>
                </a:lnTo>
                <a:lnTo>
                  <a:pt x="1989328" y="93345"/>
                </a:lnTo>
                <a:lnTo>
                  <a:pt x="2014334" y="93345"/>
                </a:lnTo>
                <a:lnTo>
                  <a:pt x="2016315" y="92075"/>
                </a:lnTo>
                <a:lnTo>
                  <a:pt x="2017737" y="92075"/>
                </a:lnTo>
                <a:lnTo>
                  <a:pt x="2019757" y="93345"/>
                </a:lnTo>
                <a:lnTo>
                  <a:pt x="2020328" y="93345"/>
                </a:lnTo>
                <a:lnTo>
                  <a:pt x="2022106" y="92075"/>
                </a:lnTo>
                <a:lnTo>
                  <a:pt x="2023262" y="92075"/>
                </a:lnTo>
                <a:lnTo>
                  <a:pt x="2026742" y="93345"/>
                </a:lnTo>
                <a:lnTo>
                  <a:pt x="2029091" y="94615"/>
                </a:lnTo>
                <a:lnTo>
                  <a:pt x="2031441" y="93345"/>
                </a:lnTo>
                <a:lnTo>
                  <a:pt x="2032000" y="92075"/>
                </a:lnTo>
                <a:lnTo>
                  <a:pt x="2034057" y="92075"/>
                </a:lnTo>
                <a:lnTo>
                  <a:pt x="2036038" y="93345"/>
                </a:lnTo>
                <a:lnTo>
                  <a:pt x="2095195" y="93345"/>
                </a:lnTo>
                <a:lnTo>
                  <a:pt x="2096947" y="94615"/>
                </a:lnTo>
                <a:lnTo>
                  <a:pt x="2099398" y="95885"/>
                </a:lnTo>
                <a:lnTo>
                  <a:pt x="2103412" y="95885"/>
                </a:lnTo>
                <a:lnTo>
                  <a:pt x="2105495" y="94615"/>
                </a:lnTo>
                <a:lnTo>
                  <a:pt x="2108289" y="93345"/>
                </a:lnTo>
                <a:lnTo>
                  <a:pt x="2109266" y="94615"/>
                </a:lnTo>
                <a:lnTo>
                  <a:pt x="2111489" y="94615"/>
                </a:lnTo>
                <a:lnTo>
                  <a:pt x="2112949" y="95885"/>
                </a:lnTo>
                <a:lnTo>
                  <a:pt x="2153221" y="95885"/>
                </a:lnTo>
                <a:lnTo>
                  <a:pt x="2155126" y="97155"/>
                </a:lnTo>
                <a:lnTo>
                  <a:pt x="2193798" y="97155"/>
                </a:lnTo>
                <a:lnTo>
                  <a:pt x="2195220" y="98425"/>
                </a:lnTo>
                <a:lnTo>
                  <a:pt x="2195690" y="98425"/>
                </a:lnTo>
                <a:lnTo>
                  <a:pt x="2197379" y="97155"/>
                </a:lnTo>
                <a:lnTo>
                  <a:pt x="2217763" y="97155"/>
                </a:lnTo>
                <a:lnTo>
                  <a:pt x="2219439" y="98425"/>
                </a:lnTo>
                <a:lnTo>
                  <a:pt x="2243810" y="98425"/>
                </a:lnTo>
                <a:lnTo>
                  <a:pt x="2245029" y="99695"/>
                </a:lnTo>
                <a:lnTo>
                  <a:pt x="2250109" y="99695"/>
                </a:lnTo>
                <a:lnTo>
                  <a:pt x="2251519" y="98425"/>
                </a:lnTo>
                <a:lnTo>
                  <a:pt x="2271687" y="98425"/>
                </a:lnTo>
                <a:lnTo>
                  <a:pt x="2273795" y="99695"/>
                </a:lnTo>
                <a:lnTo>
                  <a:pt x="2274443" y="99695"/>
                </a:lnTo>
                <a:lnTo>
                  <a:pt x="2276589" y="100965"/>
                </a:lnTo>
                <a:lnTo>
                  <a:pt x="2281809" y="100965"/>
                </a:lnTo>
                <a:lnTo>
                  <a:pt x="2283269" y="99695"/>
                </a:lnTo>
                <a:lnTo>
                  <a:pt x="2285809" y="98425"/>
                </a:lnTo>
                <a:lnTo>
                  <a:pt x="2286978" y="99695"/>
                </a:lnTo>
                <a:lnTo>
                  <a:pt x="2292680" y="99695"/>
                </a:lnTo>
                <a:lnTo>
                  <a:pt x="2293810" y="100965"/>
                </a:lnTo>
                <a:lnTo>
                  <a:pt x="2295563" y="99695"/>
                </a:lnTo>
                <a:lnTo>
                  <a:pt x="2296223" y="99695"/>
                </a:lnTo>
                <a:lnTo>
                  <a:pt x="2298712" y="100965"/>
                </a:lnTo>
                <a:lnTo>
                  <a:pt x="2300884" y="99695"/>
                </a:lnTo>
                <a:lnTo>
                  <a:pt x="2304262" y="100965"/>
                </a:lnTo>
                <a:lnTo>
                  <a:pt x="2305405" y="99695"/>
                </a:lnTo>
                <a:lnTo>
                  <a:pt x="2310828" y="99695"/>
                </a:lnTo>
                <a:lnTo>
                  <a:pt x="2312555" y="100965"/>
                </a:lnTo>
                <a:lnTo>
                  <a:pt x="2326627" y="100965"/>
                </a:lnTo>
                <a:lnTo>
                  <a:pt x="2328303" y="99695"/>
                </a:lnTo>
                <a:lnTo>
                  <a:pt x="2329408" y="99695"/>
                </a:lnTo>
                <a:lnTo>
                  <a:pt x="2331707" y="100965"/>
                </a:lnTo>
                <a:lnTo>
                  <a:pt x="2361031" y="100965"/>
                </a:lnTo>
                <a:lnTo>
                  <a:pt x="2362149" y="99695"/>
                </a:lnTo>
                <a:lnTo>
                  <a:pt x="2365324" y="98425"/>
                </a:lnTo>
                <a:lnTo>
                  <a:pt x="2367445" y="98425"/>
                </a:lnTo>
                <a:lnTo>
                  <a:pt x="2370124" y="99695"/>
                </a:lnTo>
                <a:lnTo>
                  <a:pt x="2370658" y="99695"/>
                </a:lnTo>
                <a:lnTo>
                  <a:pt x="2372423" y="100965"/>
                </a:lnTo>
                <a:lnTo>
                  <a:pt x="2373642" y="100965"/>
                </a:lnTo>
                <a:lnTo>
                  <a:pt x="2375966" y="99695"/>
                </a:lnTo>
                <a:lnTo>
                  <a:pt x="2377046" y="99695"/>
                </a:lnTo>
                <a:lnTo>
                  <a:pt x="2380272" y="100965"/>
                </a:lnTo>
                <a:lnTo>
                  <a:pt x="2386126" y="100965"/>
                </a:lnTo>
                <a:lnTo>
                  <a:pt x="2387549" y="99695"/>
                </a:lnTo>
                <a:lnTo>
                  <a:pt x="2390343" y="98425"/>
                </a:lnTo>
                <a:lnTo>
                  <a:pt x="2391841" y="98425"/>
                </a:lnTo>
                <a:lnTo>
                  <a:pt x="2393924" y="99695"/>
                </a:lnTo>
                <a:lnTo>
                  <a:pt x="2394458" y="99695"/>
                </a:lnTo>
                <a:lnTo>
                  <a:pt x="2396540" y="100965"/>
                </a:lnTo>
                <a:lnTo>
                  <a:pt x="2398001" y="100965"/>
                </a:lnTo>
                <a:lnTo>
                  <a:pt x="2399665" y="99695"/>
                </a:lnTo>
                <a:lnTo>
                  <a:pt x="2401722" y="98425"/>
                </a:lnTo>
                <a:lnTo>
                  <a:pt x="2403195" y="98425"/>
                </a:lnTo>
                <a:lnTo>
                  <a:pt x="2405202" y="99695"/>
                </a:lnTo>
                <a:lnTo>
                  <a:pt x="2407818" y="100965"/>
                </a:lnTo>
                <a:lnTo>
                  <a:pt x="2410155" y="100965"/>
                </a:lnTo>
                <a:lnTo>
                  <a:pt x="2413622" y="99695"/>
                </a:lnTo>
                <a:lnTo>
                  <a:pt x="2414752" y="98425"/>
                </a:lnTo>
                <a:lnTo>
                  <a:pt x="2418207" y="100965"/>
                </a:lnTo>
                <a:lnTo>
                  <a:pt x="2423693" y="100965"/>
                </a:lnTo>
                <a:lnTo>
                  <a:pt x="2425903" y="98425"/>
                </a:lnTo>
                <a:lnTo>
                  <a:pt x="2427871" y="98425"/>
                </a:lnTo>
                <a:lnTo>
                  <a:pt x="2429865" y="99695"/>
                </a:lnTo>
                <a:lnTo>
                  <a:pt x="2433028" y="99695"/>
                </a:lnTo>
                <a:lnTo>
                  <a:pt x="2434425" y="98425"/>
                </a:lnTo>
                <a:lnTo>
                  <a:pt x="2452459" y="98425"/>
                </a:lnTo>
                <a:lnTo>
                  <a:pt x="2453360" y="99695"/>
                </a:lnTo>
                <a:lnTo>
                  <a:pt x="2455253" y="99695"/>
                </a:lnTo>
                <a:lnTo>
                  <a:pt x="2456383" y="100965"/>
                </a:lnTo>
                <a:lnTo>
                  <a:pt x="2461641" y="100965"/>
                </a:lnTo>
                <a:lnTo>
                  <a:pt x="2462796" y="99695"/>
                </a:lnTo>
                <a:lnTo>
                  <a:pt x="2464676" y="98425"/>
                </a:lnTo>
                <a:lnTo>
                  <a:pt x="2465933" y="97155"/>
                </a:lnTo>
                <a:lnTo>
                  <a:pt x="2466416" y="97155"/>
                </a:lnTo>
                <a:lnTo>
                  <a:pt x="2469642" y="98425"/>
                </a:lnTo>
                <a:lnTo>
                  <a:pt x="2471890" y="98425"/>
                </a:lnTo>
                <a:lnTo>
                  <a:pt x="2474087" y="100965"/>
                </a:lnTo>
                <a:lnTo>
                  <a:pt x="2480843" y="100965"/>
                </a:lnTo>
                <a:lnTo>
                  <a:pt x="2483256" y="98425"/>
                </a:lnTo>
                <a:lnTo>
                  <a:pt x="2484183" y="98425"/>
                </a:lnTo>
                <a:lnTo>
                  <a:pt x="2487574" y="100965"/>
                </a:lnTo>
                <a:lnTo>
                  <a:pt x="2490203" y="100965"/>
                </a:lnTo>
                <a:lnTo>
                  <a:pt x="2492832" y="99695"/>
                </a:lnTo>
                <a:lnTo>
                  <a:pt x="2495080" y="98425"/>
                </a:lnTo>
                <a:lnTo>
                  <a:pt x="2499322" y="98425"/>
                </a:lnTo>
                <a:lnTo>
                  <a:pt x="2501201" y="97155"/>
                </a:lnTo>
                <a:lnTo>
                  <a:pt x="2501836" y="97155"/>
                </a:lnTo>
                <a:lnTo>
                  <a:pt x="2503068" y="98425"/>
                </a:lnTo>
                <a:lnTo>
                  <a:pt x="2503728" y="99695"/>
                </a:lnTo>
                <a:lnTo>
                  <a:pt x="2505075" y="100965"/>
                </a:lnTo>
                <a:lnTo>
                  <a:pt x="2506268" y="100965"/>
                </a:lnTo>
                <a:lnTo>
                  <a:pt x="2507475" y="99695"/>
                </a:lnTo>
                <a:lnTo>
                  <a:pt x="2509393" y="98425"/>
                </a:lnTo>
                <a:lnTo>
                  <a:pt x="2511158" y="97155"/>
                </a:lnTo>
                <a:lnTo>
                  <a:pt x="2513774" y="97155"/>
                </a:lnTo>
                <a:lnTo>
                  <a:pt x="2515565" y="98425"/>
                </a:lnTo>
                <a:lnTo>
                  <a:pt x="2515984" y="98425"/>
                </a:lnTo>
                <a:lnTo>
                  <a:pt x="2517343" y="99695"/>
                </a:lnTo>
                <a:lnTo>
                  <a:pt x="2525039" y="99695"/>
                </a:lnTo>
                <a:lnTo>
                  <a:pt x="2527109" y="98425"/>
                </a:lnTo>
                <a:lnTo>
                  <a:pt x="2529852" y="99695"/>
                </a:lnTo>
                <a:lnTo>
                  <a:pt x="2532126" y="97155"/>
                </a:lnTo>
                <a:lnTo>
                  <a:pt x="2543060" y="97155"/>
                </a:lnTo>
                <a:lnTo>
                  <a:pt x="2544915" y="98425"/>
                </a:lnTo>
                <a:lnTo>
                  <a:pt x="2578290" y="98425"/>
                </a:lnTo>
                <a:lnTo>
                  <a:pt x="2578087" y="97155"/>
                </a:lnTo>
                <a:lnTo>
                  <a:pt x="2576512" y="97155"/>
                </a:lnTo>
                <a:lnTo>
                  <a:pt x="2576233" y="95885"/>
                </a:lnTo>
                <a:lnTo>
                  <a:pt x="2581999" y="95885"/>
                </a:lnTo>
                <a:lnTo>
                  <a:pt x="2581719" y="97155"/>
                </a:lnTo>
                <a:lnTo>
                  <a:pt x="2581529" y="97155"/>
                </a:lnTo>
                <a:lnTo>
                  <a:pt x="2581821" y="98425"/>
                </a:lnTo>
                <a:lnTo>
                  <a:pt x="2589352" y="98425"/>
                </a:lnTo>
                <a:lnTo>
                  <a:pt x="2589238" y="97155"/>
                </a:lnTo>
                <a:lnTo>
                  <a:pt x="2588818" y="97155"/>
                </a:lnTo>
                <a:lnTo>
                  <a:pt x="2588818" y="95885"/>
                </a:lnTo>
                <a:lnTo>
                  <a:pt x="2590533" y="95885"/>
                </a:lnTo>
                <a:lnTo>
                  <a:pt x="2593987" y="98425"/>
                </a:lnTo>
                <a:lnTo>
                  <a:pt x="2600045" y="98425"/>
                </a:lnTo>
                <a:lnTo>
                  <a:pt x="2602217" y="97155"/>
                </a:lnTo>
                <a:lnTo>
                  <a:pt x="2603144" y="97155"/>
                </a:lnTo>
                <a:lnTo>
                  <a:pt x="2606827" y="99695"/>
                </a:lnTo>
                <a:lnTo>
                  <a:pt x="2609685" y="99695"/>
                </a:lnTo>
                <a:lnTo>
                  <a:pt x="2613418" y="97155"/>
                </a:lnTo>
                <a:lnTo>
                  <a:pt x="2616441" y="97155"/>
                </a:lnTo>
                <a:lnTo>
                  <a:pt x="2617876" y="98425"/>
                </a:lnTo>
                <a:lnTo>
                  <a:pt x="2618663" y="98425"/>
                </a:lnTo>
                <a:lnTo>
                  <a:pt x="2620378" y="97155"/>
                </a:lnTo>
                <a:lnTo>
                  <a:pt x="2630855" y="97155"/>
                </a:lnTo>
                <a:lnTo>
                  <a:pt x="2631363" y="95885"/>
                </a:lnTo>
                <a:lnTo>
                  <a:pt x="2630881" y="95885"/>
                </a:lnTo>
                <a:lnTo>
                  <a:pt x="2629624" y="94615"/>
                </a:lnTo>
                <a:lnTo>
                  <a:pt x="2629268" y="94615"/>
                </a:lnTo>
                <a:lnTo>
                  <a:pt x="2629547" y="93345"/>
                </a:lnTo>
                <a:lnTo>
                  <a:pt x="2634970" y="93345"/>
                </a:lnTo>
                <a:lnTo>
                  <a:pt x="2634754" y="92075"/>
                </a:lnTo>
                <a:lnTo>
                  <a:pt x="2632354" y="92075"/>
                </a:lnTo>
                <a:lnTo>
                  <a:pt x="2630436" y="90805"/>
                </a:lnTo>
                <a:lnTo>
                  <a:pt x="2631592" y="89535"/>
                </a:lnTo>
                <a:lnTo>
                  <a:pt x="2631363" y="89535"/>
                </a:lnTo>
                <a:lnTo>
                  <a:pt x="2631084" y="88265"/>
                </a:lnTo>
                <a:lnTo>
                  <a:pt x="2625801" y="88265"/>
                </a:lnTo>
                <a:lnTo>
                  <a:pt x="2625801" y="94615"/>
                </a:lnTo>
                <a:lnTo>
                  <a:pt x="2609316" y="94615"/>
                </a:lnTo>
                <a:lnTo>
                  <a:pt x="2609761" y="93345"/>
                </a:lnTo>
                <a:lnTo>
                  <a:pt x="2625242" y="93345"/>
                </a:lnTo>
                <a:lnTo>
                  <a:pt x="2625801" y="94615"/>
                </a:lnTo>
                <a:lnTo>
                  <a:pt x="2625801" y="88265"/>
                </a:lnTo>
                <a:lnTo>
                  <a:pt x="2624239" y="88265"/>
                </a:lnTo>
                <a:lnTo>
                  <a:pt x="2623134" y="89535"/>
                </a:lnTo>
                <a:lnTo>
                  <a:pt x="2620886" y="89535"/>
                </a:lnTo>
                <a:lnTo>
                  <a:pt x="2619159" y="88265"/>
                </a:lnTo>
                <a:lnTo>
                  <a:pt x="2614904" y="88265"/>
                </a:lnTo>
                <a:lnTo>
                  <a:pt x="2613088" y="86995"/>
                </a:lnTo>
                <a:lnTo>
                  <a:pt x="2612682" y="86995"/>
                </a:lnTo>
                <a:lnTo>
                  <a:pt x="2610802" y="88265"/>
                </a:lnTo>
                <a:lnTo>
                  <a:pt x="2594965" y="88265"/>
                </a:lnTo>
                <a:lnTo>
                  <a:pt x="2593302" y="89535"/>
                </a:lnTo>
                <a:lnTo>
                  <a:pt x="2592171" y="89535"/>
                </a:lnTo>
                <a:lnTo>
                  <a:pt x="2590482" y="88265"/>
                </a:lnTo>
                <a:lnTo>
                  <a:pt x="2586939" y="88265"/>
                </a:lnTo>
                <a:lnTo>
                  <a:pt x="2584043" y="86995"/>
                </a:lnTo>
                <a:lnTo>
                  <a:pt x="2582303" y="86995"/>
                </a:lnTo>
                <a:lnTo>
                  <a:pt x="2580208" y="88265"/>
                </a:lnTo>
                <a:lnTo>
                  <a:pt x="2579738" y="88265"/>
                </a:lnTo>
                <a:lnTo>
                  <a:pt x="2578316" y="89535"/>
                </a:lnTo>
                <a:lnTo>
                  <a:pt x="2572245" y="89535"/>
                </a:lnTo>
                <a:lnTo>
                  <a:pt x="2570442" y="88265"/>
                </a:lnTo>
                <a:lnTo>
                  <a:pt x="2569895" y="88265"/>
                </a:lnTo>
                <a:lnTo>
                  <a:pt x="2569222" y="87591"/>
                </a:lnTo>
                <a:lnTo>
                  <a:pt x="2569222" y="95885"/>
                </a:lnTo>
                <a:lnTo>
                  <a:pt x="2568778" y="97155"/>
                </a:lnTo>
                <a:lnTo>
                  <a:pt x="2567305" y="97155"/>
                </a:lnTo>
                <a:lnTo>
                  <a:pt x="2567114" y="95885"/>
                </a:lnTo>
                <a:lnTo>
                  <a:pt x="2569222" y="95885"/>
                </a:lnTo>
                <a:lnTo>
                  <a:pt x="2569222" y="87591"/>
                </a:lnTo>
                <a:lnTo>
                  <a:pt x="2568625" y="86995"/>
                </a:lnTo>
                <a:lnTo>
                  <a:pt x="2567686" y="86995"/>
                </a:lnTo>
                <a:lnTo>
                  <a:pt x="2565476" y="88265"/>
                </a:lnTo>
                <a:lnTo>
                  <a:pt x="2560129" y="88265"/>
                </a:lnTo>
                <a:lnTo>
                  <a:pt x="2556776" y="89535"/>
                </a:lnTo>
                <a:lnTo>
                  <a:pt x="2556345" y="89535"/>
                </a:lnTo>
                <a:lnTo>
                  <a:pt x="2555011" y="88265"/>
                </a:lnTo>
                <a:lnTo>
                  <a:pt x="2554744" y="86995"/>
                </a:lnTo>
                <a:lnTo>
                  <a:pt x="2546413" y="86995"/>
                </a:lnTo>
                <a:lnTo>
                  <a:pt x="2545880" y="88265"/>
                </a:lnTo>
                <a:lnTo>
                  <a:pt x="2544064" y="88265"/>
                </a:lnTo>
                <a:lnTo>
                  <a:pt x="2542400" y="86995"/>
                </a:lnTo>
                <a:lnTo>
                  <a:pt x="2541371" y="86995"/>
                </a:lnTo>
                <a:lnTo>
                  <a:pt x="2539250" y="88265"/>
                </a:lnTo>
                <a:lnTo>
                  <a:pt x="2538361" y="86995"/>
                </a:lnTo>
                <a:lnTo>
                  <a:pt x="2536647" y="86995"/>
                </a:lnTo>
                <a:lnTo>
                  <a:pt x="2535847" y="88265"/>
                </a:lnTo>
                <a:lnTo>
                  <a:pt x="2531326" y="88265"/>
                </a:lnTo>
                <a:lnTo>
                  <a:pt x="2529357" y="86995"/>
                </a:lnTo>
                <a:lnTo>
                  <a:pt x="2528214" y="86995"/>
                </a:lnTo>
                <a:lnTo>
                  <a:pt x="2527249" y="88265"/>
                </a:lnTo>
                <a:lnTo>
                  <a:pt x="2526690" y="88265"/>
                </a:lnTo>
                <a:lnTo>
                  <a:pt x="2526068" y="86995"/>
                </a:lnTo>
                <a:lnTo>
                  <a:pt x="2526842" y="85725"/>
                </a:lnTo>
                <a:lnTo>
                  <a:pt x="2529789" y="85725"/>
                </a:lnTo>
                <a:lnTo>
                  <a:pt x="2531910" y="84455"/>
                </a:lnTo>
                <a:lnTo>
                  <a:pt x="2538323" y="85725"/>
                </a:lnTo>
                <a:lnTo>
                  <a:pt x="2542590" y="84455"/>
                </a:lnTo>
                <a:lnTo>
                  <a:pt x="2547785" y="85725"/>
                </a:lnTo>
                <a:lnTo>
                  <a:pt x="2548699" y="84455"/>
                </a:lnTo>
                <a:lnTo>
                  <a:pt x="2550337" y="83185"/>
                </a:lnTo>
                <a:lnTo>
                  <a:pt x="2551138" y="84455"/>
                </a:lnTo>
                <a:lnTo>
                  <a:pt x="2553665" y="84455"/>
                </a:lnTo>
                <a:lnTo>
                  <a:pt x="2554401" y="83185"/>
                </a:lnTo>
                <a:lnTo>
                  <a:pt x="2554414" y="81915"/>
                </a:lnTo>
                <a:lnTo>
                  <a:pt x="2545702" y="81915"/>
                </a:lnTo>
                <a:lnTo>
                  <a:pt x="2545359" y="80645"/>
                </a:lnTo>
                <a:lnTo>
                  <a:pt x="2548623" y="79375"/>
                </a:lnTo>
                <a:lnTo>
                  <a:pt x="2551061" y="80645"/>
                </a:lnTo>
                <a:lnTo>
                  <a:pt x="2564815" y="80645"/>
                </a:lnTo>
                <a:lnTo>
                  <a:pt x="2563495" y="81915"/>
                </a:lnTo>
                <a:lnTo>
                  <a:pt x="2557678" y="81915"/>
                </a:lnTo>
                <a:lnTo>
                  <a:pt x="2557234" y="83185"/>
                </a:lnTo>
                <a:lnTo>
                  <a:pt x="2558059" y="84455"/>
                </a:lnTo>
                <a:lnTo>
                  <a:pt x="2577795" y="84455"/>
                </a:lnTo>
                <a:lnTo>
                  <a:pt x="2578963" y="83185"/>
                </a:lnTo>
                <a:lnTo>
                  <a:pt x="2599880" y="83185"/>
                </a:lnTo>
                <a:lnTo>
                  <a:pt x="2600363" y="81915"/>
                </a:lnTo>
                <a:lnTo>
                  <a:pt x="2600922" y="81915"/>
                </a:lnTo>
                <a:lnTo>
                  <a:pt x="2600947" y="80645"/>
                </a:lnTo>
                <a:lnTo>
                  <a:pt x="2601264" y="79375"/>
                </a:lnTo>
                <a:lnTo>
                  <a:pt x="2602039" y="78105"/>
                </a:lnTo>
                <a:lnTo>
                  <a:pt x="2607081" y="78105"/>
                </a:lnTo>
                <a:lnTo>
                  <a:pt x="2609888" y="79375"/>
                </a:lnTo>
                <a:lnTo>
                  <a:pt x="2610802" y="79375"/>
                </a:lnTo>
                <a:lnTo>
                  <a:pt x="2612453" y="78105"/>
                </a:lnTo>
                <a:lnTo>
                  <a:pt x="2645956" y="78105"/>
                </a:lnTo>
                <a:lnTo>
                  <a:pt x="2647886" y="76835"/>
                </a:lnTo>
                <a:lnTo>
                  <a:pt x="2669400" y="76835"/>
                </a:lnTo>
                <a:lnTo>
                  <a:pt x="2673807" y="75565"/>
                </a:lnTo>
                <a:lnTo>
                  <a:pt x="2677274" y="75565"/>
                </a:lnTo>
                <a:lnTo>
                  <a:pt x="2679268" y="74295"/>
                </a:lnTo>
                <a:lnTo>
                  <a:pt x="2699080" y="74295"/>
                </a:lnTo>
                <a:lnTo>
                  <a:pt x="2701036" y="73025"/>
                </a:lnTo>
                <a:lnTo>
                  <a:pt x="2715361" y="73025"/>
                </a:lnTo>
                <a:lnTo>
                  <a:pt x="2717685" y="71755"/>
                </a:lnTo>
                <a:lnTo>
                  <a:pt x="2719336" y="71755"/>
                </a:lnTo>
                <a:lnTo>
                  <a:pt x="2720797" y="70485"/>
                </a:lnTo>
                <a:close/>
              </a:path>
              <a:path w="2723515" h="306704">
                <a:moveTo>
                  <a:pt x="2723057" y="207683"/>
                </a:moveTo>
                <a:lnTo>
                  <a:pt x="2722384" y="206743"/>
                </a:lnTo>
                <a:lnTo>
                  <a:pt x="2721876" y="206578"/>
                </a:lnTo>
                <a:lnTo>
                  <a:pt x="2721241" y="206667"/>
                </a:lnTo>
                <a:lnTo>
                  <a:pt x="2720695" y="206743"/>
                </a:lnTo>
                <a:lnTo>
                  <a:pt x="2720162" y="206781"/>
                </a:lnTo>
                <a:lnTo>
                  <a:pt x="2719387" y="206971"/>
                </a:lnTo>
                <a:lnTo>
                  <a:pt x="2719171" y="207213"/>
                </a:lnTo>
                <a:lnTo>
                  <a:pt x="2718955" y="207378"/>
                </a:lnTo>
                <a:lnTo>
                  <a:pt x="2719146" y="207556"/>
                </a:lnTo>
                <a:lnTo>
                  <a:pt x="2719311" y="207848"/>
                </a:lnTo>
                <a:lnTo>
                  <a:pt x="2720048" y="208076"/>
                </a:lnTo>
                <a:lnTo>
                  <a:pt x="2720594" y="208165"/>
                </a:lnTo>
                <a:lnTo>
                  <a:pt x="2722181" y="208267"/>
                </a:lnTo>
                <a:lnTo>
                  <a:pt x="2723057" y="207683"/>
                </a:lnTo>
                <a:close/>
              </a:path>
            </a:pathLst>
          </a:custGeom>
          <a:solidFill>
            <a:srgbClr val="FF0022"/>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sp>
        <p:nvSpPr>
          <p:cNvPr id="2" name="Title 1"/>
          <p:cNvSpPr>
            <a:spLocks noGrp="1"/>
          </p:cNvSpPr>
          <p:nvPr>
            <p:ph type="title"/>
          </p:nvPr>
        </p:nvSpPr>
        <p:spPr>
          <a:xfrm>
            <a:off x="1033200" y="1857600"/>
            <a:ext cx="13123306" cy="3963600"/>
          </a:xfrm>
          <a:prstGeom prst="rect">
            <a:avLst/>
          </a:prstGeom>
        </p:spPr>
        <p:txBody>
          <a:bodyPr/>
          <a:lstStyle>
            <a:lvl1pPr marL="14400">
              <a:lnSpc>
                <a:spcPts val="14800"/>
              </a:lnSpc>
              <a:spcBef>
                <a:spcPts val="0"/>
              </a:spcBef>
              <a:defRPr sz="14800" baseline="0">
                <a:solidFill>
                  <a:schemeClr val="tx1"/>
                </a:solidFill>
              </a:defRPr>
            </a:lvl1pPr>
          </a:lstStyle>
          <a:p>
            <a:r>
              <a:rPr lang="en-US"/>
              <a:t>Click to edit Master title style</a:t>
            </a:r>
            <a:endParaRPr lang="en-GB"/>
          </a:p>
        </p:txBody>
      </p:sp>
      <p:sp>
        <p:nvSpPr>
          <p:cNvPr id="4" name="Text Placeholder 3"/>
          <p:cNvSpPr>
            <a:spLocks noGrp="1"/>
          </p:cNvSpPr>
          <p:nvPr>
            <p:ph type="body" sz="quarter" idx="10"/>
          </p:nvPr>
        </p:nvSpPr>
        <p:spPr>
          <a:xfrm>
            <a:off x="1266825" y="8607425"/>
            <a:ext cx="12888913" cy="2006600"/>
          </a:xfrm>
        </p:spPr>
        <p:txBody>
          <a:bodyPr/>
          <a:lstStyle>
            <a:lvl1pPr marL="0" indent="0">
              <a:buNone/>
              <a:defRPr sz="4400">
                <a:solidFill>
                  <a:schemeClr val="tx1"/>
                </a:solidFill>
                <a:latin typeface="Barlow SemiBold" panose="00000700000000000000" pitchFamily="2" charset="0"/>
              </a:defRPr>
            </a:lvl1pPr>
          </a:lstStyle>
          <a:p>
            <a:pPr lvl="0"/>
            <a:r>
              <a:rPr lang="en-US"/>
              <a:t>Click to edit Master text styles</a:t>
            </a:r>
          </a:p>
          <a:p>
            <a:pPr lvl="1"/>
            <a:r>
              <a:rPr lang="en-US"/>
              <a:t>Second level</a:t>
            </a:r>
          </a:p>
        </p:txBody>
      </p:sp>
      <p:sp>
        <p:nvSpPr>
          <p:cNvPr id="5" name="Slide Number Placeholder 6">
            <a:extLst>
              <a:ext uri="{FF2B5EF4-FFF2-40B4-BE49-F238E27FC236}">
                <a16:creationId xmlns:a16="http://schemas.microsoft.com/office/drawing/2014/main" id="{B8310008-75A9-E344-921F-173A1A24D7A8}"/>
              </a:ext>
            </a:extLst>
          </p:cNvPr>
          <p:cNvSpPr>
            <a:spLocks noGrp="1"/>
          </p:cNvSpPr>
          <p:nvPr>
            <p:ph type="sldNum" sz="quarter" idx="11"/>
          </p:nvPr>
        </p:nvSpPr>
        <p:spPr/>
        <p:txBody>
          <a:bodyPr/>
          <a:lstStyle>
            <a:lvl1pPr>
              <a:defRPr>
                <a:solidFill>
                  <a:schemeClr val="tx1"/>
                </a:solidFill>
              </a:defRPr>
            </a:lvl1pPr>
          </a:lstStyle>
          <a:p>
            <a:pPr>
              <a:defRPr/>
            </a:pPr>
            <a:fld id="{454D80D2-7539-4F3E-83CD-D410D758B7A1}" type="slidenum">
              <a:rPr lang="en-GB"/>
              <a:pPr>
                <a:defRPr/>
              </a:pPr>
              <a:t>‹#›</a:t>
            </a:fld>
            <a:endParaRPr lang="en-GB"/>
          </a:p>
        </p:txBody>
      </p:sp>
    </p:spTree>
    <p:extLst>
      <p:ext uri="{BB962C8B-B14F-4D97-AF65-F5344CB8AC3E}">
        <p14:creationId xmlns:p14="http://schemas.microsoft.com/office/powerpoint/2010/main" val="78175637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VIDEO">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endParaRPr lang="en-GB"/>
          </a:p>
        </p:txBody>
      </p:sp>
      <p:sp>
        <p:nvSpPr>
          <p:cNvPr id="4" name="Media Placeholder 3"/>
          <p:cNvSpPr>
            <a:spLocks noGrp="1"/>
          </p:cNvSpPr>
          <p:nvPr>
            <p:ph type="media" sz="quarter" idx="10"/>
          </p:nvPr>
        </p:nvSpPr>
        <p:spPr>
          <a:xfrm>
            <a:off x="1411289" y="3062288"/>
            <a:ext cx="17338676" cy="7419975"/>
          </a:xfrm>
        </p:spPr>
        <p:txBody>
          <a:bodyPr rtlCol="0">
            <a:noAutofit/>
          </a:bodyPr>
          <a:lstStyle>
            <a:lvl1pPr marL="0" indent="0">
              <a:buNone/>
              <a:defRPr>
                <a:solidFill>
                  <a:schemeClr val="tx1"/>
                </a:solidFill>
              </a:defRPr>
            </a:lvl1pPr>
          </a:lstStyle>
          <a:p>
            <a:pPr lvl="0"/>
            <a:r>
              <a:rPr lang="en-US" noProof="0"/>
              <a:t>Click icon to add media</a:t>
            </a:r>
            <a:endParaRPr lang="en-GB" noProof="0"/>
          </a:p>
        </p:txBody>
      </p:sp>
      <p:sp>
        <p:nvSpPr>
          <p:cNvPr id="3" name="Slide Number Placeholder 5">
            <a:extLst>
              <a:ext uri="{FF2B5EF4-FFF2-40B4-BE49-F238E27FC236}">
                <a16:creationId xmlns:a16="http://schemas.microsoft.com/office/drawing/2014/main" id="{889FACF3-B3C0-755A-ABA8-D08956ADB81C}"/>
              </a:ext>
            </a:extLst>
          </p:cNvPr>
          <p:cNvSpPr>
            <a:spLocks noGrp="1"/>
          </p:cNvSpPr>
          <p:nvPr>
            <p:ph type="sldNum" sz="quarter" idx="11"/>
          </p:nvPr>
        </p:nvSpPr>
        <p:spPr/>
        <p:txBody>
          <a:bodyPr/>
          <a:lstStyle>
            <a:lvl1pPr>
              <a:defRPr>
                <a:solidFill>
                  <a:schemeClr val="tx1"/>
                </a:solidFill>
              </a:defRPr>
            </a:lvl1pPr>
          </a:lstStyle>
          <a:p>
            <a:pPr>
              <a:defRPr/>
            </a:pPr>
            <a:fld id="{29FD0D0E-1577-41C5-ADB1-6A5F143030AF}" type="slidenum">
              <a:rPr lang="en-GB"/>
              <a:pPr>
                <a:defRPr/>
              </a:pPr>
              <a:t>‹#›</a:t>
            </a:fld>
            <a:endParaRPr lang="en-GB"/>
          </a:p>
        </p:txBody>
      </p:sp>
    </p:spTree>
    <p:extLst>
      <p:ext uri="{BB962C8B-B14F-4D97-AF65-F5344CB8AC3E}">
        <p14:creationId xmlns:p14="http://schemas.microsoft.com/office/powerpoint/2010/main" val="215926990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BLANK WHITE">
    <p:spTree>
      <p:nvGrpSpPr>
        <p:cNvPr id="1" name=""/>
        <p:cNvGrpSpPr/>
        <p:nvPr/>
      </p:nvGrpSpPr>
      <p:grpSpPr>
        <a:xfrm>
          <a:off x="0" y="0"/>
          <a:ext cx="0" cy="0"/>
          <a:chOff x="0" y="0"/>
          <a:chExt cx="0" cy="0"/>
        </a:xfrm>
      </p:grpSpPr>
      <p:sp>
        <p:nvSpPr>
          <p:cNvPr id="5" name="Title 2"/>
          <p:cNvSpPr>
            <a:spLocks noGrp="1"/>
          </p:cNvSpPr>
          <p:nvPr>
            <p:ph type="title"/>
          </p:nvPr>
        </p:nvSpPr>
        <p:spPr>
          <a:xfrm>
            <a:off x="1033200" y="1447200"/>
            <a:ext cx="8010738" cy="1818000"/>
          </a:xfrm>
          <a:prstGeom prst="rect">
            <a:avLst/>
          </a:prstGeom>
        </p:spPr>
        <p:txBody>
          <a:bodyPr/>
          <a:lstStyle>
            <a:lvl1pPr>
              <a:defRPr baseline="0"/>
            </a:lvl1pPr>
          </a:lstStyle>
          <a:p>
            <a:r>
              <a:rPr lang="en-US"/>
              <a:t>Click to edit Master title style</a:t>
            </a:r>
            <a:endParaRPr lang="en-GB"/>
          </a:p>
        </p:txBody>
      </p:sp>
      <p:sp>
        <p:nvSpPr>
          <p:cNvPr id="7" name="Content Placeholder 6"/>
          <p:cNvSpPr>
            <a:spLocks noGrp="1"/>
          </p:cNvSpPr>
          <p:nvPr>
            <p:ph sz="quarter" idx="13"/>
          </p:nvPr>
        </p:nvSpPr>
        <p:spPr>
          <a:xfrm>
            <a:off x="1033463" y="3422428"/>
            <a:ext cx="18091150" cy="70598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Slide Number Placeholder 3">
            <a:extLst>
              <a:ext uri="{FF2B5EF4-FFF2-40B4-BE49-F238E27FC236}">
                <a16:creationId xmlns:a16="http://schemas.microsoft.com/office/drawing/2014/main" id="{DB693FA5-D471-9FF2-5B53-9EC4E1CA4170}"/>
              </a:ext>
            </a:extLst>
          </p:cNvPr>
          <p:cNvSpPr>
            <a:spLocks noGrp="1"/>
          </p:cNvSpPr>
          <p:nvPr>
            <p:ph type="sldNum" sz="quarter" idx="14"/>
          </p:nvPr>
        </p:nvSpPr>
        <p:spPr/>
        <p:txBody>
          <a:bodyPr/>
          <a:lstStyle>
            <a:lvl1pPr>
              <a:defRPr/>
            </a:lvl1pPr>
          </a:lstStyle>
          <a:p>
            <a:pPr>
              <a:defRPr/>
            </a:pPr>
            <a:fld id="{E4B28211-43CB-4F71-95DA-6FD5EB250733}" type="slidenum">
              <a:rPr lang="en-GB"/>
              <a:pPr>
                <a:defRPr/>
              </a:pPr>
              <a:t>‹#›</a:t>
            </a:fld>
            <a:endParaRPr lang="en-GB"/>
          </a:p>
        </p:txBody>
      </p:sp>
    </p:spTree>
    <p:extLst>
      <p:ext uri="{BB962C8B-B14F-4D97-AF65-F5344CB8AC3E}">
        <p14:creationId xmlns:p14="http://schemas.microsoft.com/office/powerpoint/2010/main" val="36995422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BLANK BLACK">
    <p:bg>
      <p:bgPr>
        <a:solidFill>
          <a:schemeClr val="bg1"/>
        </a:solidFill>
        <a:effectLst/>
      </p:bgPr>
    </p:bg>
    <p:spTree>
      <p:nvGrpSpPr>
        <p:cNvPr id="1" name=""/>
        <p:cNvGrpSpPr/>
        <p:nvPr/>
      </p:nvGrpSpPr>
      <p:grpSpPr>
        <a:xfrm>
          <a:off x="0" y="0"/>
          <a:ext cx="0" cy="0"/>
          <a:chOff x="0" y="0"/>
          <a:chExt cx="0" cy="0"/>
        </a:xfrm>
      </p:grpSpPr>
      <p:sp>
        <p:nvSpPr>
          <p:cNvPr id="5" name="Title 2"/>
          <p:cNvSpPr>
            <a:spLocks noGrp="1"/>
          </p:cNvSpPr>
          <p:nvPr>
            <p:ph type="title"/>
          </p:nvPr>
        </p:nvSpPr>
        <p:spPr>
          <a:xfrm>
            <a:off x="1033200" y="1447200"/>
            <a:ext cx="8010738" cy="1818000"/>
          </a:xfrm>
          <a:prstGeom prst="rect">
            <a:avLst/>
          </a:prstGeom>
        </p:spPr>
        <p:txBody>
          <a:bodyPr/>
          <a:lstStyle>
            <a:lvl1pPr>
              <a:defRPr baseline="0">
                <a:solidFill>
                  <a:schemeClr val="tx1"/>
                </a:solidFill>
              </a:defRPr>
            </a:lvl1pPr>
          </a:lstStyle>
          <a:p>
            <a:r>
              <a:rPr lang="en-US"/>
              <a:t>Click to edit Master title style</a:t>
            </a:r>
            <a:endParaRPr lang="en-GB"/>
          </a:p>
        </p:txBody>
      </p:sp>
      <p:sp>
        <p:nvSpPr>
          <p:cNvPr id="3" name="Content Placeholder 2"/>
          <p:cNvSpPr>
            <a:spLocks noGrp="1"/>
          </p:cNvSpPr>
          <p:nvPr>
            <p:ph sz="quarter" idx="13"/>
          </p:nvPr>
        </p:nvSpPr>
        <p:spPr>
          <a:xfrm>
            <a:off x="1033463" y="3484275"/>
            <a:ext cx="18019712" cy="6778913"/>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Slide Number Placeholder 3">
            <a:extLst>
              <a:ext uri="{FF2B5EF4-FFF2-40B4-BE49-F238E27FC236}">
                <a16:creationId xmlns:a16="http://schemas.microsoft.com/office/drawing/2014/main" id="{738FDC12-1C6A-56CE-081F-7552DED83D7C}"/>
              </a:ext>
            </a:extLst>
          </p:cNvPr>
          <p:cNvSpPr>
            <a:spLocks noGrp="1"/>
          </p:cNvSpPr>
          <p:nvPr>
            <p:ph type="sldNum" sz="quarter" idx="14"/>
          </p:nvPr>
        </p:nvSpPr>
        <p:spPr/>
        <p:txBody>
          <a:bodyPr/>
          <a:lstStyle>
            <a:lvl1pPr>
              <a:defRPr>
                <a:solidFill>
                  <a:schemeClr val="tx1"/>
                </a:solidFill>
              </a:defRPr>
            </a:lvl1pPr>
          </a:lstStyle>
          <a:p>
            <a:pPr>
              <a:defRPr/>
            </a:pPr>
            <a:fld id="{F67B1934-DAD7-4917-B7AB-F3DBCCF76F8B}" type="slidenum">
              <a:rPr lang="en-GB"/>
              <a:pPr>
                <a:defRPr/>
              </a:pPr>
              <a:t>‹#›</a:t>
            </a:fld>
            <a:endParaRPr lang="en-GB"/>
          </a:p>
        </p:txBody>
      </p:sp>
    </p:spTree>
    <p:extLst>
      <p:ext uri="{BB962C8B-B14F-4D97-AF65-F5344CB8AC3E}">
        <p14:creationId xmlns:p14="http://schemas.microsoft.com/office/powerpoint/2010/main" val="175120616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XT &amp; KEY POINTS">
    <p:spTree>
      <p:nvGrpSpPr>
        <p:cNvPr id="1" name=""/>
        <p:cNvGrpSpPr/>
        <p:nvPr/>
      </p:nvGrpSpPr>
      <p:grpSpPr>
        <a:xfrm>
          <a:off x="0" y="0"/>
          <a:ext cx="0" cy="0"/>
          <a:chOff x="0" y="0"/>
          <a:chExt cx="0" cy="0"/>
        </a:xfrm>
      </p:grpSpPr>
      <p:sp>
        <p:nvSpPr>
          <p:cNvPr id="5" name="Title 2"/>
          <p:cNvSpPr>
            <a:spLocks noGrp="1"/>
          </p:cNvSpPr>
          <p:nvPr>
            <p:ph type="title"/>
          </p:nvPr>
        </p:nvSpPr>
        <p:spPr>
          <a:xfrm>
            <a:off x="1033200" y="1447200"/>
            <a:ext cx="7938730" cy="1818000"/>
          </a:xfrm>
          <a:prstGeom prst="rect">
            <a:avLst/>
          </a:prstGeom>
        </p:spPr>
        <p:txBody>
          <a:bodyPr/>
          <a:lstStyle>
            <a:lvl1pPr>
              <a:defRPr baseline="0"/>
            </a:lvl1pPr>
          </a:lstStyle>
          <a:p>
            <a:r>
              <a:rPr lang="en-US"/>
              <a:t>Click to edit Master title style</a:t>
            </a:r>
            <a:endParaRPr lang="en-GB"/>
          </a:p>
        </p:txBody>
      </p:sp>
      <p:sp>
        <p:nvSpPr>
          <p:cNvPr id="13" name="Text Placeholder 12"/>
          <p:cNvSpPr>
            <a:spLocks noGrp="1"/>
          </p:cNvSpPr>
          <p:nvPr>
            <p:ph type="body" sz="quarter" idx="12"/>
          </p:nvPr>
        </p:nvSpPr>
        <p:spPr>
          <a:xfrm>
            <a:off x="11348195" y="3591178"/>
            <a:ext cx="5651499" cy="623337"/>
          </a:xfrm>
        </p:spPr>
        <p:txBody>
          <a:bodyPr lIns="36000" tIns="0" rIns="0" bIns="0">
            <a:noAutofit/>
          </a:bodyPr>
          <a:lstStyle>
            <a:lvl1pPr marL="0" indent="0">
              <a:buNone/>
              <a:defRPr sz="3600">
                <a:latin typeface="+mn-lt"/>
              </a:defRPr>
            </a:lvl1pPr>
          </a:lstStyle>
          <a:p>
            <a:pPr lvl="0"/>
            <a:r>
              <a:rPr lang="en-US"/>
              <a:t>Click to edit Master text styles</a:t>
            </a:r>
          </a:p>
        </p:txBody>
      </p:sp>
      <p:sp>
        <p:nvSpPr>
          <p:cNvPr id="3" name="Text Placeholder 2"/>
          <p:cNvSpPr>
            <a:spLocks noGrp="1"/>
          </p:cNvSpPr>
          <p:nvPr>
            <p:ph type="body" sz="quarter" idx="11"/>
          </p:nvPr>
        </p:nvSpPr>
        <p:spPr>
          <a:xfrm>
            <a:off x="11348194" y="1290940"/>
            <a:ext cx="5651500" cy="2189091"/>
          </a:xfrm>
        </p:spPr>
        <p:txBody>
          <a:bodyPr lIns="0" tIns="0" rIns="0" bIns="0" anchor="b">
            <a:noAutofit/>
          </a:bodyPr>
          <a:lstStyle>
            <a:lvl1pPr marL="0" indent="0">
              <a:buNone/>
              <a:defRPr sz="14800" b="1" i="0" cap="all" baseline="0">
                <a:solidFill>
                  <a:schemeClr val="bg1"/>
                </a:solidFill>
                <a:latin typeface="Barlow Condensed" pitchFamily="2" charset="77"/>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Click to edit Master text styles</a:t>
            </a:r>
          </a:p>
        </p:txBody>
      </p:sp>
      <p:sp>
        <p:nvSpPr>
          <p:cNvPr id="26" name="Text Placeholder 12"/>
          <p:cNvSpPr>
            <a:spLocks noGrp="1"/>
          </p:cNvSpPr>
          <p:nvPr>
            <p:ph type="body" sz="quarter" idx="13"/>
          </p:nvPr>
        </p:nvSpPr>
        <p:spPr>
          <a:xfrm>
            <a:off x="11348194" y="6619532"/>
            <a:ext cx="5651499" cy="623337"/>
          </a:xfrm>
        </p:spPr>
        <p:txBody>
          <a:bodyPr lIns="36000" tIns="0" rIns="0" bIns="0">
            <a:noAutofit/>
          </a:bodyPr>
          <a:lstStyle>
            <a:lvl1pPr marL="0" indent="0">
              <a:buNone/>
              <a:defRPr sz="3600">
                <a:latin typeface="+mn-lt"/>
              </a:defRPr>
            </a:lvl1pPr>
          </a:lstStyle>
          <a:p>
            <a:pPr lvl="0"/>
            <a:r>
              <a:rPr lang="en-US"/>
              <a:t>Click to edit Master text styles</a:t>
            </a:r>
          </a:p>
        </p:txBody>
      </p:sp>
      <p:sp>
        <p:nvSpPr>
          <p:cNvPr id="27" name="Text Placeholder 2"/>
          <p:cNvSpPr>
            <a:spLocks noGrp="1"/>
          </p:cNvSpPr>
          <p:nvPr>
            <p:ph type="body" sz="quarter" idx="14"/>
          </p:nvPr>
        </p:nvSpPr>
        <p:spPr>
          <a:xfrm>
            <a:off x="11348194" y="4322478"/>
            <a:ext cx="5651500" cy="2189091"/>
          </a:xfrm>
        </p:spPr>
        <p:txBody>
          <a:bodyPr lIns="0" tIns="0" rIns="0" bIns="0" anchor="b">
            <a:noAutofit/>
          </a:bodyPr>
          <a:lstStyle>
            <a:lvl1pPr marL="0" indent="0">
              <a:buNone/>
              <a:defRPr sz="14800" b="1" i="0" cap="all" baseline="0">
                <a:solidFill>
                  <a:schemeClr val="bg1"/>
                </a:solidFill>
                <a:latin typeface="Barlow Condensed" pitchFamily="2" charset="77"/>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Click to edit Master text styles</a:t>
            </a:r>
          </a:p>
        </p:txBody>
      </p:sp>
      <p:sp>
        <p:nvSpPr>
          <p:cNvPr id="28" name="Text Placeholder 12"/>
          <p:cNvSpPr>
            <a:spLocks noGrp="1"/>
          </p:cNvSpPr>
          <p:nvPr>
            <p:ph type="body" sz="quarter" idx="15"/>
          </p:nvPr>
        </p:nvSpPr>
        <p:spPr>
          <a:xfrm>
            <a:off x="11348194" y="9648938"/>
            <a:ext cx="5651499" cy="623337"/>
          </a:xfrm>
        </p:spPr>
        <p:txBody>
          <a:bodyPr lIns="36000" tIns="0" rIns="0" bIns="0">
            <a:noAutofit/>
          </a:bodyPr>
          <a:lstStyle>
            <a:lvl1pPr marL="0" indent="0">
              <a:buNone/>
              <a:defRPr sz="3600">
                <a:latin typeface="+mn-lt"/>
              </a:defRPr>
            </a:lvl1pPr>
          </a:lstStyle>
          <a:p>
            <a:pPr lvl="0"/>
            <a:r>
              <a:rPr lang="en-US"/>
              <a:t>Click to edit Master text styles</a:t>
            </a:r>
          </a:p>
        </p:txBody>
      </p:sp>
      <p:sp>
        <p:nvSpPr>
          <p:cNvPr id="29" name="Text Placeholder 2"/>
          <p:cNvSpPr>
            <a:spLocks noGrp="1"/>
          </p:cNvSpPr>
          <p:nvPr>
            <p:ph type="body" sz="quarter" idx="16"/>
          </p:nvPr>
        </p:nvSpPr>
        <p:spPr>
          <a:xfrm>
            <a:off x="11348195" y="7354016"/>
            <a:ext cx="5651500" cy="2189091"/>
          </a:xfrm>
        </p:spPr>
        <p:txBody>
          <a:bodyPr lIns="0" tIns="0" rIns="0" bIns="0" anchor="b">
            <a:noAutofit/>
          </a:bodyPr>
          <a:lstStyle>
            <a:lvl1pPr marL="0" indent="0">
              <a:buNone/>
              <a:defRPr sz="14800" b="1" i="0" cap="all" baseline="0">
                <a:solidFill>
                  <a:schemeClr val="bg1"/>
                </a:solidFill>
                <a:latin typeface="Barlow Condensed" pitchFamily="2" charset="77"/>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Click to edit Master text styles</a:t>
            </a:r>
          </a:p>
        </p:txBody>
      </p:sp>
      <p:sp>
        <p:nvSpPr>
          <p:cNvPr id="4" name="Text Placeholder 3"/>
          <p:cNvSpPr>
            <a:spLocks noGrp="1"/>
          </p:cNvSpPr>
          <p:nvPr>
            <p:ph type="body" sz="quarter" idx="17"/>
          </p:nvPr>
        </p:nvSpPr>
        <p:spPr>
          <a:xfrm>
            <a:off x="1033200" y="3833299"/>
            <a:ext cx="7938730" cy="633852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Slide Number Placeholder 6">
            <a:extLst>
              <a:ext uri="{FF2B5EF4-FFF2-40B4-BE49-F238E27FC236}">
                <a16:creationId xmlns:a16="http://schemas.microsoft.com/office/drawing/2014/main" id="{76FA63CE-8390-BE7F-9B52-050815B54BF6}"/>
              </a:ext>
            </a:extLst>
          </p:cNvPr>
          <p:cNvSpPr>
            <a:spLocks noGrp="1"/>
          </p:cNvSpPr>
          <p:nvPr>
            <p:ph type="sldNum" sz="quarter" idx="18"/>
          </p:nvPr>
        </p:nvSpPr>
        <p:spPr/>
        <p:txBody>
          <a:bodyPr/>
          <a:lstStyle>
            <a:lvl1pPr>
              <a:defRPr/>
            </a:lvl1pPr>
          </a:lstStyle>
          <a:p>
            <a:pPr>
              <a:defRPr/>
            </a:pPr>
            <a:fld id="{9828DA3A-0F1A-4954-94B4-D53717932578}" type="slidenum">
              <a:rPr lang="en-GB"/>
              <a:pPr>
                <a:defRPr/>
              </a:pPr>
              <a:t>‹#›</a:t>
            </a:fld>
            <a:endParaRPr lang="en-GB"/>
          </a:p>
        </p:txBody>
      </p:sp>
    </p:spTree>
    <p:extLst>
      <p:ext uri="{BB962C8B-B14F-4D97-AF65-F5344CB8AC3E}">
        <p14:creationId xmlns:p14="http://schemas.microsoft.com/office/powerpoint/2010/main" val="93879890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EXT &amp; CHART">
    <p:spTree>
      <p:nvGrpSpPr>
        <p:cNvPr id="1" name=""/>
        <p:cNvGrpSpPr/>
        <p:nvPr/>
      </p:nvGrpSpPr>
      <p:grpSpPr>
        <a:xfrm>
          <a:off x="0" y="0"/>
          <a:ext cx="0" cy="0"/>
          <a:chOff x="0" y="0"/>
          <a:chExt cx="0" cy="0"/>
        </a:xfrm>
      </p:grpSpPr>
      <p:sp>
        <p:nvSpPr>
          <p:cNvPr id="5" name="Title 2"/>
          <p:cNvSpPr>
            <a:spLocks noGrp="1"/>
          </p:cNvSpPr>
          <p:nvPr>
            <p:ph type="title"/>
          </p:nvPr>
        </p:nvSpPr>
        <p:spPr>
          <a:xfrm>
            <a:off x="1033200" y="1447200"/>
            <a:ext cx="5778490" cy="1818000"/>
          </a:xfrm>
          <a:prstGeom prst="rect">
            <a:avLst/>
          </a:prstGeom>
        </p:spPr>
        <p:txBody>
          <a:bodyPr/>
          <a:lstStyle>
            <a:lvl1pPr>
              <a:defRPr baseline="0"/>
            </a:lvl1pPr>
          </a:lstStyle>
          <a:p>
            <a:r>
              <a:rPr lang="en-US"/>
              <a:t>Click to edit Master title style</a:t>
            </a:r>
            <a:endParaRPr lang="en-GB"/>
          </a:p>
        </p:txBody>
      </p:sp>
      <p:sp>
        <p:nvSpPr>
          <p:cNvPr id="3" name="Chart Placeholder 2"/>
          <p:cNvSpPr>
            <a:spLocks noGrp="1"/>
          </p:cNvSpPr>
          <p:nvPr>
            <p:ph type="chart" sz="quarter" idx="12"/>
          </p:nvPr>
        </p:nvSpPr>
        <p:spPr>
          <a:xfrm>
            <a:off x="6955706" y="1447201"/>
            <a:ext cx="13148395" cy="9862150"/>
          </a:xfrm>
          <a:solidFill>
            <a:schemeClr val="tx1">
              <a:lumMod val="95000"/>
            </a:schemeClr>
          </a:solidFill>
        </p:spPr>
        <p:txBody>
          <a:bodyPr lIns="0" tIns="0" rIns="0" bIns="0" rtlCol="0">
            <a:noAutofit/>
          </a:bodyPr>
          <a:lstStyle>
            <a:lvl1pPr marL="0" indent="0">
              <a:buNone/>
              <a:defRPr/>
            </a:lvl1pPr>
          </a:lstStyle>
          <a:p>
            <a:pPr lvl="0"/>
            <a:r>
              <a:rPr lang="en-US" noProof="0"/>
              <a:t>Click icon to add chart</a:t>
            </a:r>
          </a:p>
        </p:txBody>
      </p:sp>
      <p:sp>
        <p:nvSpPr>
          <p:cNvPr id="7" name="Text Placeholder 4"/>
          <p:cNvSpPr>
            <a:spLocks noGrp="1"/>
          </p:cNvSpPr>
          <p:nvPr>
            <p:ph type="body" sz="quarter" idx="13"/>
          </p:nvPr>
        </p:nvSpPr>
        <p:spPr>
          <a:xfrm>
            <a:off x="1033199" y="3740750"/>
            <a:ext cx="5778491" cy="612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Slide Number Placeholder 5">
            <a:extLst>
              <a:ext uri="{FF2B5EF4-FFF2-40B4-BE49-F238E27FC236}">
                <a16:creationId xmlns:a16="http://schemas.microsoft.com/office/drawing/2014/main" id="{0BD682EB-2699-C5A0-77A6-100858C55595}"/>
              </a:ext>
            </a:extLst>
          </p:cNvPr>
          <p:cNvSpPr>
            <a:spLocks noGrp="1"/>
          </p:cNvSpPr>
          <p:nvPr>
            <p:ph type="sldNum" sz="quarter" idx="14"/>
          </p:nvPr>
        </p:nvSpPr>
        <p:spPr/>
        <p:txBody>
          <a:bodyPr/>
          <a:lstStyle>
            <a:lvl1pPr>
              <a:defRPr/>
            </a:lvl1pPr>
          </a:lstStyle>
          <a:p>
            <a:pPr>
              <a:defRPr/>
            </a:pPr>
            <a:fld id="{FFF6DEEE-B275-4408-958C-2F8864F5AC31}" type="slidenum">
              <a:rPr lang="en-GB"/>
              <a:pPr>
                <a:defRPr/>
              </a:pPr>
              <a:t>‹#›</a:t>
            </a:fld>
            <a:endParaRPr lang="en-GB"/>
          </a:p>
        </p:txBody>
      </p:sp>
    </p:spTree>
    <p:extLst>
      <p:ext uri="{BB962C8B-B14F-4D97-AF65-F5344CB8AC3E}">
        <p14:creationId xmlns:p14="http://schemas.microsoft.com/office/powerpoint/2010/main" val="414061747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HARTS">
    <p:spTree>
      <p:nvGrpSpPr>
        <p:cNvPr id="1" name=""/>
        <p:cNvGrpSpPr/>
        <p:nvPr/>
      </p:nvGrpSpPr>
      <p:grpSpPr>
        <a:xfrm>
          <a:off x="0" y="0"/>
          <a:ext cx="0" cy="0"/>
          <a:chOff x="0" y="0"/>
          <a:chExt cx="0" cy="0"/>
        </a:xfrm>
      </p:grpSpPr>
      <p:sp>
        <p:nvSpPr>
          <p:cNvPr id="2" name="object 39">
            <a:extLst>
              <a:ext uri="{FF2B5EF4-FFF2-40B4-BE49-F238E27FC236}">
                <a16:creationId xmlns:a16="http://schemas.microsoft.com/office/drawing/2014/main" id="{9A3EB8C0-5F46-1024-2C38-45248A9AFBBA}"/>
              </a:ext>
            </a:extLst>
          </p:cNvPr>
          <p:cNvSpPr txBox="1"/>
          <p:nvPr userDrawn="1"/>
        </p:nvSpPr>
        <p:spPr>
          <a:xfrm>
            <a:off x="3662363" y="6113463"/>
            <a:ext cx="1403350" cy="401637"/>
          </a:xfrm>
          <a:prstGeom prst="rect">
            <a:avLst/>
          </a:prstGeom>
        </p:spPr>
        <p:txBody>
          <a:bodyPr lIns="0" tIns="15240" rIns="0" bIns="0">
            <a:spAutoFit/>
          </a:bodyPr>
          <a:lstStyle/>
          <a:p>
            <a:pPr marL="12700" eaLnBrk="1" fontAlgn="auto" hangingPunct="1">
              <a:spcBef>
                <a:spcPts val="120"/>
              </a:spcBef>
              <a:spcAft>
                <a:spcPts val="0"/>
              </a:spcAft>
              <a:defRPr/>
            </a:pPr>
            <a:r>
              <a:rPr sz="2450" b="1" spc="-30">
                <a:latin typeface="Barlow Condensed"/>
                <a:cs typeface="Barlow Condensed"/>
              </a:rPr>
              <a:t>TOTAL</a:t>
            </a:r>
            <a:r>
              <a:rPr sz="2450" b="1" spc="-65">
                <a:latin typeface="Barlow Condensed"/>
                <a:cs typeface="Barlow Condensed"/>
              </a:rPr>
              <a:t> </a:t>
            </a:r>
            <a:r>
              <a:rPr sz="2450" b="1" spc="10">
                <a:latin typeface="Barlow Condensed"/>
                <a:cs typeface="Barlow Condensed"/>
              </a:rPr>
              <a:t>£XXX</a:t>
            </a:r>
            <a:endParaRPr sz="2450">
              <a:latin typeface="Barlow Condensed"/>
              <a:cs typeface="Barlow Condensed"/>
            </a:endParaRPr>
          </a:p>
        </p:txBody>
      </p:sp>
      <p:sp>
        <p:nvSpPr>
          <p:cNvPr id="6" name="TextBox 7">
            <a:extLst>
              <a:ext uri="{FF2B5EF4-FFF2-40B4-BE49-F238E27FC236}">
                <a16:creationId xmlns:a16="http://schemas.microsoft.com/office/drawing/2014/main" id="{D489C21C-C482-E89F-D45E-82E60A04BD45}"/>
              </a:ext>
            </a:extLst>
          </p:cNvPr>
          <p:cNvSpPr txBox="1">
            <a:spLocks noChangeArrowheads="1"/>
          </p:cNvSpPr>
          <p:nvPr userDrawn="1"/>
        </p:nvSpPr>
        <p:spPr bwMode="auto">
          <a:xfrm>
            <a:off x="9785350" y="6124575"/>
            <a:ext cx="998538" cy="401638"/>
          </a:xfrm>
          <a:prstGeom prst="rect">
            <a:avLst/>
          </a:prstGeom>
          <a:noFill/>
          <a:ln>
            <a:noFill/>
          </a:ln>
        </p:spPr>
        <p:txBody>
          <a:bodyPr lIns="0" tIns="0" rIns="0" bIns="0"/>
          <a:lstStyle>
            <a:lvl1pPr>
              <a:defRPr>
                <a:solidFill>
                  <a:schemeClr val="tx1"/>
                </a:solidFill>
                <a:latin typeface="Barlow" panose="00000500000000000000" pitchFamily="2" charset="0"/>
              </a:defRPr>
            </a:lvl1pPr>
            <a:lvl2pPr marL="742950" indent="-285750">
              <a:defRPr>
                <a:solidFill>
                  <a:schemeClr val="tx1"/>
                </a:solidFill>
                <a:latin typeface="Barlow" panose="00000500000000000000" pitchFamily="2" charset="0"/>
              </a:defRPr>
            </a:lvl2pPr>
            <a:lvl3pPr marL="1143000" indent="-228600">
              <a:defRPr>
                <a:solidFill>
                  <a:schemeClr val="tx1"/>
                </a:solidFill>
                <a:latin typeface="Barlow" panose="00000500000000000000" pitchFamily="2" charset="0"/>
              </a:defRPr>
            </a:lvl3pPr>
            <a:lvl4pPr marL="1600200" indent="-228600">
              <a:defRPr>
                <a:solidFill>
                  <a:schemeClr val="tx1"/>
                </a:solidFill>
                <a:latin typeface="Barlow" panose="00000500000000000000" pitchFamily="2" charset="0"/>
              </a:defRPr>
            </a:lvl4pPr>
            <a:lvl5pPr marL="2057400" indent="-228600">
              <a:defRPr>
                <a:solidFill>
                  <a:schemeClr val="tx1"/>
                </a:solidFill>
                <a:latin typeface="Barlow" panose="00000500000000000000" pitchFamily="2" charset="0"/>
              </a:defRPr>
            </a:lvl5pPr>
            <a:lvl6pPr marL="2514600" indent="-228600" fontAlgn="base">
              <a:spcBef>
                <a:spcPct val="0"/>
              </a:spcBef>
              <a:spcAft>
                <a:spcPct val="0"/>
              </a:spcAft>
              <a:defRPr>
                <a:solidFill>
                  <a:schemeClr val="tx1"/>
                </a:solidFill>
                <a:latin typeface="Barlow" panose="00000500000000000000" pitchFamily="2" charset="0"/>
              </a:defRPr>
            </a:lvl6pPr>
            <a:lvl7pPr marL="2971800" indent="-228600" fontAlgn="base">
              <a:spcBef>
                <a:spcPct val="0"/>
              </a:spcBef>
              <a:spcAft>
                <a:spcPct val="0"/>
              </a:spcAft>
              <a:defRPr>
                <a:solidFill>
                  <a:schemeClr val="tx1"/>
                </a:solidFill>
                <a:latin typeface="Barlow" panose="00000500000000000000" pitchFamily="2" charset="0"/>
              </a:defRPr>
            </a:lvl7pPr>
            <a:lvl8pPr marL="3429000" indent="-228600" fontAlgn="base">
              <a:spcBef>
                <a:spcPct val="0"/>
              </a:spcBef>
              <a:spcAft>
                <a:spcPct val="0"/>
              </a:spcAft>
              <a:defRPr>
                <a:solidFill>
                  <a:schemeClr val="tx1"/>
                </a:solidFill>
                <a:latin typeface="Barlow" panose="00000500000000000000" pitchFamily="2" charset="0"/>
              </a:defRPr>
            </a:lvl8pPr>
            <a:lvl9pPr marL="3886200" indent="-228600" fontAlgn="base">
              <a:spcBef>
                <a:spcPct val="0"/>
              </a:spcBef>
              <a:spcAft>
                <a:spcPct val="0"/>
              </a:spcAft>
              <a:defRPr>
                <a:solidFill>
                  <a:schemeClr val="tx1"/>
                </a:solidFill>
                <a:latin typeface="Barlow" panose="00000500000000000000" pitchFamily="2" charset="0"/>
              </a:defRPr>
            </a:lvl9pPr>
          </a:lstStyle>
          <a:p>
            <a:pPr algn="r" eaLnBrk="1" hangingPunct="1">
              <a:defRPr/>
            </a:pPr>
            <a:r>
              <a:rPr lang="en-US" altLang="en-US" sz="2400" b="1">
                <a:solidFill>
                  <a:schemeClr val="bg1"/>
                </a:solidFill>
                <a:latin typeface="Barlow Condensed Bold" panose="00000806000000000000" pitchFamily="2" charset="0"/>
              </a:rPr>
              <a:t>TOTAL</a:t>
            </a:r>
          </a:p>
        </p:txBody>
      </p:sp>
      <p:sp>
        <p:nvSpPr>
          <p:cNvPr id="7" name="TextBox 8">
            <a:extLst>
              <a:ext uri="{FF2B5EF4-FFF2-40B4-BE49-F238E27FC236}">
                <a16:creationId xmlns:a16="http://schemas.microsoft.com/office/drawing/2014/main" id="{FBB93516-3139-7B0D-9245-D916CE7E07E7}"/>
              </a:ext>
            </a:extLst>
          </p:cNvPr>
          <p:cNvSpPr txBox="1">
            <a:spLocks noChangeArrowheads="1"/>
          </p:cNvSpPr>
          <p:nvPr userDrawn="1"/>
        </p:nvSpPr>
        <p:spPr bwMode="auto">
          <a:xfrm>
            <a:off x="3643313" y="6124575"/>
            <a:ext cx="998537" cy="403225"/>
          </a:xfrm>
          <a:prstGeom prst="rect">
            <a:avLst/>
          </a:prstGeom>
          <a:noFill/>
          <a:ln>
            <a:noFill/>
          </a:ln>
        </p:spPr>
        <p:txBody>
          <a:bodyPr lIns="0" tIns="0" rIns="0" bIns="0" anchor="ctr"/>
          <a:lstStyle>
            <a:lvl1pPr>
              <a:defRPr>
                <a:solidFill>
                  <a:schemeClr val="tx1"/>
                </a:solidFill>
                <a:latin typeface="Barlow" panose="00000500000000000000" pitchFamily="2" charset="0"/>
              </a:defRPr>
            </a:lvl1pPr>
            <a:lvl2pPr marL="742950" indent="-285750">
              <a:defRPr>
                <a:solidFill>
                  <a:schemeClr val="tx1"/>
                </a:solidFill>
                <a:latin typeface="Barlow" panose="00000500000000000000" pitchFamily="2" charset="0"/>
              </a:defRPr>
            </a:lvl2pPr>
            <a:lvl3pPr marL="1143000" indent="-228600">
              <a:defRPr>
                <a:solidFill>
                  <a:schemeClr val="tx1"/>
                </a:solidFill>
                <a:latin typeface="Barlow" panose="00000500000000000000" pitchFamily="2" charset="0"/>
              </a:defRPr>
            </a:lvl3pPr>
            <a:lvl4pPr marL="1600200" indent="-228600">
              <a:defRPr>
                <a:solidFill>
                  <a:schemeClr val="tx1"/>
                </a:solidFill>
                <a:latin typeface="Barlow" panose="00000500000000000000" pitchFamily="2" charset="0"/>
              </a:defRPr>
            </a:lvl4pPr>
            <a:lvl5pPr marL="2057400" indent="-228600">
              <a:defRPr>
                <a:solidFill>
                  <a:schemeClr val="tx1"/>
                </a:solidFill>
                <a:latin typeface="Barlow" panose="00000500000000000000" pitchFamily="2" charset="0"/>
              </a:defRPr>
            </a:lvl5pPr>
            <a:lvl6pPr marL="2514600" indent="-228600" fontAlgn="base">
              <a:spcBef>
                <a:spcPct val="0"/>
              </a:spcBef>
              <a:spcAft>
                <a:spcPct val="0"/>
              </a:spcAft>
              <a:defRPr>
                <a:solidFill>
                  <a:schemeClr val="tx1"/>
                </a:solidFill>
                <a:latin typeface="Barlow" panose="00000500000000000000" pitchFamily="2" charset="0"/>
              </a:defRPr>
            </a:lvl6pPr>
            <a:lvl7pPr marL="2971800" indent="-228600" fontAlgn="base">
              <a:spcBef>
                <a:spcPct val="0"/>
              </a:spcBef>
              <a:spcAft>
                <a:spcPct val="0"/>
              </a:spcAft>
              <a:defRPr>
                <a:solidFill>
                  <a:schemeClr val="tx1"/>
                </a:solidFill>
                <a:latin typeface="Barlow" panose="00000500000000000000" pitchFamily="2" charset="0"/>
              </a:defRPr>
            </a:lvl7pPr>
            <a:lvl8pPr marL="3429000" indent="-228600" fontAlgn="base">
              <a:spcBef>
                <a:spcPct val="0"/>
              </a:spcBef>
              <a:spcAft>
                <a:spcPct val="0"/>
              </a:spcAft>
              <a:defRPr>
                <a:solidFill>
                  <a:schemeClr val="tx1"/>
                </a:solidFill>
                <a:latin typeface="Barlow" panose="00000500000000000000" pitchFamily="2" charset="0"/>
              </a:defRPr>
            </a:lvl8pPr>
            <a:lvl9pPr marL="3886200" indent="-228600" fontAlgn="base">
              <a:spcBef>
                <a:spcPct val="0"/>
              </a:spcBef>
              <a:spcAft>
                <a:spcPct val="0"/>
              </a:spcAft>
              <a:defRPr>
                <a:solidFill>
                  <a:schemeClr val="tx1"/>
                </a:solidFill>
                <a:latin typeface="Barlow" panose="00000500000000000000" pitchFamily="2" charset="0"/>
              </a:defRPr>
            </a:lvl9pPr>
          </a:lstStyle>
          <a:p>
            <a:pPr algn="r" eaLnBrk="1" hangingPunct="1">
              <a:defRPr/>
            </a:pPr>
            <a:r>
              <a:rPr lang="en-US" altLang="en-US" sz="2400" b="1">
                <a:solidFill>
                  <a:schemeClr val="bg1"/>
                </a:solidFill>
                <a:latin typeface="Barlow Condensed Bold" panose="00000806000000000000" pitchFamily="2" charset="0"/>
              </a:rPr>
              <a:t>TOTAL</a:t>
            </a:r>
          </a:p>
        </p:txBody>
      </p:sp>
      <p:sp>
        <p:nvSpPr>
          <p:cNvPr id="8" name="TextBox 9">
            <a:extLst>
              <a:ext uri="{FF2B5EF4-FFF2-40B4-BE49-F238E27FC236}">
                <a16:creationId xmlns:a16="http://schemas.microsoft.com/office/drawing/2014/main" id="{07FEC33B-D88A-98F6-5C61-B2BE854EC3FB}"/>
              </a:ext>
            </a:extLst>
          </p:cNvPr>
          <p:cNvSpPr txBox="1">
            <a:spLocks noChangeArrowheads="1"/>
          </p:cNvSpPr>
          <p:nvPr userDrawn="1"/>
        </p:nvSpPr>
        <p:spPr bwMode="auto">
          <a:xfrm>
            <a:off x="15967075" y="6124575"/>
            <a:ext cx="998538" cy="401638"/>
          </a:xfrm>
          <a:prstGeom prst="rect">
            <a:avLst/>
          </a:prstGeom>
          <a:noFill/>
          <a:ln>
            <a:noFill/>
          </a:ln>
        </p:spPr>
        <p:txBody>
          <a:bodyPr lIns="0" tIns="0" rIns="0" bIns="0"/>
          <a:lstStyle>
            <a:lvl1pPr>
              <a:defRPr>
                <a:solidFill>
                  <a:schemeClr val="tx1"/>
                </a:solidFill>
                <a:latin typeface="Barlow" panose="00000500000000000000" pitchFamily="2" charset="0"/>
              </a:defRPr>
            </a:lvl1pPr>
            <a:lvl2pPr marL="742950" indent="-285750">
              <a:defRPr>
                <a:solidFill>
                  <a:schemeClr val="tx1"/>
                </a:solidFill>
                <a:latin typeface="Barlow" panose="00000500000000000000" pitchFamily="2" charset="0"/>
              </a:defRPr>
            </a:lvl2pPr>
            <a:lvl3pPr marL="1143000" indent="-228600">
              <a:defRPr>
                <a:solidFill>
                  <a:schemeClr val="tx1"/>
                </a:solidFill>
                <a:latin typeface="Barlow" panose="00000500000000000000" pitchFamily="2" charset="0"/>
              </a:defRPr>
            </a:lvl3pPr>
            <a:lvl4pPr marL="1600200" indent="-228600">
              <a:defRPr>
                <a:solidFill>
                  <a:schemeClr val="tx1"/>
                </a:solidFill>
                <a:latin typeface="Barlow" panose="00000500000000000000" pitchFamily="2" charset="0"/>
              </a:defRPr>
            </a:lvl4pPr>
            <a:lvl5pPr marL="2057400" indent="-228600">
              <a:defRPr>
                <a:solidFill>
                  <a:schemeClr val="tx1"/>
                </a:solidFill>
                <a:latin typeface="Barlow" panose="00000500000000000000" pitchFamily="2" charset="0"/>
              </a:defRPr>
            </a:lvl5pPr>
            <a:lvl6pPr marL="2514600" indent="-228600" fontAlgn="base">
              <a:spcBef>
                <a:spcPct val="0"/>
              </a:spcBef>
              <a:spcAft>
                <a:spcPct val="0"/>
              </a:spcAft>
              <a:defRPr>
                <a:solidFill>
                  <a:schemeClr val="tx1"/>
                </a:solidFill>
                <a:latin typeface="Barlow" panose="00000500000000000000" pitchFamily="2" charset="0"/>
              </a:defRPr>
            </a:lvl6pPr>
            <a:lvl7pPr marL="2971800" indent="-228600" fontAlgn="base">
              <a:spcBef>
                <a:spcPct val="0"/>
              </a:spcBef>
              <a:spcAft>
                <a:spcPct val="0"/>
              </a:spcAft>
              <a:defRPr>
                <a:solidFill>
                  <a:schemeClr val="tx1"/>
                </a:solidFill>
                <a:latin typeface="Barlow" panose="00000500000000000000" pitchFamily="2" charset="0"/>
              </a:defRPr>
            </a:lvl7pPr>
            <a:lvl8pPr marL="3429000" indent="-228600" fontAlgn="base">
              <a:spcBef>
                <a:spcPct val="0"/>
              </a:spcBef>
              <a:spcAft>
                <a:spcPct val="0"/>
              </a:spcAft>
              <a:defRPr>
                <a:solidFill>
                  <a:schemeClr val="tx1"/>
                </a:solidFill>
                <a:latin typeface="Barlow" panose="00000500000000000000" pitchFamily="2" charset="0"/>
              </a:defRPr>
            </a:lvl8pPr>
            <a:lvl9pPr marL="3886200" indent="-228600" fontAlgn="base">
              <a:spcBef>
                <a:spcPct val="0"/>
              </a:spcBef>
              <a:spcAft>
                <a:spcPct val="0"/>
              </a:spcAft>
              <a:defRPr>
                <a:solidFill>
                  <a:schemeClr val="tx1"/>
                </a:solidFill>
                <a:latin typeface="Barlow" panose="00000500000000000000" pitchFamily="2" charset="0"/>
              </a:defRPr>
            </a:lvl9pPr>
          </a:lstStyle>
          <a:p>
            <a:pPr algn="r" eaLnBrk="1" hangingPunct="1">
              <a:defRPr/>
            </a:pPr>
            <a:r>
              <a:rPr lang="en-US" altLang="en-US" sz="2400" b="1">
                <a:solidFill>
                  <a:schemeClr val="bg1"/>
                </a:solidFill>
                <a:latin typeface="Barlow Condensed Bold" panose="00000806000000000000" pitchFamily="2" charset="0"/>
              </a:rPr>
              <a:t>TOTAL</a:t>
            </a:r>
          </a:p>
        </p:txBody>
      </p:sp>
      <p:sp>
        <p:nvSpPr>
          <p:cNvPr id="9" name="object 39">
            <a:extLst>
              <a:ext uri="{FF2B5EF4-FFF2-40B4-BE49-F238E27FC236}">
                <a16:creationId xmlns:a16="http://schemas.microsoft.com/office/drawing/2014/main" id="{5C80863F-09BB-5402-901A-0C3FBD76B647}"/>
              </a:ext>
            </a:extLst>
          </p:cNvPr>
          <p:cNvSpPr txBox="1"/>
          <p:nvPr userDrawn="1"/>
        </p:nvSpPr>
        <p:spPr>
          <a:xfrm>
            <a:off x="3662363" y="9839325"/>
            <a:ext cx="1403350" cy="403225"/>
          </a:xfrm>
          <a:prstGeom prst="rect">
            <a:avLst/>
          </a:prstGeom>
        </p:spPr>
        <p:txBody>
          <a:bodyPr lIns="0" tIns="15240" rIns="0" bIns="0">
            <a:spAutoFit/>
          </a:bodyPr>
          <a:lstStyle/>
          <a:p>
            <a:pPr marL="12700" eaLnBrk="1" fontAlgn="auto" hangingPunct="1">
              <a:spcBef>
                <a:spcPts val="120"/>
              </a:spcBef>
              <a:spcAft>
                <a:spcPts val="0"/>
              </a:spcAft>
              <a:defRPr/>
            </a:pPr>
            <a:r>
              <a:rPr sz="2450" b="1" spc="-30">
                <a:latin typeface="Barlow Condensed"/>
                <a:cs typeface="Barlow Condensed"/>
              </a:rPr>
              <a:t>TOTAL</a:t>
            </a:r>
            <a:r>
              <a:rPr sz="2450" b="1" spc="-65">
                <a:latin typeface="Barlow Condensed"/>
                <a:cs typeface="Barlow Condensed"/>
              </a:rPr>
              <a:t> </a:t>
            </a:r>
            <a:r>
              <a:rPr sz="2450" b="1" spc="10">
                <a:latin typeface="Barlow Condensed"/>
                <a:cs typeface="Barlow Condensed"/>
              </a:rPr>
              <a:t>£XXX</a:t>
            </a:r>
            <a:endParaRPr sz="2450">
              <a:latin typeface="Barlow Condensed"/>
              <a:cs typeface="Barlow Condensed"/>
            </a:endParaRPr>
          </a:p>
        </p:txBody>
      </p:sp>
      <p:sp>
        <p:nvSpPr>
          <p:cNvPr id="10" name="TextBox 11">
            <a:extLst>
              <a:ext uri="{FF2B5EF4-FFF2-40B4-BE49-F238E27FC236}">
                <a16:creationId xmlns:a16="http://schemas.microsoft.com/office/drawing/2014/main" id="{6C610B04-FF2F-E57A-507F-A3587C8C46E8}"/>
              </a:ext>
            </a:extLst>
          </p:cNvPr>
          <p:cNvSpPr txBox="1">
            <a:spLocks noChangeArrowheads="1"/>
          </p:cNvSpPr>
          <p:nvPr userDrawn="1"/>
        </p:nvSpPr>
        <p:spPr bwMode="auto">
          <a:xfrm>
            <a:off x="9785350" y="9850438"/>
            <a:ext cx="998538" cy="403225"/>
          </a:xfrm>
          <a:prstGeom prst="rect">
            <a:avLst/>
          </a:prstGeom>
          <a:noFill/>
          <a:ln>
            <a:noFill/>
          </a:ln>
        </p:spPr>
        <p:txBody>
          <a:bodyPr lIns="0" tIns="0" rIns="0" bIns="0"/>
          <a:lstStyle>
            <a:lvl1pPr>
              <a:defRPr>
                <a:solidFill>
                  <a:schemeClr val="tx1"/>
                </a:solidFill>
                <a:latin typeface="Barlow" panose="00000500000000000000" pitchFamily="2" charset="0"/>
              </a:defRPr>
            </a:lvl1pPr>
            <a:lvl2pPr marL="742950" indent="-285750">
              <a:defRPr>
                <a:solidFill>
                  <a:schemeClr val="tx1"/>
                </a:solidFill>
                <a:latin typeface="Barlow" panose="00000500000000000000" pitchFamily="2" charset="0"/>
              </a:defRPr>
            </a:lvl2pPr>
            <a:lvl3pPr marL="1143000" indent="-228600">
              <a:defRPr>
                <a:solidFill>
                  <a:schemeClr val="tx1"/>
                </a:solidFill>
                <a:latin typeface="Barlow" panose="00000500000000000000" pitchFamily="2" charset="0"/>
              </a:defRPr>
            </a:lvl3pPr>
            <a:lvl4pPr marL="1600200" indent="-228600">
              <a:defRPr>
                <a:solidFill>
                  <a:schemeClr val="tx1"/>
                </a:solidFill>
                <a:latin typeface="Barlow" panose="00000500000000000000" pitchFamily="2" charset="0"/>
              </a:defRPr>
            </a:lvl4pPr>
            <a:lvl5pPr marL="2057400" indent="-228600">
              <a:defRPr>
                <a:solidFill>
                  <a:schemeClr val="tx1"/>
                </a:solidFill>
                <a:latin typeface="Barlow" panose="00000500000000000000" pitchFamily="2" charset="0"/>
              </a:defRPr>
            </a:lvl5pPr>
            <a:lvl6pPr marL="2514600" indent="-228600" fontAlgn="base">
              <a:spcBef>
                <a:spcPct val="0"/>
              </a:spcBef>
              <a:spcAft>
                <a:spcPct val="0"/>
              </a:spcAft>
              <a:defRPr>
                <a:solidFill>
                  <a:schemeClr val="tx1"/>
                </a:solidFill>
                <a:latin typeface="Barlow" panose="00000500000000000000" pitchFamily="2" charset="0"/>
              </a:defRPr>
            </a:lvl6pPr>
            <a:lvl7pPr marL="2971800" indent="-228600" fontAlgn="base">
              <a:spcBef>
                <a:spcPct val="0"/>
              </a:spcBef>
              <a:spcAft>
                <a:spcPct val="0"/>
              </a:spcAft>
              <a:defRPr>
                <a:solidFill>
                  <a:schemeClr val="tx1"/>
                </a:solidFill>
                <a:latin typeface="Barlow" panose="00000500000000000000" pitchFamily="2" charset="0"/>
              </a:defRPr>
            </a:lvl7pPr>
            <a:lvl8pPr marL="3429000" indent="-228600" fontAlgn="base">
              <a:spcBef>
                <a:spcPct val="0"/>
              </a:spcBef>
              <a:spcAft>
                <a:spcPct val="0"/>
              </a:spcAft>
              <a:defRPr>
                <a:solidFill>
                  <a:schemeClr val="tx1"/>
                </a:solidFill>
                <a:latin typeface="Barlow" panose="00000500000000000000" pitchFamily="2" charset="0"/>
              </a:defRPr>
            </a:lvl8pPr>
            <a:lvl9pPr marL="3886200" indent="-228600" fontAlgn="base">
              <a:spcBef>
                <a:spcPct val="0"/>
              </a:spcBef>
              <a:spcAft>
                <a:spcPct val="0"/>
              </a:spcAft>
              <a:defRPr>
                <a:solidFill>
                  <a:schemeClr val="tx1"/>
                </a:solidFill>
                <a:latin typeface="Barlow" panose="00000500000000000000" pitchFamily="2" charset="0"/>
              </a:defRPr>
            </a:lvl9pPr>
          </a:lstStyle>
          <a:p>
            <a:pPr algn="r" eaLnBrk="1" hangingPunct="1">
              <a:defRPr/>
            </a:pPr>
            <a:r>
              <a:rPr lang="en-US" altLang="en-US" sz="2400" b="1">
                <a:solidFill>
                  <a:schemeClr val="bg1"/>
                </a:solidFill>
                <a:latin typeface="Barlow Condensed Bold" panose="00000806000000000000" pitchFamily="2" charset="0"/>
              </a:rPr>
              <a:t>TOTAL</a:t>
            </a:r>
          </a:p>
        </p:txBody>
      </p:sp>
      <p:sp>
        <p:nvSpPr>
          <p:cNvPr id="11" name="TextBox 12">
            <a:extLst>
              <a:ext uri="{FF2B5EF4-FFF2-40B4-BE49-F238E27FC236}">
                <a16:creationId xmlns:a16="http://schemas.microsoft.com/office/drawing/2014/main" id="{5A1537A4-4D23-1CB9-D578-03B07889FF84}"/>
              </a:ext>
            </a:extLst>
          </p:cNvPr>
          <p:cNvSpPr txBox="1">
            <a:spLocks noChangeArrowheads="1"/>
          </p:cNvSpPr>
          <p:nvPr userDrawn="1"/>
        </p:nvSpPr>
        <p:spPr bwMode="auto">
          <a:xfrm>
            <a:off x="3643313" y="9850438"/>
            <a:ext cx="998537" cy="403225"/>
          </a:xfrm>
          <a:prstGeom prst="rect">
            <a:avLst/>
          </a:prstGeom>
          <a:noFill/>
          <a:ln>
            <a:noFill/>
          </a:ln>
        </p:spPr>
        <p:txBody>
          <a:bodyPr lIns="0" tIns="0" rIns="0" bIns="0"/>
          <a:lstStyle>
            <a:lvl1pPr>
              <a:defRPr>
                <a:solidFill>
                  <a:schemeClr val="tx1"/>
                </a:solidFill>
                <a:latin typeface="Barlow" panose="00000500000000000000" pitchFamily="2" charset="0"/>
              </a:defRPr>
            </a:lvl1pPr>
            <a:lvl2pPr marL="742950" indent="-285750">
              <a:defRPr>
                <a:solidFill>
                  <a:schemeClr val="tx1"/>
                </a:solidFill>
                <a:latin typeface="Barlow" panose="00000500000000000000" pitchFamily="2" charset="0"/>
              </a:defRPr>
            </a:lvl2pPr>
            <a:lvl3pPr marL="1143000" indent="-228600">
              <a:defRPr>
                <a:solidFill>
                  <a:schemeClr val="tx1"/>
                </a:solidFill>
                <a:latin typeface="Barlow" panose="00000500000000000000" pitchFamily="2" charset="0"/>
              </a:defRPr>
            </a:lvl3pPr>
            <a:lvl4pPr marL="1600200" indent="-228600">
              <a:defRPr>
                <a:solidFill>
                  <a:schemeClr val="tx1"/>
                </a:solidFill>
                <a:latin typeface="Barlow" panose="00000500000000000000" pitchFamily="2" charset="0"/>
              </a:defRPr>
            </a:lvl4pPr>
            <a:lvl5pPr marL="2057400" indent="-228600">
              <a:defRPr>
                <a:solidFill>
                  <a:schemeClr val="tx1"/>
                </a:solidFill>
                <a:latin typeface="Barlow" panose="00000500000000000000" pitchFamily="2" charset="0"/>
              </a:defRPr>
            </a:lvl5pPr>
            <a:lvl6pPr marL="2514600" indent="-228600" fontAlgn="base">
              <a:spcBef>
                <a:spcPct val="0"/>
              </a:spcBef>
              <a:spcAft>
                <a:spcPct val="0"/>
              </a:spcAft>
              <a:defRPr>
                <a:solidFill>
                  <a:schemeClr val="tx1"/>
                </a:solidFill>
                <a:latin typeface="Barlow" panose="00000500000000000000" pitchFamily="2" charset="0"/>
              </a:defRPr>
            </a:lvl6pPr>
            <a:lvl7pPr marL="2971800" indent="-228600" fontAlgn="base">
              <a:spcBef>
                <a:spcPct val="0"/>
              </a:spcBef>
              <a:spcAft>
                <a:spcPct val="0"/>
              </a:spcAft>
              <a:defRPr>
                <a:solidFill>
                  <a:schemeClr val="tx1"/>
                </a:solidFill>
                <a:latin typeface="Barlow" panose="00000500000000000000" pitchFamily="2" charset="0"/>
              </a:defRPr>
            </a:lvl7pPr>
            <a:lvl8pPr marL="3429000" indent="-228600" fontAlgn="base">
              <a:spcBef>
                <a:spcPct val="0"/>
              </a:spcBef>
              <a:spcAft>
                <a:spcPct val="0"/>
              </a:spcAft>
              <a:defRPr>
                <a:solidFill>
                  <a:schemeClr val="tx1"/>
                </a:solidFill>
                <a:latin typeface="Barlow" panose="00000500000000000000" pitchFamily="2" charset="0"/>
              </a:defRPr>
            </a:lvl8pPr>
            <a:lvl9pPr marL="3886200" indent="-228600" fontAlgn="base">
              <a:spcBef>
                <a:spcPct val="0"/>
              </a:spcBef>
              <a:spcAft>
                <a:spcPct val="0"/>
              </a:spcAft>
              <a:defRPr>
                <a:solidFill>
                  <a:schemeClr val="tx1"/>
                </a:solidFill>
                <a:latin typeface="Barlow" panose="00000500000000000000" pitchFamily="2" charset="0"/>
              </a:defRPr>
            </a:lvl9pPr>
          </a:lstStyle>
          <a:p>
            <a:pPr algn="r" eaLnBrk="1" hangingPunct="1">
              <a:defRPr/>
            </a:pPr>
            <a:r>
              <a:rPr lang="en-US" altLang="en-US" sz="2400" b="1">
                <a:solidFill>
                  <a:schemeClr val="bg1"/>
                </a:solidFill>
                <a:latin typeface="Barlow Condensed Bold" panose="00000806000000000000" pitchFamily="2" charset="0"/>
              </a:rPr>
              <a:t>TOTAL</a:t>
            </a:r>
          </a:p>
        </p:txBody>
      </p:sp>
      <p:sp>
        <p:nvSpPr>
          <p:cNvPr id="12" name="TextBox 13">
            <a:extLst>
              <a:ext uri="{FF2B5EF4-FFF2-40B4-BE49-F238E27FC236}">
                <a16:creationId xmlns:a16="http://schemas.microsoft.com/office/drawing/2014/main" id="{EEC9ACFF-CB75-9E99-B5FD-C7048EE68A2E}"/>
              </a:ext>
            </a:extLst>
          </p:cNvPr>
          <p:cNvSpPr txBox="1">
            <a:spLocks noChangeArrowheads="1"/>
          </p:cNvSpPr>
          <p:nvPr userDrawn="1"/>
        </p:nvSpPr>
        <p:spPr bwMode="auto">
          <a:xfrm>
            <a:off x="15967075" y="9850438"/>
            <a:ext cx="998538" cy="403225"/>
          </a:xfrm>
          <a:prstGeom prst="rect">
            <a:avLst/>
          </a:prstGeom>
          <a:noFill/>
          <a:ln>
            <a:noFill/>
          </a:ln>
        </p:spPr>
        <p:txBody>
          <a:bodyPr lIns="0" tIns="0" rIns="0" bIns="0"/>
          <a:lstStyle>
            <a:lvl1pPr>
              <a:defRPr>
                <a:solidFill>
                  <a:schemeClr val="tx1"/>
                </a:solidFill>
                <a:latin typeface="Barlow" panose="00000500000000000000" pitchFamily="2" charset="0"/>
              </a:defRPr>
            </a:lvl1pPr>
            <a:lvl2pPr marL="742950" indent="-285750">
              <a:defRPr>
                <a:solidFill>
                  <a:schemeClr val="tx1"/>
                </a:solidFill>
                <a:latin typeface="Barlow" panose="00000500000000000000" pitchFamily="2" charset="0"/>
              </a:defRPr>
            </a:lvl2pPr>
            <a:lvl3pPr marL="1143000" indent="-228600">
              <a:defRPr>
                <a:solidFill>
                  <a:schemeClr val="tx1"/>
                </a:solidFill>
                <a:latin typeface="Barlow" panose="00000500000000000000" pitchFamily="2" charset="0"/>
              </a:defRPr>
            </a:lvl3pPr>
            <a:lvl4pPr marL="1600200" indent="-228600">
              <a:defRPr>
                <a:solidFill>
                  <a:schemeClr val="tx1"/>
                </a:solidFill>
                <a:latin typeface="Barlow" panose="00000500000000000000" pitchFamily="2" charset="0"/>
              </a:defRPr>
            </a:lvl4pPr>
            <a:lvl5pPr marL="2057400" indent="-228600">
              <a:defRPr>
                <a:solidFill>
                  <a:schemeClr val="tx1"/>
                </a:solidFill>
                <a:latin typeface="Barlow" panose="00000500000000000000" pitchFamily="2" charset="0"/>
              </a:defRPr>
            </a:lvl5pPr>
            <a:lvl6pPr marL="2514600" indent="-228600" fontAlgn="base">
              <a:spcBef>
                <a:spcPct val="0"/>
              </a:spcBef>
              <a:spcAft>
                <a:spcPct val="0"/>
              </a:spcAft>
              <a:defRPr>
                <a:solidFill>
                  <a:schemeClr val="tx1"/>
                </a:solidFill>
                <a:latin typeface="Barlow" panose="00000500000000000000" pitchFamily="2" charset="0"/>
              </a:defRPr>
            </a:lvl6pPr>
            <a:lvl7pPr marL="2971800" indent="-228600" fontAlgn="base">
              <a:spcBef>
                <a:spcPct val="0"/>
              </a:spcBef>
              <a:spcAft>
                <a:spcPct val="0"/>
              </a:spcAft>
              <a:defRPr>
                <a:solidFill>
                  <a:schemeClr val="tx1"/>
                </a:solidFill>
                <a:latin typeface="Barlow" panose="00000500000000000000" pitchFamily="2" charset="0"/>
              </a:defRPr>
            </a:lvl7pPr>
            <a:lvl8pPr marL="3429000" indent="-228600" fontAlgn="base">
              <a:spcBef>
                <a:spcPct val="0"/>
              </a:spcBef>
              <a:spcAft>
                <a:spcPct val="0"/>
              </a:spcAft>
              <a:defRPr>
                <a:solidFill>
                  <a:schemeClr val="tx1"/>
                </a:solidFill>
                <a:latin typeface="Barlow" panose="00000500000000000000" pitchFamily="2" charset="0"/>
              </a:defRPr>
            </a:lvl8pPr>
            <a:lvl9pPr marL="3886200" indent="-228600" fontAlgn="base">
              <a:spcBef>
                <a:spcPct val="0"/>
              </a:spcBef>
              <a:spcAft>
                <a:spcPct val="0"/>
              </a:spcAft>
              <a:defRPr>
                <a:solidFill>
                  <a:schemeClr val="tx1"/>
                </a:solidFill>
                <a:latin typeface="Barlow" panose="00000500000000000000" pitchFamily="2" charset="0"/>
              </a:defRPr>
            </a:lvl9pPr>
          </a:lstStyle>
          <a:p>
            <a:pPr algn="r" eaLnBrk="1" hangingPunct="1">
              <a:defRPr/>
            </a:pPr>
            <a:r>
              <a:rPr lang="en-US" altLang="en-US" sz="2400" b="1">
                <a:solidFill>
                  <a:schemeClr val="bg1"/>
                </a:solidFill>
                <a:latin typeface="Barlow Condensed Bold" panose="00000806000000000000" pitchFamily="2" charset="0"/>
              </a:rPr>
              <a:t>TOTAL</a:t>
            </a:r>
          </a:p>
        </p:txBody>
      </p:sp>
      <p:sp>
        <p:nvSpPr>
          <p:cNvPr id="5" name="Title 2"/>
          <p:cNvSpPr>
            <a:spLocks noGrp="1"/>
          </p:cNvSpPr>
          <p:nvPr>
            <p:ph type="title"/>
          </p:nvPr>
        </p:nvSpPr>
        <p:spPr>
          <a:xfrm>
            <a:off x="1033200" y="1447200"/>
            <a:ext cx="8010738" cy="1818000"/>
          </a:xfrm>
          <a:prstGeom prst="rect">
            <a:avLst/>
          </a:prstGeom>
        </p:spPr>
        <p:txBody>
          <a:bodyPr/>
          <a:lstStyle>
            <a:lvl1pPr>
              <a:defRPr baseline="0"/>
            </a:lvl1pPr>
          </a:lstStyle>
          <a:p>
            <a:r>
              <a:rPr lang="en-US"/>
              <a:t>Click to edit Master title style</a:t>
            </a:r>
            <a:endParaRPr lang="en-GB"/>
          </a:p>
        </p:txBody>
      </p:sp>
      <p:sp>
        <p:nvSpPr>
          <p:cNvPr id="3" name="Text Placeholder 2"/>
          <p:cNvSpPr>
            <a:spLocks noGrp="1"/>
          </p:cNvSpPr>
          <p:nvPr>
            <p:ph type="body" sz="quarter" idx="10"/>
          </p:nvPr>
        </p:nvSpPr>
        <p:spPr>
          <a:xfrm>
            <a:off x="7265483" y="3348454"/>
            <a:ext cx="2464295" cy="3168650"/>
          </a:xfrm>
        </p:spPr>
        <p:txBody>
          <a:bodyPr lIns="0" tIns="0" rIns="0" bIns="0">
            <a:noAutofit/>
          </a:bodyPr>
          <a:lstStyle>
            <a:lvl1pPr marL="0" indent="0">
              <a:spcAft>
                <a:spcPts val="2100"/>
              </a:spcAft>
              <a:buNone/>
              <a:defRPr sz="3300" b="1" i="0">
                <a:latin typeface="+mj-lt"/>
              </a:defRPr>
            </a:lvl1pPr>
            <a:lvl2pPr marL="12700" indent="0">
              <a:lnSpc>
                <a:spcPts val="2640"/>
              </a:lnSpc>
              <a:buNone/>
              <a:tabLst/>
              <a:defRPr sz="1950"/>
            </a:lvl2pPr>
          </a:lstStyle>
          <a:p>
            <a:pPr lvl="0"/>
            <a:r>
              <a:rPr lang="en-US"/>
              <a:t>Click to edit Master text styles</a:t>
            </a:r>
          </a:p>
          <a:p>
            <a:pPr lvl="1"/>
            <a:r>
              <a:rPr lang="en-US"/>
              <a:t>Second level</a:t>
            </a:r>
          </a:p>
        </p:txBody>
      </p:sp>
      <p:sp>
        <p:nvSpPr>
          <p:cNvPr id="59" name="Text Placeholder 58"/>
          <p:cNvSpPr>
            <a:spLocks noGrp="1"/>
          </p:cNvSpPr>
          <p:nvPr>
            <p:ph type="body" sz="quarter" idx="11"/>
          </p:nvPr>
        </p:nvSpPr>
        <p:spPr>
          <a:xfrm>
            <a:off x="10810135" y="6125515"/>
            <a:ext cx="1825951" cy="402590"/>
          </a:xfrm>
        </p:spPr>
        <p:txBody>
          <a:bodyPr lIns="0" tIns="0" rIns="0" bIns="0">
            <a:noAutofit/>
          </a:bodyPr>
          <a:lstStyle>
            <a:lvl1pPr marL="0" indent="0">
              <a:buNone/>
              <a:defRPr sz="2400" b="1" i="0">
                <a:latin typeface="Barlow" pitchFamily="2" charset="77"/>
              </a:defRPr>
            </a:lvl1pPr>
          </a:lstStyle>
          <a:p>
            <a:pPr lvl="0"/>
            <a:r>
              <a:rPr lang="en-US"/>
              <a:t>Click to edit Master text styles</a:t>
            </a:r>
          </a:p>
        </p:txBody>
      </p:sp>
      <p:sp>
        <p:nvSpPr>
          <p:cNvPr id="63" name="Text Placeholder 2"/>
          <p:cNvSpPr>
            <a:spLocks noGrp="1"/>
          </p:cNvSpPr>
          <p:nvPr>
            <p:ph type="body" sz="quarter" idx="13"/>
          </p:nvPr>
        </p:nvSpPr>
        <p:spPr>
          <a:xfrm>
            <a:off x="1123058" y="3348454"/>
            <a:ext cx="2464295" cy="3168650"/>
          </a:xfrm>
        </p:spPr>
        <p:txBody>
          <a:bodyPr lIns="0" tIns="0" rIns="0" bIns="0">
            <a:noAutofit/>
          </a:bodyPr>
          <a:lstStyle>
            <a:lvl1pPr marL="0" indent="0">
              <a:spcAft>
                <a:spcPts val="2100"/>
              </a:spcAft>
              <a:buNone/>
              <a:defRPr sz="3300" b="1" i="0">
                <a:latin typeface="+mj-lt"/>
              </a:defRPr>
            </a:lvl1pPr>
            <a:lvl2pPr marL="12700" indent="0">
              <a:lnSpc>
                <a:spcPts val="2640"/>
              </a:lnSpc>
              <a:buNone/>
              <a:tabLst/>
              <a:defRPr sz="1950"/>
            </a:lvl2pPr>
          </a:lstStyle>
          <a:p>
            <a:pPr lvl="0"/>
            <a:r>
              <a:rPr lang="en-US"/>
              <a:t>Click to edit Master text styles</a:t>
            </a:r>
          </a:p>
          <a:p>
            <a:pPr lvl="1"/>
            <a:r>
              <a:rPr lang="en-US"/>
              <a:t>Second level</a:t>
            </a:r>
          </a:p>
        </p:txBody>
      </p:sp>
      <p:sp>
        <p:nvSpPr>
          <p:cNvPr id="64" name="Text Placeholder 58"/>
          <p:cNvSpPr>
            <a:spLocks noGrp="1"/>
          </p:cNvSpPr>
          <p:nvPr>
            <p:ph type="body" sz="quarter" idx="14"/>
          </p:nvPr>
        </p:nvSpPr>
        <p:spPr>
          <a:xfrm>
            <a:off x="4667710" y="6124937"/>
            <a:ext cx="1825951" cy="402590"/>
          </a:xfrm>
        </p:spPr>
        <p:txBody>
          <a:bodyPr lIns="0" tIns="0" rIns="0" bIns="0" anchor="ctr">
            <a:noAutofit/>
          </a:bodyPr>
          <a:lstStyle>
            <a:lvl1pPr marL="0" indent="0">
              <a:buNone/>
              <a:defRPr sz="2400" b="1" i="0">
                <a:latin typeface="Barlow" pitchFamily="2" charset="77"/>
              </a:defRPr>
            </a:lvl1pPr>
          </a:lstStyle>
          <a:p>
            <a:pPr lvl="0"/>
            <a:r>
              <a:rPr lang="en-US"/>
              <a:t>Click to edit Master text styles</a:t>
            </a:r>
          </a:p>
        </p:txBody>
      </p:sp>
      <p:sp>
        <p:nvSpPr>
          <p:cNvPr id="67" name="Text Placeholder 2"/>
          <p:cNvSpPr>
            <a:spLocks noGrp="1"/>
          </p:cNvSpPr>
          <p:nvPr>
            <p:ph type="body" sz="quarter" idx="16"/>
          </p:nvPr>
        </p:nvSpPr>
        <p:spPr>
          <a:xfrm>
            <a:off x="13447012" y="3348454"/>
            <a:ext cx="2464295" cy="3168650"/>
          </a:xfrm>
        </p:spPr>
        <p:txBody>
          <a:bodyPr lIns="0" tIns="0" rIns="0" bIns="0">
            <a:noAutofit/>
          </a:bodyPr>
          <a:lstStyle>
            <a:lvl1pPr marL="0" indent="0">
              <a:spcAft>
                <a:spcPts val="2100"/>
              </a:spcAft>
              <a:buNone/>
              <a:defRPr sz="3300" b="1" i="0">
                <a:latin typeface="+mj-lt"/>
              </a:defRPr>
            </a:lvl1pPr>
            <a:lvl2pPr marL="12700" indent="0">
              <a:lnSpc>
                <a:spcPts val="2640"/>
              </a:lnSpc>
              <a:buNone/>
              <a:tabLst/>
              <a:defRPr sz="1950"/>
            </a:lvl2pPr>
          </a:lstStyle>
          <a:p>
            <a:pPr lvl="0"/>
            <a:r>
              <a:rPr lang="en-US"/>
              <a:t>Click to edit Master text styles</a:t>
            </a:r>
          </a:p>
          <a:p>
            <a:pPr lvl="1"/>
            <a:r>
              <a:rPr lang="en-US"/>
              <a:t>Second level</a:t>
            </a:r>
          </a:p>
        </p:txBody>
      </p:sp>
      <p:sp>
        <p:nvSpPr>
          <p:cNvPr id="68" name="Text Placeholder 58"/>
          <p:cNvSpPr>
            <a:spLocks noGrp="1"/>
          </p:cNvSpPr>
          <p:nvPr>
            <p:ph type="body" sz="quarter" idx="17"/>
          </p:nvPr>
        </p:nvSpPr>
        <p:spPr>
          <a:xfrm>
            <a:off x="16991664" y="6125515"/>
            <a:ext cx="1825951" cy="402590"/>
          </a:xfrm>
        </p:spPr>
        <p:txBody>
          <a:bodyPr lIns="0" tIns="0" rIns="0" bIns="0">
            <a:noAutofit/>
          </a:bodyPr>
          <a:lstStyle>
            <a:lvl1pPr marL="0" indent="0">
              <a:buNone/>
              <a:defRPr sz="2400" b="1" i="0">
                <a:latin typeface="Barlow" pitchFamily="2" charset="77"/>
              </a:defRPr>
            </a:lvl1pPr>
          </a:lstStyle>
          <a:p>
            <a:pPr lvl="0"/>
            <a:r>
              <a:rPr lang="en-US"/>
              <a:t>Click to edit Master text styles</a:t>
            </a:r>
          </a:p>
        </p:txBody>
      </p:sp>
      <p:sp>
        <p:nvSpPr>
          <p:cNvPr id="86" name="Text Placeholder 2"/>
          <p:cNvSpPr>
            <a:spLocks noGrp="1"/>
          </p:cNvSpPr>
          <p:nvPr>
            <p:ph type="body" sz="quarter" idx="19"/>
          </p:nvPr>
        </p:nvSpPr>
        <p:spPr>
          <a:xfrm>
            <a:off x="7265483" y="7075326"/>
            <a:ext cx="2464295" cy="3168650"/>
          </a:xfrm>
        </p:spPr>
        <p:txBody>
          <a:bodyPr lIns="0" tIns="0" rIns="0" bIns="0">
            <a:noAutofit/>
          </a:bodyPr>
          <a:lstStyle>
            <a:lvl1pPr marL="0" indent="0">
              <a:spcAft>
                <a:spcPts val="2100"/>
              </a:spcAft>
              <a:buNone/>
              <a:defRPr sz="3300" b="1" i="0">
                <a:latin typeface="+mj-lt"/>
              </a:defRPr>
            </a:lvl1pPr>
            <a:lvl2pPr marL="12700" indent="0">
              <a:lnSpc>
                <a:spcPts val="2640"/>
              </a:lnSpc>
              <a:buNone/>
              <a:tabLst/>
              <a:defRPr sz="1950"/>
            </a:lvl2pPr>
          </a:lstStyle>
          <a:p>
            <a:pPr lvl="0"/>
            <a:r>
              <a:rPr lang="en-US"/>
              <a:t>Click to edit Master text styles</a:t>
            </a:r>
          </a:p>
          <a:p>
            <a:pPr lvl="1"/>
            <a:r>
              <a:rPr lang="en-US"/>
              <a:t>Second level</a:t>
            </a:r>
          </a:p>
        </p:txBody>
      </p:sp>
      <p:sp>
        <p:nvSpPr>
          <p:cNvPr id="87" name="Text Placeholder 58"/>
          <p:cNvSpPr>
            <a:spLocks noGrp="1"/>
          </p:cNvSpPr>
          <p:nvPr>
            <p:ph type="body" sz="quarter" idx="20"/>
          </p:nvPr>
        </p:nvSpPr>
        <p:spPr>
          <a:xfrm>
            <a:off x="10810135" y="9852387"/>
            <a:ext cx="1825951" cy="402590"/>
          </a:xfrm>
        </p:spPr>
        <p:txBody>
          <a:bodyPr lIns="0" tIns="0" rIns="0" bIns="0">
            <a:noAutofit/>
          </a:bodyPr>
          <a:lstStyle>
            <a:lvl1pPr marL="0" indent="0">
              <a:buNone/>
              <a:defRPr sz="2400" b="1" i="0">
                <a:latin typeface="Barlow" pitchFamily="2" charset="77"/>
              </a:defRPr>
            </a:lvl1pPr>
          </a:lstStyle>
          <a:p>
            <a:pPr lvl="0"/>
            <a:r>
              <a:rPr lang="en-US"/>
              <a:t>Click to edit Master text styles</a:t>
            </a:r>
          </a:p>
        </p:txBody>
      </p:sp>
      <p:sp>
        <p:nvSpPr>
          <p:cNvPr id="90" name="Text Placeholder 2"/>
          <p:cNvSpPr>
            <a:spLocks noGrp="1"/>
          </p:cNvSpPr>
          <p:nvPr>
            <p:ph type="body" sz="quarter" idx="22"/>
          </p:nvPr>
        </p:nvSpPr>
        <p:spPr>
          <a:xfrm>
            <a:off x="1123058" y="7075326"/>
            <a:ext cx="2464295" cy="3168650"/>
          </a:xfrm>
        </p:spPr>
        <p:txBody>
          <a:bodyPr lIns="0" tIns="0" rIns="0" bIns="0">
            <a:noAutofit/>
          </a:bodyPr>
          <a:lstStyle>
            <a:lvl1pPr marL="0" indent="0">
              <a:spcAft>
                <a:spcPts val="2100"/>
              </a:spcAft>
              <a:buNone/>
              <a:defRPr sz="3300" b="1" i="0">
                <a:latin typeface="+mj-lt"/>
              </a:defRPr>
            </a:lvl1pPr>
            <a:lvl2pPr marL="12700" indent="0">
              <a:lnSpc>
                <a:spcPts val="2640"/>
              </a:lnSpc>
              <a:buNone/>
              <a:tabLst/>
              <a:defRPr sz="1950"/>
            </a:lvl2pPr>
          </a:lstStyle>
          <a:p>
            <a:pPr lvl="0"/>
            <a:r>
              <a:rPr lang="en-US"/>
              <a:t>Click to edit Master text styles</a:t>
            </a:r>
          </a:p>
          <a:p>
            <a:pPr lvl="1"/>
            <a:r>
              <a:rPr lang="en-US"/>
              <a:t>Second level</a:t>
            </a:r>
          </a:p>
        </p:txBody>
      </p:sp>
      <p:sp>
        <p:nvSpPr>
          <p:cNvPr id="91" name="Text Placeholder 58"/>
          <p:cNvSpPr>
            <a:spLocks noGrp="1"/>
          </p:cNvSpPr>
          <p:nvPr>
            <p:ph type="body" sz="quarter" idx="23"/>
          </p:nvPr>
        </p:nvSpPr>
        <p:spPr>
          <a:xfrm>
            <a:off x="4667710" y="9852387"/>
            <a:ext cx="1825951" cy="402590"/>
          </a:xfrm>
        </p:spPr>
        <p:txBody>
          <a:bodyPr lIns="0" tIns="0" rIns="0" bIns="0">
            <a:noAutofit/>
          </a:bodyPr>
          <a:lstStyle>
            <a:lvl1pPr marL="0" indent="0">
              <a:buNone/>
              <a:defRPr sz="2400" b="1" i="0">
                <a:latin typeface="Barlow" pitchFamily="2" charset="77"/>
              </a:defRPr>
            </a:lvl1pPr>
          </a:lstStyle>
          <a:p>
            <a:pPr lvl="0"/>
            <a:r>
              <a:rPr lang="en-US"/>
              <a:t>Click to edit Master text styles</a:t>
            </a:r>
          </a:p>
        </p:txBody>
      </p:sp>
      <p:sp>
        <p:nvSpPr>
          <p:cNvPr id="94" name="Text Placeholder 2"/>
          <p:cNvSpPr>
            <a:spLocks noGrp="1"/>
          </p:cNvSpPr>
          <p:nvPr>
            <p:ph type="body" sz="quarter" idx="25"/>
          </p:nvPr>
        </p:nvSpPr>
        <p:spPr>
          <a:xfrm>
            <a:off x="13447012" y="7075326"/>
            <a:ext cx="2464295" cy="3168650"/>
          </a:xfrm>
        </p:spPr>
        <p:txBody>
          <a:bodyPr lIns="0" tIns="0" rIns="0" bIns="0">
            <a:noAutofit/>
          </a:bodyPr>
          <a:lstStyle>
            <a:lvl1pPr marL="0" indent="0">
              <a:spcAft>
                <a:spcPts val="2100"/>
              </a:spcAft>
              <a:buNone/>
              <a:defRPr sz="3300" b="1" i="0">
                <a:latin typeface="+mj-lt"/>
              </a:defRPr>
            </a:lvl1pPr>
            <a:lvl2pPr marL="12700" indent="0">
              <a:lnSpc>
                <a:spcPts val="2640"/>
              </a:lnSpc>
              <a:buNone/>
              <a:tabLst/>
              <a:defRPr sz="1950"/>
            </a:lvl2pPr>
          </a:lstStyle>
          <a:p>
            <a:pPr lvl="0"/>
            <a:r>
              <a:rPr lang="en-US"/>
              <a:t>Click to edit Master text styles</a:t>
            </a:r>
          </a:p>
          <a:p>
            <a:pPr lvl="1"/>
            <a:r>
              <a:rPr lang="en-US"/>
              <a:t>Second level</a:t>
            </a:r>
          </a:p>
        </p:txBody>
      </p:sp>
      <p:sp>
        <p:nvSpPr>
          <p:cNvPr id="95" name="Text Placeholder 58"/>
          <p:cNvSpPr>
            <a:spLocks noGrp="1"/>
          </p:cNvSpPr>
          <p:nvPr>
            <p:ph type="body" sz="quarter" idx="26"/>
          </p:nvPr>
        </p:nvSpPr>
        <p:spPr>
          <a:xfrm>
            <a:off x="16991664" y="9852387"/>
            <a:ext cx="1825951" cy="402590"/>
          </a:xfrm>
        </p:spPr>
        <p:txBody>
          <a:bodyPr lIns="0" tIns="0" rIns="0" bIns="0">
            <a:noAutofit/>
          </a:bodyPr>
          <a:lstStyle>
            <a:lvl1pPr marL="0" indent="0">
              <a:buNone/>
              <a:defRPr sz="2400" b="1" i="0">
                <a:latin typeface="Barlow" pitchFamily="2" charset="77"/>
              </a:defRPr>
            </a:lvl1pPr>
          </a:lstStyle>
          <a:p>
            <a:pPr lvl="0"/>
            <a:r>
              <a:rPr lang="en-US"/>
              <a:t>Click to edit Master text styles</a:t>
            </a:r>
          </a:p>
        </p:txBody>
      </p:sp>
      <p:sp>
        <p:nvSpPr>
          <p:cNvPr id="4" name="Chart Placeholder 3"/>
          <p:cNvSpPr>
            <a:spLocks noGrp="1"/>
          </p:cNvSpPr>
          <p:nvPr>
            <p:ph type="chart" sz="quarter" idx="28"/>
          </p:nvPr>
        </p:nvSpPr>
        <p:spPr>
          <a:xfrm>
            <a:off x="3643758" y="4069928"/>
            <a:ext cx="2849904" cy="1720800"/>
          </a:xfrm>
        </p:spPr>
        <p:txBody>
          <a:bodyPr rtlCol="0">
            <a:noAutofit/>
          </a:bodyPr>
          <a:lstStyle>
            <a:lvl1pPr marL="0" indent="0">
              <a:buNone/>
              <a:defRPr/>
            </a:lvl1pPr>
          </a:lstStyle>
          <a:p>
            <a:pPr lvl="0"/>
            <a:r>
              <a:rPr lang="en-US" noProof="0"/>
              <a:t>Click icon to add chart</a:t>
            </a:r>
            <a:endParaRPr lang="en-GB" noProof="0"/>
          </a:p>
        </p:txBody>
      </p:sp>
      <p:sp>
        <p:nvSpPr>
          <p:cNvPr id="31" name="Chart Placeholder 3"/>
          <p:cNvSpPr>
            <a:spLocks noGrp="1"/>
          </p:cNvSpPr>
          <p:nvPr>
            <p:ph type="chart" sz="quarter" idx="29"/>
          </p:nvPr>
        </p:nvSpPr>
        <p:spPr>
          <a:xfrm>
            <a:off x="9825287" y="4023935"/>
            <a:ext cx="2810800" cy="1720800"/>
          </a:xfrm>
        </p:spPr>
        <p:txBody>
          <a:bodyPr rtlCol="0">
            <a:noAutofit/>
          </a:bodyPr>
          <a:lstStyle>
            <a:lvl1pPr marL="0" indent="0">
              <a:buNone/>
              <a:defRPr/>
            </a:lvl1pPr>
          </a:lstStyle>
          <a:p>
            <a:pPr lvl="0"/>
            <a:r>
              <a:rPr lang="en-US" noProof="0"/>
              <a:t>Click icon to add chart</a:t>
            </a:r>
            <a:endParaRPr lang="en-GB" noProof="0"/>
          </a:p>
        </p:txBody>
      </p:sp>
      <p:sp>
        <p:nvSpPr>
          <p:cNvPr id="32" name="Chart Placeholder 3"/>
          <p:cNvSpPr>
            <a:spLocks noGrp="1"/>
          </p:cNvSpPr>
          <p:nvPr>
            <p:ph type="chart" sz="quarter" idx="30"/>
          </p:nvPr>
        </p:nvSpPr>
        <p:spPr>
          <a:xfrm>
            <a:off x="16006815" y="4023935"/>
            <a:ext cx="2810800" cy="1720800"/>
          </a:xfrm>
        </p:spPr>
        <p:txBody>
          <a:bodyPr rtlCol="0">
            <a:noAutofit/>
          </a:bodyPr>
          <a:lstStyle>
            <a:lvl1pPr marL="0" indent="0">
              <a:buNone/>
              <a:defRPr/>
            </a:lvl1pPr>
          </a:lstStyle>
          <a:p>
            <a:pPr lvl="0"/>
            <a:r>
              <a:rPr lang="en-US" noProof="0"/>
              <a:t>Click icon to add chart</a:t>
            </a:r>
            <a:endParaRPr lang="en-GB" noProof="0"/>
          </a:p>
        </p:txBody>
      </p:sp>
      <p:sp>
        <p:nvSpPr>
          <p:cNvPr id="29" name="Chart Placeholder 3"/>
          <p:cNvSpPr>
            <a:spLocks noGrp="1"/>
          </p:cNvSpPr>
          <p:nvPr>
            <p:ph type="chart" sz="quarter" idx="31"/>
          </p:nvPr>
        </p:nvSpPr>
        <p:spPr>
          <a:xfrm>
            <a:off x="3663169" y="7822307"/>
            <a:ext cx="2849904" cy="1720800"/>
          </a:xfrm>
        </p:spPr>
        <p:txBody>
          <a:bodyPr rtlCol="0">
            <a:noAutofit/>
          </a:bodyPr>
          <a:lstStyle>
            <a:lvl1pPr marL="0" indent="0">
              <a:buNone/>
              <a:defRPr/>
            </a:lvl1pPr>
          </a:lstStyle>
          <a:p>
            <a:pPr lvl="0"/>
            <a:r>
              <a:rPr lang="en-US" noProof="0"/>
              <a:t>Click icon to add chart</a:t>
            </a:r>
            <a:endParaRPr lang="en-GB" noProof="0"/>
          </a:p>
        </p:txBody>
      </p:sp>
      <p:sp>
        <p:nvSpPr>
          <p:cNvPr id="30" name="Chart Placeholder 3"/>
          <p:cNvSpPr>
            <a:spLocks noGrp="1"/>
          </p:cNvSpPr>
          <p:nvPr>
            <p:ph type="chart" sz="quarter" idx="32"/>
          </p:nvPr>
        </p:nvSpPr>
        <p:spPr>
          <a:xfrm>
            <a:off x="9844698" y="7776314"/>
            <a:ext cx="2810800" cy="1720800"/>
          </a:xfrm>
        </p:spPr>
        <p:txBody>
          <a:bodyPr rtlCol="0">
            <a:noAutofit/>
          </a:bodyPr>
          <a:lstStyle>
            <a:lvl1pPr marL="0" indent="0">
              <a:buNone/>
              <a:defRPr/>
            </a:lvl1pPr>
          </a:lstStyle>
          <a:p>
            <a:pPr lvl="0"/>
            <a:r>
              <a:rPr lang="en-US" noProof="0"/>
              <a:t>Click icon to add chart</a:t>
            </a:r>
            <a:endParaRPr lang="en-GB" noProof="0"/>
          </a:p>
        </p:txBody>
      </p:sp>
      <p:sp>
        <p:nvSpPr>
          <p:cNvPr id="33" name="Chart Placeholder 3"/>
          <p:cNvSpPr>
            <a:spLocks noGrp="1"/>
          </p:cNvSpPr>
          <p:nvPr>
            <p:ph type="chart" sz="quarter" idx="33"/>
          </p:nvPr>
        </p:nvSpPr>
        <p:spPr>
          <a:xfrm>
            <a:off x="16026226" y="7776314"/>
            <a:ext cx="2810800" cy="1720800"/>
          </a:xfrm>
        </p:spPr>
        <p:txBody>
          <a:bodyPr rtlCol="0">
            <a:noAutofit/>
          </a:bodyPr>
          <a:lstStyle>
            <a:lvl1pPr marL="0" indent="0">
              <a:buNone/>
              <a:defRPr/>
            </a:lvl1pPr>
          </a:lstStyle>
          <a:p>
            <a:pPr lvl="0"/>
            <a:r>
              <a:rPr lang="en-US" noProof="0"/>
              <a:t>Click icon to add chart</a:t>
            </a:r>
            <a:endParaRPr lang="en-GB" noProof="0"/>
          </a:p>
        </p:txBody>
      </p:sp>
      <p:sp>
        <p:nvSpPr>
          <p:cNvPr id="13" name="Slide Number Placeholder 6">
            <a:extLst>
              <a:ext uri="{FF2B5EF4-FFF2-40B4-BE49-F238E27FC236}">
                <a16:creationId xmlns:a16="http://schemas.microsoft.com/office/drawing/2014/main" id="{C5D30D9A-DF9D-C14A-DCCA-C80504C47C55}"/>
              </a:ext>
            </a:extLst>
          </p:cNvPr>
          <p:cNvSpPr>
            <a:spLocks noGrp="1"/>
          </p:cNvSpPr>
          <p:nvPr>
            <p:ph type="sldNum" sz="quarter" idx="34"/>
          </p:nvPr>
        </p:nvSpPr>
        <p:spPr/>
        <p:txBody>
          <a:bodyPr/>
          <a:lstStyle>
            <a:lvl1pPr>
              <a:defRPr/>
            </a:lvl1pPr>
          </a:lstStyle>
          <a:p>
            <a:pPr>
              <a:defRPr/>
            </a:pPr>
            <a:fld id="{18782BD0-7679-4CCC-B84F-D908CAB2FB65}" type="slidenum">
              <a:rPr lang="en-GB"/>
              <a:pPr>
                <a:defRPr/>
              </a:pPr>
              <a:t>‹#›</a:t>
            </a:fld>
            <a:endParaRPr lang="en-GB"/>
          </a:p>
        </p:txBody>
      </p:sp>
    </p:spTree>
    <p:extLst>
      <p:ext uri="{BB962C8B-B14F-4D97-AF65-F5344CB8AC3E}">
        <p14:creationId xmlns:p14="http://schemas.microsoft.com/office/powerpoint/2010/main" val="403232013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5" name="Title 2"/>
          <p:cNvSpPr>
            <a:spLocks noGrp="1"/>
          </p:cNvSpPr>
          <p:nvPr>
            <p:ph type="title"/>
          </p:nvPr>
        </p:nvSpPr>
        <p:spPr>
          <a:xfrm>
            <a:off x="1033200" y="1447200"/>
            <a:ext cx="8010738" cy="1818000"/>
          </a:xfrm>
          <a:prstGeom prst="rect">
            <a:avLst/>
          </a:prstGeom>
        </p:spPr>
        <p:txBody>
          <a:bodyPr/>
          <a:lstStyle/>
          <a:p>
            <a:r>
              <a:rPr lang="en-US"/>
              <a:t>Click to edit Master title style</a:t>
            </a:r>
            <a:endParaRPr lang="en-GB"/>
          </a:p>
        </p:txBody>
      </p:sp>
      <p:sp>
        <p:nvSpPr>
          <p:cNvPr id="3" name="Text Placeholder 2"/>
          <p:cNvSpPr>
            <a:spLocks noGrp="1"/>
          </p:cNvSpPr>
          <p:nvPr>
            <p:ph type="body" sz="quarter" idx="10"/>
          </p:nvPr>
        </p:nvSpPr>
        <p:spPr>
          <a:xfrm>
            <a:off x="14084498" y="4214515"/>
            <a:ext cx="5138803" cy="1651164"/>
          </a:xfrm>
        </p:spPr>
        <p:txBody>
          <a:bodyPr lIns="0" tIns="0" rIns="0" bIns="0" anchor="b"/>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able Placeholder 7"/>
          <p:cNvSpPr>
            <a:spLocks noGrp="1"/>
          </p:cNvSpPr>
          <p:nvPr>
            <p:ph type="tbl" sz="quarter" idx="11"/>
          </p:nvPr>
        </p:nvSpPr>
        <p:spPr>
          <a:xfrm>
            <a:off x="1047750" y="3998491"/>
            <a:ext cx="12604700" cy="6696744"/>
          </a:xfrm>
          <a:solidFill>
            <a:schemeClr val="tx1">
              <a:lumMod val="95000"/>
            </a:schemeClr>
          </a:solidFill>
        </p:spPr>
        <p:txBody>
          <a:bodyPr lIns="0" tIns="0" rIns="0" bIns="0" rtlCol="0">
            <a:noAutofit/>
          </a:bodyPr>
          <a:lstStyle>
            <a:lvl1pPr marL="0" indent="0">
              <a:buNone/>
              <a:defRPr/>
            </a:lvl1pPr>
          </a:lstStyle>
          <a:p>
            <a:pPr lvl="0"/>
            <a:r>
              <a:rPr lang="en-US" noProof="0"/>
              <a:t>Click icon to add table</a:t>
            </a:r>
          </a:p>
        </p:txBody>
      </p:sp>
      <p:sp>
        <p:nvSpPr>
          <p:cNvPr id="2" name="Slide Number Placeholder 5">
            <a:extLst>
              <a:ext uri="{FF2B5EF4-FFF2-40B4-BE49-F238E27FC236}">
                <a16:creationId xmlns:a16="http://schemas.microsoft.com/office/drawing/2014/main" id="{B7D2A07C-ED6C-F93D-7BA9-DE26F7093116}"/>
              </a:ext>
            </a:extLst>
          </p:cNvPr>
          <p:cNvSpPr>
            <a:spLocks noGrp="1"/>
          </p:cNvSpPr>
          <p:nvPr>
            <p:ph type="sldNum" sz="quarter" idx="12"/>
          </p:nvPr>
        </p:nvSpPr>
        <p:spPr/>
        <p:txBody>
          <a:bodyPr/>
          <a:lstStyle>
            <a:lvl1pPr>
              <a:defRPr/>
            </a:lvl1pPr>
          </a:lstStyle>
          <a:p>
            <a:pPr>
              <a:defRPr/>
            </a:pPr>
            <a:fld id="{C20D60F9-66EF-4BA0-936E-114CC4DBA06F}" type="slidenum">
              <a:rPr lang="en-GB"/>
              <a:pPr>
                <a:defRPr/>
              </a:pPr>
              <a:t>‹#›</a:t>
            </a:fld>
            <a:endParaRPr lang="en-GB"/>
          </a:p>
        </p:txBody>
      </p:sp>
    </p:spTree>
    <p:extLst>
      <p:ext uri="{BB962C8B-B14F-4D97-AF65-F5344CB8AC3E}">
        <p14:creationId xmlns:p14="http://schemas.microsoft.com/office/powerpoint/2010/main" val="128513004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BLANK WHITE">
    <p:spTree>
      <p:nvGrpSpPr>
        <p:cNvPr id="1" name=""/>
        <p:cNvGrpSpPr/>
        <p:nvPr/>
      </p:nvGrpSpPr>
      <p:grpSpPr>
        <a:xfrm>
          <a:off x="0" y="0"/>
          <a:ext cx="0" cy="0"/>
          <a:chOff x="0" y="0"/>
          <a:chExt cx="0" cy="0"/>
        </a:xfrm>
      </p:grpSpPr>
      <p:sp>
        <p:nvSpPr>
          <p:cNvPr id="3" name="Content Placeholder 2"/>
          <p:cNvSpPr>
            <a:spLocks noGrp="1"/>
          </p:cNvSpPr>
          <p:nvPr>
            <p:ph sz="quarter" idx="13"/>
          </p:nvPr>
        </p:nvSpPr>
        <p:spPr>
          <a:xfrm>
            <a:off x="330200" y="650082"/>
            <a:ext cx="19443700" cy="10009187"/>
          </a:xfrm>
        </p:spPr>
        <p:txBody>
          <a:bodyPr/>
          <a:lstStyle>
            <a:lvl1pPr marL="0" indent="0">
              <a:buNone/>
              <a:defRPr/>
            </a:lvl1pPr>
          </a:lstStyle>
          <a:p>
            <a:pPr lvl="0"/>
            <a:r>
              <a:rPr lang="en-US"/>
              <a:t>Click to edit Master text styles</a:t>
            </a:r>
          </a:p>
        </p:txBody>
      </p:sp>
      <p:sp>
        <p:nvSpPr>
          <p:cNvPr id="2" name="Slide Number Placeholder 3">
            <a:extLst>
              <a:ext uri="{FF2B5EF4-FFF2-40B4-BE49-F238E27FC236}">
                <a16:creationId xmlns:a16="http://schemas.microsoft.com/office/drawing/2014/main" id="{3A14E1AA-BC72-FE2D-C349-BFADF39D1B96}"/>
              </a:ext>
            </a:extLst>
          </p:cNvPr>
          <p:cNvSpPr>
            <a:spLocks noGrp="1"/>
          </p:cNvSpPr>
          <p:nvPr>
            <p:ph type="sldNum" sz="quarter" idx="14"/>
          </p:nvPr>
        </p:nvSpPr>
        <p:spPr/>
        <p:txBody>
          <a:bodyPr/>
          <a:lstStyle>
            <a:lvl1pPr>
              <a:defRPr/>
            </a:lvl1pPr>
          </a:lstStyle>
          <a:p>
            <a:pPr>
              <a:defRPr/>
            </a:pPr>
            <a:fld id="{A7200E2B-D746-454C-96F7-5E781BD7FC87}" type="slidenum">
              <a:rPr lang="en-GB"/>
              <a:pPr>
                <a:defRPr/>
              </a:pPr>
              <a:t>‹#›</a:t>
            </a:fld>
            <a:endParaRPr lang="en-GB"/>
          </a:p>
        </p:txBody>
      </p:sp>
    </p:spTree>
    <p:extLst>
      <p:ext uri="{BB962C8B-B14F-4D97-AF65-F5344CB8AC3E}">
        <p14:creationId xmlns:p14="http://schemas.microsoft.com/office/powerpoint/2010/main" val="313574002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BLANK BLACK">
    <p:bg>
      <p:bgPr>
        <a:solidFill>
          <a:schemeClr val="bg1"/>
        </a:solidFill>
        <a:effectLst/>
      </p:bgPr>
    </p:bg>
    <p:spTree>
      <p:nvGrpSpPr>
        <p:cNvPr id="1" name=""/>
        <p:cNvGrpSpPr/>
        <p:nvPr/>
      </p:nvGrpSpPr>
      <p:grpSpPr>
        <a:xfrm>
          <a:off x="0" y="0"/>
          <a:ext cx="0" cy="0"/>
          <a:chOff x="0" y="0"/>
          <a:chExt cx="0" cy="0"/>
        </a:xfrm>
      </p:grpSpPr>
      <p:sp>
        <p:nvSpPr>
          <p:cNvPr id="3" name="Content Placeholder 2"/>
          <p:cNvSpPr>
            <a:spLocks noGrp="1"/>
          </p:cNvSpPr>
          <p:nvPr>
            <p:ph sz="quarter" idx="13"/>
          </p:nvPr>
        </p:nvSpPr>
        <p:spPr>
          <a:xfrm>
            <a:off x="330200" y="650082"/>
            <a:ext cx="19443700" cy="10009187"/>
          </a:xfrm>
        </p:spPr>
        <p:txBody>
          <a:bodyPr/>
          <a:lstStyle>
            <a:lvl1pPr marL="0" indent="0">
              <a:buNone/>
              <a:defRPr>
                <a:solidFill>
                  <a:schemeClr val="tx1"/>
                </a:solidFill>
              </a:defRPr>
            </a:lvl1pPr>
          </a:lstStyle>
          <a:p>
            <a:pPr lvl="0"/>
            <a:r>
              <a:rPr lang="en-US"/>
              <a:t>Click to edit Master text styles</a:t>
            </a:r>
          </a:p>
        </p:txBody>
      </p:sp>
      <p:sp>
        <p:nvSpPr>
          <p:cNvPr id="2" name="Slide Number Placeholder 3">
            <a:extLst>
              <a:ext uri="{FF2B5EF4-FFF2-40B4-BE49-F238E27FC236}">
                <a16:creationId xmlns:a16="http://schemas.microsoft.com/office/drawing/2014/main" id="{AA1E45A8-F2DC-7AB1-85D3-24BBE6AE3124}"/>
              </a:ext>
            </a:extLst>
          </p:cNvPr>
          <p:cNvSpPr>
            <a:spLocks noGrp="1"/>
          </p:cNvSpPr>
          <p:nvPr>
            <p:ph type="sldNum" sz="quarter" idx="14"/>
          </p:nvPr>
        </p:nvSpPr>
        <p:spPr/>
        <p:txBody>
          <a:bodyPr/>
          <a:lstStyle>
            <a:lvl1pPr>
              <a:defRPr>
                <a:solidFill>
                  <a:schemeClr val="tx1"/>
                </a:solidFill>
              </a:defRPr>
            </a:lvl1pPr>
          </a:lstStyle>
          <a:p>
            <a:pPr>
              <a:defRPr/>
            </a:pPr>
            <a:fld id="{A2F3BEFB-B8E7-44C5-8FD9-DB00F1566D95}" type="slidenum">
              <a:rPr lang="en-GB"/>
              <a:pPr>
                <a:defRPr/>
              </a:pPr>
              <a:t>‹#›</a:t>
            </a:fld>
            <a:endParaRPr lang="en-GB"/>
          </a:p>
        </p:txBody>
      </p:sp>
    </p:spTree>
    <p:extLst>
      <p:ext uri="{BB962C8B-B14F-4D97-AF65-F5344CB8AC3E}">
        <p14:creationId xmlns:p14="http://schemas.microsoft.com/office/powerpoint/2010/main" val="289504941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OSING BLACK">
    <p:bg>
      <p:bgPr>
        <a:solidFill>
          <a:schemeClr val="bg1"/>
        </a:solidFill>
        <a:effectLst/>
      </p:bgPr>
    </p:bg>
    <p:spTree>
      <p:nvGrpSpPr>
        <p:cNvPr id="1" name=""/>
        <p:cNvGrpSpPr/>
        <p:nvPr/>
      </p:nvGrpSpPr>
      <p:grpSpPr>
        <a:xfrm>
          <a:off x="0" y="0"/>
          <a:ext cx="0" cy="0"/>
          <a:chOff x="0" y="0"/>
          <a:chExt cx="0" cy="0"/>
        </a:xfrm>
      </p:grpSpPr>
      <p:pic>
        <p:nvPicPr>
          <p:cNvPr id="2" name="Picture 6" descr="Logo&#10;&#10;Description automatically generated">
            <a:extLst>
              <a:ext uri="{FF2B5EF4-FFF2-40B4-BE49-F238E27FC236}">
                <a16:creationId xmlns:a16="http://schemas.microsoft.com/office/drawing/2014/main" id="{8157786C-8C78-6DF2-D9F3-194E2439040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3819525"/>
            <a:ext cx="6083300" cy="496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BCE04FA-2339-50D9-03A6-ACD7B0DC2E8E}"/>
              </a:ext>
            </a:extLst>
          </p:cNvPr>
          <p:cNvSpPr txBox="1"/>
          <p:nvPr userDrawn="1"/>
        </p:nvSpPr>
        <p:spPr>
          <a:xfrm>
            <a:off x="7280275" y="2141538"/>
            <a:ext cx="5543550" cy="1108075"/>
          </a:xfrm>
          <a:prstGeom prst="rect">
            <a:avLst/>
          </a:prstGeom>
          <a:noFill/>
        </p:spPr>
        <p:txBody>
          <a:bodyPr>
            <a:spAutoFit/>
          </a:bodyPr>
          <a:lstStyle/>
          <a:p>
            <a:pPr algn="ctr" eaLnBrk="1" fontAlgn="auto" hangingPunct="1">
              <a:spcBef>
                <a:spcPts val="0"/>
              </a:spcBef>
              <a:spcAft>
                <a:spcPts val="0"/>
              </a:spcAft>
              <a:defRPr/>
            </a:pPr>
            <a:r>
              <a:rPr lang="en-GB" sz="6600" b="1" kern="0" spc="-114">
                <a:latin typeface="Barlow SemiBold" pitchFamily="2" charset="77"/>
                <a:ea typeface="+mj-ea"/>
                <a:cs typeface="Barlow"/>
              </a:rPr>
              <a:t>shelter.org.uk</a:t>
            </a:r>
            <a:endParaRPr lang="en-US">
              <a:latin typeface="+mn-lt"/>
            </a:endParaRPr>
          </a:p>
        </p:txBody>
      </p:sp>
      <p:sp>
        <p:nvSpPr>
          <p:cNvPr id="4" name="Slide Number Placeholder 4">
            <a:extLst>
              <a:ext uri="{FF2B5EF4-FFF2-40B4-BE49-F238E27FC236}">
                <a16:creationId xmlns:a16="http://schemas.microsoft.com/office/drawing/2014/main" id="{7E568E68-0B1E-324D-254C-FA6782863499}"/>
              </a:ext>
            </a:extLst>
          </p:cNvPr>
          <p:cNvSpPr>
            <a:spLocks noGrp="1"/>
          </p:cNvSpPr>
          <p:nvPr>
            <p:ph type="sldNum" sz="quarter" idx="10"/>
          </p:nvPr>
        </p:nvSpPr>
        <p:spPr/>
        <p:txBody>
          <a:bodyPr/>
          <a:lstStyle>
            <a:lvl1pPr>
              <a:defRPr>
                <a:solidFill>
                  <a:schemeClr val="tx1"/>
                </a:solidFill>
              </a:defRPr>
            </a:lvl1pPr>
          </a:lstStyle>
          <a:p>
            <a:pPr>
              <a:defRPr/>
            </a:pPr>
            <a:fld id="{A8A4A21F-FA97-4561-9ED4-D4D7E11647B6}" type="slidenum">
              <a:rPr lang="en-GB"/>
              <a:pPr>
                <a:defRPr/>
              </a:pPr>
              <a:t>‹#›</a:t>
            </a:fld>
            <a:endParaRPr lang="en-GB"/>
          </a:p>
        </p:txBody>
      </p:sp>
    </p:spTree>
    <p:extLst>
      <p:ext uri="{BB962C8B-B14F-4D97-AF65-F5344CB8AC3E}">
        <p14:creationId xmlns:p14="http://schemas.microsoft.com/office/powerpoint/2010/main" val="12411926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INTRO CONTENT WHITE">
    <p:spTree>
      <p:nvGrpSpPr>
        <p:cNvPr id="1" name=""/>
        <p:cNvGrpSpPr/>
        <p:nvPr/>
      </p:nvGrpSpPr>
      <p:grpSpPr>
        <a:xfrm>
          <a:off x="0" y="0"/>
          <a:ext cx="0" cy="0"/>
          <a:chOff x="0" y="0"/>
          <a:chExt cx="0" cy="0"/>
        </a:xfrm>
      </p:grpSpPr>
      <p:sp>
        <p:nvSpPr>
          <p:cNvPr id="2" name="Title 1"/>
          <p:cNvSpPr>
            <a:spLocks noGrp="1"/>
          </p:cNvSpPr>
          <p:nvPr>
            <p:ph type="title"/>
          </p:nvPr>
        </p:nvSpPr>
        <p:spPr>
          <a:xfrm>
            <a:off x="1033200" y="1857600"/>
            <a:ext cx="10603026" cy="3963600"/>
          </a:xfrm>
          <a:prstGeom prst="rect">
            <a:avLst/>
          </a:prstGeom>
        </p:spPr>
        <p:txBody>
          <a:bodyPr/>
          <a:lstStyle>
            <a:lvl1pPr marL="14400">
              <a:spcBef>
                <a:spcPts val="4270"/>
              </a:spcBef>
              <a:defRPr sz="14800" baseline="0"/>
            </a:lvl1pPr>
          </a:lstStyle>
          <a:p>
            <a:r>
              <a:rPr lang="en-US"/>
              <a:t>Click to edit Master title style</a:t>
            </a:r>
            <a:endParaRPr lang="en-GB"/>
          </a:p>
        </p:txBody>
      </p:sp>
      <p:sp>
        <p:nvSpPr>
          <p:cNvPr id="4" name="Text Placeholder 3"/>
          <p:cNvSpPr>
            <a:spLocks noGrp="1"/>
          </p:cNvSpPr>
          <p:nvPr>
            <p:ph type="body" sz="quarter" idx="10"/>
          </p:nvPr>
        </p:nvSpPr>
        <p:spPr>
          <a:xfrm>
            <a:off x="1033200" y="7682400"/>
            <a:ext cx="8348400" cy="1346400"/>
          </a:xfrm>
        </p:spPr>
        <p:txBody>
          <a:bodyPr>
            <a:noAutofit/>
          </a:bodyPr>
          <a:lstStyle>
            <a:lvl1pPr marL="0" indent="0">
              <a:buNone/>
              <a:defRPr sz="2800"/>
            </a:lvl1pPr>
            <a:lvl2pPr>
              <a:defRPr sz="2850"/>
            </a:lvl2pPr>
            <a:lvl3pPr>
              <a:defRPr sz="2850"/>
            </a:lvl3pPr>
            <a:lvl4pPr>
              <a:defRPr sz="2850"/>
            </a:lvl4pPr>
            <a:lvl5pPr>
              <a:defRPr sz="2850"/>
            </a:lvl5pPr>
          </a:lstStyle>
          <a:p>
            <a:pPr lvl="0"/>
            <a:r>
              <a:rPr lang="en-US"/>
              <a:t>Click to edit Master text styles</a:t>
            </a:r>
          </a:p>
        </p:txBody>
      </p:sp>
      <p:sp>
        <p:nvSpPr>
          <p:cNvPr id="3" name="Slide Number Placeholder 5">
            <a:extLst>
              <a:ext uri="{FF2B5EF4-FFF2-40B4-BE49-F238E27FC236}">
                <a16:creationId xmlns:a16="http://schemas.microsoft.com/office/drawing/2014/main" id="{A8F12769-085B-638E-DA7D-51E60F0BA8C6}"/>
              </a:ext>
            </a:extLst>
          </p:cNvPr>
          <p:cNvSpPr>
            <a:spLocks noGrp="1"/>
          </p:cNvSpPr>
          <p:nvPr>
            <p:ph type="sldNum" sz="quarter" idx="11"/>
          </p:nvPr>
        </p:nvSpPr>
        <p:spPr/>
        <p:txBody>
          <a:bodyPr/>
          <a:lstStyle>
            <a:lvl1pPr>
              <a:defRPr/>
            </a:lvl1pPr>
          </a:lstStyle>
          <a:p>
            <a:pPr>
              <a:defRPr/>
            </a:pPr>
            <a:fld id="{5C7E8D6D-7AF2-407C-987F-1108F1826B90}" type="slidenum">
              <a:rPr lang="en-GB"/>
              <a:pPr>
                <a:defRPr/>
              </a:pPr>
              <a:t>‹#›</a:t>
            </a:fld>
            <a:endParaRPr lang="en-GB"/>
          </a:p>
        </p:txBody>
      </p:sp>
    </p:spTree>
    <p:extLst>
      <p:ext uri="{BB962C8B-B14F-4D97-AF65-F5344CB8AC3E}">
        <p14:creationId xmlns:p14="http://schemas.microsoft.com/office/powerpoint/2010/main" val="41435383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OSING WHITE">
    <p:spTree>
      <p:nvGrpSpPr>
        <p:cNvPr id="1" name=""/>
        <p:cNvGrpSpPr/>
        <p:nvPr/>
      </p:nvGrpSpPr>
      <p:grpSpPr>
        <a:xfrm>
          <a:off x="0" y="0"/>
          <a:ext cx="0" cy="0"/>
          <a:chOff x="0" y="0"/>
          <a:chExt cx="0" cy="0"/>
        </a:xfrm>
      </p:grpSpPr>
      <p:pic>
        <p:nvPicPr>
          <p:cNvPr id="2" name="Picture 6" descr="Logo&#10;&#10;Description automatically generated">
            <a:extLst>
              <a:ext uri="{FF2B5EF4-FFF2-40B4-BE49-F238E27FC236}">
                <a16:creationId xmlns:a16="http://schemas.microsoft.com/office/drawing/2014/main" id="{F09D4A54-9E51-AE54-4775-B64993A9F3F0}"/>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3819525"/>
            <a:ext cx="6083300" cy="496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46778E78-AD4E-BC23-6A0F-D3D38F076EC3}"/>
              </a:ext>
            </a:extLst>
          </p:cNvPr>
          <p:cNvSpPr txBox="1"/>
          <p:nvPr userDrawn="1"/>
        </p:nvSpPr>
        <p:spPr>
          <a:xfrm>
            <a:off x="7280275" y="2141538"/>
            <a:ext cx="5543550" cy="1108075"/>
          </a:xfrm>
          <a:prstGeom prst="rect">
            <a:avLst/>
          </a:prstGeom>
          <a:noFill/>
        </p:spPr>
        <p:txBody>
          <a:bodyPr>
            <a:spAutoFit/>
          </a:bodyPr>
          <a:lstStyle/>
          <a:p>
            <a:pPr algn="ctr" eaLnBrk="1" fontAlgn="auto" hangingPunct="1">
              <a:spcBef>
                <a:spcPts val="0"/>
              </a:spcBef>
              <a:spcAft>
                <a:spcPts val="0"/>
              </a:spcAft>
              <a:defRPr/>
            </a:pPr>
            <a:r>
              <a:rPr lang="en-GB" sz="6600" b="1" kern="0" spc="-114">
                <a:solidFill>
                  <a:srgbClr val="000000"/>
                </a:solidFill>
                <a:latin typeface="Barlow SemiBold" pitchFamily="2" charset="77"/>
                <a:ea typeface="+mj-ea"/>
                <a:cs typeface="Barlow"/>
              </a:rPr>
              <a:t>shelter.org.uk</a:t>
            </a:r>
            <a:endParaRPr lang="en-US">
              <a:latin typeface="+mn-lt"/>
            </a:endParaRPr>
          </a:p>
        </p:txBody>
      </p:sp>
      <p:sp>
        <p:nvSpPr>
          <p:cNvPr id="4" name="Slide Number Placeholder 4">
            <a:extLst>
              <a:ext uri="{FF2B5EF4-FFF2-40B4-BE49-F238E27FC236}">
                <a16:creationId xmlns:a16="http://schemas.microsoft.com/office/drawing/2014/main" id="{85B48A48-3E4F-B084-5BE3-B2E5E4A047F1}"/>
              </a:ext>
            </a:extLst>
          </p:cNvPr>
          <p:cNvSpPr>
            <a:spLocks noGrp="1"/>
          </p:cNvSpPr>
          <p:nvPr>
            <p:ph type="sldNum" sz="quarter" idx="10"/>
          </p:nvPr>
        </p:nvSpPr>
        <p:spPr/>
        <p:txBody>
          <a:bodyPr/>
          <a:lstStyle>
            <a:lvl1pPr>
              <a:defRPr/>
            </a:lvl1pPr>
          </a:lstStyle>
          <a:p>
            <a:pPr>
              <a:defRPr/>
            </a:pPr>
            <a:fld id="{B9120ADE-2606-40E0-9BDA-76D5FA9B5F0B}" type="slidenum">
              <a:rPr lang="en-GB"/>
              <a:pPr>
                <a:defRPr/>
              </a:pPr>
              <a:t>‹#›</a:t>
            </a:fld>
            <a:endParaRPr lang="en-GB"/>
          </a:p>
        </p:txBody>
      </p:sp>
    </p:spTree>
    <p:extLst>
      <p:ext uri="{BB962C8B-B14F-4D97-AF65-F5344CB8AC3E}">
        <p14:creationId xmlns:p14="http://schemas.microsoft.com/office/powerpoint/2010/main" val="79214786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MAIN HEADER">
    <p:bg>
      <p:bgPr>
        <a:solidFill>
          <a:schemeClr val="bg1"/>
        </a:solidFill>
        <a:effectLst/>
      </p:bgPr>
    </p:bg>
    <p:spTree>
      <p:nvGrpSpPr>
        <p:cNvPr id="1" name=""/>
        <p:cNvGrpSpPr/>
        <p:nvPr/>
      </p:nvGrpSpPr>
      <p:grpSpPr>
        <a:xfrm>
          <a:off x="0" y="0"/>
          <a:ext cx="0" cy="0"/>
          <a:chOff x="0" y="0"/>
          <a:chExt cx="0" cy="0"/>
        </a:xfrm>
      </p:grpSpPr>
      <p:pic>
        <p:nvPicPr>
          <p:cNvPr id="2" name="Picture 3" descr="Logo&#10;&#10;Description automatically generated">
            <a:extLst>
              <a:ext uri="{FF2B5EF4-FFF2-40B4-BE49-F238E27FC236}">
                <a16:creationId xmlns:a16="http://schemas.microsoft.com/office/drawing/2014/main" id="{48A3800D-FF1F-3F56-5FA9-6BECE3FD404E}"/>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623300" y="8348663"/>
            <a:ext cx="2855913" cy="233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3"/>
          <p:cNvSpPr>
            <a:spLocks noGrp="1"/>
          </p:cNvSpPr>
          <p:nvPr>
            <p:ph type="title"/>
          </p:nvPr>
        </p:nvSpPr>
        <p:spPr>
          <a:xfrm>
            <a:off x="2312050" y="1540800"/>
            <a:ext cx="15480000" cy="5821200"/>
          </a:xfrm>
          <a:prstGeom prst="rect">
            <a:avLst/>
          </a:prstGeom>
        </p:spPr>
        <p:txBody>
          <a:bodyPr/>
          <a:lstStyle>
            <a:lvl1pPr marL="14400" algn="ctr">
              <a:lnSpc>
                <a:spcPts val="15000"/>
              </a:lnSpc>
              <a:spcBef>
                <a:spcPts val="135"/>
              </a:spcBef>
              <a:defRPr sz="19000">
                <a:solidFill>
                  <a:schemeClr val="tx1"/>
                </a:solidFill>
              </a:defRPr>
            </a:lvl1pPr>
          </a:lstStyle>
          <a:p>
            <a:r>
              <a:rPr lang="en-US"/>
              <a:t>Click to edit Master title style</a:t>
            </a:r>
            <a:endParaRPr lang="en-GB"/>
          </a:p>
        </p:txBody>
      </p:sp>
    </p:spTree>
    <p:extLst>
      <p:ext uri="{BB962C8B-B14F-4D97-AF65-F5344CB8AC3E}">
        <p14:creationId xmlns:p14="http://schemas.microsoft.com/office/powerpoint/2010/main" val="171559849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CONTENT NO SUB COPY">
    <p:spTree>
      <p:nvGrpSpPr>
        <p:cNvPr id="1" name=""/>
        <p:cNvGrpSpPr/>
        <p:nvPr/>
      </p:nvGrpSpPr>
      <p:grpSpPr>
        <a:xfrm>
          <a:off x="0" y="0"/>
          <a:ext cx="0" cy="0"/>
          <a:chOff x="0" y="0"/>
          <a:chExt cx="0" cy="0"/>
        </a:xfrm>
      </p:grpSpPr>
      <p:sp>
        <p:nvSpPr>
          <p:cNvPr id="5" name="Title 2"/>
          <p:cNvSpPr>
            <a:spLocks noGrp="1"/>
          </p:cNvSpPr>
          <p:nvPr>
            <p:ph type="title"/>
          </p:nvPr>
        </p:nvSpPr>
        <p:spPr>
          <a:xfrm>
            <a:off x="1033200" y="1447200"/>
            <a:ext cx="8010738" cy="1818000"/>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388979226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QUESTIONS">
    <p:bg>
      <p:bgPr>
        <a:solidFill>
          <a:schemeClr val="bg1"/>
        </a:solidFill>
        <a:effectLst/>
      </p:bgPr>
    </p:bg>
    <p:spTree>
      <p:nvGrpSpPr>
        <p:cNvPr id="1" name=""/>
        <p:cNvGrpSpPr/>
        <p:nvPr/>
      </p:nvGrpSpPr>
      <p:grpSpPr>
        <a:xfrm>
          <a:off x="0" y="0"/>
          <a:ext cx="0" cy="0"/>
          <a:chOff x="0" y="0"/>
          <a:chExt cx="0" cy="0"/>
        </a:xfrm>
      </p:grpSpPr>
      <p:sp>
        <p:nvSpPr>
          <p:cNvPr id="2" name="object 3">
            <a:extLst>
              <a:ext uri="{FF2B5EF4-FFF2-40B4-BE49-F238E27FC236}">
                <a16:creationId xmlns:a16="http://schemas.microsoft.com/office/drawing/2014/main" id="{70249B56-A19C-F859-7853-6C78B2034802}"/>
              </a:ext>
            </a:extLst>
          </p:cNvPr>
          <p:cNvSpPr txBox="1"/>
          <p:nvPr userDrawn="1"/>
        </p:nvSpPr>
        <p:spPr>
          <a:xfrm>
            <a:off x="5281613" y="7642225"/>
            <a:ext cx="9540875" cy="904875"/>
          </a:xfrm>
          <a:prstGeom prst="rect">
            <a:avLst/>
          </a:prstGeom>
        </p:spPr>
        <p:txBody>
          <a:bodyPr lIns="0" tIns="15240" rIns="0" bIns="0">
            <a:spAutoFit/>
          </a:bodyPr>
          <a:lstStyle/>
          <a:p>
            <a:pPr marL="12700">
              <a:spcBef>
                <a:spcPts val="120"/>
              </a:spcBef>
              <a:defRPr/>
            </a:pPr>
            <a:r>
              <a:rPr sz="5750" b="1" spc="-55">
                <a:solidFill>
                  <a:srgbClr val="FFFFFF"/>
                </a:solidFill>
                <a:latin typeface="Barlow Condensed"/>
                <a:cs typeface="Barlow Condensed"/>
              </a:rPr>
              <a:t>*BUT</a:t>
            </a:r>
            <a:r>
              <a:rPr sz="5750" b="1" spc="-15">
                <a:solidFill>
                  <a:srgbClr val="FFFFFF"/>
                </a:solidFill>
                <a:latin typeface="Barlow Condensed"/>
                <a:cs typeface="Barlow Condensed"/>
              </a:rPr>
              <a:t> </a:t>
            </a:r>
            <a:r>
              <a:rPr sz="5750" b="1" spc="-125">
                <a:solidFill>
                  <a:srgbClr val="FFFFFF"/>
                </a:solidFill>
                <a:latin typeface="Barlow Condensed"/>
                <a:cs typeface="Barlow Condensed"/>
              </a:rPr>
              <a:t>FIRST,</a:t>
            </a:r>
            <a:r>
              <a:rPr sz="5750" b="1" spc="-10">
                <a:solidFill>
                  <a:srgbClr val="FFFFFF"/>
                </a:solidFill>
                <a:latin typeface="Barlow Condensed"/>
                <a:cs typeface="Barlow Condensed"/>
              </a:rPr>
              <a:t> </a:t>
            </a:r>
            <a:r>
              <a:rPr sz="5750" b="1" spc="-45">
                <a:solidFill>
                  <a:srgbClr val="FFFFFF"/>
                </a:solidFill>
                <a:latin typeface="Barlow Condensed"/>
                <a:cs typeface="Barlow Condensed"/>
              </a:rPr>
              <a:t>ANY</a:t>
            </a:r>
            <a:r>
              <a:rPr sz="5750" b="1" spc="-15">
                <a:solidFill>
                  <a:srgbClr val="FFFFFF"/>
                </a:solidFill>
                <a:latin typeface="Barlow Condensed"/>
                <a:cs typeface="Barlow Condensed"/>
              </a:rPr>
              <a:t> </a:t>
            </a:r>
            <a:r>
              <a:rPr sz="5750" b="1" spc="-75">
                <a:solidFill>
                  <a:srgbClr val="FFFFFF"/>
                </a:solidFill>
                <a:latin typeface="Barlow Condensed"/>
                <a:cs typeface="Barlow Condensed"/>
              </a:rPr>
              <a:t>QUESTIONS?</a:t>
            </a:r>
            <a:endParaRPr sz="5750">
              <a:latin typeface="Barlow Condensed"/>
              <a:cs typeface="Barlow Condensed"/>
            </a:endParaRPr>
          </a:p>
        </p:txBody>
      </p:sp>
      <p:sp>
        <p:nvSpPr>
          <p:cNvPr id="3" name="Text Placeholder 2"/>
          <p:cNvSpPr>
            <a:spLocks noGrp="1"/>
          </p:cNvSpPr>
          <p:nvPr>
            <p:ph type="body" sz="quarter" idx="10"/>
          </p:nvPr>
        </p:nvSpPr>
        <p:spPr>
          <a:xfrm>
            <a:off x="3572050" y="2403771"/>
            <a:ext cx="12960000" cy="5386090"/>
          </a:xfrm>
        </p:spPr>
        <p:txBody>
          <a:bodyPr lIns="0" tIns="0" rIns="0" bIns="0" anchor="ctr">
            <a:noAutofit/>
          </a:bodyPr>
          <a:lstStyle>
            <a:lvl1pPr algn="ctr">
              <a:lnSpc>
                <a:spcPts val="14000"/>
              </a:lnSpc>
              <a:defRPr sz="16450" b="1" i="0">
                <a:solidFill>
                  <a:schemeClr val="tx1"/>
                </a:solidFill>
                <a:latin typeface="+mj-lt"/>
              </a:defRPr>
            </a:lvl1pPr>
            <a:lvl2pPr algn="ctr">
              <a:lnSpc>
                <a:spcPts val="14000"/>
              </a:lnSpc>
              <a:defRPr sz="16450" b="1" i="0">
                <a:solidFill>
                  <a:schemeClr val="tx1"/>
                </a:solidFill>
                <a:latin typeface="+mj-lt"/>
              </a:defRPr>
            </a:lvl2pPr>
            <a:lvl3pPr algn="ctr">
              <a:lnSpc>
                <a:spcPts val="14000"/>
              </a:lnSpc>
              <a:defRPr sz="16450" b="1" i="0">
                <a:solidFill>
                  <a:schemeClr val="tx1"/>
                </a:solidFill>
                <a:latin typeface="+mj-lt"/>
              </a:defRPr>
            </a:lvl3pPr>
            <a:lvl4pPr algn="ctr">
              <a:lnSpc>
                <a:spcPts val="14000"/>
              </a:lnSpc>
              <a:defRPr sz="16450" b="1" i="0">
                <a:solidFill>
                  <a:schemeClr val="tx1"/>
                </a:solidFill>
                <a:latin typeface="+mj-lt"/>
              </a:defRPr>
            </a:lvl4pPr>
            <a:lvl5pPr algn="ctr">
              <a:lnSpc>
                <a:spcPts val="14000"/>
              </a:lnSpc>
              <a:defRPr sz="16450" b="1" i="0">
                <a:solidFill>
                  <a:schemeClr val="tx1"/>
                </a:solidFill>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475450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CLOSING">
    <p:spTree>
      <p:nvGrpSpPr>
        <p:cNvPr id="1" name=""/>
        <p:cNvGrpSpPr/>
        <p:nvPr/>
      </p:nvGrpSpPr>
      <p:grpSpPr>
        <a:xfrm>
          <a:off x="0" y="0"/>
          <a:ext cx="0" cy="0"/>
          <a:chOff x="0" y="0"/>
          <a:chExt cx="0" cy="0"/>
        </a:xfrm>
      </p:grpSpPr>
      <p:pic>
        <p:nvPicPr>
          <p:cNvPr id="2" name="Picture 3" descr="Logo&#10;&#10;Description automatically generated">
            <a:extLst>
              <a:ext uri="{FF2B5EF4-FFF2-40B4-BE49-F238E27FC236}">
                <a16:creationId xmlns:a16="http://schemas.microsoft.com/office/drawing/2014/main" id="{677EF5CB-5C41-7E22-6313-40056607DB9D}"/>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3819525"/>
            <a:ext cx="6083300" cy="496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346442ED-602F-49AB-1C43-CBFE2193C0BF}"/>
              </a:ext>
            </a:extLst>
          </p:cNvPr>
          <p:cNvSpPr txBox="1"/>
          <p:nvPr userDrawn="1"/>
        </p:nvSpPr>
        <p:spPr>
          <a:xfrm>
            <a:off x="7280275" y="2141538"/>
            <a:ext cx="5543550" cy="1108075"/>
          </a:xfrm>
          <a:prstGeom prst="rect">
            <a:avLst/>
          </a:prstGeom>
          <a:noFill/>
        </p:spPr>
        <p:txBody>
          <a:bodyPr>
            <a:spAutoFit/>
          </a:bodyPr>
          <a:lstStyle/>
          <a:p>
            <a:pPr algn="ctr" eaLnBrk="1" fontAlgn="auto" hangingPunct="1">
              <a:spcBef>
                <a:spcPts val="0"/>
              </a:spcBef>
              <a:spcAft>
                <a:spcPts val="0"/>
              </a:spcAft>
              <a:defRPr/>
            </a:pPr>
            <a:r>
              <a:rPr lang="en-GB" sz="6600" b="1" kern="0" spc="-114" err="1">
                <a:solidFill>
                  <a:srgbClr val="000000"/>
                </a:solidFill>
                <a:latin typeface="Barlow SemiBold" pitchFamily="2" charset="77"/>
                <a:ea typeface="+mj-ea"/>
                <a:cs typeface="Barlow"/>
              </a:rPr>
              <a:t>shelter.org.uk</a:t>
            </a:r>
            <a:endParaRPr lang="en-US"/>
          </a:p>
        </p:txBody>
      </p:sp>
    </p:spTree>
    <p:extLst>
      <p:ext uri="{BB962C8B-B14F-4D97-AF65-F5344CB8AC3E}">
        <p14:creationId xmlns:p14="http://schemas.microsoft.com/office/powerpoint/2010/main" val="409874843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ROOF HEADER">
    <p:spTree>
      <p:nvGrpSpPr>
        <p:cNvPr id="1" name=""/>
        <p:cNvGrpSpPr/>
        <p:nvPr/>
      </p:nvGrpSpPr>
      <p:grpSpPr>
        <a:xfrm>
          <a:off x="0" y="0"/>
          <a:ext cx="0" cy="0"/>
          <a:chOff x="0" y="0"/>
          <a:chExt cx="0" cy="0"/>
        </a:xfrm>
      </p:grpSpPr>
      <p:pic>
        <p:nvPicPr>
          <p:cNvPr id="3" name="Picture 3" descr="A picture containing text&#10;&#10;Description automatically generated">
            <a:extLst>
              <a:ext uri="{FF2B5EF4-FFF2-40B4-BE49-F238E27FC236}">
                <a16:creationId xmlns:a16="http://schemas.microsoft.com/office/drawing/2014/main" id="{C4EB6877-F829-6A08-6096-18E06114155C}"/>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777038" y="579438"/>
            <a:ext cx="6550025" cy="372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6" descr="A picture containing text, clock, sign&#10;&#10;Description automatically generated">
            <a:extLst>
              <a:ext uri="{FF2B5EF4-FFF2-40B4-BE49-F238E27FC236}">
                <a16:creationId xmlns:a16="http://schemas.microsoft.com/office/drawing/2014/main" id="{7AA5DE42-D0C5-CBB7-374A-9F3539E09A18}"/>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8512175" y="9929813"/>
            <a:ext cx="3079750"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572050" y="4816800"/>
            <a:ext cx="12960000" cy="3607200"/>
          </a:xfrm>
          <a:prstGeom prst="rect">
            <a:avLst/>
          </a:prstGeom>
        </p:spPr>
        <p:txBody>
          <a:bodyPr/>
          <a:lstStyle>
            <a:lvl1pPr marL="14400" algn="ctr">
              <a:lnSpc>
                <a:spcPts val="14000"/>
              </a:lnSpc>
              <a:spcBef>
                <a:spcPts val="140"/>
              </a:spcBef>
              <a:defRPr sz="16450"/>
            </a:lvl1pPr>
          </a:lstStyle>
          <a:p>
            <a:r>
              <a:rPr lang="en-US"/>
              <a:t>Click to edit Master title style</a:t>
            </a:r>
            <a:endParaRPr lang="en-GB"/>
          </a:p>
        </p:txBody>
      </p:sp>
    </p:spTree>
    <p:extLst>
      <p:ext uri="{BB962C8B-B14F-4D97-AF65-F5344CB8AC3E}">
        <p14:creationId xmlns:p14="http://schemas.microsoft.com/office/powerpoint/2010/main" val="2631117641"/>
      </p:ext>
    </p:extLst>
  </p:cSld>
  <p:clrMapOvr>
    <a:overrideClrMapping bg1="lt1" tx1="dk1" bg2="lt2" tx2="dk2" accent1="accent1" accent2="accent2" accent3="accent3" accent4="accent4" accent5="accent5" accent6="accent6" hlink="hlink" folHlink="folHlink"/>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DIVIDER 1 BLACK UPPERCASE">
    <p:bg>
      <p:bgPr>
        <a:solidFill>
          <a:schemeClr val="bg1"/>
        </a:solidFill>
        <a:effectLst/>
      </p:bgPr>
    </p:bg>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29A84651-ADA5-05CD-9B00-C947F86869F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4687550" y="11113"/>
            <a:ext cx="4221163"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286523"/>
            <a:ext cx="10817862" cy="5497893"/>
          </a:xfrm>
          <a:prstGeom prst="rect">
            <a:avLst/>
          </a:prstGeom>
        </p:spPr>
        <p:txBody>
          <a:bodyPr lIns="0" tIns="0" rIns="0" bIns="0">
            <a:noAutofit/>
          </a:bodyPr>
          <a:lstStyle>
            <a:lvl1pPr marL="0" indent="0">
              <a:lnSpc>
                <a:spcPts val="12000"/>
              </a:lnSpc>
              <a:buNone/>
              <a:defRPr sz="14800" b="1" i="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310620921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IVIDER 2 BLACK UPPERCASE">
    <p:bg>
      <p:bgPr>
        <a:solidFill>
          <a:schemeClr val="bg1"/>
        </a:solidFill>
        <a:effectLst/>
      </p:bgPr>
    </p:bg>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E80AF0EC-CF3D-A3F7-D4F6-1447A20D11D0}"/>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130213" y="11113"/>
            <a:ext cx="6973887"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123058" y="4358531"/>
            <a:ext cx="10817862" cy="5497893"/>
          </a:xfrm>
          <a:prstGeom prst="rect">
            <a:avLst/>
          </a:prstGeom>
        </p:spPr>
        <p:txBody>
          <a:bodyPr lIns="0" tIns="0" rIns="0" bIns="0">
            <a:noAutofit/>
          </a:bodyPr>
          <a:lstStyle>
            <a:lvl1pPr marL="0" indent="0">
              <a:lnSpc>
                <a:spcPts val="12000"/>
              </a:lnSpc>
              <a:buNone/>
              <a:defRPr sz="14800" b="1" i="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255465353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IVIDER 3 UPPERCASE BLACK ">
    <p:bg>
      <p:bgPr>
        <a:solidFill>
          <a:schemeClr val="bg1"/>
        </a:solidFill>
        <a:effectLst/>
      </p:bgPr>
    </p:bg>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3CCD1E52-2DF6-7104-66C1-F6E94E389DAA}"/>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628563" y="0"/>
            <a:ext cx="7197725" cy="1009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123058" y="4430539"/>
            <a:ext cx="10817862" cy="5497893"/>
          </a:xfrm>
          <a:prstGeom prst="rect">
            <a:avLst/>
          </a:prstGeom>
        </p:spPr>
        <p:txBody>
          <a:bodyPr lIns="0" tIns="0" rIns="0" bIns="0">
            <a:noAutofit/>
          </a:bodyPr>
          <a:lstStyle>
            <a:lvl1pPr marL="0" indent="0">
              <a:lnSpc>
                <a:spcPts val="12000"/>
              </a:lnSpc>
              <a:buNone/>
              <a:defRPr sz="14800" b="1" i="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342580806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IVIDER 4 UPPERCASE BLACK ">
    <p:bg>
      <p:bgPr>
        <a:solidFill>
          <a:schemeClr val="bg1"/>
        </a:solidFill>
        <a:effectLst/>
      </p:bgPr>
    </p:bg>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CBFD2875-0C95-8A0D-A058-4572C4683AA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653963" y="11113"/>
            <a:ext cx="7450137"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29614641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TRO CONTENT BLACK">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033200" y="1857600"/>
            <a:ext cx="10603026" cy="3963600"/>
          </a:xfrm>
          <a:prstGeom prst="rect">
            <a:avLst/>
          </a:prstGeom>
        </p:spPr>
        <p:txBody>
          <a:bodyPr/>
          <a:lstStyle>
            <a:lvl1pPr marL="14400">
              <a:spcBef>
                <a:spcPts val="4270"/>
              </a:spcBef>
              <a:defRPr sz="14800" baseline="0">
                <a:solidFill>
                  <a:schemeClr val="tx1"/>
                </a:solidFill>
              </a:defRPr>
            </a:lvl1pPr>
          </a:lstStyle>
          <a:p>
            <a:r>
              <a:rPr lang="en-US"/>
              <a:t>Click to edit Master title style</a:t>
            </a:r>
            <a:endParaRPr lang="en-GB"/>
          </a:p>
        </p:txBody>
      </p:sp>
      <p:sp>
        <p:nvSpPr>
          <p:cNvPr id="4" name="Text Placeholder 3"/>
          <p:cNvSpPr>
            <a:spLocks noGrp="1"/>
          </p:cNvSpPr>
          <p:nvPr>
            <p:ph type="body" sz="quarter" idx="10"/>
          </p:nvPr>
        </p:nvSpPr>
        <p:spPr>
          <a:xfrm>
            <a:off x="1033200" y="7682400"/>
            <a:ext cx="8348400" cy="1346400"/>
          </a:xfrm>
        </p:spPr>
        <p:txBody>
          <a:bodyPr>
            <a:noAutofit/>
          </a:bodyPr>
          <a:lstStyle>
            <a:lvl1pPr marL="0" indent="0">
              <a:buNone/>
              <a:defRPr sz="2800">
                <a:solidFill>
                  <a:schemeClr val="tx1"/>
                </a:solidFill>
              </a:defRPr>
            </a:lvl1pPr>
            <a:lvl2pPr>
              <a:defRPr sz="2850"/>
            </a:lvl2pPr>
            <a:lvl3pPr>
              <a:defRPr sz="2850"/>
            </a:lvl3pPr>
            <a:lvl4pPr>
              <a:defRPr sz="2850"/>
            </a:lvl4pPr>
            <a:lvl5pPr>
              <a:defRPr sz="2850"/>
            </a:lvl5pPr>
          </a:lstStyle>
          <a:p>
            <a:pPr lvl="0"/>
            <a:r>
              <a:rPr lang="en-US"/>
              <a:t>Click to edit Master text styles</a:t>
            </a:r>
          </a:p>
        </p:txBody>
      </p:sp>
      <p:sp>
        <p:nvSpPr>
          <p:cNvPr id="3" name="Slide Number Placeholder 5">
            <a:extLst>
              <a:ext uri="{FF2B5EF4-FFF2-40B4-BE49-F238E27FC236}">
                <a16:creationId xmlns:a16="http://schemas.microsoft.com/office/drawing/2014/main" id="{71B5FBD5-A51A-C41D-D129-1E80D10734CD}"/>
              </a:ext>
            </a:extLst>
          </p:cNvPr>
          <p:cNvSpPr>
            <a:spLocks noGrp="1"/>
          </p:cNvSpPr>
          <p:nvPr>
            <p:ph type="sldNum" sz="quarter" idx="11"/>
          </p:nvPr>
        </p:nvSpPr>
        <p:spPr/>
        <p:txBody>
          <a:bodyPr/>
          <a:lstStyle>
            <a:lvl1pPr>
              <a:defRPr>
                <a:solidFill>
                  <a:schemeClr val="tx1"/>
                </a:solidFill>
              </a:defRPr>
            </a:lvl1pPr>
          </a:lstStyle>
          <a:p>
            <a:pPr>
              <a:defRPr/>
            </a:pPr>
            <a:fld id="{2D5305B3-34AF-4BCD-8BEC-73C1AEFE1D54}" type="slidenum">
              <a:rPr lang="en-GB"/>
              <a:pPr>
                <a:defRPr/>
              </a:pPr>
              <a:t>‹#›</a:t>
            </a:fld>
            <a:endParaRPr lang="en-GB"/>
          </a:p>
        </p:txBody>
      </p:sp>
    </p:spTree>
    <p:extLst>
      <p:ext uri="{BB962C8B-B14F-4D97-AF65-F5344CB8AC3E}">
        <p14:creationId xmlns:p14="http://schemas.microsoft.com/office/powerpoint/2010/main" val="297444298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IVIDER 5  UPPERCASE BLACK">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98D55CF1-DEEA-1F22-9D46-2F52DF7AE1CF}"/>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252450" y="11113"/>
            <a:ext cx="6851650"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87850864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DIVIDER 6  UPPERCASE BLACK">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51A7863A-303A-9E39-301A-91F32086E3A9}"/>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57300" y="11113"/>
            <a:ext cx="6146800"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123058" y="4358531"/>
            <a:ext cx="10817862" cy="5497893"/>
          </a:xfrm>
          <a:prstGeom prst="rect">
            <a:avLst/>
          </a:prstGeom>
        </p:spPr>
        <p:txBody>
          <a:bodyPr lIns="0" tIns="0" rIns="0" bIns="0">
            <a:noAutofit/>
          </a:bodyPr>
          <a:lstStyle>
            <a:lvl1pPr marL="0" indent="0">
              <a:lnSpc>
                <a:spcPts val="12000"/>
              </a:lnSpc>
              <a:buNone/>
              <a:defRPr sz="14800" b="1" i="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327192190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DIVIDER 7 UPPERCASE BLACK ">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C2392F48-AAB5-8E2D-71CF-B8B093E66BB4}"/>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90638" y="11113"/>
            <a:ext cx="6113462"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261238519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DIVIDER 8 UPPERCASE BLACK">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806ACC51-C153-9CED-36F3-4083103F234F}"/>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57300" y="11113"/>
            <a:ext cx="6107113"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cap="all" baseline="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44274560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IVIDER 1 UPPERCASE WHITE">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FC1C1F1B-EBC5-1704-2219-8D2DCF0FD92D}"/>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4687550" y="11113"/>
            <a:ext cx="4221163"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160674" y="4430539"/>
            <a:ext cx="10817862" cy="5472115"/>
          </a:xfrm>
          <a:prstGeom prst="rect">
            <a:avLst/>
          </a:prstGeom>
        </p:spPr>
        <p:txBody>
          <a:bodyPr lIns="0" tIns="0" rIns="0" bIns="0">
            <a:noAutofit/>
          </a:bodyPr>
          <a:lstStyle>
            <a:lvl1pPr marL="0" indent="0">
              <a:lnSpc>
                <a:spcPts val="12000"/>
              </a:lnSpc>
              <a:buNone/>
              <a:defRPr sz="14800" b="1" i="0" cap="all" baseline="0">
                <a:solidFill>
                  <a:srgbClr val="000000"/>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380780177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DIVIDER 2 UPPERCASE WHITE">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5F161620-3377-F908-D5E5-592841ADF189}"/>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130213" y="11113"/>
            <a:ext cx="6973887"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209179628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DIVIDER 3 UPPERCASE WHITE">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C26B9C45-C5D7-93AC-283B-44A249313108}"/>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628563" y="0"/>
            <a:ext cx="7197725" cy="1009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34388" y="4404761"/>
            <a:ext cx="10817862" cy="5497893"/>
          </a:xfrm>
          <a:prstGeom prst="rect">
            <a:avLst/>
          </a:prstGeom>
        </p:spPr>
        <p:txBody>
          <a:bodyPr lIns="0" tIns="0" rIns="0" bIns="0">
            <a:noAutofit/>
          </a:bodyPr>
          <a:lstStyle>
            <a:lvl1pPr marL="0" indent="0">
              <a:lnSpc>
                <a:spcPts val="12000"/>
              </a:lnSpc>
              <a:buNone/>
              <a:defRPr sz="14800" b="1" i="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84791981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IVIDER 4 UPPERCASE WHITE">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F46ED598-2221-1676-1478-2359F620E0B6}"/>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653963" y="11113"/>
            <a:ext cx="7450137"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34388" y="4404761"/>
            <a:ext cx="10817862" cy="5497893"/>
          </a:xfrm>
          <a:prstGeom prst="rect">
            <a:avLst/>
          </a:prstGeom>
        </p:spPr>
        <p:txBody>
          <a:bodyPr lIns="0" tIns="0" rIns="0" bIns="0">
            <a:noAutofit/>
          </a:bodyPr>
          <a:lstStyle>
            <a:lvl1pPr marL="0" indent="0">
              <a:lnSpc>
                <a:spcPts val="12000"/>
              </a:lnSpc>
              <a:buNone/>
              <a:defRPr sz="14800" b="1" i="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28882454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DIVIDER 5 UPPERCASE WHITE">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B79C1459-179D-0CBC-A72E-22F0942A3DFB}"/>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252450" y="11113"/>
            <a:ext cx="6851650"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358531"/>
            <a:ext cx="10817862" cy="5497893"/>
          </a:xfrm>
          <a:prstGeom prst="rect">
            <a:avLst/>
          </a:prstGeom>
        </p:spPr>
        <p:txBody>
          <a:bodyPr lIns="0" tIns="0" rIns="0" bIns="0">
            <a:noAutofit/>
          </a:bodyPr>
          <a:lstStyle>
            <a:lvl1pPr marL="0" indent="0">
              <a:lnSpc>
                <a:spcPts val="12000"/>
              </a:lnSpc>
              <a:buNone/>
              <a:defRPr sz="14800" b="1" i="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03622079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DIVIDER 6 UPPERCASE WHITE">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BC5A1E57-1972-DA8D-390C-3C6CA407E08D}"/>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57300" y="11113"/>
            <a:ext cx="6146800"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502547"/>
            <a:ext cx="10817862" cy="5497893"/>
          </a:xfrm>
          <a:prstGeom prst="rect">
            <a:avLst/>
          </a:prstGeom>
        </p:spPr>
        <p:txBody>
          <a:bodyPr lIns="0" tIns="0" rIns="0" bIns="0">
            <a:noAutofit/>
          </a:bodyPr>
          <a:lstStyle>
            <a:lvl1pPr marL="0" indent="0">
              <a:lnSpc>
                <a:spcPts val="12000"/>
              </a:lnSpc>
              <a:buNone/>
              <a:defRPr sz="14800" b="1" i="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6869605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NTENTS &amp; ARROW UPPERCASE WHITE">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DFBA7894-7596-F3FE-FD2A-4FB8073DEB0A}"/>
              </a:ext>
            </a:extLst>
          </p:cNvPr>
          <p:cNvGrpSpPr>
            <a:grpSpLocks/>
          </p:cNvGrpSpPr>
          <p:nvPr userDrawn="1"/>
        </p:nvGrpSpPr>
        <p:grpSpPr bwMode="auto">
          <a:xfrm>
            <a:off x="11811000" y="5514975"/>
            <a:ext cx="7061200" cy="5029200"/>
            <a:chOff x="11811158" y="5515025"/>
            <a:chExt cx="7061834" cy="5029200"/>
          </a:xfrm>
        </p:grpSpPr>
        <p:pic>
          <p:nvPicPr>
            <p:cNvPr id="4" name="object 5">
              <a:extLst>
                <a:ext uri="{FF2B5EF4-FFF2-40B4-BE49-F238E27FC236}">
                  <a16:creationId xmlns:a16="http://schemas.microsoft.com/office/drawing/2014/main" id="{1CDEAB5D-A5D1-B99D-7B74-D3DA2A045FE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bject 6">
              <a:extLst>
                <a:ext uri="{FF2B5EF4-FFF2-40B4-BE49-F238E27FC236}">
                  <a16:creationId xmlns:a16="http://schemas.microsoft.com/office/drawing/2014/main" id="{3AC2F3A9-8DE5-1A0F-10B9-B85D4E7447AE}"/>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3" name="Text Placeholder 2"/>
          <p:cNvSpPr>
            <a:spLocks noGrp="1"/>
          </p:cNvSpPr>
          <p:nvPr>
            <p:ph type="body" sz="quarter" idx="10"/>
          </p:nvPr>
        </p:nvSpPr>
        <p:spPr>
          <a:xfrm>
            <a:off x="1028553" y="2202751"/>
            <a:ext cx="9023497" cy="6894323"/>
          </a:xfrm>
        </p:spPr>
        <p:txBody>
          <a:bodyPr lIns="0" tIns="0" rIns="0" bIns="0">
            <a:noAutofit/>
          </a:bodyPr>
          <a:lstStyle>
            <a:lvl1pPr marL="711200" marR="0" indent="-711200" defTabSz="914400" eaLnBrk="1" fontAlgn="auto" latinLnBrk="0" hangingPunct="1">
              <a:lnSpc>
                <a:spcPts val="5400"/>
              </a:lnSpc>
              <a:spcBef>
                <a:spcPts val="0"/>
              </a:spcBef>
              <a:spcAft>
                <a:spcPts val="0"/>
              </a:spcAft>
              <a:buClrTx/>
              <a:buSzTx/>
              <a:buFontTx/>
              <a:buAutoNum type="arabicPlain"/>
              <a:tabLst/>
              <a:defRPr sz="5400" b="1" i="0" cap="all" baseline="0">
                <a:latin typeface="Barlow Condensed" pitchFamily="2" charset="77"/>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6">
            <a:extLst>
              <a:ext uri="{FF2B5EF4-FFF2-40B4-BE49-F238E27FC236}">
                <a16:creationId xmlns:a16="http://schemas.microsoft.com/office/drawing/2014/main" id="{A8EBC99D-CC7C-D735-82DA-671CF1DD6A75}"/>
              </a:ext>
            </a:extLst>
          </p:cNvPr>
          <p:cNvSpPr>
            <a:spLocks noGrp="1"/>
          </p:cNvSpPr>
          <p:nvPr>
            <p:ph type="sldNum" sz="quarter" idx="11"/>
          </p:nvPr>
        </p:nvSpPr>
        <p:spPr/>
        <p:txBody>
          <a:bodyPr/>
          <a:lstStyle>
            <a:lvl1pPr>
              <a:defRPr/>
            </a:lvl1pPr>
          </a:lstStyle>
          <a:p>
            <a:pPr>
              <a:defRPr/>
            </a:pPr>
            <a:fld id="{1EAB8E07-D40E-4A32-A78C-CD4745351416}" type="slidenum">
              <a:rPr lang="en-GB"/>
              <a:pPr>
                <a:defRPr/>
              </a:pPr>
              <a:t>‹#›</a:t>
            </a:fld>
            <a:endParaRPr lang="en-GB"/>
          </a:p>
        </p:txBody>
      </p:sp>
    </p:spTree>
    <p:extLst>
      <p:ext uri="{BB962C8B-B14F-4D97-AF65-F5344CB8AC3E}">
        <p14:creationId xmlns:p14="http://schemas.microsoft.com/office/powerpoint/2010/main" val="402036907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DIVIDER 7 UPPERCASE WHITE">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D7A9B959-CF91-6145-5F50-0CF433E8778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90638" y="11113"/>
            <a:ext cx="6113462"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5082811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DIVIDER 8 UPPERCASE WHITE">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73F444ED-ADC9-7962-790B-402D56DF46C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57300" y="11113"/>
            <a:ext cx="6107113"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358531"/>
            <a:ext cx="10817862" cy="5497893"/>
          </a:xfrm>
          <a:prstGeom prst="rect">
            <a:avLst/>
          </a:prstGeom>
        </p:spPr>
        <p:txBody>
          <a:bodyPr lIns="0" tIns="0" rIns="0" bIns="0">
            <a:noAutofit/>
          </a:bodyPr>
          <a:lstStyle>
            <a:lvl1pPr marL="0" indent="0">
              <a:lnSpc>
                <a:spcPts val="12000"/>
              </a:lnSpc>
              <a:buNone/>
              <a:defRPr sz="14800" b="1" i="0" cap="all" baseline="0">
                <a:solidFill>
                  <a:schemeClr val="bg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09238634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DIVIDER 1 LOWERCASE BLACK">
    <p:bg>
      <p:bgPr>
        <a:solidFill>
          <a:schemeClr val="bg1"/>
        </a:solidFill>
        <a:effectLst/>
      </p:bgPr>
    </p:bg>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B7F9765E-16BE-C813-094C-172887B71CD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4687550" y="11113"/>
            <a:ext cx="4221163"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358531"/>
            <a:ext cx="10817862" cy="5472115"/>
          </a:xfrm>
          <a:prstGeom prst="rect">
            <a:avLst/>
          </a:prstGeom>
        </p:spPr>
        <p:txBody>
          <a:bodyPr lIns="0" tIns="0" rIns="0" bIns="0">
            <a:noAutofit/>
          </a:bodyPr>
          <a:lstStyle>
            <a:lvl1pPr marL="0" indent="0">
              <a:lnSpc>
                <a:spcPts val="12000"/>
              </a:lnSpc>
              <a:buNone/>
              <a:defRPr sz="14800" b="0" i="0" cap="none" baseline="0">
                <a:solidFill>
                  <a:schemeClr val="tx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22593014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DIVIDER 2 LOWERCASE BLACK">
    <p:bg>
      <p:bgPr>
        <a:solidFill>
          <a:schemeClr val="bg1"/>
        </a:solidFill>
        <a:effectLst/>
      </p:bgPr>
    </p:bg>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D8D64FEE-EF06-BF88-8CEE-7C87F2FBD90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130213" y="11113"/>
            <a:ext cx="6973887"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358531"/>
            <a:ext cx="10817862" cy="5497893"/>
          </a:xfrm>
          <a:prstGeom prst="rect">
            <a:avLst/>
          </a:prstGeom>
        </p:spPr>
        <p:txBody>
          <a:bodyPr lIns="0" tIns="0" rIns="0" bIns="0">
            <a:noAutofit/>
          </a:bodyPr>
          <a:lstStyle>
            <a:lvl1pPr marL="0" indent="0">
              <a:lnSpc>
                <a:spcPts val="12000"/>
              </a:lnSpc>
              <a:buNone/>
              <a:defRPr sz="14800" b="1" i="0" cap="none" baseline="0">
                <a:solidFill>
                  <a:schemeClr val="tx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349920275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DIVIDER 3 LOWERCASE BLACK">
    <p:bg>
      <p:bgPr>
        <a:solidFill>
          <a:schemeClr val="bg1"/>
        </a:solidFill>
        <a:effectLst/>
      </p:bgPr>
    </p:bg>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8FE6A64F-A88B-2E24-D7EB-25CC3BDE2736}"/>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628563" y="0"/>
            <a:ext cx="7197725" cy="1009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597492"/>
            <a:ext cx="10817862" cy="5497893"/>
          </a:xfrm>
          <a:prstGeom prst="rect">
            <a:avLst/>
          </a:prstGeom>
        </p:spPr>
        <p:txBody>
          <a:bodyPr lIns="0" tIns="0" rIns="0" bIns="0">
            <a:noAutofit/>
          </a:bodyPr>
          <a:lstStyle>
            <a:lvl1pPr marL="0" indent="0">
              <a:lnSpc>
                <a:spcPts val="12000"/>
              </a:lnSpc>
              <a:buNone/>
              <a:defRPr sz="14800" b="1" i="0" baseline="0">
                <a:solidFill>
                  <a:schemeClr val="tx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2913110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DIVIDER 4 LOWERCASE BLACK">
    <p:bg>
      <p:bgPr>
        <a:solidFill>
          <a:schemeClr val="bg1"/>
        </a:solidFill>
        <a:effectLst/>
      </p:bgPr>
    </p:bg>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DB4D78DD-15D0-9030-0702-66575DAA1EC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653963" y="11113"/>
            <a:ext cx="7450137"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34388" y="4404761"/>
            <a:ext cx="10817862" cy="5497893"/>
          </a:xfrm>
          <a:prstGeom prst="rect">
            <a:avLst/>
          </a:prstGeom>
        </p:spPr>
        <p:txBody>
          <a:bodyPr lIns="0" tIns="0" rIns="0" bIns="0">
            <a:noAutofit/>
          </a:bodyPr>
          <a:lstStyle>
            <a:lvl1pPr marL="0" indent="0">
              <a:lnSpc>
                <a:spcPts val="12000"/>
              </a:lnSpc>
              <a:buNone/>
              <a:defRPr sz="14800" b="1" i="0" baseline="0">
                <a:solidFill>
                  <a:schemeClr val="tx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343655433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DIVIDER 5 LOWERCASE BLACK">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AEC49924-E75C-B4F9-212F-C551E9D2010F}"/>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252450" y="11113"/>
            <a:ext cx="6851650"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baseline="0">
                <a:solidFill>
                  <a:schemeClr val="tx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96974950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DIVIDER 6 LOWERCASE BLACK">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B9AAB3FD-676B-0A95-0B82-6C4468739765}"/>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57300" y="11113"/>
            <a:ext cx="6146800"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a:solidFill>
                  <a:schemeClr val="tx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68835617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DIVIDER 7 LOWERCASE BLACK">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03D337D9-BBEF-4C86-9988-E0BF4F055A4D}"/>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90638" y="11113"/>
            <a:ext cx="6113462"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502547"/>
            <a:ext cx="10817862" cy="5497893"/>
          </a:xfrm>
          <a:prstGeom prst="rect">
            <a:avLst/>
          </a:prstGeom>
        </p:spPr>
        <p:txBody>
          <a:bodyPr lIns="0" tIns="0" rIns="0" bIns="0">
            <a:noAutofit/>
          </a:bodyPr>
          <a:lstStyle>
            <a:lvl1pPr marL="0" indent="0">
              <a:lnSpc>
                <a:spcPts val="12000"/>
              </a:lnSpc>
              <a:buNone/>
              <a:defRPr sz="14800" b="1" i="0">
                <a:solidFill>
                  <a:schemeClr val="tx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360330026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DIVIDER 8 LOWERCASE BLACK">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5C1638C7-D139-1600-AAE8-041E84F3D79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57300" y="11113"/>
            <a:ext cx="6107113"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a:solidFill>
                  <a:schemeClr val="tx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4609953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S &amp; ARROW UPPERCASE BLACK">
    <p:bg>
      <p:bgPr>
        <a:solidFill>
          <a:schemeClr val="bg1"/>
        </a:solidFill>
        <a:effectLst/>
      </p:bgPr>
    </p:bg>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962A7B87-B502-9BAA-DDB0-5B699E76F8AB}"/>
              </a:ext>
            </a:extLst>
          </p:cNvPr>
          <p:cNvGrpSpPr>
            <a:grpSpLocks/>
          </p:cNvGrpSpPr>
          <p:nvPr userDrawn="1"/>
        </p:nvGrpSpPr>
        <p:grpSpPr bwMode="auto">
          <a:xfrm>
            <a:off x="11811000" y="5514975"/>
            <a:ext cx="7061200" cy="5029200"/>
            <a:chOff x="11811158" y="5515025"/>
            <a:chExt cx="7061834" cy="5029200"/>
          </a:xfrm>
        </p:grpSpPr>
        <p:pic>
          <p:nvPicPr>
            <p:cNvPr id="4" name="object 5">
              <a:extLst>
                <a:ext uri="{FF2B5EF4-FFF2-40B4-BE49-F238E27FC236}">
                  <a16:creationId xmlns:a16="http://schemas.microsoft.com/office/drawing/2014/main" id="{DFA53D4E-B093-2DFC-04B2-792072DC012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bject 6">
              <a:extLst>
                <a:ext uri="{FF2B5EF4-FFF2-40B4-BE49-F238E27FC236}">
                  <a16:creationId xmlns:a16="http://schemas.microsoft.com/office/drawing/2014/main" id="{2394591B-2FE5-81A8-9BA4-8B4C681A642B}"/>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3" name="Text Placeholder 2"/>
          <p:cNvSpPr>
            <a:spLocks noGrp="1"/>
          </p:cNvSpPr>
          <p:nvPr>
            <p:ph type="body" sz="quarter" idx="10"/>
          </p:nvPr>
        </p:nvSpPr>
        <p:spPr>
          <a:xfrm>
            <a:off x="1028553" y="2202751"/>
            <a:ext cx="9023497" cy="6894323"/>
          </a:xfrm>
        </p:spPr>
        <p:txBody>
          <a:bodyPr lIns="0" tIns="0" rIns="0" bIns="0">
            <a:noAutofit/>
          </a:bodyPr>
          <a:lstStyle>
            <a:lvl1pPr marL="711200" marR="0" indent="-711200" defTabSz="914400" eaLnBrk="1" fontAlgn="auto" latinLnBrk="0" hangingPunct="1">
              <a:lnSpc>
                <a:spcPts val="5400"/>
              </a:lnSpc>
              <a:spcBef>
                <a:spcPts val="0"/>
              </a:spcBef>
              <a:spcAft>
                <a:spcPts val="0"/>
              </a:spcAft>
              <a:buClrTx/>
              <a:buSzTx/>
              <a:buFontTx/>
              <a:buAutoNum type="arabicPlain"/>
              <a:tabLst/>
              <a:defRPr sz="5400" b="1" i="0" cap="all" baseline="0">
                <a:solidFill>
                  <a:schemeClr val="tx1"/>
                </a:solidFill>
                <a:latin typeface="Barlow Condensed" pitchFamily="2" charset="77"/>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6">
            <a:extLst>
              <a:ext uri="{FF2B5EF4-FFF2-40B4-BE49-F238E27FC236}">
                <a16:creationId xmlns:a16="http://schemas.microsoft.com/office/drawing/2014/main" id="{C138235D-EFFD-4ECE-5154-09F72A24D574}"/>
              </a:ext>
            </a:extLst>
          </p:cNvPr>
          <p:cNvSpPr>
            <a:spLocks noGrp="1"/>
          </p:cNvSpPr>
          <p:nvPr>
            <p:ph type="sldNum" sz="quarter" idx="11"/>
          </p:nvPr>
        </p:nvSpPr>
        <p:spPr/>
        <p:txBody>
          <a:bodyPr/>
          <a:lstStyle>
            <a:lvl1pPr>
              <a:defRPr>
                <a:solidFill>
                  <a:schemeClr val="tx1"/>
                </a:solidFill>
              </a:defRPr>
            </a:lvl1pPr>
          </a:lstStyle>
          <a:p>
            <a:pPr>
              <a:defRPr/>
            </a:pPr>
            <a:fld id="{5954C0DA-8111-4258-BBCB-F7BA15BE7338}" type="slidenum">
              <a:rPr lang="en-GB"/>
              <a:pPr>
                <a:defRPr/>
              </a:pPr>
              <a:t>‹#›</a:t>
            </a:fld>
            <a:endParaRPr lang="en-GB"/>
          </a:p>
        </p:txBody>
      </p:sp>
    </p:spTree>
    <p:extLst>
      <p:ext uri="{BB962C8B-B14F-4D97-AF65-F5344CB8AC3E}">
        <p14:creationId xmlns:p14="http://schemas.microsoft.com/office/powerpoint/2010/main" val="100750361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DIVIDER 1 LOWERCASE WHITE">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2F4BADAF-7BE6-C3AE-3EDD-2AA1CEA38CCF}"/>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4687550" y="11113"/>
            <a:ext cx="4221163"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571492"/>
            <a:ext cx="10817862" cy="5472115"/>
          </a:xfrm>
          <a:prstGeom prst="rect">
            <a:avLst/>
          </a:prstGeom>
        </p:spPr>
        <p:txBody>
          <a:bodyPr lIns="0" tIns="0" rIns="0" bIns="0">
            <a:noAutofit/>
          </a:bodyPr>
          <a:lstStyle>
            <a:lvl1pPr marL="0" indent="0">
              <a:lnSpc>
                <a:spcPts val="12000"/>
              </a:lnSpc>
              <a:buNone/>
              <a:defRPr sz="14800" b="0" i="0" cap="none" baseline="0">
                <a:solidFill>
                  <a:srgbClr val="000000"/>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354769653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IVIDER 2 LOWERCASE WHITE">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FED37028-FEB0-6B83-1F83-95068E84303A}"/>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130213" y="11113"/>
            <a:ext cx="6973887"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34388" y="4404761"/>
            <a:ext cx="10817862" cy="5497893"/>
          </a:xfrm>
          <a:prstGeom prst="rect">
            <a:avLst/>
          </a:prstGeom>
        </p:spPr>
        <p:txBody>
          <a:bodyPr lIns="0" tIns="0" rIns="0" bIns="0">
            <a:noAutofit/>
          </a:bodyPr>
          <a:lstStyle>
            <a:lvl1pPr marL="0" indent="0">
              <a:lnSpc>
                <a:spcPts val="12000"/>
              </a:lnSpc>
              <a:buNone/>
              <a:defRPr sz="14800" b="1" i="0" cap="none" baseline="0">
                <a:solidFill>
                  <a:schemeClr val="bg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03420695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DIVIDER 3 LOWERCASE WHITE">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7D61415A-34EC-A210-DF69-9958B8AC2F4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628563" y="0"/>
            <a:ext cx="7197725" cy="1009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34388" y="4404761"/>
            <a:ext cx="10817862" cy="5497893"/>
          </a:xfrm>
          <a:prstGeom prst="rect">
            <a:avLst/>
          </a:prstGeom>
        </p:spPr>
        <p:txBody>
          <a:bodyPr lIns="0" tIns="0" rIns="0" bIns="0">
            <a:noAutofit/>
          </a:bodyPr>
          <a:lstStyle>
            <a:lvl1pPr marL="0" indent="0">
              <a:lnSpc>
                <a:spcPts val="12000"/>
              </a:lnSpc>
              <a:buNone/>
              <a:defRPr sz="14800" b="1" i="0" baseline="0">
                <a:solidFill>
                  <a:schemeClr val="bg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92629928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DIVIDER 4 LOWERCASE WHITE">
    <p:spTree>
      <p:nvGrpSpPr>
        <p:cNvPr id="1" name=""/>
        <p:cNvGrpSpPr/>
        <p:nvPr/>
      </p:nvGrpSpPr>
      <p:grpSpPr>
        <a:xfrm>
          <a:off x="0" y="0"/>
          <a:ext cx="0" cy="0"/>
          <a:chOff x="0" y="0"/>
          <a:chExt cx="0" cy="0"/>
        </a:xfrm>
      </p:grpSpPr>
      <p:pic>
        <p:nvPicPr>
          <p:cNvPr id="2" name="object 2">
            <a:extLst>
              <a:ext uri="{FF2B5EF4-FFF2-40B4-BE49-F238E27FC236}">
                <a16:creationId xmlns:a16="http://schemas.microsoft.com/office/drawing/2014/main" id="{6D08F22F-0AA4-0D0A-9293-54585D8FD6A4}"/>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2653963" y="11113"/>
            <a:ext cx="7450137" cy="1003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545710"/>
            <a:ext cx="10817862" cy="5497893"/>
          </a:xfrm>
          <a:prstGeom prst="rect">
            <a:avLst/>
          </a:prstGeom>
        </p:spPr>
        <p:txBody>
          <a:bodyPr lIns="0" tIns="0" rIns="0" bIns="0">
            <a:noAutofit/>
          </a:bodyPr>
          <a:lstStyle>
            <a:lvl1pPr marL="0" indent="0">
              <a:lnSpc>
                <a:spcPts val="12000"/>
              </a:lnSpc>
              <a:buNone/>
              <a:defRPr sz="14800" b="1" i="0" baseline="0">
                <a:solidFill>
                  <a:schemeClr val="bg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254497768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DIVIDER 5 LOWERCASE WHITE">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9AF65A41-862F-A90B-4E32-C472726E5B95}"/>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252450" y="11113"/>
            <a:ext cx="6851650"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430539"/>
            <a:ext cx="10817862" cy="5497893"/>
          </a:xfrm>
          <a:prstGeom prst="rect">
            <a:avLst/>
          </a:prstGeom>
        </p:spPr>
        <p:txBody>
          <a:bodyPr lIns="0" tIns="0" rIns="0" bIns="0">
            <a:noAutofit/>
          </a:bodyPr>
          <a:lstStyle>
            <a:lvl1pPr marL="0" indent="0">
              <a:lnSpc>
                <a:spcPts val="12000"/>
              </a:lnSpc>
              <a:buNone/>
              <a:defRPr sz="14800" b="1" i="0" baseline="0">
                <a:solidFill>
                  <a:schemeClr val="bg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41347611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IVIDER 6 LOWERCASE WHITE">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D17BB000-390B-F0E0-9E6E-5A2C2C163D6C}"/>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57300" y="11113"/>
            <a:ext cx="6146800"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502547"/>
            <a:ext cx="10817862" cy="5497893"/>
          </a:xfrm>
          <a:prstGeom prst="rect">
            <a:avLst/>
          </a:prstGeom>
        </p:spPr>
        <p:txBody>
          <a:bodyPr lIns="0" tIns="0" rIns="0" bIns="0">
            <a:noAutofit/>
          </a:bodyPr>
          <a:lstStyle>
            <a:lvl1pPr marL="0" indent="0">
              <a:lnSpc>
                <a:spcPts val="12000"/>
              </a:lnSpc>
              <a:buNone/>
              <a:defRPr sz="14800" b="1" i="0">
                <a:solidFill>
                  <a:schemeClr val="bg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90838876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IVIDER 7 LOWERCASE WHITE">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90687F15-1B57-C1F0-DFF6-4327BB6F9380}"/>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90638" y="11113"/>
            <a:ext cx="6113462"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358531"/>
            <a:ext cx="10817862" cy="5497893"/>
          </a:xfrm>
          <a:prstGeom prst="rect">
            <a:avLst/>
          </a:prstGeom>
        </p:spPr>
        <p:txBody>
          <a:bodyPr lIns="0" tIns="0" rIns="0" bIns="0">
            <a:noAutofit/>
          </a:bodyPr>
          <a:lstStyle>
            <a:lvl1pPr marL="0" indent="0">
              <a:lnSpc>
                <a:spcPts val="12000"/>
              </a:lnSpc>
              <a:buNone/>
              <a:defRPr sz="14800" b="1" i="0">
                <a:solidFill>
                  <a:schemeClr val="bg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379980904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DIVIDER 8 LOWERCASE WHITE">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2FBAF4BA-8E3A-F330-B6F6-C6F1DDE039C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3957300" y="11113"/>
            <a:ext cx="6107113" cy="1008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10"/>
          </p:nvPr>
        </p:nvSpPr>
        <p:spPr>
          <a:xfrm>
            <a:off x="1051050" y="4358531"/>
            <a:ext cx="10817862" cy="5497893"/>
          </a:xfrm>
          <a:prstGeom prst="rect">
            <a:avLst/>
          </a:prstGeom>
        </p:spPr>
        <p:txBody>
          <a:bodyPr lIns="0" tIns="0" rIns="0" bIns="0">
            <a:noAutofit/>
          </a:bodyPr>
          <a:lstStyle>
            <a:lvl1pPr marL="0" indent="0">
              <a:lnSpc>
                <a:spcPts val="12000"/>
              </a:lnSpc>
              <a:buNone/>
              <a:defRPr sz="14800" b="1" i="0">
                <a:solidFill>
                  <a:schemeClr val="bg1"/>
                </a:solidFill>
                <a:latin typeface="Barlow SemiBold" panose="00000700000000000000" pitchFamily="2" charset="0"/>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87266277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LOSING">
    <p:spTree>
      <p:nvGrpSpPr>
        <p:cNvPr id="1" name=""/>
        <p:cNvGrpSpPr/>
        <p:nvPr/>
      </p:nvGrpSpPr>
      <p:grpSpPr>
        <a:xfrm>
          <a:off x="0" y="0"/>
          <a:ext cx="0" cy="0"/>
          <a:chOff x="0" y="0"/>
          <a:chExt cx="0" cy="0"/>
        </a:xfrm>
      </p:grpSpPr>
      <p:pic>
        <p:nvPicPr>
          <p:cNvPr id="2" name="Picture 6" descr="Logo&#10;&#10;Description automatically generated">
            <a:extLst>
              <a:ext uri="{FF2B5EF4-FFF2-40B4-BE49-F238E27FC236}">
                <a16:creationId xmlns:a16="http://schemas.microsoft.com/office/drawing/2014/main" id="{03293D99-E91F-DFF7-360B-05B34F383C2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010400" y="3819525"/>
            <a:ext cx="6083300" cy="496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1AA16E5F-0E64-3122-C0CF-DEA5F3CE6600}"/>
              </a:ext>
            </a:extLst>
          </p:cNvPr>
          <p:cNvSpPr txBox="1"/>
          <p:nvPr userDrawn="1"/>
        </p:nvSpPr>
        <p:spPr>
          <a:xfrm>
            <a:off x="7280275" y="2141538"/>
            <a:ext cx="5543550" cy="1108075"/>
          </a:xfrm>
          <a:prstGeom prst="rect">
            <a:avLst/>
          </a:prstGeom>
          <a:noFill/>
        </p:spPr>
        <p:txBody>
          <a:bodyPr>
            <a:spAutoFit/>
          </a:bodyPr>
          <a:lstStyle/>
          <a:p>
            <a:pPr algn="ctr" eaLnBrk="1" fontAlgn="auto" hangingPunct="1">
              <a:spcBef>
                <a:spcPts val="0"/>
              </a:spcBef>
              <a:spcAft>
                <a:spcPts val="0"/>
              </a:spcAft>
              <a:defRPr/>
            </a:pPr>
            <a:r>
              <a:rPr lang="en-GB" sz="6600" b="1" kern="0" spc="-114">
                <a:solidFill>
                  <a:srgbClr val="000000"/>
                </a:solidFill>
                <a:latin typeface="Barlow SemiBold" pitchFamily="2" charset="77"/>
                <a:cs typeface="Barlow"/>
              </a:rPr>
              <a:t>shelter.org.uk</a:t>
            </a:r>
            <a:endParaRPr lang="en-US">
              <a:solidFill>
                <a:srgbClr val="FFFFFF"/>
              </a:solidFill>
              <a:latin typeface="Barlow"/>
            </a:endParaRPr>
          </a:p>
        </p:txBody>
      </p:sp>
    </p:spTree>
    <p:extLst>
      <p:ext uri="{BB962C8B-B14F-4D97-AF65-F5344CB8AC3E}">
        <p14:creationId xmlns:p14="http://schemas.microsoft.com/office/powerpoint/2010/main" val="67598261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TEXT &amp; ARROW WHITE">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46AFE965-A1F9-E2D6-E049-CE1EE72F7963}"/>
              </a:ext>
            </a:extLst>
          </p:cNvPr>
          <p:cNvGrpSpPr>
            <a:grpSpLocks/>
          </p:cNvGrpSpPr>
          <p:nvPr userDrawn="1"/>
        </p:nvGrpSpPr>
        <p:grpSpPr bwMode="auto">
          <a:xfrm>
            <a:off x="11811000" y="5514975"/>
            <a:ext cx="7061200" cy="5029200"/>
            <a:chOff x="11811158" y="5515025"/>
            <a:chExt cx="7061834" cy="5029200"/>
          </a:xfrm>
        </p:grpSpPr>
        <p:pic>
          <p:nvPicPr>
            <p:cNvPr id="3" name="object 5">
              <a:extLst>
                <a:ext uri="{FF2B5EF4-FFF2-40B4-BE49-F238E27FC236}">
                  <a16:creationId xmlns:a16="http://schemas.microsoft.com/office/drawing/2014/main" id="{859EBF46-2D57-C257-2349-2F0EC358F72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bject 6">
              <a:extLst>
                <a:ext uri="{FF2B5EF4-FFF2-40B4-BE49-F238E27FC236}">
                  <a16:creationId xmlns:a16="http://schemas.microsoft.com/office/drawing/2014/main" id="{D44356E5-D71B-8ACD-97A0-632A71ABDF7D}"/>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8" name="Text Placeholder 2"/>
          <p:cNvSpPr>
            <a:spLocks noGrp="1"/>
          </p:cNvSpPr>
          <p:nvPr>
            <p:ph type="body" sz="quarter" idx="14"/>
          </p:nvPr>
        </p:nvSpPr>
        <p:spPr>
          <a:xfrm>
            <a:off x="1051050" y="2763675"/>
            <a:ext cx="9001000" cy="581204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Title 10"/>
          <p:cNvSpPr>
            <a:spLocks noGrp="1"/>
          </p:cNvSpPr>
          <p:nvPr>
            <p:ph type="title"/>
          </p:nvPr>
        </p:nvSpPr>
        <p:spPr>
          <a:xfrm>
            <a:off x="1051051" y="1982267"/>
            <a:ext cx="9001000" cy="805383"/>
          </a:xfrm>
        </p:spPr>
        <p:txBody>
          <a:bodyPr>
            <a:normAutofit/>
          </a:bodyPr>
          <a:lstStyle>
            <a:lvl1pPr>
              <a:defRPr sz="5400">
                <a:solidFill>
                  <a:schemeClr val="bg1"/>
                </a:solidFill>
              </a:defRPr>
            </a:lvl1pPr>
          </a:lstStyle>
          <a:p>
            <a:r>
              <a:rPr lang="en-US"/>
              <a:t>Click to edit Master title style</a:t>
            </a:r>
            <a:endParaRPr lang="en-GB"/>
          </a:p>
        </p:txBody>
      </p:sp>
      <p:sp>
        <p:nvSpPr>
          <p:cNvPr id="5" name="Slide Number Placeholder 3">
            <a:extLst>
              <a:ext uri="{FF2B5EF4-FFF2-40B4-BE49-F238E27FC236}">
                <a16:creationId xmlns:a16="http://schemas.microsoft.com/office/drawing/2014/main" id="{D35F9917-C9CE-62C6-01ED-F8F8721906F9}"/>
              </a:ext>
            </a:extLst>
          </p:cNvPr>
          <p:cNvSpPr>
            <a:spLocks noGrp="1"/>
          </p:cNvSpPr>
          <p:nvPr>
            <p:ph type="sldNum" sz="quarter" idx="15"/>
          </p:nvPr>
        </p:nvSpPr>
        <p:spPr/>
        <p:txBody>
          <a:bodyPr/>
          <a:lstStyle>
            <a:lvl1pPr>
              <a:defRPr/>
            </a:lvl1pPr>
          </a:lstStyle>
          <a:p>
            <a:pPr>
              <a:defRPr/>
            </a:pPr>
            <a:fld id="{EFBAB0C0-0EEE-485B-A3C2-28C3C5D97CA5}" type="slidenum">
              <a:rPr lang="en-GB"/>
              <a:pPr>
                <a:defRPr/>
              </a:pPr>
              <a:t>‹#›</a:t>
            </a:fld>
            <a:endParaRPr lang="en-GB"/>
          </a:p>
        </p:txBody>
      </p:sp>
    </p:spTree>
    <p:extLst>
      <p:ext uri="{BB962C8B-B14F-4D97-AF65-F5344CB8AC3E}">
        <p14:creationId xmlns:p14="http://schemas.microsoft.com/office/powerpoint/2010/main" val="251795709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S &amp; ARROW LOWERCASE WHITE">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DF0F02E6-4467-12D5-82A9-A880864C383B}"/>
              </a:ext>
            </a:extLst>
          </p:cNvPr>
          <p:cNvGrpSpPr>
            <a:grpSpLocks/>
          </p:cNvGrpSpPr>
          <p:nvPr userDrawn="1"/>
        </p:nvGrpSpPr>
        <p:grpSpPr bwMode="auto">
          <a:xfrm>
            <a:off x="11811000" y="5514975"/>
            <a:ext cx="7061200" cy="5029200"/>
            <a:chOff x="11811158" y="5515025"/>
            <a:chExt cx="7061834" cy="5029200"/>
          </a:xfrm>
        </p:grpSpPr>
        <p:pic>
          <p:nvPicPr>
            <p:cNvPr id="4" name="object 5">
              <a:extLst>
                <a:ext uri="{FF2B5EF4-FFF2-40B4-BE49-F238E27FC236}">
                  <a16:creationId xmlns:a16="http://schemas.microsoft.com/office/drawing/2014/main" id="{866C348A-90E3-A9A8-D11C-F09F2AB4F6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27153" y="5515025"/>
              <a:ext cx="7045806"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bject 6">
              <a:extLst>
                <a:ext uri="{FF2B5EF4-FFF2-40B4-BE49-F238E27FC236}">
                  <a16:creationId xmlns:a16="http://schemas.microsoft.com/office/drawing/2014/main" id="{19C3A00C-3903-D6AD-AFC2-A594EBA54CE6}"/>
                </a:ext>
              </a:extLst>
            </p:cNvPr>
            <p:cNvSpPr>
              <a:spLocks/>
            </p:cNvSpPr>
            <p:nvPr/>
          </p:nvSpPr>
          <p:spPr bwMode="auto">
            <a:xfrm>
              <a:off x="11811158" y="7665339"/>
              <a:ext cx="10160" cy="9525"/>
            </a:xfrm>
            <a:custGeom>
              <a:avLst/>
              <a:gdLst>
                <a:gd name="T0" fmla="*/ 4816 w 10159"/>
                <a:gd name="T1" fmla="*/ 0 h 9525"/>
                <a:gd name="T2" fmla="*/ 2335 w 10159"/>
                <a:gd name="T3" fmla="*/ 219 h 9525"/>
                <a:gd name="T4" fmla="*/ 0 w 10159"/>
                <a:gd name="T5" fmla="*/ 20 h 9525"/>
                <a:gd name="T6" fmla="*/ 0 w 10159"/>
                <a:gd name="T7" fmla="*/ 5109 h 9525"/>
                <a:gd name="T8" fmla="*/ 1308 w 10159"/>
                <a:gd name="T9" fmla="*/ 5968 h 9525"/>
                <a:gd name="T10" fmla="*/ 2565 w 10159"/>
                <a:gd name="T11" fmla="*/ 7015 h 9525"/>
                <a:gd name="T12" fmla="*/ 3989 w 10159"/>
                <a:gd name="T13" fmla="*/ 7675 h 9525"/>
                <a:gd name="T14" fmla="*/ 7582 w 10159"/>
                <a:gd name="T15" fmla="*/ 9381 h 9525"/>
                <a:gd name="T16" fmla="*/ 9331 w 10159"/>
                <a:gd name="T17" fmla="*/ 8900 h 9525"/>
                <a:gd name="T18" fmla="*/ 9614 w 10159"/>
                <a:gd name="T19" fmla="*/ 6387 h 9525"/>
                <a:gd name="T20" fmla="*/ 9917 w 10159"/>
                <a:gd name="T21" fmla="*/ 3916 h 9525"/>
                <a:gd name="T22" fmla="*/ 9582 w 10159"/>
                <a:gd name="T23" fmla="*/ 1455 h 9525"/>
                <a:gd name="T24" fmla="*/ 4816 w 10159"/>
                <a:gd name="T25" fmla="*/ 0 h 95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GB"/>
            </a:p>
          </p:txBody>
        </p:sp>
      </p:grpSp>
      <p:sp>
        <p:nvSpPr>
          <p:cNvPr id="3" name="Text Placeholder 2"/>
          <p:cNvSpPr>
            <a:spLocks noGrp="1"/>
          </p:cNvSpPr>
          <p:nvPr>
            <p:ph type="body" sz="quarter" idx="10"/>
          </p:nvPr>
        </p:nvSpPr>
        <p:spPr>
          <a:xfrm>
            <a:off x="1028553" y="2202751"/>
            <a:ext cx="9023497" cy="6894323"/>
          </a:xfrm>
        </p:spPr>
        <p:txBody>
          <a:bodyPr lIns="0" tIns="0" rIns="0" bIns="0">
            <a:noAutofit/>
          </a:bodyPr>
          <a:lstStyle>
            <a:lvl1pPr marL="914400" marR="0" indent="-914400" defTabSz="914400" eaLnBrk="1" fontAlgn="auto" latinLnBrk="0" hangingPunct="1">
              <a:lnSpc>
                <a:spcPts val="5400"/>
              </a:lnSpc>
              <a:spcBef>
                <a:spcPts val="0"/>
              </a:spcBef>
              <a:spcAft>
                <a:spcPts val="1200"/>
              </a:spcAft>
              <a:buClrTx/>
              <a:buSzTx/>
              <a:buFont typeface="+mj-lt"/>
              <a:buAutoNum type="arabicPeriod"/>
              <a:tabLst/>
              <a:defRPr sz="5400" b="0" i="0" cap="none" baseline="0">
                <a:latin typeface="Barlow SemiBold" panose="00000700000000000000" pitchFamily="2" charset="0"/>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6">
            <a:extLst>
              <a:ext uri="{FF2B5EF4-FFF2-40B4-BE49-F238E27FC236}">
                <a16:creationId xmlns:a16="http://schemas.microsoft.com/office/drawing/2014/main" id="{7769602F-688D-D4D9-8FB0-7B43CB7C75FB}"/>
              </a:ext>
            </a:extLst>
          </p:cNvPr>
          <p:cNvSpPr>
            <a:spLocks noGrp="1"/>
          </p:cNvSpPr>
          <p:nvPr>
            <p:ph type="sldNum" sz="quarter" idx="11"/>
          </p:nvPr>
        </p:nvSpPr>
        <p:spPr/>
        <p:txBody>
          <a:bodyPr/>
          <a:lstStyle>
            <a:lvl1pPr>
              <a:defRPr/>
            </a:lvl1pPr>
          </a:lstStyle>
          <a:p>
            <a:pPr>
              <a:defRPr/>
            </a:pPr>
            <a:fld id="{D499653E-B36A-43E6-A258-B346529D98E9}" type="slidenum">
              <a:rPr lang="en-GB"/>
              <a:pPr>
                <a:defRPr/>
              </a:pPr>
              <a:t>‹#›</a:t>
            </a:fld>
            <a:endParaRPr lang="en-GB"/>
          </a:p>
        </p:txBody>
      </p:sp>
    </p:spTree>
    <p:extLst>
      <p:ext uri="{BB962C8B-B14F-4D97-AF65-F5344CB8AC3E}">
        <p14:creationId xmlns:p14="http://schemas.microsoft.com/office/powerpoint/2010/main" val="61240084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MAIN HEADER">
    <p:bg>
      <p:bgPr>
        <a:solidFill>
          <a:schemeClr val="bg1"/>
        </a:solidFill>
        <a:effectLst/>
      </p:bgPr>
    </p:bg>
    <p:spTree>
      <p:nvGrpSpPr>
        <p:cNvPr id="1" name=""/>
        <p:cNvGrpSpPr/>
        <p:nvPr/>
      </p:nvGrpSpPr>
      <p:grpSpPr>
        <a:xfrm>
          <a:off x="0" y="0"/>
          <a:ext cx="0" cy="0"/>
          <a:chOff x="0" y="0"/>
          <a:chExt cx="0" cy="0"/>
        </a:xfrm>
      </p:grpSpPr>
      <p:pic>
        <p:nvPicPr>
          <p:cNvPr id="3" name="Picture 2" descr="Logo&#10;&#10;Description automatically generated">
            <a:extLst>
              <a:ext uri="{FF2B5EF4-FFF2-40B4-BE49-F238E27FC236}">
                <a16:creationId xmlns:a16="http://schemas.microsoft.com/office/drawing/2014/main" id="{C8BCAD86-4307-4655-AD19-B3D5AEFAA3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622900" y="8349014"/>
            <a:ext cx="2856265" cy="2331439"/>
          </a:xfrm>
          <a:prstGeom prst="rect">
            <a:avLst/>
          </a:prstGeom>
        </p:spPr>
      </p:pic>
      <p:sp>
        <p:nvSpPr>
          <p:cNvPr id="4" name="Title 3">
            <a:extLst>
              <a:ext uri="{FF2B5EF4-FFF2-40B4-BE49-F238E27FC236}">
                <a16:creationId xmlns:a16="http://schemas.microsoft.com/office/drawing/2014/main" id="{94258C89-37E7-481B-8244-D64332601FDF}"/>
              </a:ext>
            </a:extLst>
          </p:cNvPr>
          <p:cNvSpPr>
            <a:spLocks noGrp="1"/>
          </p:cNvSpPr>
          <p:nvPr>
            <p:ph type="title"/>
          </p:nvPr>
        </p:nvSpPr>
        <p:spPr>
          <a:xfrm>
            <a:off x="2312053" y="1540802"/>
            <a:ext cx="15480000" cy="5821200"/>
          </a:xfrm>
          <a:prstGeom prst="rect">
            <a:avLst/>
          </a:prstGeom>
        </p:spPr>
        <p:txBody>
          <a:bodyPr/>
          <a:lstStyle>
            <a:lvl1pPr marL="10799" algn="ctr">
              <a:lnSpc>
                <a:spcPts val="11249"/>
              </a:lnSpc>
              <a:spcBef>
                <a:spcPts val="101"/>
              </a:spcBef>
              <a:defRPr sz="14181">
                <a:solidFill>
                  <a:schemeClr val="tx1"/>
                </a:solidFill>
              </a:defRPr>
            </a:lvl1pPr>
          </a:lstStyle>
          <a:p>
            <a:r>
              <a:rPr lang="en-US"/>
              <a:t>Click to edit Master title style</a:t>
            </a:r>
            <a:endParaRPr lang="en-GB"/>
          </a:p>
        </p:txBody>
      </p:sp>
    </p:spTree>
    <p:extLst>
      <p:ext uri="{BB962C8B-B14F-4D97-AF65-F5344CB8AC3E}">
        <p14:creationId xmlns:p14="http://schemas.microsoft.com/office/powerpoint/2010/main" val="185780770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ROOF HEADER">
    <p:bg>
      <p:bgPr>
        <a:solidFill>
          <a:schemeClr val="tx1"/>
        </a:solidFill>
        <a:effectLst/>
      </p:bgPr>
    </p:bg>
    <p:spTree>
      <p:nvGrpSpPr>
        <p:cNvPr id="1" name=""/>
        <p:cNvGrpSpPr/>
        <p:nvPr/>
      </p:nvGrpSpPr>
      <p:grpSpPr>
        <a:xfrm>
          <a:off x="0" y="0"/>
          <a:ext cx="0" cy="0"/>
          <a:chOff x="0" y="0"/>
          <a:chExt cx="0" cy="0"/>
        </a:xfrm>
      </p:grpSpPr>
      <p:pic>
        <p:nvPicPr>
          <p:cNvPr id="6" name="Picture 5" descr="A picture containing text&#10;&#10;Description automatically generated">
            <a:extLst>
              <a:ext uri="{FF2B5EF4-FFF2-40B4-BE49-F238E27FC236}">
                <a16:creationId xmlns:a16="http://schemas.microsoft.com/office/drawing/2014/main" id="{A98B0B4D-C169-4B4D-8616-19553ADD64D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6776649" y="578986"/>
            <a:ext cx="6550809" cy="3724970"/>
          </a:xfrm>
          <a:prstGeom prst="rect">
            <a:avLst/>
          </a:prstGeom>
        </p:spPr>
      </p:pic>
      <p:pic>
        <p:nvPicPr>
          <p:cNvPr id="7" name="Picture 6" descr="A picture containing text, clock, sign&#10;&#10;Description automatically generated">
            <a:extLst>
              <a:ext uri="{FF2B5EF4-FFF2-40B4-BE49-F238E27FC236}">
                <a16:creationId xmlns:a16="http://schemas.microsoft.com/office/drawing/2014/main" id="{A6C7E88A-9530-4A61-9B7E-3F90DC20946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511559" y="9929271"/>
            <a:ext cx="3080985" cy="751194"/>
          </a:xfrm>
          <a:prstGeom prst="rect">
            <a:avLst/>
          </a:prstGeom>
        </p:spPr>
      </p:pic>
      <p:sp>
        <p:nvSpPr>
          <p:cNvPr id="2" name="Title 1">
            <a:extLst>
              <a:ext uri="{FF2B5EF4-FFF2-40B4-BE49-F238E27FC236}">
                <a16:creationId xmlns:a16="http://schemas.microsoft.com/office/drawing/2014/main" id="{51946FB2-74FC-4352-A42A-AAB4A9D8E55E}"/>
              </a:ext>
            </a:extLst>
          </p:cNvPr>
          <p:cNvSpPr>
            <a:spLocks noGrp="1"/>
          </p:cNvSpPr>
          <p:nvPr>
            <p:ph type="title"/>
          </p:nvPr>
        </p:nvSpPr>
        <p:spPr>
          <a:xfrm>
            <a:off x="3572052" y="4816801"/>
            <a:ext cx="12960000" cy="3607199"/>
          </a:xfrm>
          <a:prstGeom prst="rect">
            <a:avLst/>
          </a:prstGeom>
        </p:spPr>
        <p:txBody>
          <a:bodyPr/>
          <a:lstStyle>
            <a:lvl1pPr marL="10799" algn="ctr">
              <a:lnSpc>
                <a:spcPts val="10499"/>
              </a:lnSpc>
              <a:spcBef>
                <a:spcPts val="106"/>
              </a:spcBef>
              <a:defRPr sz="12368"/>
            </a:lvl1pPr>
          </a:lstStyle>
          <a:p>
            <a:r>
              <a:rPr lang="en-US"/>
              <a:t>Click to edit Master title style</a:t>
            </a:r>
            <a:endParaRPr lang="en-GB"/>
          </a:p>
        </p:txBody>
      </p:sp>
    </p:spTree>
  </p:cSld>
  <p:clrMapOvr>
    <a:overrideClrMapping bg1="lt1" tx1="dk1" bg2="lt2" tx2="dk2" accent1="accent1" accent2="accent2" accent3="accent3" accent4="accent4" accent5="accent5" accent6="accent6" hlink="hlink" folHlink="folHlink"/>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IG 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18A69E-EFB8-447F-AADC-F20B8F461E98}"/>
              </a:ext>
            </a:extLst>
          </p:cNvPr>
          <p:cNvSpPr>
            <a:spLocks noGrp="1"/>
          </p:cNvSpPr>
          <p:nvPr>
            <p:ph type="title" hasCustomPrompt="1"/>
          </p:nvPr>
        </p:nvSpPr>
        <p:spPr>
          <a:xfrm>
            <a:off x="1033202" y="1857602"/>
            <a:ext cx="9813599" cy="3963601"/>
          </a:xfrm>
          <a:prstGeom prst="rect">
            <a:avLst/>
          </a:prstGeom>
        </p:spPr>
        <p:txBody>
          <a:bodyPr/>
          <a:lstStyle>
            <a:lvl1pPr marL="10799">
              <a:spcBef>
                <a:spcPts val="3202"/>
              </a:spcBef>
              <a:defRPr sz="11213"/>
            </a:lvl1pPr>
          </a:lstStyle>
          <a:p>
            <a:r>
              <a:rPr lang="en-GB" sz="11213" b="1" spc="-241">
                <a:solidFill>
                  <a:srgbClr val="000000"/>
                </a:solidFill>
                <a:latin typeface="Barlow Condensed"/>
                <a:cs typeface="Barlow Condensed"/>
              </a:rPr>
              <a:t>Your Big Title goes here</a:t>
            </a:r>
            <a:endParaRPr lang="en-GB"/>
          </a:p>
        </p:txBody>
      </p:sp>
      <p:sp>
        <p:nvSpPr>
          <p:cNvPr id="4" name="Text Placeholder 3">
            <a:extLst>
              <a:ext uri="{FF2B5EF4-FFF2-40B4-BE49-F238E27FC236}">
                <a16:creationId xmlns:a16="http://schemas.microsoft.com/office/drawing/2014/main" id="{19B5F72D-2206-490C-AE22-A23C48AE705C}"/>
              </a:ext>
            </a:extLst>
          </p:cNvPr>
          <p:cNvSpPr>
            <a:spLocks noGrp="1"/>
          </p:cNvSpPr>
          <p:nvPr>
            <p:ph type="body" sz="quarter" idx="10" hasCustomPrompt="1"/>
          </p:nvPr>
        </p:nvSpPr>
        <p:spPr>
          <a:xfrm>
            <a:off x="1033199" y="7682399"/>
            <a:ext cx="8348399" cy="1346400"/>
          </a:xfrm>
        </p:spPr>
        <p:txBody>
          <a:bodyPr>
            <a:noAutofit/>
          </a:bodyPr>
          <a:lstStyle>
            <a:lvl1pPr marL="10799">
              <a:defRPr sz="2144"/>
            </a:lvl1pPr>
            <a:lvl2pPr>
              <a:defRPr sz="2144"/>
            </a:lvl2pPr>
            <a:lvl3pPr>
              <a:defRPr sz="2144"/>
            </a:lvl3pPr>
            <a:lvl4pPr>
              <a:defRPr sz="2144"/>
            </a:lvl4pPr>
            <a:lvl5pPr>
              <a:defRPr sz="2144"/>
            </a:lvl5pPr>
          </a:lstStyle>
          <a:p>
            <a:r>
              <a:rPr lang="en-GB"/>
              <a:t>Here’s where you hook ‘</a:t>
            </a:r>
            <a:r>
              <a:rPr lang="en-GB" err="1"/>
              <a:t>em</a:t>
            </a:r>
            <a:r>
              <a:rPr lang="en-GB"/>
              <a:t> in with your intro copy. Keep it snappy. Remember we’re inspired by the language of activism.  </a:t>
            </a: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SECTION CONTENTS &amp; ARROW">
    <p:spTree>
      <p:nvGrpSpPr>
        <p:cNvPr id="1" name=""/>
        <p:cNvGrpSpPr/>
        <p:nvPr/>
      </p:nvGrpSpPr>
      <p:grpSpPr>
        <a:xfrm>
          <a:off x="0" y="0"/>
          <a:ext cx="0" cy="0"/>
          <a:chOff x="0" y="0"/>
          <a:chExt cx="0" cy="0"/>
        </a:xfrm>
      </p:grpSpPr>
      <p:grpSp>
        <p:nvGrpSpPr>
          <p:cNvPr id="5" name="object 4">
            <a:extLst>
              <a:ext uri="{FF2B5EF4-FFF2-40B4-BE49-F238E27FC236}">
                <a16:creationId xmlns:a16="http://schemas.microsoft.com/office/drawing/2014/main" id="{BD631376-D81A-444D-8D3E-14D8F5DB54C8}"/>
              </a:ext>
            </a:extLst>
          </p:cNvPr>
          <p:cNvGrpSpPr/>
          <p:nvPr userDrawn="1"/>
        </p:nvGrpSpPr>
        <p:grpSpPr>
          <a:xfrm>
            <a:off x="11811160" y="5515027"/>
            <a:ext cx="7061834" cy="5029199"/>
            <a:chOff x="11811158" y="5515025"/>
            <a:chExt cx="7061834" cy="5029200"/>
          </a:xfrm>
        </p:grpSpPr>
        <p:pic>
          <p:nvPicPr>
            <p:cNvPr id="6" name="object 5">
              <a:extLst>
                <a:ext uri="{FF2B5EF4-FFF2-40B4-BE49-F238E27FC236}">
                  <a16:creationId xmlns:a16="http://schemas.microsoft.com/office/drawing/2014/main" id="{5D6B2BB9-07B0-4783-8CF1-05888C6C03B0}"/>
                </a:ext>
              </a:extLst>
            </p:cNvPr>
            <p:cNvPicPr/>
            <p:nvPr/>
          </p:nvPicPr>
          <p:blipFill>
            <a:blip r:embed="rId2" cstate="screen">
              <a:extLst>
                <a:ext uri="{28A0092B-C50C-407E-A947-70E740481C1C}">
                  <a14:useLocalDpi xmlns:a14="http://schemas.microsoft.com/office/drawing/2010/main"/>
                </a:ext>
              </a:extLst>
            </a:blip>
            <a:stretch>
              <a:fillRect/>
            </a:stretch>
          </p:blipFill>
          <p:spPr>
            <a:xfrm>
              <a:off x="11827153" y="5515025"/>
              <a:ext cx="7045806" cy="5029200"/>
            </a:xfrm>
            <a:prstGeom prst="rect">
              <a:avLst/>
            </a:prstGeom>
          </p:spPr>
        </p:pic>
        <p:sp>
          <p:nvSpPr>
            <p:cNvPr id="9" name="object 6">
              <a:extLst>
                <a:ext uri="{FF2B5EF4-FFF2-40B4-BE49-F238E27FC236}">
                  <a16:creationId xmlns:a16="http://schemas.microsoft.com/office/drawing/2014/main" id="{8584BBAC-16E6-4E25-A3D0-A450CE719AFC}"/>
                </a:ext>
              </a:extLst>
            </p:cNvPr>
            <p:cNvSpPr/>
            <p:nvPr/>
          </p:nvSpPr>
          <p:spPr>
            <a:xfrm>
              <a:off x="11811158" y="7665339"/>
              <a:ext cx="10160" cy="9525"/>
            </a:xfrm>
            <a:custGeom>
              <a:avLst/>
              <a:gdLst/>
              <a:ahLst/>
              <a:cxnLst/>
              <a:rect l="l" t="t"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p:spPr>
          <p:txBody>
            <a:bodyPr wrap="square" lIns="0" tIns="0" rIns="0" bIns="0" rtlCol="0"/>
            <a:lstStyle/>
            <a:p>
              <a:endParaRPr sz="2968"/>
            </a:p>
          </p:txBody>
        </p:sp>
      </p:grpSp>
      <p:sp>
        <p:nvSpPr>
          <p:cNvPr id="3" name="Text Placeholder 2">
            <a:extLst>
              <a:ext uri="{FF2B5EF4-FFF2-40B4-BE49-F238E27FC236}">
                <a16:creationId xmlns:a16="http://schemas.microsoft.com/office/drawing/2014/main" id="{63C7CDE1-3BCD-7B4F-A1DF-1C6F9B73E7B0}"/>
              </a:ext>
            </a:extLst>
          </p:cNvPr>
          <p:cNvSpPr>
            <a:spLocks noGrp="1"/>
          </p:cNvSpPr>
          <p:nvPr>
            <p:ph type="body" sz="quarter" idx="10" hasCustomPrompt="1"/>
          </p:nvPr>
        </p:nvSpPr>
        <p:spPr>
          <a:xfrm>
            <a:off x="1028555" y="2202750"/>
            <a:ext cx="9023497" cy="6894324"/>
          </a:xfrm>
        </p:spPr>
        <p:txBody>
          <a:bodyPr lIns="0" tIns="0" rIns="0" bIns="0">
            <a:noAutofit/>
          </a:bodyPr>
          <a:lstStyle>
            <a:lvl1pPr marL="533376" marR="0" indent="-533376" defTabSz="685768" eaLnBrk="1" fontAlgn="auto" latinLnBrk="0" hangingPunct="1">
              <a:lnSpc>
                <a:spcPts val="4050"/>
              </a:lnSpc>
              <a:spcBef>
                <a:spcPts val="0"/>
              </a:spcBef>
              <a:spcAft>
                <a:spcPts val="0"/>
              </a:spcAft>
              <a:buClrTx/>
              <a:buSzTx/>
              <a:buFontTx/>
              <a:buAutoNum type="arabicPlain"/>
              <a:tabLst/>
              <a:defRPr sz="4287" b="1" i="0">
                <a:latin typeface="Barlow Condensed" pitchFamily="2" charset="77"/>
              </a:defRPr>
            </a:lvl1pPr>
          </a:lstStyle>
          <a:p>
            <a:pPr lvl="0"/>
            <a:r>
              <a:rPr lang="en-GB"/>
              <a:t>SECTION HEADER</a:t>
            </a:r>
          </a:p>
          <a:p>
            <a:pPr lvl="0"/>
            <a:r>
              <a:rPr lang="en-GB"/>
              <a:t>SECTION HEADER</a:t>
            </a:r>
          </a:p>
          <a:p>
            <a:pPr marL="533376" marR="0" lvl="0" indent="-533376" defTabSz="685768" eaLnBrk="1" fontAlgn="auto" latinLnBrk="0" hangingPunct="1">
              <a:lnSpc>
                <a:spcPts val="4050"/>
              </a:lnSpc>
              <a:spcBef>
                <a:spcPts val="0"/>
              </a:spcBef>
              <a:spcAft>
                <a:spcPts val="0"/>
              </a:spcAft>
              <a:buClrTx/>
              <a:buSzTx/>
              <a:buFontTx/>
              <a:buAutoNum type="arabicPlain"/>
              <a:tabLst/>
              <a:defRPr/>
            </a:pPr>
            <a:r>
              <a:rPr lang="en-GB"/>
              <a:t>SECTION HEADER</a:t>
            </a:r>
            <a:endParaRPr lang="en-US"/>
          </a:p>
          <a:p>
            <a:pPr marL="533376" marR="0" lvl="0" indent="-533376" defTabSz="685768" eaLnBrk="1" fontAlgn="auto" latinLnBrk="0" hangingPunct="1">
              <a:lnSpc>
                <a:spcPts val="4050"/>
              </a:lnSpc>
              <a:spcBef>
                <a:spcPts val="0"/>
              </a:spcBef>
              <a:spcAft>
                <a:spcPts val="0"/>
              </a:spcAft>
              <a:buClrTx/>
              <a:buSzTx/>
              <a:buFontTx/>
              <a:buAutoNum type="arabicPlain"/>
              <a:tabLst/>
              <a:defRPr/>
            </a:pPr>
            <a:r>
              <a:rPr lang="en-GB"/>
              <a:t>SECTION HEADER</a:t>
            </a:r>
            <a:endParaRPr lang="en-US"/>
          </a:p>
          <a:p>
            <a:pPr marL="533376" marR="0" lvl="0" indent="-533376" defTabSz="685768" eaLnBrk="1" fontAlgn="auto" latinLnBrk="0" hangingPunct="1">
              <a:lnSpc>
                <a:spcPts val="4050"/>
              </a:lnSpc>
              <a:spcBef>
                <a:spcPts val="0"/>
              </a:spcBef>
              <a:spcAft>
                <a:spcPts val="0"/>
              </a:spcAft>
              <a:buClrTx/>
              <a:buSzTx/>
              <a:buFontTx/>
              <a:buAutoNum type="arabicPlain"/>
              <a:tabLst/>
              <a:defRPr/>
            </a:pPr>
            <a:r>
              <a:rPr lang="en-GB"/>
              <a:t>SECTION HEADER</a:t>
            </a:r>
            <a:endParaRPr lang="en-US"/>
          </a:p>
          <a:p>
            <a:pPr marL="533376" marR="0" lvl="0" indent="-533376" defTabSz="685768" eaLnBrk="1" fontAlgn="auto" latinLnBrk="0" hangingPunct="1">
              <a:lnSpc>
                <a:spcPts val="4050"/>
              </a:lnSpc>
              <a:spcBef>
                <a:spcPts val="0"/>
              </a:spcBef>
              <a:spcAft>
                <a:spcPts val="0"/>
              </a:spcAft>
              <a:buClrTx/>
              <a:buSzTx/>
              <a:buFontTx/>
              <a:buAutoNum type="arabicPlain"/>
              <a:tabLst/>
              <a:defRPr/>
            </a:pPr>
            <a:r>
              <a:rPr lang="en-GB"/>
              <a:t>SECTION HEADER</a:t>
            </a:r>
            <a:endParaRPr lang="en-US"/>
          </a:p>
          <a:p>
            <a:pPr marL="533376" marR="0" lvl="0" indent="-533376" defTabSz="685768" eaLnBrk="1" fontAlgn="auto" latinLnBrk="0" hangingPunct="1">
              <a:lnSpc>
                <a:spcPts val="4050"/>
              </a:lnSpc>
              <a:spcBef>
                <a:spcPts val="0"/>
              </a:spcBef>
              <a:spcAft>
                <a:spcPts val="0"/>
              </a:spcAft>
              <a:buClrTx/>
              <a:buSzTx/>
              <a:buFontTx/>
              <a:buAutoNum type="arabicPlain"/>
              <a:tabLst/>
              <a:defRPr/>
            </a:pPr>
            <a:r>
              <a:rPr lang="en-GB"/>
              <a:t>SECTION HEADER</a:t>
            </a:r>
            <a:endParaRPr lang="en-US"/>
          </a:p>
          <a:p>
            <a:pPr marL="533376" marR="0" lvl="0" indent="-533376" defTabSz="685768" eaLnBrk="1" fontAlgn="auto" latinLnBrk="0" hangingPunct="1">
              <a:lnSpc>
                <a:spcPts val="4050"/>
              </a:lnSpc>
              <a:spcBef>
                <a:spcPts val="0"/>
              </a:spcBef>
              <a:spcAft>
                <a:spcPts val="0"/>
              </a:spcAft>
              <a:buClrTx/>
              <a:buSzTx/>
              <a:buFontTx/>
              <a:buAutoNum type="arabicPlain"/>
              <a:tabLst/>
              <a:defRPr/>
            </a:pPr>
            <a:r>
              <a:rPr lang="en-GB"/>
              <a:t>SECTION HEADER</a:t>
            </a:r>
            <a:endParaRPr lang="en-US"/>
          </a:p>
        </p:txBody>
      </p:sp>
    </p:spTree>
    <p:extLst>
      <p:ext uri="{BB962C8B-B14F-4D97-AF65-F5344CB8AC3E}">
        <p14:creationId xmlns:p14="http://schemas.microsoft.com/office/powerpoint/2010/main" val="418958192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NTENT &amp; ARROW">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C19BD2B-BF7A-4D57-84EC-14EBD8DF2A5E}"/>
              </a:ext>
            </a:extLst>
          </p:cNvPr>
          <p:cNvSpPr>
            <a:spLocks noGrp="1"/>
          </p:cNvSpPr>
          <p:nvPr>
            <p:ph type="body" sz="quarter" idx="10"/>
          </p:nvPr>
        </p:nvSpPr>
        <p:spPr>
          <a:xfrm>
            <a:off x="1028555" y="2126283"/>
            <a:ext cx="9023497" cy="6894324"/>
          </a:xfrm>
        </p:spPr>
        <p:txBody>
          <a:bodyPr wrap="square" lIns="0" tIns="0" rIns="0" bIns="0">
            <a:noAutofit/>
          </a:bodyPr>
          <a:lstStyle>
            <a:lvl1pPr marL="8100" indent="0" algn="l">
              <a:lnSpc>
                <a:spcPts val="4597"/>
              </a:lnSpc>
              <a:spcBef>
                <a:spcPts val="91"/>
              </a:spcBef>
              <a:buFont typeface="+mj-lt"/>
              <a:buNone/>
              <a:tabLst>
                <a:tab pos="475037" algn="l"/>
              </a:tabLst>
              <a:defRPr sz="4287" b="1" cap="all" baseline="0">
                <a:latin typeface="Barlow Condensed" panose="00000506000000000000" pitchFamily="2" charset="0"/>
              </a:defRPr>
            </a:lvl1pPr>
          </a:lstStyle>
          <a:p>
            <a:pPr lvl="0"/>
            <a:r>
              <a:rPr lang="en-US"/>
              <a:t>Click to edit Master text styles</a:t>
            </a:r>
          </a:p>
          <a:p>
            <a:pPr lvl="1"/>
            <a:r>
              <a:rPr lang="en-US"/>
              <a:t>Second level</a:t>
            </a:r>
          </a:p>
          <a:p>
            <a:pPr lvl="2"/>
            <a:r>
              <a:rPr lang="en-US"/>
              <a:t>Third level</a:t>
            </a:r>
          </a:p>
        </p:txBody>
      </p:sp>
      <p:grpSp>
        <p:nvGrpSpPr>
          <p:cNvPr id="5" name="object 4">
            <a:extLst>
              <a:ext uri="{FF2B5EF4-FFF2-40B4-BE49-F238E27FC236}">
                <a16:creationId xmlns:a16="http://schemas.microsoft.com/office/drawing/2014/main" id="{CE4209B1-EB53-4190-BFCA-1E3F598DCAA2}"/>
              </a:ext>
            </a:extLst>
          </p:cNvPr>
          <p:cNvGrpSpPr/>
          <p:nvPr userDrawn="1"/>
        </p:nvGrpSpPr>
        <p:grpSpPr>
          <a:xfrm>
            <a:off x="11811160" y="5515027"/>
            <a:ext cx="7061834" cy="5029199"/>
            <a:chOff x="11811158" y="5515025"/>
            <a:chExt cx="7061834" cy="5029200"/>
          </a:xfrm>
        </p:grpSpPr>
        <p:pic>
          <p:nvPicPr>
            <p:cNvPr id="6" name="object 5">
              <a:extLst>
                <a:ext uri="{FF2B5EF4-FFF2-40B4-BE49-F238E27FC236}">
                  <a16:creationId xmlns:a16="http://schemas.microsoft.com/office/drawing/2014/main" id="{EF7532F1-80EE-491A-B58F-32D034280743}"/>
                </a:ext>
              </a:extLst>
            </p:cNvPr>
            <p:cNvPicPr/>
            <p:nvPr/>
          </p:nvPicPr>
          <p:blipFill>
            <a:blip r:embed="rId2" cstate="screen">
              <a:extLst>
                <a:ext uri="{28A0092B-C50C-407E-A947-70E740481C1C}">
                  <a14:useLocalDpi xmlns:a14="http://schemas.microsoft.com/office/drawing/2010/main"/>
                </a:ext>
              </a:extLst>
            </a:blip>
            <a:stretch>
              <a:fillRect/>
            </a:stretch>
          </p:blipFill>
          <p:spPr>
            <a:xfrm>
              <a:off x="11827153" y="5515025"/>
              <a:ext cx="7045806" cy="5029200"/>
            </a:xfrm>
            <a:prstGeom prst="rect">
              <a:avLst/>
            </a:prstGeom>
          </p:spPr>
        </p:pic>
        <p:sp>
          <p:nvSpPr>
            <p:cNvPr id="7" name="object 6">
              <a:extLst>
                <a:ext uri="{FF2B5EF4-FFF2-40B4-BE49-F238E27FC236}">
                  <a16:creationId xmlns:a16="http://schemas.microsoft.com/office/drawing/2014/main" id="{2E784EB1-9006-4D10-8B1A-8E16E1CD3646}"/>
                </a:ext>
              </a:extLst>
            </p:cNvPr>
            <p:cNvSpPr/>
            <p:nvPr/>
          </p:nvSpPr>
          <p:spPr>
            <a:xfrm>
              <a:off x="11811158" y="7665339"/>
              <a:ext cx="10160" cy="9525"/>
            </a:xfrm>
            <a:custGeom>
              <a:avLst/>
              <a:gdLst/>
              <a:ahLst/>
              <a:cxnLst/>
              <a:rect l="l" t="t" r="r" b="b"/>
              <a:pathLst>
                <a:path w="10159" h="9525">
                  <a:moveTo>
                    <a:pt x="4816" y="0"/>
                  </a:moveTo>
                  <a:lnTo>
                    <a:pt x="2335" y="219"/>
                  </a:lnTo>
                  <a:lnTo>
                    <a:pt x="0" y="20"/>
                  </a:lnTo>
                  <a:lnTo>
                    <a:pt x="0" y="5109"/>
                  </a:lnTo>
                  <a:lnTo>
                    <a:pt x="1308" y="5968"/>
                  </a:lnTo>
                  <a:lnTo>
                    <a:pt x="2565" y="7015"/>
                  </a:lnTo>
                  <a:lnTo>
                    <a:pt x="3989" y="7675"/>
                  </a:lnTo>
                  <a:lnTo>
                    <a:pt x="7580" y="9381"/>
                  </a:lnTo>
                  <a:lnTo>
                    <a:pt x="9329" y="8900"/>
                  </a:lnTo>
                  <a:lnTo>
                    <a:pt x="9612" y="6387"/>
                  </a:lnTo>
                  <a:lnTo>
                    <a:pt x="9915" y="3916"/>
                  </a:lnTo>
                  <a:lnTo>
                    <a:pt x="9580" y="1455"/>
                  </a:lnTo>
                  <a:lnTo>
                    <a:pt x="4816" y="0"/>
                  </a:lnTo>
                  <a:close/>
                </a:path>
              </a:pathLst>
            </a:custGeom>
            <a:solidFill>
              <a:srgbClr val="FF0021"/>
            </a:solidFill>
          </p:spPr>
          <p:txBody>
            <a:bodyPr wrap="square" lIns="0" tIns="0" rIns="0" bIns="0" rtlCol="0"/>
            <a:lstStyle/>
            <a:p>
              <a:endParaRPr sz="2968"/>
            </a:p>
          </p:txBody>
        </p:sp>
      </p:grpSp>
    </p:spTree>
    <p:extLst>
      <p:ext uri="{BB962C8B-B14F-4D97-AF65-F5344CB8AC3E}">
        <p14:creationId xmlns:p14="http://schemas.microsoft.com/office/powerpoint/2010/main" val="28401621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IVIDER LIVE">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F436FB7-3E64-7242-90D0-212513143C9A}"/>
              </a:ext>
            </a:extLst>
          </p:cNvPr>
          <p:cNvSpPr>
            <a:spLocks noGrp="1"/>
          </p:cNvSpPr>
          <p:nvPr>
            <p:ph type="body" sz="quarter" idx="11" hasCustomPrompt="1"/>
          </p:nvPr>
        </p:nvSpPr>
        <p:spPr>
          <a:xfrm>
            <a:off x="3050615" y="1910805"/>
            <a:ext cx="17586614" cy="6480175"/>
          </a:xfrm>
        </p:spPr>
        <p:txBody>
          <a:bodyPr lIns="0" tIns="0" rIns="0" bIns="0" anchor="ctr" anchorCtr="0">
            <a:noAutofit/>
          </a:bodyPr>
          <a:lstStyle>
            <a:lvl1pPr algn="r">
              <a:defRPr sz="97456">
                <a:solidFill>
                  <a:schemeClr val="accent1"/>
                </a:solidFill>
                <a:latin typeface="Shelter Activist" pitchFamily="2" charset="0"/>
              </a:defRPr>
            </a:lvl1pPr>
            <a:lvl2pPr>
              <a:defRPr sz="11213">
                <a:solidFill>
                  <a:schemeClr val="accent1"/>
                </a:solidFill>
                <a:latin typeface="Shelter Activist" pitchFamily="2" charset="0"/>
              </a:defRPr>
            </a:lvl2pPr>
            <a:lvl3pPr>
              <a:defRPr sz="11213">
                <a:solidFill>
                  <a:schemeClr val="accent1"/>
                </a:solidFill>
                <a:latin typeface="Shelter Activist" pitchFamily="2" charset="0"/>
              </a:defRPr>
            </a:lvl3pPr>
            <a:lvl4pPr>
              <a:defRPr sz="11213">
                <a:solidFill>
                  <a:schemeClr val="accent1"/>
                </a:solidFill>
                <a:latin typeface="Shelter Activist" pitchFamily="2" charset="0"/>
              </a:defRPr>
            </a:lvl4pPr>
            <a:lvl5pPr>
              <a:defRPr sz="11213">
                <a:solidFill>
                  <a:schemeClr val="accent1"/>
                </a:solidFill>
                <a:latin typeface="Shelter Activist" pitchFamily="2" charset="0"/>
              </a:defRPr>
            </a:lvl5pPr>
          </a:lstStyle>
          <a:p>
            <a:pPr lvl="0"/>
            <a:r>
              <a:rPr lang="en-GB"/>
              <a:t>0</a:t>
            </a:r>
            <a:endParaRPr lang="en-US"/>
          </a:p>
        </p:txBody>
      </p:sp>
      <p:sp>
        <p:nvSpPr>
          <p:cNvPr id="5" name="Text Placeholder 4">
            <a:extLst>
              <a:ext uri="{FF2B5EF4-FFF2-40B4-BE49-F238E27FC236}">
                <a16:creationId xmlns:a16="http://schemas.microsoft.com/office/drawing/2014/main" id="{D469C271-3882-1843-8975-2CA40144BF82}"/>
              </a:ext>
            </a:extLst>
          </p:cNvPr>
          <p:cNvSpPr>
            <a:spLocks noGrp="1"/>
          </p:cNvSpPr>
          <p:nvPr>
            <p:ph type="body" sz="quarter" idx="10" hasCustomPrompt="1"/>
          </p:nvPr>
        </p:nvSpPr>
        <p:spPr>
          <a:xfrm>
            <a:off x="1034391" y="4404763"/>
            <a:ext cx="10817861" cy="5497893"/>
          </a:xfrm>
        </p:spPr>
        <p:txBody>
          <a:bodyPr lIns="0" tIns="0" rIns="0" bIns="0">
            <a:noAutofit/>
          </a:bodyPr>
          <a:lstStyle>
            <a:lvl1pPr>
              <a:lnSpc>
                <a:spcPts val="9000"/>
              </a:lnSpc>
              <a:defRPr sz="11213" b="1" i="0">
                <a:solidFill>
                  <a:schemeClr val="tx1"/>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SECTION HEADLINE</a:t>
            </a:r>
            <a:endParaRPr lang="en-US"/>
          </a:p>
        </p:txBody>
      </p:sp>
    </p:spTree>
    <p:extLst>
      <p:ext uri="{BB962C8B-B14F-4D97-AF65-F5344CB8AC3E}">
        <p14:creationId xmlns:p14="http://schemas.microsoft.com/office/powerpoint/2010/main" val="223331871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STATEMENT &amp; UP ARROW">
    <p:bg>
      <p:bgPr>
        <a:solidFill>
          <a:schemeClr val="bg1"/>
        </a:solidFill>
        <a:effectLst/>
      </p:bgPr>
    </p:bg>
    <p:spTree>
      <p:nvGrpSpPr>
        <p:cNvPr id="1" name=""/>
        <p:cNvGrpSpPr/>
        <p:nvPr/>
      </p:nvGrpSpPr>
      <p:grpSpPr>
        <a:xfrm>
          <a:off x="0" y="0"/>
          <a:ext cx="0" cy="0"/>
          <a:chOff x="0" y="0"/>
          <a:chExt cx="0" cy="0"/>
        </a:xfrm>
      </p:grpSpPr>
      <p:grpSp>
        <p:nvGrpSpPr>
          <p:cNvPr id="2" name="object 5">
            <a:extLst>
              <a:ext uri="{FF2B5EF4-FFF2-40B4-BE49-F238E27FC236}">
                <a16:creationId xmlns:a16="http://schemas.microsoft.com/office/drawing/2014/main" id="{91138FE8-4A52-4629-B0BF-F2630E4482FD}"/>
              </a:ext>
            </a:extLst>
          </p:cNvPr>
          <p:cNvGrpSpPr/>
          <p:nvPr userDrawn="1"/>
        </p:nvGrpSpPr>
        <p:grpSpPr>
          <a:xfrm>
            <a:off x="8838461" y="7765255"/>
            <a:ext cx="2432683" cy="3543300"/>
            <a:chOff x="8835831" y="7765256"/>
            <a:chExt cx="2432685" cy="3543300"/>
          </a:xfrm>
        </p:grpSpPr>
        <p:sp>
          <p:nvSpPr>
            <p:cNvPr id="3" name="object 6">
              <a:extLst>
                <a:ext uri="{FF2B5EF4-FFF2-40B4-BE49-F238E27FC236}">
                  <a16:creationId xmlns:a16="http://schemas.microsoft.com/office/drawing/2014/main" id="{8D30BFCA-F2FD-4F7E-88AC-912817CC15B6}"/>
                </a:ext>
              </a:extLst>
            </p:cNvPr>
            <p:cNvSpPr/>
            <p:nvPr/>
          </p:nvSpPr>
          <p:spPr>
            <a:xfrm>
              <a:off x="8835821" y="7765268"/>
              <a:ext cx="2432685" cy="3543300"/>
            </a:xfrm>
            <a:custGeom>
              <a:avLst/>
              <a:gdLst/>
              <a:ahLst/>
              <a:cxnLst/>
              <a:rect l="l" t="t" r="r" b="b"/>
              <a:pathLst>
                <a:path w="2432684" h="3543300">
                  <a:moveTo>
                    <a:pt x="230949" y="949121"/>
                  </a:moveTo>
                  <a:lnTo>
                    <a:pt x="230543" y="947089"/>
                  </a:lnTo>
                  <a:lnTo>
                    <a:pt x="229120" y="945756"/>
                  </a:lnTo>
                  <a:lnTo>
                    <a:pt x="226999" y="945489"/>
                  </a:lnTo>
                  <a:lnTo>
                    <a:pt x="222415" y="949566"/>
                  </a:lnTo>
                  <a:lnTo>
                    <a:pt x="213626" y="958380"/>
                  </a:lnTo>
                  <a:lnTo>
                    <a:pt x="213550" y="961567"/>
                  </a:lnTo>
                  <a:lnTo>
                    <a:pt x="215950" y="965200"/>
                  </a:lnTo>
                  <a:lnTo>
                    <a:pt x="217906" y="964222"/>
                  </a:lnTo>
                  <a:lnTo>
                    <a:pt x="219583" y="964260"/>
                  </a:lnTo>
                  <a:lnTo>
                    <a:pt x="222034" y="961783"/>
                  </a:lnTo>
                  <a:lnTo>
                    <a:pt x="222338" y="961478"/>
                  </a:lnTo>
                  <a:lnTo>
                    <a:pt x="221932" y="961783"/>
                  </a:lnTo>
                  <a:lnTo>
                    <a:pt x="224802" y="957834"/>
                  </a:lnTo>
                  <a:lnTo>
                    <a:pt x="227799" y="953960"/>
                  </a:lnTo>
                  <a:lnTo>
                    <a:pt x="230949" y="949121"/>
                  </a:lnTo>
                  <a:close/>
                </a:path>
                <a:path w="2432684" h="3543300">
                  <a:moveTo>
                    <a:pt x="260578" y="920419"/>
                  </a:moveTo>
                  <a:lnTo>
                    <a:pt x="260337" y="920610"/>
                  </a:lnTo>
                  <a:lnTo>
                    <a:pt x="260273" y="920813"/>
                  </a:lnTo>
                  <a:lnTo>
                    <a:pt x="260578" y="920419"/>
                  </a:lnTo>
                  <a:close/>
                </a:path>
                <a:path w="2432684" h="3543300">
                  <a:moveTo>
                    <a:pt x="263372" y="917702"/>
                  </a:moveTo>
                  <a:lnTo>
                    <a:pt x="263093" y="917778"/>
                  </a:lnTo>
                  <a:lnTo>
                    <a:pt x="263017" y="918070"/>
                  </a:lnTo>
                  <a:lnTo>
                    <a:pt x="263372" y="917702"/>
                  </a:lnTo>
                  <a:close/>
                </a:path>
                <a:path w="2432684" h="3543300">
                  <a:moveTo>
                    <a:pt x="265125" y="909561"/>
                  </a:moveTo>
                  <a:lnTo>
                    <a:pt x="264718" y="908710"/>
                  </a:lnTo>
                  <a:lnTo>
                    <a:pt x="264553" y="907923"/>
                  </a:lnTo>
                  <a:lnTo>
                    <a:pt x="264210" y="907986"/>
                  </a:lnTo>
                  <a:lnTo>
                    <a:pt x="251637" y="917778"/>
                  </a:lnTo>
                  <a:lnTo>
                    <a:pt x="249796" y="920610"/>
                  </a:lnTo>
                  <a:lnTo>
                    <a:pt x="248462" y="922578"/>
                  </a:lnTo>
                  <a:lnTo>
                    <a:pt x="246037" y="926363"/>
                  </a:lnTo>
                  <a:lnTo>
                    <a:pt x="246176" y="928255"/>
                  </a:lnTo>
                  <a:lnTo>
                    <a:pt x="248539" y="928268"/>
                  </a:lnTo>
                  <a:lnTo>
                    <a:pt x="250101" y="928408"/>
                  </a:lnTo>
                  <a:lnTo>
                    <a:pt x="254342" y="925474"/>
                  </a:lnTo>
                  <a:lnTo>
                    <a:pt x="257416" y="922896"/>
                  </a:lnTo>
                  <a:lnTo>
                    <a:pt x="260337" y="920610"/>
                  </a:lnTo>
                  <a:lnTo>
                    <a:pt x="260769" y="919238"/>
                  </a:lnTo>
                  <a:lnTo>
                    <a:pt x="261708" y="918121"/>
                  </a:lnTo>
                  <a:lnTo>
                    <a:pt x="263093" y="917778"/>
                  </a:lnTo>
                  <a:lnTo>
                    <a:pt x="263677" y="915492"/>
                  </a:lnTo>
                  <a:lnTo>
                    <a:pt x="264414" y="912914"/>
                  </a:lnTo>
                  <a:lnTo>
                    <a:pt x="265125" y="909561"/>
                  </a:lnTo>
                  <a:close/>
                </a:path>
                <a:path w="2432684" h="3543300">
                  <a:moveTo>
                    <a:pt x="291414" y="883907"/>
                  </a:moveTo>
                  <a:lnTo>
                    <a:pt x="290626" y="882853"/>
                  </a:lnTo>
                  <a:lnTo>
                    <a:pt x="289941" y="881875"/>
                  </a:lnTo>
                  <a:lnTo>
                    <a:pt x="289331" y="881697"/>
                  </a:lnTo>
                  <a:lnTo>
                    <a:pt x="288074" y="881875"/>
                  </a:lnTo>
                  <a:lnTo>
                    <a:pt x="286994" y="881888"/>
                  </a:lnTo>
                  <a:lnTo>
                    <a:pt x="281635" y="886536"/>
                  </a:lnTo>
                  <a:lnTo>
                    <a:pt x="276936" y="890739"/>
                  </a:lnTo>
                  <a:lnTo>
                    <a:pt x="271805" y="895515"/>
                  </a:lnTo>
                  <a:lnTo>
                    <a:pt x="271932" y="896708"/>
                  </a:lnTo>
                  <a:lnTo>
                    <a:pt x="271754" y="897572"/>
                  </a:lnTo>
                  <a:lnTo>
                    <a:pt x="272148" y="898347"/>
                  </a:lnTo>
                  <a:lnTo>
                    <a:pt x="272351" y="899363"/>
                  </a:lnTo>
                  <a:lnTo>
                    <a:pt x="273558" y="900315"/>
                  </a:lnTo>
                  <a:lnTo>
                    <a:pt x="274904" y="900709"/>
                  </a:lnTo>
                  <a:lnTo>
                    <a:pt x="283895" y="893813"/>
                  </a:lnTo>
                  <a:lnTo>
                    <a:pt x="289420" y="888733"/>
                  </a:lnTo>
                  <a:lnTo>
                    <a:pt x="290283" y="886434"/>
                  </a:lnTo>
                  <a:lnTo>
                    <a:pt x="291414" y="883907"/>
                  </a:lnTo>
                  <a:close/>
                </a:path>
                <a:path w="2432684" h="3543300">
                  <a:moveTo>
                    <a:pt x="312547" y="863841"/>
                  </a:moveTo>
                  <a:lnTo>
                    <a:pt x="312280" y="860894"/>
                  </a:lnTo>
                  <a:lnTo>
                    <a:pt x="311492" y="859663"/>
                  </a:lnTo>
                  <a:lnTo>
                    <a:pt x="310451" y="858443"/>
                  </a:lnTo>
                  <a:lnTo>
                    <a:pt x="308838" y="858812"/>
                  </a:lnTo>
                  <a:lnTo>
                    <a:pt x="307594" y="860285"/>
                  </a:lnTo>
                  <a:lnTo>
                    <a:pt x="307200" y="861555"/>
                  </a:lnTo>
                  <a:lnTo>
                    <a:pt x="306489" y="863041"/>
                  </a:lnTo>
                  <a:lnTo>
                    <a:pt x="307428" y="863942"/>
                  </a:lnTo>
                  <a:lnTo>
                    <a:pt x="308127" y="865187"/>
                  </a:lnTo>
                  <a:lnTo>
                    <a:pt x="309105" y="865428"/>
                  </a:lnTo>
                  <a:lnTo>
                    <a:pt x="310553" y="865835"/>
                  </a:lnTo>
                  <a:lnTo>
                    <a:pt x="312547" y="863841"/>
                  </a:lnTo>
                  <a:close/>
                </a:path>
                <a:path w="2432684" h="3543300">
                  <a:moveTo>
                    <a:pt x="344716" y="834478"/>
                  </a:moveTo>
                  <a:lnTo>
                    <a:pt x="344335" y="832104"/>
                  </a:lnTo>
                  <a:lnTo>
                    <a:pt x="343687" y="831659"/>
                  </a:lnTo>
                  <a:lnTo>
                    <a:pt x="343039" y="830808"/>
                  </a:lnTo>
                  <a:lnTo>
                    <a:pt x="340144" y="830834"/>
                  </a:lnTo>
                  <a:lnTo>
                    <a:pt x="338302" y="832751"/>
                  </a:lnTo>
                  <a:lnTo>
                    <a:pt x="338213" y="835240"/>
                  </a:lnTo>
                  <a:lnTo>
                    <a:pt x="338543" y="835761"/>
                  </a:lnTo>
                  <a:lnTo>
                    <a:pt x="341312" y="836841"/>
                  </a:lnTo>
                  <a:lnTo>
                    <a:pt x="344716" y="834478"/>
                  </a:lnTo>
                  <a:close/>
                </a:path>
                <a:path w="2432684" h="3543300">
                  <a:moveTo>
                    <a:pt x="452145" y="727646"/>
                  </a:moveTo>
                  <a:lnTo>
                    <a:pt x="449884" y="726795"/>
                  </a:lnTo>
                  <a:lnTo>
                    <a:pt x="448144" y="726681"/>
                  </a:lnTo>
                  <a:lnTo>
                    <a:pt x="443839" y="730021"/>
                  </a:lnTo>
                  <a:lnTo>
                    <a:pt x="440537" y="732955"/>
                  </a:lnTo>
                  <a:lnTo>
                    <a:pt x="434822" y="736193"/>
                  </a:lnTo>
                  <a:lnTo>
                    <a:pt x="433717" y="738517"/>
                  </a:lnTo>
                  <a:lnTo>
                    <a:pt x="432168" y="741006"/>
                  </a:lnTo>
                  <a:lnTo>
                    <a:pt x="432485" y="742099"/>
                  </a:lnTo>
                  <a:lnTo>
                    <a:pt x="432485" y="743318"/>
                  </a:lnTo>
                  <a:lnTo>
                    <a:pt x="432600" y="744131"/>
                  </a:lnTo>
                  <a:lnTo>
                    <a:pt x="434378" y="745451"/>
                  </a:lnTo>
                  <a:lnTo>
                    <a:pt x="435749" y="745007"/>
                  </a:lnTo>
                  <a:lnTo>
                    <a:pt x="436219" y="745058"/>
                  </a:lnTo>
                  <a:lnTo>
                    <a:pt x="439597" y="743496"/>
                  </a:lnTo>
                  <a:lnTo>
                    <a:pt x="442201" y="741286"/>
                  </a:lnTo>
                  <a:lnTo>
                    <a:pt x="444538" y="734021"/>
                  </a:lnTo>
                  <a:lnTo>
                    <a:pt x="449643" y="735482"/>
                  </a:lnTo>
                  <a:lnTo>
                    <a:pt x="452056" y="730897"/>
                  </a:lnTo>
                  <a:lnTo>
                    <a:pt x="452145" y="727646"/>
                  </a:lnTo>
                  <a:close/>
                </a:path>
                <a:path w="2432684" h="3543300">
                  <a:moveTo>
                    <a:pt x="523608" y="665835"/>
                  </a:moveTo>
                  <a:lnTo>
                    <a:pt x="523379" y="664794"/>
                  </a:lnTo>
                  <a:lnTo>
                    <a:pt x="523455" y="663917"/>
                  </a:lnTo>
                  <a:lnTo>
                    <a:pt x="523265" y="662165"/>
                  </a:lnTo>
                  <a:lnTo>
                    <a:pt x="520928" y="660628"/>
                  </a:lnTo>
                  <a:lnTo>
                    <a:pt x="515200" y="663752"/>
                  </a:lnTo>
                  <a:lnTo>
                    <a:pt x="511581" y="667029"/>
                  </a:lnTo>
                  <a:lnTo>
                    <a:pt x="508241" y="671398"/>
                  </a:lnTo>
                  <a:lnTo>
                    <a:pt x="508647" y="672757"/>
                  </a:lnTo>
                  <a:lnTo>
                    <a:pt x="509612" y="673963"/>
                  </a:lnTo>
                  <a:lnTo>
                    <a:pt x="510730" y="674636"/>
                  </a:lnTo>
                  <a:lnTo>
                    <a:pt x="516178" y="673163"/>
                  </a:lnTo>
                  <a:lnTo>
                    <a:pt x="520395" y="670788"/>
                  </a:lnTo>
                  <a:lnTo>
                    <a:pt x="523608" y="665835"/>
                  </a:lnTo>
                  <a:close/>
                </a:path>
                <a:path w="2432684" h="3543300">
                  <a:moveTo>
                    <a:pt x="536702" y="654304"/>
                  </a:moveTo>
                  <a:lnTo>
                    <a:pt x="535584" y="651281"/>
                  </a:lnTo>
                  <a:lnTo>
                    <a:pt x="533260" y="649439"/>
                  </a:lnTo>
                  <a:lnTo>
                    <a:pt x="531507" y="649554"/>
                  </a:lnTo>
                  <a:lnTo>
                    <a:pt x="528066" y="651802"/>
                  </a:lnTo>
                  <a:lnTo>
                    <a:pt x="527329" y="654735"/>
                  </a:lnTo>
                  <a:lnTo>
                    <a:pt x="528802" y="657098"/>
                  </a:lnTo>
                  <a:lnTo>
                    <a:pt x="529780" y="657364"/>
                  </a:lnTo>
                  <a:lnTo>
                    <a:pt x="530491" y="657809"/>
                  </a:lnTo>
                  <a:lnTo>
                    <a:pt x="533654" y="657847"/>
                  </a:lnTo>
                  <a:lnTo>
                    <a:pt x="536702" y="654304"/>
                  </a:lnTo>
                  <a:close/>
                </a:path>
                <a:path w="2432684" h="3543300">
                  <a:moveTo>
                    <a:pt x="564400" y="624116"/>
                  </a:moveTo>
                  <a:lnTo>
                    <a:pt x="563575" y="623493"/>
                  </a:lnTo>
                  <a:lnTo>
                    <a:pt x="562864" y="622503"/>
                  </a:lnTo>
                  <a:lnTo>
                    <a:pt x="561022" y="622757"/>
                  </a:lnTo>
                  <a:lnTo>
                    <a:pt x="559714" y="623277"/>
                  </a:lnTo>
                  <a:lnTo>
                    <a:pt x="554215" y="626757"/>
                  </a:lnTo>
                  <a:lnTo>
                    <a:pt x="552945" y="631901"/>
                  </a:lnTo>
                  <a:lnTo>
                    <a:pt x="549757" y="636092"/>
                  </a:lnTo>
                  <a:lnTo>
                    <a:pt x="550443" y="637209"/>
                  </a:lnTo>
                  <a:lnTo>
                    <a:pt x="550989" y="638009"/>
                  </a:lnTo>
                  <a:lnTo>
                    <a:pt x="551865" y="637946"/>
                  </a:lnTo>
                  <a:lnTo>
                    <a:pt x="555866" y="634441"/>
                  </a:lnTo>
                  <a:lnTo>
                    <a:pt x="559625" y="631215"/>
                  </a:lnTo>
                  <a:lnTo>
                    <a:pt x="563994" y="626960"/>
                  </a:lnTo>
                  <a:lnTo>
                    <a:pt x="564019" y="625309"/>
                  </a:lnTo>
                  <a:lnTo>
                    <a:pt x="564400" y="624116"/>
                  </a:lnTo>
                  <a:close/>
                </a:path>
                <a:path w="2432684" h="3543300">
                  <a:moveTo>
                    <a:pt x="575081" y="619455"/>
                  </a:moveTo>
                  <a:lnTo>
                    <a:pt x="574763" y="619772"/>
                  </a:lnTo>
                  <a:lnTo>
                    <a:pt x="575081" y="619455"/>
                  </a:lnTo>
                  <a:close/>
                </a:path>
                <a:path w="2432684" h="3543300">
                  <a:moveTo>
                    <a:pt x="583565" y="609676"/>
                  </a:moveTo>
                  <a:lnTo>
                    <a:pt x="583488" y="607364"/>
                  </a:lnTo>
                  <a:lnTo>
                    <a:pt x="581367" y="606844"/>
                  </a:lnTo>
                  <a:lnTo>
                    <a:pt x="579780" y="606729"/>
                  </a:lnTo>
                  <a:lnTo>
                    <a:pt x="574484" y="610412"/>
                  </a:lnTo>
                  <a:lnTo>
                    <a:pt x="570433" y="613981"/>
                  </a:lnTo>
                  <a:lnTo>
                    <a:pt x="567474" y="619391"/>
                  </a:lnTo>
                  <a:lnTo>
                    <a:pt x="567778" y="620649"/>
                  </a:lnTo>
                  <a:lnTo>
                    <a:pt x="568731" y="621804"/>
                  </a:lnTo>
                  <a:lnTo>
                    <a:pt x="569950" y="622414"/>
                  </a:lnTo>
                  <a:lnTo>
                    <a:pt x="572122" y="621487"/>
                  </a:lnTo>
                  <a:lnTo>
                    <a:pt x="573557" y="620395"/>
                  </a:lnTo>
                  <a:lnTo>
                    <a:pt x="574992" y="619506"/>
                  </a:lnTo>
                  <a:lnTo>
                    <a:pt x="580085" y="613714"/>
                  </a:lnTo>
                  <a:lnTo>
                    <a:pt x="583565" y="609676"/>
                  </a:lnTo>
                  <a:close/>
                </a:path>
                <a:path w="2432684" h="3543300">
                  <a:moveTo>
                    <a:pt x="622693" y="572592"/>
                  </a:moveTo>
                  <a:lnTo>
                    <a:pt x="622325" y="570103"/>
                  </a:lnTo>
                  <a:lnTo>
                    <a:pt x="619925" y="567766"/>
                  </a:lnTo>
                  <a:lnTo>
                    <a:pt x="617118" y="567385"/>
                  </a:lnTo>
                  <a:lnTo>
                    <a:pt x="612965" y="572249"/>
                  </a:lnTo>
                  <a:lnTo>
                    <a:pt x="609854" y="576072"/>
                  </a:lnTo>
                  <a:lnTo>
                    <a:pt x="606552" y="580390"/>
                  </a:lnTo>
                  <a:lnTo>
                    <a:pt x="607034" y="581736"/>
                  </a:lnTo>
                  <a:lnTo>
                    <a:pt x="608012" y="583018"/>
                  </a:lnTo>
                  <a:lnTo>
                    <a:pt x="608952" y="583311"/>
                  </a:lnTo>
                  <a:lnTo>
                    <a:pt x="609688" y="583755"/>
                  </a:lnTo>
                  <a:lnTo>
                    <a:pt x="610146" y="583730"/>
                  </a:lnTo>
                  <a:lnTo>
                    <a:pt x="610616" y="583806"/>
                  </a:lnTo>
                  <a:lnTo>
                    <a:pt x="615835" y="581774"/>
                  </a:lnTo>
                  <a:lnTo>
                    <a:pt x="619290" y="578358"/>
                  </a:lnTo>
                  <a:lnTo>
                    <a:pt x="622693" y="572592"/>
                  </a:lnTo>
                  <a:close/>
                </a:path>
                <a:path w="2432684" h="3543300">
                  <a:moveTo>
                    <a:pt x="644321" y="552030"/>
                  </a:moveTo>
                  <a:lnTo>
                    <a:pt x="644245" y="551764"/>
                  </a:lnTo>
                  <a:lnTo>
                    <a:pt x="643991" y="551992"/>
                  </a:lnTo>
                  <a:lnTo>
                    <a:pt x="644321" y="552030"/>
                  </a:lnTo>
                  <a:close/>
                </a:path>
                <a:path w="2432684" h="3543300">
                  <a:moveTo>
                    <a:pt x="650963" y="544283"/>
                  </a:moveTo>
                  <a:lnTo>
                    <a:pt x="649008" y="542963"/>
                  </a:lnTo>
                  <a:lnTo>
                    <a:pt x="647280" y="542848"/>
                  </a:lnTo>
                  <a:lnTo>
                    <a:pt x="643064" y="544804"/>
                  </a:lnTo>
                  <a:lnTo>
                    <a:pt x="642708" y="546874"/>
                  </a:lnTo>
                  <a:lnTo>
                    <a:pt x="644245" y="551764"/>
                  </a:lnTo>
                  <a:lnTo>
                    <a:pt x="645934" y="550291"/>
                  </a:lnTo>
                  <a:lnTo>
                    <a:pt x="647941" y="548640"/>
                  </a:lnTo>
                  <a:lnTo>
                    <a:pt x="650811" y="545871"/>
                  </a:lnTo>
                  <a:lnTo>
                    <a:pt x="650963" y="544283"/>
                  </a:lnTo>
                  <a:close/>
                </a:path>
                <a:path w="2432684" h="3543300">
                  <a:moveTo>
                    <a:pt x="701535" y="499681"/>
                  </a:moveTo>
                  <a:lnTo>
                    <a:pt x="701230" y="499681"/>
                  </a:lnTo>
                  <a:lnTo>
                    <a:pt x="701535" y="499681"/>
                  </a:lnTo>
                  <a:close/>
                </a:path>
                <a:path w="2432684" h="3543300">
                  <a:moveTo>
                    <a:pt x="708444" y="492988"/>
                  </a:moveTo>
                  <a:lnTo>
                    <a:pt x="708367" y="491744"/>
                  </a:lnTo>
                  <a:lnTo>
                    <a:pt x="707478" y="490651"/>
                  </a:lnTo>
                  <a:lnTo>
                    <a:pt x="706374" y="490359"/>
                  </a:lnTo>
                  <a:lnTo>
                    <a:pt x="703656" y="490474"/>
                  </a:lnTo>
                  <a:lnTo>
                    <a:pt x="702233" y="491591"/>
                  </a:lnTo>
                  <a:lnTo>
                    <a:pt x="700430" y="495401"/>
                  </a:lnTo>
                  <a:lnTo>
                    <a:pt x="700290" y="497573"/>
                  </a:lnTo>
                  <a:lnTo>
                    <a:pt x="701471" y="499579"/>
                  </a:lnTo>
                  <a:lnTo>
                    <a:pt x="704215" y="498436"/>
                  </a:lnTo>
                  <a:lnTo>
                    <a:pt x="706666" y="496531"/>
                  </a:lnTo>
                  <a:lnTo>
                    <a:pt x="708444" y="492988"/>
                  </a:lnTo>
                  <a:close/>
                </a:path>
                <a:path w="2432684" h="3543300">
                  <a:moveTo>
                    <a:pt x="733132" y="470001"/>
                  </a:moveTo>
                  <a:lnTo>
                    <a:pt x="732840" y="469430"/>
                  </a:lnTo>
                  <a:lnTo>
                    <a:pt x="732751" y="468998"/>
                  </a:lnTo>
                  <a:lnTo>
                    <a:pt x="732116" y="468426"/>
                  </a:lnTo>
                  <a:lnTo>
                    <a:pt x="731570" y="467588"/>
                  </a:lnTo>
                  <a:lnTo>
                    <a:pt x="730097" y="467144"/>
                  </a:lnTo>
                  <a:lnTo>
                    <a:pt x="728865" y="467220"/>
                  </a:lnTo>
                  <a:lnTo>
                    <a:pt x="725004" y="471246"/>
                  </a:lnTo>
                  <a:lnTo>
                    <a:pt x="721258" y="474306"/>
                  </a:lnTo>
                  <a:lnTo>
                    <a:pt x="715213" y="478015"/>
                  </a:lnTo>
                  <a:lnTo>
                    <a:pt x="713867" y="479983"/>
                  </a:lnTo>
                  <a:lnTo>
                    <a:pt x="711847" y="482320"/>
                  </a:lnTo>
                  <a:lnTo>
                    <a:pt x="711441" y="483247"/>
                  </a:lnTo>
                  <a:lnTo>
                    <a:pt x="711238" y="484898"/>
                  </a:lnTo>
                  <a:lnTo>
                    <a:pt x="711352" y="486143"/>
                  </a:lnTo>
                  <a:lnTo>
                    <a:pt x="712812" y="487260"/>
                  </a:lnTo>
                  <a:lnTo>
                    <a:pt x="714502" y="488226"/>
                  </a:lnTo>
                  <a:lnTo>
                    <a:pt x="722896" y="483819"/>
                  </a:lnTo>
                  <a:lnTo>
                    <a:pt x="728789" y="477888"/>
                  </a:lnTo>
                  <a:lnTo>
                    <a:pt x="733132" y="470001"/>
                  </a:lnTo>
                  <a:close/>
                </a:path>
                <a:path w="2432684" h="3543300">
                  <a:moveTo>
                    <a:pt x="767816" y="436727"/>
                  </a:moveTo>
                  <a:lnTo>
                    <a:pt x="765289" y="434378"/>
                  </a:lnTo>
                  <a:lnTo>
                    <a:pt x="762787" y="435470"/>
                  </a:lnTo>
                  <a:lnTo>
                    <a:pt x="761263" y="435838"/>
                  </a:lnTo>
                  <a:lnTo>
                    <a:pt x="757034" y="440855"/>
                  </a:lnTo>
                  <a:lnTo>
                    <a:pt x="753770" y="445071"/>
                  </a:lnTo>
                  <a:lnTo>
                    <a:pt x="750316" y="449694"/>
                  </a:lnTo>
                  <a:lnTo>
                    <a:pt x="751078" y="450913"/>
                  </a:lnTo>
                  <a:lnTo>
                    <a:pt x="751662" y="451967"/>
                  </a:lnTo>
                  <a:lnTo>
                    <a:pt x="752195" y="452081"/>
                  </a:lnTo>
                  <a:lnTo>
                    <a:pt x="752563" y="452297"/>
                  </a:lnTo>
                  <a:lnTo>
                    <a:pt x="753008" y="452323"/>
                  </a:lnTo>
                  <a:lnTo>
                    <a:pt x="753757" y="452539"/>
                  </a:lnTo>
                  <a:lnTo>
                    <a:pt x="756920" y="447700"/>
                  </a:lnTo>
                  <a:lnTo>
                    <a:pt x="762063" y="445477"/>
                  </a:lnTo>
                  <a:lnTo>
                    <a:pt x="766876" y="441083"/>
                  </a:lnTo>
                  <a:lnTo>
                    <a:pt x="767156" y="439496"/>
                  </a:lnTo>
                  <a:lnTo>
                    <a:pt x="767816" y="436727"/>
                  </a:lnTo>
                  <a:close/>
                </a:path>
                <a:path w="2432684" h="3543300">
                  <a:moveTo>
                    <a:pt x="808939" y="401066"/>
                  </a:moveTo>
                  <a:lnTo>
                    <a:pt x="807935" y="400418"/>
                  </a:lnTo>
                  <a:lnTo>
                    <a:pt x="807161" y="399529"/>
                  </a:lnTo>
                  <a:lnTo>
                    <a:pt x="804443" y="400151"/>
                  </a:lnTo>
                  <a:lnTo>
                    <a:pt x="801852" y="400405"/>
                  </a:lnTo>
                  <a:lnTo>
                    <a:pt x="800290" y="401764"/>
                  </a:lnTo>
                  <a:lnTo>
                    <a:pt x="789254" y="410743"/>
                  </a:lnTo>
                  <a:lnTo>
                    <a:pt x="784059" y="415582"/>
                  </a:lnTo>
                  <a:lnTo>
                    <a:pt x="779602" y="421182"/>
                  </a:lnTo>
                  <a:lnTo>
                    <a:pt x="777405" y="424599"/>
                  </a:lnTo>
                  <a:lnTo>
                    <a:pt x="775169" y="427913"/>
                  </a:lnTo>
                  <a:lnTo>
                    <a:pt x="771283" y="430593"/>
                  </a:lnTo>
                  <a:lnTo>
                    <a:pt x="771105" y="432054"/>
                  </a:lnTo>
                  <a:lnTo>
                    <a:pt x="771817" y="433146"/>
                  </a:lnTo>
                  <a:lnTo>
                    <a:pt x="773239" y="433781"/>
                  </a:lnTo>
                  <a:lnTo>
                    <a:pt x="778192" y="430631"/>
                  </a:lnTo>
                  <a:lnTo>
                    <a:pt x="783056" y="428282"/>
                  </a:lnTo>
                  <a:lnTo>
                    <a:pt x="787006" y="424383"/>
                  </a:lnTo>
                  <a:lnTo>
                    <a:pt x="791883" y="419671"/>
                  </a:lnTo>
                  <a:lnTo>
                    <a:pt x="801852" y="410464"/>
                  </a:lnTo>
                  <a:lnTo>
                    <a:pt x="807948" y="404660"/>
                  </a:lnTo>
                  <a:lnTo>
                    <a:pt x="808266" y="402628"/>
                  </a:lnTo>
                  <a:lnTo>
                    <a:pt x="808939" y="401066"/>
                  </a:lnTo>
                  <a:close/>
                </a:path>
                <a:path w="2432684" h="3543300">
                  <a:moveTo>
                    <a:pt x="825411" y="387299"/>
                  </a:moveTo>
                  <a:lnTo>
                    <a:pt x="823087" y="385318"/>
                  </a:lnTo>
                  <a:lnTo>
                    <a:pt x="818896" y="385203"/>
                  </a:lnTo>
                  <a:lnTo>
                    <a:pt x="816343" y="387743"/>
                  </a:lnTo>
                  <a:lnTo>
                    <a:pt x="816356" y="390359"/>
                  </a:lnTo>
                  <a:lnTo>
                    <a:pt x="816838" y="391033"/>
                  </a:lnTo>
                  <a:lnTo>
                    <a:pt x="817295" y="392252"/>
                  </a:lnTo>
                  <a:lnTo>
                    <a:pt x="819569" y="392404"/>
                  </a:lnTo>
                  <a:lnTo>
                    <a:pt x="821474" y="392455"/>
                  </a:lnTo>
                  <a:lnTo>
                    <a:pt x="824001" y="391426"/>
                  </a:lnTo>
                  <a:lnTo>
                    <a:pt x="824763" y="389826"/>
                  </a:lnTo>
                  <a:lnTo>
                    <a:pt x="825411" y="387299"/>
                  </a:lnTo>
                  <a:close/>
                </a:path>
                <a:path w="2432684" h="3543300">
                  <a:moveTo>
                    <a:pt x="895451" y="323469"/>
                  </a:moveTo>
                  <a:lnTo>
                    <a:pt x="894765" y="320332"/>
                  </a:lnTo>
                  <a:lnTo>
                    <a:pt x="892187" y="319493"/>
                  </a:lnTo>
                  <a:lnTo>
                    <a:pt x="890397" y="319341"/>
                  </a:lnTo>
                  <a:lnTo>
                    <a:pt x="887222" y="321957"/>
                  </a:lnTo>
                  <a:lnTo>
                    <a:pt x="885494" y="324827"/>
                  </a:lnTo>
                  <a:lnTo>
                    <a:pt x="875969" y="331050"/>
                  </a:lnTo>
                  <a:lnTo>
                    <a:pt x="871893" y="338099"/>
                  </a:lnTo>
                  <a:lnTo>
                    <a:pt x="866597" y="344487"/>
                  </a:lnTo>
                  <a:lnTo>
                    <a:pt x="866762" y="344995"/>
                  </a:lnTo>
                  <a:lnTo>
                    <a:pt x="866762" y="345351"/>
                  </a:lnTo>
                  <a:lnTo>
                    <a:pt x="867130" y="345668"/>
                  </a:lnTo>
                  <a:lnTo>
                    <a:pt x="867422" y="346075"/>
                  </a:lnTo>
                  <a:lnTo>
                    <a:pt x="868210" y="346367"/>
                  </a:lnTo>
                  <a:lnTo>
                    <a:pt x="868832" y="346443"/>
                  </a:lnTo>
                  <a:lnTo>
                    <a:pt x="873861" y="342900"/>
                  </a:lnTo>
                  <a:lnTo>
                    <a:pt x="878789" y="339801"/>
                  </a:lnTo>
                  <a:lnTo>
                    <a:pt x="887247" y="332613"/>
                  </a:lnTo>
                  <a:lnTo>
                    <a:pt x="890752" y="328485"/>
                  </a:lnTo>
                  <a:lnTo>
                    <a:pt x="895451" y="323469"/>
                  </a:lnTo>
                  <a:close/>
                </a:path>
                <a:path w="2432684" h="3543300">
                  <a:moveTo>
                    <a:pt x="908862" y="307835"/>
                  </a:moveTo>
                  <a:lnTo>
                    <a:pt x="908634" y="307835"/>
                  </a:lnTo>
                  <a:lnTo>
                    <a:pt x="908862" y="308051"/>
                  </a:lnTo>
                  <a:lnTo>
                    <a:pt x="908862" y="307835"/>
                  </a:lnTo>
                  <a:close/>
                </a:path>
                <a:path w="2432684" h="3543300">
                  <a:moveTo>
                    <a:pt x="917143" y="299694"/>
                  </a:moveTo>
                  <a:lnTo>
                    <a:pt x="916025" y="298246"/>
                  </a:lnTo>
                  <a:lnTo>
                    <a:pt x="914717" y="296951"/>
                  </a:lnTo>
                  <a:lnTo>
                    <a:pt x="913180" y="297014"/>
                  </a:lnTo>
                  <a:lnTo>
                    <a:pt x="911275" y="298564"/>
                  </a:lnTo>
                  <a:lnTo>
                    <a:pt x="909650" y="299834"/>
                  </a:lnTo>
                  <a:lnTo>
                    <a:pt x="908558" y="303441"/>
                  </a:lnTo>
                  <a:lnTo>
                    <a:pt x="908824" y="305193"/>
                  </a:lnTo>
                  <a:lnTo>
                    <a:pt x="908862" y="307835"/>
                  </a:lnTo>
                  <a:lnTo>
                    <a:pt x="913549" y="307936"/>
                  </a:lnTo>
                  <a:lnTo>
                    <a:pt x="916165" y="305193"/>
                  </a:lnTo>
                  <a:lnTo>
                    <a:pt x="917143" y="299694"/>
                  </a:lnTo>
                  <a:close/>
                </a:path>
                <a:path w="2432684" h="3543300">
                  <a:moveTo>
                    <a:pt x="927849" y="3230727"/>
                  </a:moveTo>
                  <a:lnTo>
                    <a:pt x="927455" y="3229216"/>
                  </a:lnTo>
                  <a:lnTo>
                    <a:pt x="924636" y="3227946"/>
                  </a:lnTo>
                  <a:lnTo>
                    <a:pt x="923378" y="3228416"/>
                  </a:lnTo>
                  <a:lnTo>
                    <a:pt x="921766" y="3231477"/>
                  </a:lnTo>
                  <a:lnTo>
                    <a:pt x="922629" y="3233572"/>
                  </a:lnTo>
                  <a:lnTo>
                    <a:pt x="924902" y="3234283"/>
                  </a:lnTo>
                  <a:lnTo>
                    <a:pt x="925601" y="3233648"/>
                  </a:lnTo>
                  <a:lnTo>
                    <a:pt x="926833" y="3233001"/>
                  </a:lnTo>
                  <a:lnTo>
                    <a:pt x="927849" y="3230727"/>
                  </a:lnTo>
                  <a:close/>
                </a:path>
                <a:path w="2432684" h="3543300">
                  <a:moveTo>
                    <a:pt x="927912" y="3261893"/>
                  </a:moveTo>
                  <a:lnTo>
                    <a:pt x="927722" y="3261055"/>
                  </a:lnTo>
                  <a:lnTo>
                    <a:pt x="927582" y="3259658"/>
                  </a:lnTo>
                  <a:lnTo>
                    <a:pt x="926719" y="3257829"/>
                  </a:lnTo>
                  <a:lnTo>
                    <a:pt x="925703" y="3257258"/>
                  </a:lnTo>
                  <a:lnTo>
                    <a:pt x="923505" y="3256915"/>
                  </a:lnTo>
                  <a:lnTo>
                    <a:pt x="921575" y="3258883"/>
                  </a:lnTo>
                  <a:lnTo>
                    <a:pt x="921054" y="3262884"/>
                  </a:lnTo>
                  <a:lnTo>
                    <a:pt x="922604" y="3265474"/>
                  </a:lnTo>
                  <a:lnTo>
                    <a:pt x="926071" y="3266109"/>
                  </a:lnTo>
                  <a:lnTo>
                    <a:pt x="927849" y="3264293"/>
                  </a:lnTo>
                  <a:lnTo>
                    <a:pt x="927912" y="3261893"/>
                  </a:lnTo>
                  <a:close/>
                </a:path>
                <a:path w="2432684" h="3543300">
                  <a:moveTo>
                    <a:pt x="928420" y="3151606"/>
                  </a:moveTo>
                  <a:lnTo>
                    <a:pt x="928255" y="3148609"/>
                  </a:lnTo>
                  <a:lnTo>
                    <a:pt x="926528" y="3144710"/>
                  </a:lnTo>
                  <a:lnTo>
                    <a:pt x="924458" y="3144253"/>
                  </a:lnTo>
                  <a:lnTo>
                    <a:pt x="920648" y="3146920"/>
                  </a:lnTo>
                  <a:lnTo>
                    <a:pt x="919886" y="3149790"/>
                  </a:lnTo>
                  <a:lnTo>
                    <a:pt x="922083" y="3153968"/>
                  </a:lnTo>
                  <a:lnTo>
                    <a:pt x="922807" y="3155073"/>
                  </a:lnTo>
                  <a:lnTo>
                    <a:pt x="923213" y="3155721"/>
                  </a:lnTo>
                  <a:lnTo>
                    <a:pt x="925169" y="3155023"/>
                  </a:lnTo>
                  <a:lnTo>
                    <a:pt x="926325" y="3154984"/>
                  </a:lnTo>
                  <a:lnTo>
                    <a:pt x="928420" y="3151606"/>
                  </a:lnTo>
                  <a:close/>
                </a:path>
                <a:path w="2432684" h="3543300">
                  <a:moveTo>
                    <a:pt x="933513" y="292100"/>
                  </a:moveTo>
                  <a:lnTo>
                    <a:pt x="933145" y="292100"/>
                  </a:lnTo>
                  <a:lnTo>
                    <a:pt x="933424" y="292569"/>
                  </a:lnTo>
                  <a:lnTo>
                    <a:pt x="933513" y="292100"/>
                  </a:lnTo>
                  <a:close/>
                </a:path>
                <a:path w="2432684" h="3543300">
                  <a:moveTo>
                    <a:pt x="933513" y="291312"/>
                  </a:moveTo>
                  <a:lnTo>
                    <a:pt x="933259" y="291350"/>
                  </a:lnTo>
                  <a:lnTo>
                    <a:pt x="933145" y="291680"/>
                  </a:lnTo>
                  <a:lnTo>
                    <a:pt x="933513" y="291312"/>
                  </a:lnTo>
                  <a:close/>
                </a:path>
                <a:path w="2432684" h="3543300">
                  <a:moveTo>
                    <a:pt x="933627" y="2846679"/>
                  </a:moveTo>
                  <a:lnTo>
                    <a:pt x="933488" y="2843746"/>
                  </a:lnTo>
                  <a:lnTo>
                    <a:pt x="933526" y="2841028"/>
                  </a:lnTo>
                  <a:lnTo>
                    <a:pt x="932942" y="2837180"/>
                  </a:lnTo>
                  <a:lnTo>
                    <a:pt x="932002" y="2835999"/>
                  </a:lnTo>
                  <a:lnTo>
                    <a:pt x="930681" y="2834424"/>
                  </a:lnTo>
                  <a:lnTo>
                    <a:pt x="929652" y="2833890"/>
                  </a:lnTo>
                  <a:lnTo>
                    <a:pt x="928230" y="2834132"/>
                  </a:lnTo>
                  <a:lnTo>
                    <a:pt x="927557" y="2834970"/>
                  </a:lnTo>
                  <a:lnTo>
                    <a:pt x="926604" y="2835859"/>
                  </a:lnTo>
                  <a:lnTo>
                    <a:pt x="926299" y="2836278"/>
                  </a:lnTo>
                  <a:lnTo>
                    <a:pt x="925055" y="2841561"/>
                  </a:lnTo>
                  <a:lnTo>
                    <a:pt x="925042" y="2846463"/>
                  </a:lnTo>
                  <a:lnTo>
                    <a:pt x="926312" y="2852166"/>
                  </a:lnTo>
                  <a:lnTo>
                    <a:pt x="926820" y="2853029"/>
                  </a:lnTo>
                  <a:lnTo>
                    <a:pt x="928319" y="2854617"/>
                  </a:lnTo>
                  <a:lnTo>
                    <a:pt x="929424" y="2855569"/>
                  </a:lnTo>
                  <a:lnTo>
                    <a:pt x="931646" y="2854312"/>
                  </a:lnTo>
                  <a:lnTo>
                    <a:pt x="932738" y="2853766"/>
                  </a:lnTo>
                  <a:lnTo>
                    <a:pt x="933335" y="2850921"/>
                  </a:lnTo>
                  <a:lnTo>
                    <a:pt x="933424" y="2848673"/>
                  </a:lnTo>
                  <a:lnTo>
                    <a:pt x="933627" y="2846679"/>
                  </a:lnTo>
                  <a:close/>
                </a:path>
                <a:path w="2432684" h="3543300">
                  <a:moveTo>
                    <a:pt x="933704" y="3172866"/>
                  </a:moveTo>
                  <a:lnTo>
                    <a:pt x="932307" y="3169970"/>
                  </a:lnTo>
                  <a:lnTo>
                    <a:pt x="929335" y="3169234"/>
                  </a:lnTo>
                  <a:lnTo>
                    <a:pt x="927684" y="3168967"/>
                  </a:lnTo>
                  <a:lnTo>
                    <a:pt x="924026" y="3168472"/>
                  </a:lnTo>
                  <a:lnTo>
                    <a:pt x="922629" y="3169805"/>
                  </a:lnTo>
                  <a:lnTo>
                    <a:pt x="921346" y="3178975"/>
                  </a:lnTo>
                  <a:lnTo>
                    <a:pt x="922286" y="3184969"/>
                  </a:lnTo>
                  <a:lnTo>
                    <a:pt x="919924" y="3191421"/>
                  </a:lnTo>
                  <a:lnTo>
                    <a:pt x="920292" y="3192424"/>
                  </a:lnTo>
                  <a:lnTo>
                    <a:pt x="920483" y="3194862"/>
                  </a:lnTo>
                  <a:lnTo>
                    <a:pt x="922451" y="3196831"/>
                  </a:lnTo>
                  <a:lnTo>
                    <a:pt x="925550" y="3197110"/>
                  </a:lnTo>
                  <a:lnTo>
                    <a:pt x="927519" y="3195409"/>
                  </a:lnTo>
                  <a:lnTo>
                    <a:pt x="927811" y="3190532"/>
                  </a:lnTo>
                  <a:lnTo>
                    <a:pt x="928255" y="3187331"/>
                  </a:lnTo>
                  <a:lnTo>
                    <a:pt x="927684" y="3179826"/>
                  </a:lnTo>
                  <a:lnTo>
                    <a:pt x="931837" y="3178175"/>
                  </a:lnTo>
                  <a:lnTo>
                    <a:pt x="933704" y="3172866"/>
                  </a:lnTo>
                  <a:close/>
                </a:path>
                <a:path w="2432684" h="3543300">
                  <a:moveTo>
                    <a:pt x="933894" y="3123806"/>
                  </a:moveTo>
                  <a:lnTo>
                    <a:pt x="933767" y="3121482"/>
                  </a:lnTo>
                  <a:lnTo>
                    <a:pt x="932472" y="3118713"/>
                  </a:lnTo>
                  <a:lnTo>
                    <a:pt x="930427" y="3117926"/>
                  </a:lnTo>
                  <a:lnTo>
                    <a:pt x="928090" y="3119031"/>
                  </a:lnTo>
                  <a:lnTo>
                    <a:pt x="927265" y="3120733"/>
                  </a:lnTo>
                  <a:lnTo>
                    <a:pt x="927671" y="3124504"/>
                  </a:lnTo>
                  <a:lnTo>
                    <a:pt x="928306" y="3126054"/>
                  </a:lnTo>
                  <a:lnTo>
                    <a:pt x="930338" y="3126613"/>
                  </a:lnTo>
                  <a:lnTo>
                    <a:pt x="931037" y="3126333"/>
                  </a:lnTo>
                  <a:lnTo>
                    <a:pt x="932078" y="3126282"/>
                  </a:lnTo>
                  <a:lnTo>
                    <a:pt x="933894" y="3123806"/>
                  </a:lnTo>
                  <a:close/>
                </a:path>
                <a:path w="2432684" h="3543300">
                  <a:moveTo>
                    <a:pt x="935609" y="3001937"/>
                  </a:moveTo>
                  <a:lnTo>
                    <a:pt x="934491" y="2997987"/>
                  </a:lnTo>
                  <a:lnTo>
                    <a:pt x="932865" y="2997225"/>
                  </a:lnTo>
                  <a:lnTo>
                    <a:pt x="929284" y="2996806"/>
                  </a:lnTo>
                  <a:lnTo>
                    <a:pt x="927417" y="2998622"/>
                  </a:lnTo>
                  <a:lnTo>
                    <a:pt x="927506" y="3002000"/>
                  </a:lnTo>
                  <a:lnTo>
                    <a:pt x="929259" y="3003918"/>
                  </a:lnTo>
                  <a:lnTo>
                    <a:pt x="930808" y="3003969"/>
                  </a:lnTo>
                  <a:lnTo>
                    <a:pt x="933297" y="3004058"/>
                  </a:lnTo>
                  <a:lnTo>
                    <a:pt x="935609" y="3001937"/>
                  </a:lnTo>
                  <a:close/>
                </a:path>
                <a:path w="2432684" h="3543300">
                  <a:moveTo>
                    <a:pt x="935786" y="3051822"/>
                  </a:moveTo>
                  <a:lnTo>
                    <a:pt x="934567" y="3051137"/>
                  </a:lnTo>
                  <a:lnTo>
                    <a:pt x="932040" y="3050260"/>
                  </a:lnTo>
                  <a:lnTo>
                    <a:pt x="930567" y="3051352"/>
                  </a:lnTo>
                  <a:lnTo>
                    <a:pt x="930389" y="3055924"/>
                  </a:lnTo>
                  <a:lnTo>
                    <a:pt x="930236" y="3059087"/>
                  </a:lnTo>
                  <a:lnTo>
                    <a:pt x="930287" y="3063036"/>
                  </a:lnTo>
                  <a:lnTo>
                    <a:pt x="930770" y="3064002"/>
                  </a:lnTo>
                  <a:lnTo>
                    <a:pt x="931938" y="3065157"/>
                  </a:lnTo>
                  <a:lnTo>
                    <a:pt x="932929" y="3065640"/>
                  </a:lnTo>
                  <a:lnTo>
                    <a:pt x="934364" y="3065488"/>
                  </a:lnTo>
                  <a:lnTo>
                    <a:pt x="935482" y="3064662"/>
                  </a:lnTo>
                  <a:lnTo>
                    <a:pt x="935659" y="3062325"/>
                  </a:lnTo>
                  <a:lnTo>
                    <a:pt x="935367" y="3060509"/>
                  </a:lnTo>
                  <a:lnTo>
                    <a:pt x="935304" y="3059455"/>
                  </a:lnTo>
                  <a:lnTo>
                    <a:pt x="935520" y="3056940"/>
                  </a:lnTo>
                  <a:lnTo>
                    <a:pt x="935786" y="3055162"/>
                  </a:lnTo>
                  <a:lnTo>
                    <a:pt x="935786" y="3051822"/>
                  </a:lnTo>
                  <a:close/>
                </a:path>
                <a:path w="2432684" h="3543300">
                  <a:moveTo>
                    <a:pt x="935977" y="3354590"/>
                  </a:moveTo>
                  <a:lnTo>
                    <a:pt x="935126" y="3350895"/>
                  </a:lnTo>
                  <a:lnTo>
                    <a:pt x="933678" y="3349536"/>
                  </a:lnTo>
                  <a:lnTo>
                    <a:pt x="932459" y="3347859"/>
                  </a:lnTo>
                  <a:lnTo>
                    <a:pt x="931951" y="3347682"/>
                  </a:lnTo>
                  <a:lnTo>
                    <a:pt x="931202" y="3347770"/>
                  </a:lnTo>
                  <a:lnTo>
                    <a:pt x="930656" y="3347986"/>
                  </a:lnTo>
                  <a:lnTo>
                    <a:pt x="927125" y="3353765"/>
                  </a:lnTo>
                  <a:lnTo>
                    <a:pt x="927620" y="3359251"/>
                  </a:lnTo>
                  <a:lnTo>
                    <a:pt x="930897" y="3365182"/>
                  </a:lnTo>
                  <a:lnTo>
                    <a:pt x="932154" y="3365500"/>
                  </a:lnTo>
                  <a:lnTo>
                    <a:pt x="933665" y="3365373"/>
                  </a:lnTo>
                  <a:lnTo>
                    <a:pt x="934783" y="3364814"/>
                  </a:lnTo>
                  <a:lnTo>
                    <a:pt x="935558" y="3362604"/>
                  </a:lnTo>
                  <a:lnTo>
                    <a:pt x="935736" y="3360864"/>
                  </a:lnTo>
                  <a:lnTo>
                    <a:pt x="935621" y="3361448"/>
                  </a:lnTo>
                  <a:lnTo>
                    <a:pt x="935621" y="3356889"/>
                  </a:lnTo>
                  <a:lnTo>
                    <a:pt x="935977" y="3354590"/>
                  </a:lnTo>
                  <a:close/>
                </a:path>
                <a:path w="2432684" h="3543300">
                  <a:moveTo>
                    <a:pt x="936040" y="3090837"/>
                  </a:moveTo>
                  <a:lnTo>
                    <a:pt x="934173" y="3088817"/>
                  </a:lnTo>
                  <a:lnTo>
                    <a:pt x="932078" y="3086887"/>
                  </a:lnTo>
                  <a:lnTo>
                    <a:pt x="931265" y="3087116"/>
                  </a:lnTo>
                  <a:lnTo>
                    <a:pt x="930363" y="3088360"/>
                  </a:lnTo>
                  <a:lnTo>
                    <a:pt x="929347" y="3089402"/>
                  </a:lnTo>
                  <a:lnTo>
                    <a:pt x="929119" y="3093008"/>
                  </a:lnTo>
                  <a:lnTo>
                    <a:pt x="930579" y="3095040"/>
                  </a:lnTo>
                  <a:lnTo>
                    <a:pt x="932713" y="3095663"/>
                  </a:lnTo>
                  <a:lnTo>
                    <a:pt x="933538" y="3095091"/>
                  </a:lnTo>
                  <a:lnTo>
                    <a:pt x="935228" y="3094532"/>
                  </a:lnTo>
                  <a:lnTo>
                    <a:pt x="936040" y="3090837"/>
                  </a:lnTo>
                  <a:close/>
                </a:path>
                <a:path w="2432684" h="3543300">
                  <a:moveTo>
                    <a:pt x="936053" y="2873006"/>
                  </a:moveTo>
                  <a:lnTo>
                    <a:pt x="934834" y="2872181"/>
                  </a:lnTo>
                  <a:lnTo>
                    <a:pt x="932091" y="2871889"/>
                  </a:lnTo>
                  <a:lnTo>
                    <a:pt x="930656" y="2871533"/>
                  </a:lnTo>
                  <a:lnTo>
                    <a:pt x="928370" y="2872232"/>
                  </a:lnTo>
                  <a:lnTo>
                    <a:pt x="927074" y="2873210"/>
                  </a:lnTo>
                  <a:lnTo>
                    <a:pt x="925969" y="2875813"/>
                  </a:lnTo>
                  <a:lnTo>
                    <a:pt x="925944" y="2877680"/>
                  </a:lnTo>
                  <a:lnTo>
                    <a:pt x="925461" y="2880550"/>
                  </a:lnTo>
                  <a:lnTo>
                    <a:pt x="926287" y="2884373"/>
                  </a:lnTo>
                  <a:lnTo>
                    <a:pt x="927252" y="2889173"/>
                  </a:lnTo>
                  <a:lnTo>
                    <a:pt x="928560" y="2894457"/>
                  </a:lnTo>
                  <a:lnTo>
                    <a:pt x="929754" y="2895092"/>
                  </a:lnTo>
                  <a:lnTo>
                    <a:pt x="931075" y="2895015"/>
                  </a:lnTo>
                  <a:lnTo>
                    <a:pt x="932319" y="2894088"/>
                  </a:lnTo>
                  <a:lnTo>
                    <a:pt x="931481" y="2889478"/>
                  </a:lnTo>
                  <a:lnTo>
                    <a:pt x="933450" y="2886011"/>
                  </a:lnTo>
                  <a:lnTo>
                    <a:pt x="935926" y="2879928"/>
                  </a:lnTo>
                  <a:lnTo>
                    <a:pt x="935888" y="2877083"/>
                  </a:lnTo>
                  <a:lnTo>
                    <a:pt x="936053" y="2873006"/>
                  </a:lnTo>
                  <a:close/>
                </a:path>
                <a:path w="2432684" h="3543300">
                  <a:moveTo>
                    <a:pt x="936282" y="3395370"/>
                  </a:moveTo>
                  <a:lnTo>
                    <a:pt x="935723" y="3392309"/>
                  </a:lnTo>
                  <a:lnTo>
                    <a:pt x="934961" y="3391128"/>
                  </a:lnTo>
                  <a:lnTo>
                    <a:pt x="933653" y="3389807"/>
                  </a:lnTo>
                  <a:lnTo>
                    <a:pt x="932307" y="3389592"/>
                  </a:lnTo>
                  <a:lnTo>
                    <a:pt x="930097" y="3390887"/>
                  </a:lnTo>
                  <a:lnTo>
                    <a:pt x="929525" y="3392690"/>
                  </a:lnTo>
                  <a:lnTo>
                    <a:pt x="930173" y="3395611"/>
                  </a:lnTo>
                  <a:lnTo>
                    <a:pt x="931189" y="3396615"/>
                  </a:lnTo>
                  <a:lnTo>
                    <a:pt x="931824" y="3397593"/>
                  </a:lnTo>
                  <a:lnTo>
                    <a:pt x="932472" y="3397516"/>
                  </a:lnTo>
                  <a:lnTo>
                    <a:pt x="932942" y="3397529"/>
                  </a:lnTo>
                  <a:lnTo>
                    <a:pt x="935164" y="3396729"/>
                  </a:lnTo>
                  <a:lnTo>
                    <a:pt x="936282" y="3395370"/>
                  </a:lnTo>
                  <a:close/>
                </a:path>
                <a:path w="2432684" h="3543300">
                  <a:moveTo>
                    <a:pt x="936840" y="3322142"/>
                  </a:moveTo>
                  <a:lnTo>
                    <a:pt x="936218" y="3318281"/>
                  </a:lnTo>
                  <a:lnTo>
                    <a:pt x="932878" y="3314928"/>
                  </a:lnTo>
                  <a:lnTo>
                    <a:pt x="931506" y="3314458"/>
                  </a:lnTo>
                  <a:lnTo>
                    <a:pt x="928560" y="3316770"/>
                  </a:lnTo>
                  <a:lnTo>
                    <a:pt x="922921" y="3322155"/>
                  </a:lnTo>
                  <a:lnTo>
                    <a:pt x="921816" y="3324987"/>
                  </a:lnTo>
                  <a:lnTo>
                    <a:pt x="921893" y="3328378"/>
                  </a:lnTo>
                  <a:lnTo>
                    <a:pt x="922489" y="3331883"/>
                  </a:lnTo>
                  <a:lnTo>
                    <a:pt x="922985" y="3335401"/>
                  </a:lnTo>
                  <a:lnTo>
                    <a:pt x="923874" y="3339465"/>
                  </a:lnTo>
                  <a:lnTo>
                    <a:pt x="925029" y="3340176"/>
                  </a:lnTo>
                  <a:lnTo>
                    <a:pt x="926388" y="3340290"/>
                  </a:lnTo>
                  <a:lnTo>
                    <a:pt x="927277" y="3339630"/>
                  </a:lnTo>
                  <a:lnTo>
                    <a:pt x="928217" y="3338360"/>
                  </a:lnTo>
                  <a:lnTo>
                    <a:pt x="928662" y="3337356"/>
                  </a:lnTo>
                  <a:lnTo>
                    <a:pt x="928027" y="3332010"/>
                  </a:lnTo>
                  <a:lnTo>
                    <a:pt x="929830" y="3328822"/>
                  </a:lnTo>
                  <a:lnTo>
                    <a:pt x="934427" y="3326155"/>
                  </a:lnTo>
                  <a:lnTo>
                    <a:pt x="934859" y="3325203"/>
                  </a:lnTo>
                  <a:lnTo>
                    <a:pt x="936840" y="3322142"/>
                  </a:lnTo>
                  <a:close/>
                </a:path>
                <a:path w="2432684" h="3543300">
                  <a:moveTo>
                    <a:pt x="936891" y="3286010"/>
                  </a:moveTo>
                  <a:lnTo>
                    <a:pt x="936739" y="3282264"/>
                  </a:lnTo>
                  <a:lnTo>
                    <a:pt x="933843" y="3279508"/>
                  </a:lnTo>
                  <a:lnTo>
                    <a:pt x="931621" y="3279571"/>
                  </a:lnTo>
                  <a:lnTo>
                    <a:pt x="928344" y="3282683"/>
                  </a:lnTo>
                  <a:lnTo>
                    <a:pt x="928293" y="3285896"/>
                  </a:lnTo>
                  <a:lnTo>
                    <a:pt x="931049" y="3289185"/>
                  </a:lnTo>
                  <a:lnTo>
                    <a:pt x="932040" y="3289401"/>
                  </a:lnTo>
                  <a:lnTo>
                    <a:pt x="932802" y="3289795"/>
                  </a:lnTo>
                  <a:lnTo>
                    <a:pt x="933577" y="3289439"/>
                  </a:lnTo>
                  <a:lnTo>
                    <a:pt x="934656" y="3289287"/>
                  </a:lnTo>
                  <a:lnTo>
                    <a:pt x="936891" y="3286010"/>
                  </a:lnTo>
                  <a:close/>
                </a:path>
                <a:path w="2432684" h="3543300">
                  <a:moveTo>
                    <a:pt x="937018" y="2760091"/>
                  </a:moveTo>
                  <a:lnTo>
                    <a:pt x="934961" y="2755557"/>
                  </a:lnTo>
                  <a:lnTo>
                    <a:pt x="932078" y="2750718"/>
                  </a:lnTo>
                  <a:lnTo>
                    <a:pt x="930795" y="2750426"/>
                  </a:lnTo>
                  <a:lnTo>
                    <a:pt x="929373" y="2750769"/>
                  </a:lnTo>
                  <a:lnTo>
                    <a:pt x="927950" y="2752483"/>
                  </a:lnTo>
                  <a:lnTo>
                    <a:pt x="927862" y="2753118"/>
                  </a:lnTo>
                  <a:lnTo>
                    <a:pt x="929906" y="2758605"/>
                  </a:lnTo>
                  <a:lnTo>
                    <a:pt x="929665" y="2764028"/>
                  </a:lnTo>
                  <a:lnTo>
                    <a:pt x="930541" y="2770009"/>
                  </a:lnTo>
                  <a:lnTo>
                    <a:pt x="931722" y="2771165"/>
                  </a:lnTo>
                  <a:lnTo>
                    <a:pt x="933373" y="2770797"/>
                  </a:lnTo>
                  <a:lnTo>
                    <a:pt x="934847" y="2770225"/>
                  </a:lnTo>
                  <a:lnTo>
                    <a:pt x="936218" y="2768269"/>
                  </a:lnTo>
                  <a:lnTo>
                    <a:pt x="936129" y="2766707"/>
                  </a:lnTo>
                  <a:lnTo>
                    <a:pt x="936396" y="2765374"/>
                  </a:lnTo>
                  <a:lnTo>
                    <a:pt x="937018" y="2760091"/>
                  </a:lnTo>
                  <a:close/>
                </a:path>
                <a:path w="2432684" h="3543300">
                  <a:moveTo>
                    <a:pt x="937247" y="3203283"/>
                  </a:moveTo>
                  <a:lnTo>
                    <a:pt x="937082" y="3197809"/>
                  </a:lnTo>
                  <a:lnTo>
                    <a:pt x="932903" y="3195040"/>
                  </a:lnTo>
                  <a:lnTo>
                    <a:pt x="930744" y="3195828"/>
                  </a:lnTo>
                  <a:lnTo>
                    <a:pt x="930427" y="3197707"/>
                  </a:lnTo>
                  <a:lnTo>
                    <a:pt x="930097" y="3200146"/>
                  </a:lnTo>
                  <a:lnTo>
                    <a:pt x="930516" y="3201581"/>
                  </a:lnTo>
                  <a:lnTo>
                    <a:pt x="931011" y="3203689"/>
                  </a:lnTo>
                  <a:lnTo>
                    <a:pt x="931926" y="3206000"/>
                  </a:lnTo>
                  <a:lnTo>
                    <a:pt x="933564" y="3206216"/>
                  </a:lnTo>
                  <a:lnTo>
                    <a:pt x="937247" y="3203283"/>
                  </a:lnTo>
                  <a:close/>
                </a:path>
                <a:path w="2432684" h="3543300">
                  <a:moveTo>
                    <a:pt x="938847" y="3376549"/>
                  </a:moveTo>
                  <a:lnTo>
                    <a:pt x="938491" y="3375025"/>
                  </a:lnTo>
                  <a:lnTo>
                    <a:pt x="936282" y="3372599"/>
                  </a:lnTo>
                  <a:lnTo>
                    <a:pt x="934478" y="3371304"/>
                  </a:lnTo>
                  <a:lnTo>
                    <a:pt x="932230" y="3369856"/>
                  </a:lnTo>
                  <a:lnTo>
                    <a:pt x="930973" y="3370351"/>
                  </a:lnTo>
                  <a:lnTo>
                    <a:pt x="928700" y="3372472"/>
                  </a:lnTo>
                  <a:lnTo>
                    <a:pt x="928230" y="3374542"/>
                  </a:lnTo>
                  <a:lnTo>
                    <a:pt x="929678" y="3379165"/>
                  </a:lnTo>
                  <a:lnTo>
                    <a:pt x="931506" y="3380752"/>
                  </a:lnTo>
                  <a:lnTo>
                    <a:pt x="933602" y="3380930"/>
                  </a:lnTo>
                  <a:lnTo>
                    <a:pt x="935545" y="3381083"/>
                  </a:lnTo>
                  <a:lnTo>
                    <a:pt x="938784" y="3379305"/>
                  </a:lnTo>
                  <a:lnTo>
                    <a:pt x="938847" y="3376549"/>
                  </a:lnTo>
                  <a:close/>
                </a:path>
                <a:path w="2432684" h="3543300">
                  <a:moveTo>
                    <a:pt x="941743" y="2689631"/>
                  </a:moveTo>
                  <a:lnTo>
                    <a:pt x="940066" y="2685326"/>
                  </a:lnTo>
                  <a:lnTo>
                    <a:pt x="939495" y="2683103"/>
                  </a:lnTo>
                  <a:lnTo>
                    <a:pt x="937780" y="2680309"/>
                  </a:lnTo>
                  <a:lnTo>
                    <a:pt x="936167" y="2679827"/>
                  </a:lnTo>
                  <a:lnTo>
                    <a:pt x="934402" y="2679535"/>
                  </a:lnTo>
                  <a:lnTo>
                    <a:pt x="933208" y="2680512"/>
                  </a:lnTo>
                  <a:lnTo>
                    <a:pt x="932180" y="2685072"/>
                  </a:lnTo>
                  <a:lnTo>
                    <a:pt x="931227" y="2690533"/>
                  </a:lnTo>
                  <a:lnTo>
                    <a:pt x="931227" y="2695232"/>
                  </a:lnTo>
                  <a:lnTo>
                    <a:pt x="931113" y="2697467"/>
                  </a:lnTo>
                  <a:lnTo>
                    <a:pt x="931354" y="2700185"/>
                  </a:lnTo>
                  <a:lnTo>
                    <a:pt x="932459" y="2700693"/>
                  </a:lnTo>
                  <a:lnTo>
                    <a:pt x="933475" y="2701201"/>
                  </a:lnTo>
                  <a:lnTo>
                    <a:pt x="934161" y="2701163"/>
                  </a:lnTo>
                  <a:lnTo>
                    <a:pt x="938453" y="2696286"/>
                  </a:lnTo>
                  <a:lnTo>
                    <a:pt x="941730" y="2691879"/>
                  </a:lnTo>
                  <a:lnTo>
                    <a:pt x="941743" y="2689631"/>
                  </a:lnTo>
                  <a:close/>
                </a:path>
                <a:path w="2432684" h="3543300">
                  <a:moveTo>
                    <a:pt x="941933" y="2797403"/>
                  </a:moveTo>
                  <a:lnTo>
                    <a:pt x="940460" y="2793987"/>
                  </a:lnTo>
                  <a:lnTo>
                    <a:pt x="939698" y="2792869"/>
                  </a:lnTo>
                  <a:lnTo>
                    <a:pt x="937983" y="2790482"/>
                  </a:lnTo>
                  <a:lnTo>
                    <a:pt x="936523" y="2790545"/>
                  </a:lnTo>
                  <a:lnTo>
                    <a:pt x="933310" y="2793555"/>
                  </a:lnTo>
                  <a:lnTo>
                    <a:pt x="931227" y="2795854"/>
                  </a:lnTo>
                  <a:lnTo>
                    <a:pt x="928979" y="2798521"/>
                  </a:lnTo>
                  <a:lnTo>
                    <a:pt x="929462" y="2799969"/>
                  </a:lnTo>
                  <a:lnTo>
                    <a:pt x="931049" y="2801048"/>
                  </a:lnTo>
                  <a:lnTo>
                    <a:pt x="932370" y="2801366"/>
                  </a:lnTo>
                  <a:lnTo>
                    <a:pt x="933970" y="2802013"/>
                  </a:lnTo>
                  <a:lnTo>
                    <a:pt x="935431" y="2801620"/>
                  </a:lnTo>
                  <a:lnTo>
                    <a:pt x="937158" y="2801289"/>
                  </a:lnTo>
                  <a:lnTo>
                    <a:pt x="940968" y="2799842"/>
                  </a:lnTo>
                  <a:lnTo>
                    <a:pt x="941933" y="2797403"/>
                  </a:lnTo>
                  <a:close/>
                </a:path>
                <a:path w="2432684" h="3543300">
                  <a:moveTo>
                    <a:pt x="944448" y="280416"/>
                  </a:moveTo>
                  <a:lnTo>
                    <a:pt x="944194" y="280466"/>
                  </a:lnTo>
                  <a:lnTo>
                    <a:pt x="944067" y="280771"/>
                  </a:lnTo>
                  <a:lnTo>
                    <a:pt x="944448" y="280416"/>
                  </a:lnTo>
                  <a:close/>
                </a:path>
                <a:path w="2432684" h="3543300">
                  <a:moveTo>
                    <a:pt x="944854" y="2734221"/>
                  </a:moveTo>
                  <a:lnTo>
                    <a:pt x="944410" y="2731109"/>
                  </a:lnTo>
                  <a:lnTo>
                    <a:pt x="943787" y="2729293"/>
                  </a:lnTo>
                  <a:lnTo>
                    <a:pt x="944537" y="2722410"/>
                  </a:lnTo>
                  <a:lnTo>
                    <a:pt x="941857" y="2717965"/>
                  </a:lnTo>
                  <a:lnTo>
                    <a:pt x="940892" y="2711208"/>
                  </a:lnTo>
                  <a:lnTo>
                    <a:pt x="937374" y="2710408"/>
                  </a:lnTo>
                  <a:lnTo>
                    <a:pt x="934364" y="2712415"/>
                  </a:lnTo>
                  <a:lnTo>
                    <a:pt x="933297" y="2713266"/>
                  </a:lnTo>
                  <a:lnTo>
                    <a:pt x="930490" y="2716060"/>
                  </a:lnTo>
                  <a:lnTo>
                    <a:pt x="930338" y="2717698"/>
                  </a:lnTo>
                  <a:lnTo>
                    <a:pt x="933919" y="2721457"/>
                  </a:lnTo>
                  <a:lnTo>
                    <a:pt x="935278" y="2722257"/>
                  </a:lnTo>
                  <a:lnTo>
                    <a:pt x="929690" y="2723781"/>
                  </a:lnTo>
                  <a:lnTo>
                    <a:pt x="928585" y="2725775"/>
                  </a:lnTo>
                  <a:lnTo>
                    <a:pt x="928611" y="2730246"/>
                  </a:lnTo>
                  <a:lnTo>
                    <a:pt x="929246" y="2732455"/>
                  </a:lnTo>
                  <a:lnTo>
                    <a:pt x="930668" y="2736799"/>
                  </a:lnTo>
                  <a:lnTo>
                    <a:pt x="933234" y="2737193"/>
                  </a:lnTo>
                  <a:lnTo>
                    <a:pt x="936091" y="2734957"/>
                  </a:lnTo>
                  <a:lnTo>
                    <a:pt x="936371" y="2733954"/>
                  </a:lnTo>
                  <a:lnTo>
                    <a:pt x="937641" y="2732697"/>
                  </a:lnTo>
                  <a:lnTo>
                    <a:pt x="937882" y="2733179"/>
                  </a:lnTo>
                  <a:lnTo>
                    <a:pt x="937641" y="2738196"/>
                  </a:lnTo>
                  <a:lnTo>
                    <a:pt x="938174" y="2741180"/>
                  </a:lnTo>
                  <a:lnTo>
                    <a:pt x="938911" y="2742400"/>
                  </a:lnTo>
                  <a:lnTo>
                    <a:pt x="940231" y="2744254"/>
                  </a:lnTo>
                  <a:lnTo>
                    <a:pt x="942835" y="2742590"/>
                  </a:lnTo>
                  <a:lnTo>
                    <a:pt x="944156" y="2738183"/>
                  </a:lnTo>
                  <a:lnTo>
                    <a:pt x="944562" y="2735554"/>
                  </a:lnTo>
                  <a:lnTo>
                    <a:pt x="944854" y="2734221"/>
                  </a:lnTo>
                  <a:close/>
                </a:path>
                <a:path w="2432684" h="3543300">
                  <a:moveTo>
                    <a:pt x="947242" y="273862"/>
                  </a:moveTo>
                  <a:lnTo>
                    <a:pt x="945807" y="270586"/>
                  </a:lnTo>
                  <a:lnTo>
                    <a:pt x="942657" y="270624"/>
                  </a:lnTo>
                  <a:lnTo>
                    <a:pt x="935075" y="275932"/>
                  </a:lnTo>
                  <a:lnTo>
                    <a:pt x="930148" y="279933"/>
                  </a:lnTo>
                  <a:lnTo>
                    <a:pt x="925880" y="287286"/>
                  </a:lnTo>
                  <a:lnTo>
                    <a:pt x="925804" y="289610"/>
                  </a:lnTo>
                  <a:lnTo>
                    <a:pt x="928141" y="291249"/>
                  </a:lnTo>
                  <a:lnTo>
                    <a:pt x="931684" y="291744"/>
                  </a:lnTo>
                  <a:lnTo>
                    <a:pt x="932611" y="291439"/>
                  </a:lnTo>
                  <a:lnTo>
                    <a:pt x="933259" y="291350"/>
                  </a:lnTo>
                  <a:lnTo>
                    <a:pt x="935139" y="286131"/>
                  </a:lnTo>
                  <a:lnTo>
                    <a:pt x="938225" y="281698"/>
                  </a:lnTo>
                  <a:lnTo>
                    <a:pt x="944194" y="280466"/>
                  </a:lnTo>
                  <a:lnTo>
                    <a:pt x="944600" y="279539"/>
                  </a:lnTo>
                  <a:lnTo>
                    <a:pt x="945019" y="278231"/>
                  </a:lnTo>
                  <a:lnTo>
                    <a:pt x="946721" y="275475"/>
                  </a:lnTo>
                  <a:lnTo>
                    <a:pt x="947242" y="273862"/>
                  </a:lnTo>
                  <a:close/>
                </a:path>
                <a:path w="2432684" h="3543300">
                  <a:moveTo>
                    <a:pt x="948258" y="2607830"/>
                  </a:moveTo>
                  <a:lnTo>
                    <a:pt x="947801" y="2604312"/>
                  </a:lnTo>
                  <a:lnTo>
                    <a:pt x="947508" y="2600744"/>
                  </a:lnTo>
                  <a:lnTo>
                    <a:pt x="946556" y="2596413"/>
                  </a:lnTo>
                  <a:lnTo>
                    <a:pt x="944880" y="2595651"/>
                  </a:lnTo>
                  <a:lnTo>
                    <a:pt x="943254" y="2595181"/>
                  </a:lnTo>
                  <a:lnTo>
                    <a:pt x="942022" y="2596121"/>
                  </a:lnTo>
                  <a:lnTo>
                    <a:pt x="939571" y="2602674"/>
                  </a:lnTo>
                  <a:lnTo>
                    <a:pt x="937463" y="2608567"/>
                  </a:lnTo>
                  <a:lnTo>
                    <a:pt x="934567" y="2617063"/>
                  </a:lnTo>
                  <a:lnTo>
                    <a:pt x="934440" y="2619730"/>
                  </a:lnTo>
                  <a:lnTo>
                    <a:pt x="935697" y="2623464"/>
                  </a:lnTo>
                  <a:lnTo>
                    <a:pt x="937450" y="2624798"/>
                  </a:lnTo>
                  <a:lnTo>
                    <a:pt x="939927" y="2623616"/>
                  </a:lnTo>
                  <a:lnTo>
                    <a:pt x="941476" y="2622677"/>
                  </a:lnTo>
                  <a:lnTo>
                    <a:pt x="945934" y="2620899"/>
                  </a:lnTo>
                  <a:lnTo>
                    <a:pt x="947470" y="2618867"/>
                  </a:lnTo>
                  <a:lnTo>
                    <a:pt x="947801" y="2613266"/>
                  </a:lnTo>
                  <a:lnTo>
                    <a:pt x="947686" y="2610574"/>
                  </a:lnTo>
                  <a:lnTo>
                    <a:pt x="947686" y="2607881"/>
                  </a:lnTo>
                  <a:lnTo>
                    <a:pt x="948258" y="2607830"/>
                  </a:lnTo>
                  <a:close/>
                </a:path>
                <a:path w="2432684" h="3543300">
                  <a:moveTo>
                    <a:pt x="950645" y="2533218"/>
                  </a:moveTo>
                  <a:lnTo>
                    <a:pt x="950341" y="2530310"/>
                  </a:lnTo>
                  <a:lnTo>
                    <a:pt x="950125" y="2527135"/>
                  </a:lnTo>
                  <a:lnTo>
                    <a:pt x="949388" y="2522778"/>
                  </a:lnTo>
                  <a:lnTo>
                    <a:pt x="948486" y="2521699"/>
                  </a:lnTo>
                  <a:lnTo>
                    <a:pt x="945730" y="2521267"/>
                  </a:lnTo>
                  <a:lnTo>
                    <a:pt x="944194" y="2522182"/>
                  </a:lnTo>
                  <a:lnTo>
                    <a:pt x="944079" y="2528582"/>
                  </a:lnTo>
                  <a:lnTo>
                    <a:pt x="944130" y="2538971"/>
                  </a:lnTo>
                  <a:lnTo>
                    <a:pt x="944346" y="2539415"/>
                  </a:lnTo>
                  <a:lnTo>
                    <a:pt x="944651" y="2540965"/>
                  </a:lnTo>
                  <a:lnTo>
                    <a:pt x="946658" y="2542286"/>
                  </a:lnTo>
                  <a:lnTo>
                    <a:pt x="948258" y="2541333"/>
                  </a:lnTo>
                  <a:lnTo>
                    <a:pt x="949236" y="2540812"/>
                  </a:lnTo>
                  <a:lnTo>
                    <a:pt x="949985" y="2537993"/>
                  </a:lnTo>
                  <a:lnTo>
                    <a:pt x="950226" y="2535732"/>
                  </a:lnTo>
                  <a:lnTo>
                    <a:pt x="950645" y="2533218"/>
                  </a:lnTo>
                  <a:close/>
                </a:path>
                <a:path w="2432684" h="3543300">
                  <a:moveTo>
                    <a:pt x="950963" y="2565603"/>
                  </a:moveTo>
                  <a:lnTo>
                    <a:pt x="949198" y="2559354"/>
                  </a:lnTo>
                  <a:lnTo>
                    <a:pt x="946505" y="2552357"/>
                  </a:lnTo>
                  <a:lnTo>
                    <a:pt x="945426" y="2551938"/>
                  </a:lnTo>
                  <a:lnTo>
                    <a:pt x="943470" y="2551366"/>
                  </a:lnTo>
                  <a:lnTo>
                    <a:pt x="941908" y="2552738"/>
                  </a:lnTo>
                  <a:lnTo>
                    <a:pt x="941793" y="2554452"/>
                  </a:lnTo>
                  <a:lnTo>
                    <a:pt x="941489" y="2554922"/>
                  </a:lnTo>
                  <a:lnTo>
                    <a:pt x="942860" y="2559799"/>
                  </a:lnTo>
                  <a:lnTo>
                    <a:pt x="942327" y="2564219"/>
                  </a:lnTo>
                  <a:lnTo>
                    <a:pt x="940930" y="2570886"/>
                  </a:lnTo>
                  <a:lnTo>
                    <a:pt x="941006" y="2573197"/>
                  </a:lnTo>
                  <a:lnTo>
                    <a:pt x="945616" y="2590177"/>
                  </a:lnTo>
                  <a:lnTo>
                    <a:pt x="946797" y="2589415"/>
                  </a:lnTo>
                  <a:lnTo>
                    <a:pt x="947496" y="2583535"/>
                  </a:lnTo>
                  <a:lnTo>
                    <a:pt x="947102" y="2577846"/>
                  </a:lnTo>
                  <a:lnTo>
                    <a:pt x="950963" y="2565603"/>
                  </a:lnTo>
                  <a:close/>
                </a:path>
                <a:path w="2432684" h="3543300">
                  <a:moveTo>
                    <a:pt x="957021" y="2430538"/>
                  </a:moveTo>
                  <a:lnTo>
                    <a:pt x="955751" y="2424011"/>
                  </a:lnTo>
                  <a:lnTo>
                    <a:pt x="951725" y="2415857"/>
                  </a:lnTo>
                  <a:lnTo>
                    <a:pt x="949515" y="2416213"/>
                  </a:lnTo>
                  <a:lnTo>
                    <a:pt x="947699" y="2416276"/>
                  </a:lnTo>
                  <a:lnTo>
                    <a:pt x="946162" y="2417635"/>
                  </a:lnTo>
                  <a:lnTo>
                    <a:pt x="946531" y="2420340"/>
                  </a:lnTo>
                  <a:lnTo>
                    <a:pt x="946785" y="2423071"/>
                  </a:lnTo>
                  <a:lnTo>
                    <a:pt x="948042" y="2429751"/>
                  </a:lnTo>
                  <a:lnTo>
                    <a:pt x="948905" y="2433739"/>
                  </a:lnTo>
                  <a:lnTo>
                    <a:pt x="950023" y="2438235"/>
                  </a:lnTo>
                  <a:lnTo>
                    <a:pt x="952055" y="2439022"/>
                  </a:lnTo>
                  <a:lnTo>
                    <a:pt x="953300" y="2438057"/>
                  </a:lnTo>
                  <a:lnTo>
                    <a:pt x="953604" y="2437676"/>
                  </a:lnTo>
                  <a:lnTo>
                    <a:pt x="957021" y="2430538"/>
                  </a:lnTo>
                  <a:close/>
                </a:path>
                <a:path w="2432684" h="3543300">
                  <a:moveTo>
                    <a:pt x="957491" y="2346883"/>
                  </a:moveTo>
                  <a:lnTo>
                    <a:pt x="957440" y="2343035"/>
                  </a:lnTo>
                  <a:lnTo>
                    <a:pt x="956945" y="2342553"/>
                  </a:lnTo>
                  <a:lnTo>
                    <a:pt x="956360" y="2342692"/>
                  </a:lnTo>
                  <a:lnTo>
                    <a:pt x="955878" y="2342934"/>
                  </a:lnTo>
                  <a:lnTo>
                    <a:pt x="954024" y="2345448"/>
                  </a:lnTo>
                  <a:lnTo>
                    <a:pt x="952207" y="2347506"/>
                  </a:lnTo>
                  <a:lnTo>
                    <a:pt x="952461" y="2355024"/>
                  </a:lnTo>
                  <a:lnTo>
                    <a:pt x="952474" y="2359571"/>
                  </a:lnTo>
                  <a:lnTo>
                    <a:pt x="952715" y="2364549"/>
                  </a:lnTo>
                  <a:lnTo>
                    <a:pt x="953960" y="2365413"/>
                  </a:lnTo>
                  <a:lnTo>
                    <a:pt x="954951" y="2364917"/>
                  </a:lnTo>
                  <a:lnTo>
                    <a:pt x="955814" y="2364194"/>
                  </a:lnTo>
                  <a:lnTo>
                    <a:pt x="956589" y="2360384"/>
                  </a:lnTo>
                  <a:lnTo>
                    <a:pt x="956957" y="2357247"/>
                  </a:lnTo>
                  <a:lnTo>
                    <a:pt x="957478" y="2353805"/>
                  </a:lnTo>
                  <a:lnTo>
                    <a:pt x="957491" y="2346883"/>
                  </a:lnTo>
                  <a:close/>
                </a:path>
                <a:path w="2432684" h="3543300">
                  <a:moveTo>
                    <a:pt x="964361" y="2259038"/>
                  </a:moveTo>
                  <a:lnTo>
                    <a:pt x="963764" y="2252002"/>
                  </a:lnTo>
                  <a:lnTo>
                    <a:pt x="962723" y="2250744"/>
                  </a:lnTo>
                  <a:lnTo>
                    <a:pt x="961377" y="2249424"/>
                  </a:lnTo>
                  <a:lnTo>
                    <a:pt x="959739" y="2249436"/>
                  </a:lnTo>
                  <a:lnTo>
                    <a:pt x="957783" y="2252243"/>
                  </a:lnTo>
                  <a:lnTo>
                    <a:pt x="955116" y="2262835"/>
                  </a:lnTo>
                  <a:lnTo>
                    <a:pt x="955040" y="2266975"/>
                  </a:lnTo>
                  <a:lnTo>
                    <a:pt x="955167" y="2267826"/>
                  </a:lnTo>
                  <a:lnTo>
                    <a:pt x="955040" y="2269363"/>
                  </a:lnTo>
                  <a:lnTo>
                    <a:pt x="956310" y="2271433"/>
                  </a:lnTo>
                  <a:lnTo>
                    <a:pt x="957757" y="2272461"/>
                  </a:lnTo>
                  <a:lnTo>
                    <a:pt x="959929" y="2272461"/>
                  </a:lnTo>
                  <a:lnTo>
                    <a:pt x="961682" y="2271445"/>
                  </a:lnTo>
                  <a:lnTo>
                    <a:pt x="963841" y="2264880"/>
                  </a:lnTo>
                  <a:lnTo>
                    <a:pt x="964361" y="2259038"/>
                  </a:lnTo>
                  <a:close/>
                </a:path>
                <a:path w="2432684" h="3543300">
                  <a:moveTo>
                    <a:pt x="966851" y="2174951"/>
                  </a:moveTo>
                  <a:lnTo>
                    <a:pt x="965708" y="2167839"/>
                  </a:lnTo>
                  <a:lnTo>
                    <a:pt x="964336" y="2166086"/>
                  </a:lnTo>
                  <a:lnTo>
                    <a:pt x="963739" y="2166124"/>
                  </a:lnTo>
                  <a:lnTo>
                    <a:pt x="962215" y="2165451"/>
                  </a:lnTo>
                  <a:lnTo>
                    <a:pt x="961529" y="2165781"/>
                  </a:lnTo>
                  <a:lnTo>
                    <a:pt x="960297" y="2175687"/>
                  </a:lnTo>
                  <a:lnTo>
                    <a:pt x="960615" y="2179980"/>
                  </a:lnTo>
                  <a:lnTo>
                    <a:pt x="960805" y="2183587"/>
                  </a:lnTo>
                  <a:lnTo>
                    <a:pt x="961263" y="2187714"/>
                  </a:lnTo>
                  <a:lnTo>
                    <a:pt x="962266" y="2188553"/>
                  </a:lnTo>
                  <a:lnTo>
                    <a:pt x="963536" y="2188553"/>
                  </a:lnTo>
                  <a:lnTo>
                    <a:pt x="964692" y="2187943"/>
                  </a:lnTo>
                  <a:lnTo>
                    <a:pt x="966647" y="2181212"/>
                  </a:lnTo>
                  <a:lnTo>
                    <a:pt x="966851" y="2174951"/>
                  </a:lnTo>
                  <a:close/>
                </a:path>
                <a:path w="2432684" h="3543300">
                  <a:moveTo>
                    <a:pt x="968730" y="1694840"/>
                  </a:moveTo>
                  <a:lnTo>
                    <a:pt x="966406" y="1692592"/>
                  </a:lnTo>
                  <a:lnTo>
                    <a:pt x="964412" y="1692973"/>
                  </a:lnTo>
                  <a:lnTo>
                    <a:pt x="963904" y="1694916"/>
                  </a:lnTo>
                  <a:lnTo>
                    <a:pt x="963866" y="1695780"/>
                  </a:lnTo>
                  <a:lnTo>
                    <a:pt x="963739" y="1696618"/>
                  </a:lnTo>
                  <a:lnTo>
                    <a:pt x="963803" y="1697050"/>
                  </a:lnTo>
                  <a:lnTo>
                    <a:pt x="963714" y="1697609"/>
                  </a:lnTo>
                  <a:lnTo>
                    <a:pt x="964476" y="1698447"/>
                  </a:lnTo>
                  <a:lnTo>
                    <a:pt x="965149" y="1699209"/>
                  </a:lnTo>
                  <a:lnTo>
                    <a:pt x="966482" y="1699285"/>
                  </a:lnTo>
                  <a:lnTo>
                    <a:pt x="967562" y="1698726"/>
                  </a:lnTo>
                  <a:lnTo>
                    <a:pt x="968590" y="1696542"/>
                  </a:lnTo>
                  <a:lnTo>
                    <a:pt x="968730" y="1694840"/>
                  </a:lnTo>
                  <a:close/>
                </a:path>
                <a:path w="2432684" h="3543300">
                  <a:moveTo>
                    <a:pt x="971334" y="1968665"/>
                  </a:moveTo>
                  <a:lnTo>
                    <a:pt x="971042" y="1968487"/>
                  </a:lnTo>
                  <a:lnTo>
                    <a:pt x="971016" y="1968982"/>
                  </a:lnTo>
                  <a:lnTo>
                    <a:pt x="971334" y="1968665"/>
                  </a:lnTo>
                  <a:close/>
                </a:path>
                <a:path w="2432684" h="3543300">
                  <a:moveTo>
                    <a:pt x="971359" y="1960003"/>
                  </a:moveTo>
                  <a:lnTo>
                    <a:pt x="970381" y="1958047"/>
                  </a:lnTo>
                  <a:lnTo>
                    <a:pt x="969759" y="1957806"/>
                  </a:lnTo>
                  <a:lnTo>
                    <a:pt x="968629" y="1958073"/>
                  </a:lnTo>
                  <a:lnTo>
                    <a:pt x="967486" y="1958251"/>
                  </a:lnTo>
                  <a:lnTo>
                    <a:pt x="964857" y="1963585"/>
                  </a:lnTo>
                  <a:lnTo>
                    <a:pt x="967638" y="1966328"/>
                  </a:lnTo>
                  <a:lnTo>
                    <a:pt x="971042" y="1968487"/>
                  </a:lnTo>
                  <a:lnTo>
                    <a:pt x="971156" y="1966264"/>
                  </a:lnTo>
                  <a:lnTo>
                    <a:pt x="971359" y="1963585"/>
                  </a:lnTo>
                  <a:lnTo>
                    <a:pt x="971359" y="1960003"/>
                  </a:lnTo>
                  <a:close/>
                </a:path>
                <a:path w="2432684" h="3543300">
                  <a:moveTo>
                    <a:pt x="971816" y="255905"/>
                  </a:moveTo>
                  <a:lnTo>
                    <a:pt x="971511" y="255892"/>
                  </a:lnTo>
                  <a:lnTo>
                    <a:pt x="971499" y="256197"/>
                  </a:lnTo>
                  <a:lnTo>
                    <a:pt x="971816" y="255905"/>
                  </a:lnTo>
                  <a:close/>
                </a:path>
                <a:path w="2432684" h="3543300">
                  <a:moveTo>
                    <a:pt x="974547" y="253123"/>
                  </a:moveTo>
                  <a:lnTo>
                    <a:pt x="974280" y="253161"/>
                  </a:lnTo>
                  <a:lnTo>
                    <a:pt x="974242" y="253441"/>
                  </a:lnTo>
                  <a:lnTo>
                    <a:pt x="974547" y="253123"/>
                  </a:lnTo>
                  <a:close/>
                </a:path>
                <a:path w="2432684" h="3543300">
                  <a:moveTo>
                    <a:pt x="977290" y="250380"/>
                  </a:moveTo>
                  <a:lnTo>
                    <a:pt x="977011" y="250431"/>
                  </a:lnTo>
                  <a:lnTo>
                    <a:pt x="976972" y="250698"/>
                  </a:lnTo>
                  <a:lnTo>
                    <a:pt x="977290" y="250380"/>
                  </a:lnTo>
                  <a:close/>
                </a:path>
                <a:path w="2432684" h="3543300">
                  <a:moveTo>
                    <a:pt x="980046" y="247637"/>
                  </a:moveTo>
                  <a:lnTo>
                    <a:pt x="979678" y="247650"/>
                  </a:lnTo>
                  <a:lnTo>
                    <a:pt x="979703" y="247992"/>
                  </a:lnTo>
                  <a:lnTo>
                    <a:pt x="980046" y="247637"/>
                  </a:lnTo>
                  <a:close/>
                </a:path>
                <a:path w="2432684" h="3543300">
                  <a:moveTo>
                    <a:pt x="993597" y="163868"/>
                  </a:moveTo>
                  <a:lnTo>
                    <a:pt x="993190" y="159905"/>
                  </a:lnTo>
                  <a:lnTo>
                    <a:pt x="991222" y="157759"/>
                  </a:lnTo>
                  <a:lnTo>
                    <a:pt x="986434" y="156654"/>
                  </a:lnTo>
                  <a:lnTo>
                    <a:pt x="983869" y="157213"/>
                  </a:lnTo>
                  <a:lnTo>
                    <a:pt x="980859" y="159918"/>
                  </a:lnTo>
                  <a:lnTo>
                    <a:pt x="980186" y="161175"/>
                  </a:lnTo>
                  <a:lnTo>
                    <a:pt x="979297" y="163918"/>
                  </a:lnTo>
                  <a:lnTo>
                    <a:pt x="980503" y="165455"/>
                  </a:lnTo>
                  <a:lnTo>
                    <a:pt x="984758" y="166916"/>
                  </a:lnTo>
                  <a:lnTo>
                    <a:pt x="986904" y="167474"/>
                  </a:lnTo>
                  <a:lnTo>
                    <a:pt x="988783" y="168046"/>
                  </a:lnTo>
                  <a:lnTo>
                    <a:pt x="989876" y="167474"/>
                  </a:lnTo>
                  <a:lnTo>
                    <a:pt x="990714" y="167144"/>
                  </a:lnTo>
                  <a:lnTo>
                    <a:pt x="993000" y="165506"/>
                  </a:lnTo>
                  <a:lnTo>
                    <a:pt x="993597" y="163868"/>
                  </a:lnTo>
                  <a:close/>
                </a:path>
                <a:path w="2432684" h="3543300">
                  <a:moveTo>
                    <a:pt x="996289" y="220459"/>
                  </a:moveTo>
                  <a:lnTo>
                    <a:pt x="996200" y="220332"/>
                  </a:lnTo>
                  <a:lnTo>
                    <a:pt x="996162" y="220472"/>
                  </a:lnTo>
                  <a:lnTo>
                    <a:pt x="996289" y="220459"/>
                  </a:lnTo>
                  <a:close/>
                </a:path>
                <a:path w="2432684" h="3543300">
                  <a:moveTo>
                    <a:pt x="997940" y="227380"/>
                  </a:moveTo>
                  <a:lnTo>
                    <a:pt x="996162" y="220472"/>
                  </a:lnTo>
                  <a:lnTo>
                    <a:pt x="992835" y="220738"/>
                  </a:lnTo>
                  <a:lnTo>
                    <a:pt x="990727" y="223215"/>
                  </a:lnTo>
                  <a:lnTo>
                    <a:pt x="983500" y="230403"/>
                  </a:lnTo>
                  <a:lnTo>
                    <a:pt x="963942" y="253123"/>
                  </a:lnTo>
                  <a:lnTo>
                    <a:pt x="964107" y="254127"/>
                  </a:lnTo>
                  <a:lnTo>
                    <a:pt x="964704" y="255333"/>
                  </a:lnTo>
                  <a:lnTo>
                    <a:pt x="967384" y="255778"/>
                  </a:lnTo>
                  <a:lnTo>
                    <a:pt x="969619" y="255778"/>
                  </a:lnTo>
                  <a:lnTo>
                    <a:pt x="971511" y="255892"/>
                  </a:lnTo>
                  <a:lnTo>
                    <a:pt x="971626" y="254266"/>
                  </a:lnTo>
                  <a:lnTo>
                    <a:pt x="972807" y="253415"/>
                  </a:lnTo>
                  <a:lnTo>
                    <a:pt x="974280" y="253161"/>
                  </a:lnTo>
                  <a:lnTo>
                    <a:pt x="974509" y="251675"/>
                  </a:lnTo>
                  <a:lnTo>
                    <a:pt x="975563" y="250685"/>
                  </a:lnTo>
                  <a:lnTo>
                    <a:pt x="977011" y="250431"/>
                  </a:lnTo>
                  <a:lnTo>
                    <a:pt x="977239" y="248932"/>
                  </a:lnTo>
                  <a:lnTo>
                    <a:pt x="978115" y="247738"/>
                  </a:lnTo>
                  <a:lnTo>
                    <a:pt x="979678" y="247650"/>
                  </a:lnTo>
                  <a:lnTo>
                    <a:pt x="979538" y="245656"/>
                  </a:lnTo>
                  <a:lnTo>
                    <a:pt x="980249" y="243700"/>
                  </a:lnTo>
                  <a:lnTo>
                    <a:pt x="984605" y="240347"/>
                  </a:lnTo>
                  <a:lnTo>
                    <a:pt x="987361" y="238734"/>
                  </a:lnTo>
                  <a:lnTo>
                    <a:pt x="993343" y="231889"/>
                  </a:lnTo>
                  <a:lnTo>
                    <a:pt x="997940" y="227380"/>
                  </a:lnTo>
                  <a:close/>
                </a:path>
                <a:path w="2432684" h="3543300">
                  <a:moveTo>
                    <a:pt x="1007376" y="220256"/>
                  </a:moveTo>
                  <a:lnTo>
                    <a:pt x="1007071" y="220256"/>
                  </a:lnTo>
                  <a:lnTo>
                    <a:pt x="1006970" y="220611"/>
                  </a:lnTo>
                  <a:lnTo>
                    <a:pt x="1007376" y="220256"/>
                  </a:lnTo>
                  <a:close/>
                </a:path>
                <a:path w="2432684" h="3543300">
                  <a:moveTo>
                    <a:pt x="1053338" y="169875"/>
                  </a:moveTo>
                  <a:lnTo>
                    <a:pt x="1050239" y="168211"/>
                  </a:lnTo>
                  <a:lnTo>
                    <a:pt x="1048562" y="168605"/>
                  </a:lnTo>
                  <a:lnTo>
                    <a:pt x="1044663" y="170980"/>
                  </a:lnTo>
                  <a:lnTo>
                    <a:pt x="1042149" y="172212"/>
                  </a:lnTo>
                  <a:lnTo>
                    <a:pt x="1034580" y="179260"/>
                  </a:lnTo>
                  <a:lnTo>
                    <a:pt x="1029169" y="184823"/>
                  </a:lnTo>
                  <a:lnTo>
                    <a:pt x="1023493" y="194894"/>
                  </a:lnTo>
                  <a:lnTo>
                    <a:pt x="1021181" y="196964"/>
                  </a:lnTo>
                  <a:lnTo>
                    <a:pt x="996442" y="220459"/>
                  </a:lnTo>
                  <a:lnTo>
                    <a:pt x="999883" y="222224"/>
                  </a:lnTo>
                  <a:lnTo>
                    <a:pt x="1003617" y="220332"/>
                  </a:lnTo>
                  <a:lnTo>
                    <a:pt x="1007071" y="220256"/>
                  </a:lnTo>
                  <a:lnTo>
                    <a:pt x="1007097" y="219608"/>
                  </a:lnTo>
                  <a:lnTo>
                    <a:pt x="1015238" y="210934"/>
                  </a:lnTo>
                  <a:lnTo>
                    <a:pt x="1023023" y="202476"/>
                  </a:lnTo>
                  <a:lnTo>
                    <a:pt x="1031113" y="194310"/>
                  </a:lnTo>
                  <a:lnTo>
                    <a:pt x="1039863" y="186791"/>
                  </a:lnTo>
                  <a:lnTo>
                    <a:pt x="1044536" y="183210"/>
                  </a:lnTo>
                  <a:lnTo>
                    <a:pt x="1048512" y="178854"/>
                  </a:lnTo>
                  <a:lnTo>
                    <a:pt x="1053223" y="171691"/>
                  </a:lnTo>
                  <a:lnTo>
                    <a:pt x="1053338" y="169875"/>
                  </a:lnTo>
                  <a:close/>
                </a:path>
                <a:path w="2432684" h="3543300">
                  <a:moveTo>
                    <a:pt x="1067549" y="157759"/>
                  </a:moveTo>
                  <a:lnTo>
                    <a:pt x="1067295" y="153187"/>
                  </a:lnTo>
                  <a:lnTo>
                    <a:pt x="1066711" y="152196"/>
                  </a:lnTo>
                  <a:lnTo>
                    <a:pt x="1065453" y="151485"/>
                  </a:lnTo>
                  <a:lnTo>
                    <a:pt x="1064336" y="151536"/>
                  </a:lnTo>
                  <a:lnTo>
                    <a:pt x="1059980" y="153657"/>
                  </a:lnTo>
                  <a:lnTo>
                    <a:pt x="1059129" y="157035"/>
                  </a:lnTo>
                  <a:lnTo>
                    <a:pt x="1058900" y="160451"/>
                  </a:lnTo>
                  <a:lnTo>
                    <a:pt x="1058900" y="161163"/>
                  </a:lnTo>
                  <a:lnTo>
                    <a:pt x="1058799" y="161632"/>
                  </a:lnTo>
                  <a:lnTo>
                    <a:pt x="1059180" y="162852"/>
                  </a:lnTo>
                  <a:lnTo>
                    <a:pt x="1059561" y="164312"/>
                  </a:lnTo>
                  <a:lnTo>
                    <a:pt x="1060983" y="164287"/>
                  </a:lnTo>
                  <a:lnTo>
                    <a:pt x="1062596" y="164122"/>
                  </a:lnTo>
                  <a:lnTo>
                    <a:pt x="1065212" y="160578"/>
                  </a:lnTo>
                  <a:lnTo>
                    <a:pt x="1067549" y="157759"/>
                  </a:lnTo>
                  <a:close/>
                </a:path>
                <a:path w="2432684" h="3543300">
                  <a:moveTo>
                    <a:pt x="1099502" y="127000"/>
                  </a:moveTo>
                  <a:lnTo>
                    <a:pt x="1089113" y="127000"/>
                  </a:lnTo>
                  <a:lnTo>
                    <a:pt x="1083310" y="139700"/>
                  </a:lnTo>
                  <a:lnTo>
                    <a:pt x="1079792" y="139700"/>
                  </a:lnTo>
                  <a:lnTo>
                    <a:pt x="1073492" y="152400"/>
                  </a:lnTo>
                  <a:lnTo>
                    <a:pt x="1080211" y="152400"/>
                  </a:lnTo>
                  <a:lnTo>
                    <a:pt x="1086396" y="139700"/>
                  </a:lnTo>
                  <a:lnTo>
                    <a:pt x="1097521" y="139700"/>
                  </a:lnTo>
                  <a:lnTo>
                    <a:pt x="1099502" y="127000"/>
                  </a:lnTo>
                  <a:close/>
                </a:path>
                <a:path w="2432684" h="3543300">
                  <a:moveTo>
                    <a:pt x="1287614" y="39065"/>
                  </a:moveTo>
                  <a:lnTo>
                    <a:pt x="1287538" y="38100"/>
                  </a:lnTo>
                  <a:lnTo>
                    <a:pt x="1286395" y="38100"/>
                  </a:lnTo>
                  <a:lnTo>
                    <a:pt x="1287614" y="39065"/>
                  </a:lnTo>
                  <a:close/>
                </a:path>
                <a:path w="2432684" h="3543300">
                  <a:moveTo>
                    <a:pt x="1436751" y="184873"/>
                  </a:moveTo>
                  <a:lnTo>
                    <a:pt x="1436420" y="184746"/>
                  </a:lnTo>
                  <a:lnTo>
                    <a:pt x="1436751" y="185077"/>
                  </a:lnTo>
                  <a:lnTo>
                    <a:pt x="1436751" y="184873"/>
                  </a:lnTo>
                  <a:close/>
                </a:path>
                <a:path w="2432684" h="3543300">
                  <a:moveTo>
                    <a:pt x="1436789" y="176555"/>
                  </a:moveTo>
                  <a:lnTo>
                    <a:pt x="1436547" y="176784"/>
                  </a:lnTo>
                  <a:lnTo>
                    <a:pt x="1436789" y="176809"/>
                  </a:lnTo>
                  <a:lnTo>
                    <a:pt x="1436789" y="176555"/>
                  </a:lnTo>
                  <a:close/>
                </a:path>
                <a:path w="2432684" h="3543300">
                  <a:moveTo>
                    <a:pt x="1443177" y="3043199"/>
                  </a:moveTo>
                  <a:lnTo>
                    <a:pt x="1440954" y="3039199"/>
                  </a:lnTo>
                  <a:lnTo>
                    <a:pt x="1439824" y="3038792"/>
                  </a:lnTo>
                  <a:lnTo>
                    <a:pt x="1438338" y="3038830"/>
                  </a:lnTo>
                  <a:lnTo>
                    <a:pt x="1437246" y="3039300"/>
                  </a:lnTo>
                  <a:lnTo>
                    <a:pt x="1436230" y="3041434"/>
                  </a:lnTo>
                  <a:lnTo>
                    <a:pt x="1435862" y="3043148"/>
                  </a:lnTo>
                  <a:lnTo>
                    <a:pt x="1435531" y="3044228"/>
                  </a:lnTo>
                  <a:lnTo>
                    <a:pt x="1435798" y="3046234"/>
                  </a:lnTo>
                  <a:lnTo>
                    <a:pt x="1435811" y="3047606"/>
                  </a:lnTo>
                  <a:lnTo>
                    <a:pt x="1436433" y="3049524"/>
                  </a:lnTo>
                  <a:lnTo>
                    <a:pt x="1437271" y="3050387"/>
                  </a:lnTo>
                  <a:lnTo>
                    <a:pt x="1438630" y="3050552"/>
                  </a:lnTo>
                  <a:lnTo>
                    <a:pt x="1439659" y="3050032"/>
                  </a:lnTo>
                  <a:lnTo>
                    <a:pt x="1442910" y="3046526"/>
                  </a:lnTo>
                  <a:lnTo>
                    <a:pt x="1443177" y="3043199"/>
                  </a:lnTo>
                  <a:close/>
                </a:path>
                <a:path w="2432684" h="3543300">
                  <a:moveTo>
                    <a:pt x="1453222" y="198742"/>
                  </a:moveTo>
                  <a:lnTo>
                    <a:pt x="1453032" y="198374"/>
                  </a:lnTo>
                  <a:lnTo>
                    <a:pt x="1452816" y="198412"/>
                  </a:lnTo>
                  <a:lnTo>
                    <a:pt x="1453222" y="198742"/>
                  </a:lnTo>
                  <a:close/>
                </a:path>
                <a:path w="2432684" h="3543300">
                  <a:moveTo>
                    <a:pt x="1465745" y="3467100"/>
                  </a:moveTo>
                  <a:lnTo>
                    <a:pt x="1462836" y="3454400"/>
                  </a:lnTo>
                  <a:lnTo>
                    <a:pt x="1464348" y="3441700"/>
                  </a:lnTo>
                  <a:lnTo>
                    <a:pt x="1464056" y="3429000"/>
                  </a:lnTo>
                  <a:lnTo>
                    <a:pt x="1462747" y="3429000"/>
                  </a:lnTo>
                  <a:lnTo>
                    <a:pt x="1463116" y="3416300"/>
                  </a:lnTo>
                  <a:lnTo>
                    <a:pt x="1463471" y="3416300"/>
                  </a:lnTo>
                  <a:lnTo>
                    <a:pt x="1464043" y="3403600"/>
                  </a:lnTo>
                  <a:lnTo>
                    <a:pt x="1464017" y="3314700"/>
                  </a:lnTo>
                  <a:lnTo>
                    <a:pt x="1463903" y="3302000"/>
                  </a:lnTo>
                  <a:lnTo>
                    <a:pt x="1464195" y="3289300"/>
                  </a:lnTo>
                  <a:lnTo>
                    <a:pt x="1459585" y="3289300"/>
                  </a:lnTo>
                  <a:lnTo>
                    <a:pt x="1461604" y="3276600"/>
                  </a:lnTo>
                  <a:lnTo>
                    <a:pt x="1457909" y="3276600"/>
                  </a:lnTo>
                  <a:lnTo>
                    <a:pt x="1463624" y="3263900"/>
                  </a:lnTo>
                  <a:lnTo>
                    <a:pt x="1464259" y="3263900"/>
                  </a:lnTo>
                  <a:lnTo>
                    <a:pt x="1463751" y="3251200"/>
                  </a:lnTo>
                  <a:lnTo>
                    <a:pt x="1461770" y="3251200"/>
                  </a:lnTo>
                  <a:lnTo>
                    <a:pt x="1463205" y="3238500"/>
                  </a:lnTo>
                  <a:lnTo>
                    <a:pt x="1464221" y="3238500"/>
                  </a:lnTo>
                  <a:lnTo>
                    <a:pt x="1463675" y="3225800"/>
                  </a:lnTo>
                  <a:lnTo>
                    <a:pt x="1450784" y="3225800"/>
                  </a:lnTo>
                  <a:lnTo>
                    <a:pt x="1450149" y="3238500"/>
                  </a:lnTo>
                  <a:lnTo>
                    <a:pt x="1448739" y="3238500"/>
                  </a:lnTo>
                  <a:lnTo>
                    <a:pt x="1450403" y="3251200"/>
                  </a:lnTo>
                  <a:lnTo>
                    <a:pt x="1450962" y="3251200"/>
                  </a:lnTo>
                  <a:lnTo>
                    <a:pt x="1447368" y="3263900"/>
                  </a:lnTo>
                  <a:lnTo>
                    <a:pt x="1448866" y="3263900"/>
                  </a:lnTo>
                  <a:lnTo>
                    <a:pt x="1449324" y="3276600"/>
                  </a:lnTo>
                  <a:lnTo>
                    <a:pt x="1449946" y="3276600"/>
                  </a:lnTo>
                  <a:lnTo>
                    <a:pt x="1450060" y="3314700"/>
                  </a:lnTo>
                  <a:lnTo>
                    <a:pt x="1449895" y="3314700"/>
                  </a:lnTo>
                  <a:lnTo>
                    <a:pt x="1447850" y="3327400"/>
                  </a:lnTo>
                  <a:lnTo>
                    <a:pt x="1448231" y="3327400"/>
                  </a:lnTo>
                  <a:lnTo>
                    <a:pt x="1449882" y="3340100"/>
                  </a:lnTo>
                  <a:lnTo>
                    <a:pt x="1450136" y="3352800"/>
                  </a:lnTo>
                  <a:lnTo>
                    <a:pt x="1450936" y="3365500"/>
                  </a:lnTo>
                  <a:lnTo>
                    <a:pt x="1450098" y="3378200"/>
                  </a:lnTo>
                  <a:lnTo>
                    <a:pt x="1450086" y="3390900"/>
                  </a:lnTo>
                  <a:lnTo>
                    <a:pt x="1450365" y="3403600"/>
                  </a:lnTo>
                  <a:lnTo>
                    <a:pt x="1450416" y="3429000"/>
                  </a:lnTo>
                  <a:lnTo>
                    <a:pt x="1450149" y="3441700"/>
                  </a:lnTo>
                  <a:lnTo>
                    <a:pt x="1449959" y="3441700"/>
                  </a:lnTo>
                  <a:lnTo>
                    <a:pt x="1449641" y="3454400"/>
                  </a:lnTo>
                  <a:lnTo>
                    <a:pt x="1449374" y="3454400"/>
                  </a:lnTo>
                  <a:lnTo>
                    <a:pt x="1449578" y="3467100"/>
                  </a:lnTo>
                  <a:lnTo>
                    <a:pt x="1450238" y="3492500"/>
                  </a:lnTo>
                  <a:lnTo>
                    <a:pt x="1449590" y="3492500"/>
                  </a:lnTo>
                  <a:lnTo>
                    <a:pt x="1452168" y="3505200"/>
                  </a:lnTo>
                  <a:lnTo>
                    <a:pt x="1449984" y="3505200"/>
                  </a:lnTo>
                  <a:lnTo>
                    <a:pt x="1447965" y="3517900"/>
                  </a:lnTo>
                  <a:lnTo>
                    <a:pt x="1448460" y="3517900"/>
                  </a:lnTo>
                  <a:lnTo>
                    <a:pt x="1450873" y="3530600"/>
                  </a:lnTo>
                  <a:lnTo>
                    <a:pt x="1448523" y="3543287"/>
                  </a:lnTo>
                  <a:lnTo>
                    <a:pt x="1464106" y="3543287"/>
                  </a:lnTo>
                  <a:lnTo>
                    <a:pt x="1464094" y="3530600"/>
                  </a:lnTo>
                  <a:lnTo>
                    <a:pt x="1463954" y="3517900"/>
                  </a:lnTo>
                  <a:lnTo>
                    <a:pt x="1464170" y="3505200"/>
                  </a:lnTo>
                  <a:lnTo>
                    <a:pt x="1464246" y="3492500"/>
                  </a:lnTo>
                  <a:lnTo>
                    <a:pt x="1464119" y="3492500"/>
                  </a:lnTo>
                  <a:lnTo>
                    <a:pt x="1464398" y="3479800"/>
                  </a:lnTo>
                  <a:lnTo>
                    <a:pt x="1465656" y="3479800"/>
                  </a:lnTo>
                  <a:lnTo>
                    <a:pt x="1464221" y="3467100"/>
                  </a:lnTo>
                  <a:lnTo>
                    <a:pt x="1465745" y="3467100"/>
                  </a:lnTo>
                  <a:close/>
                </a:path>
                <a:path w="2432684" h="3543300">
                  <a:moveTo>
                    <a:pt x="1470139" y="2806814"/>
                  </a:moveTo>
                  <a:lnTo>
                    <a:pt x="1467954" y="2803283"/>
                  </a:lnTo>
                  <a:lnTo>
                    <a:pt x="1460715" y="2799892"/>
                  </a:lnTo>
                  <a:lnTo>
                    <a:pt x="1459179" y="2800489"/>
                  </a:lnTo>
                  <a:lnTo>
                    <a:pt x="1455826" y="2809824"/>
                  </a:lnTo>
                  <a:lnTo>
                    <a:pt x="1454886" y="2816466"/>
                  </a:lnTo>
                  <a:lnTo>
                    <a:pt x="1456359" y="2833547"/>
                  </a:lnTo>
                  <a:lnTo>
                    <a:pt x="1454302" y="2844647"/>
                  </a:lnTo>
                  <a:lnTo>
                    <a:pt x="1452905" y="2850578"/>
                  </a:lnTo>
                  <a:lnTo>
                    <a:pt x="1456143" y="2858744"/>
                  </a:lnTo>
                  <a:lnTo>
                    <a:pt x="1455229" y="2861335"/>
                  </a:lnTo>
                  <a:lnTo>
                    <a:pt x="1454365" y="2866225"/>
                  </a:lnTo>
                  <a:lnTo>
                    <a:pt x="1453146" y="2868841"/>
                  </a:lnTo>
                  <a:lnTo>
                    <a:pt x="1452994" y="2920784"/>
                  </a:lnTo>
                  <a:lnTo>
                    <a:pt x="1453807" y="2923311"/>
                  </a:lnTo>
                  <a:lnTo>
                    <a:pt x="1457159" y="2927019"/>
                  </a:lnTo>
                  <a:lnTo>
                    <a:pt x="1457223" y="2928721"/>
                  </a:lnTo>
                  <a:lnTo>
                    <a:pt x="1453070" y="2933166"/>
                  </a:lnTo>
                  <a:lnTo>
                    <a:pt x="1452905" y="2936735"/>
                  </a:lnTo>
                  <a:lnTo>
                    <a:pt x="1452930" y="2987510"/>
                  </a:lnTo>
                  <a:lnTo>
                    <a:pt x="1450098" y="2995752"/>
                  </a:lnTo>
                  <a:lnTo>
                    <a:pt x="1450213" y="3000679"/>
                  </a:lnTo>
                  <a:lnTo>
                    <a:pt x="1449997" y="3109976"/>
                  </a:lnTo>
                  <a:lnTo>
                    <a:pt x="1450987" y="3116757"/>
                  </a:lnTo>
                  <a:lnTo>
                    <a:pt x="1450568" y="3119805"/>
                  </a:lnTo>
                  <a:lnTo>
                    <a:pt x="1449743" y="3143377"/>
                  </a:lnTo>
                  <a:lnTo>
                    <a:pt x="1449946" y="3181553"/>
                  </a:lnTo>
                  <a:lnTo>
                    <a:pt x="1449260" y="3187001"/>
                  </a:lnTo>
                  <a:lnTo>
                    <a:pt x="1449641" y="3198634"/>
                  </a:lnTo>
                  <a:lnTo>
                    <a:pt x="1446657" y="3205403"/>
                  </a:lnTo>
                  <a:lnTo>
                    <a:pt x="1448308" y="3208744"/>
                  </a:lnTo>
                  <a:lnTo>
                    <a:pt x="1451470" y="3214217"/>
                  </a:lnTo>
                  <a:lnTo>
                    <a:pt x="1453464" y="3214916"/>
                  </a:lnTo>
                  <a:lnTo>
                    <a:pt x="1455851" y="3214992"/>
                  </a:lnTo>
                  <a:lnTo>
                    <a:pt x="1459928" y="3215157"/>
                  </a:lnTo>
                  <a:lnTo>
                    <a:pt x="1462455" y="3212427"/>
                  </a:lnTo>
                  <a:lnTo>
                    <a:pt x="1458036" y="3204730"/>
                  </a:lnTo>
                  <a:lnTo>
                    <a:pt x="1458150" y="3200692"/>
                  </a:lnTo>
                  <a:lnTo>
                    <a:pt x="1461173" y="3193732"/>
                  </a:lnTo>
                  <a:lnTo>
                    <a:pt x="1461490" y="3190938"/>
                  </a:lnTo>
                  <a:lnTo>
                    <a:pt x="1463751" y="3185731"/>
                  </a:lnTo>
                  <a:lnTo>
                    <a:pt x="1463484" y="3183267"/>
                  </a:lnTo>
                  <a:lnTo>
                    <a:pt x="1461071" y="3175520"/>
                  </a:lnTo>
                  <a:lnTo>
                    <a:pt x="1458379" y="3170364"/>
                  </a:lnTo>
                  <a:lnTo>
                    <a:pt x="1463802" y="3164992"/>
                  </a:lnTo>
                  <a:lnTo>
                    <a:pt x="1463687" y="3163786"/>
                  </a:lnTo>
                  <a:lnTo>
                    <a:pt x="1464538" y="3157931"/>
                  </a:lnTo>
                  <a:lnTo>
                    <a:pt x="1461579" y="3153245"/>
                  </a:lnTo>
                  <a:lnTo>
                    <a:pt x="1463116" y="3146717"/>
                  </a:lnTo>
                  <a:lnTo>
                    <a:pt x="1461566" y="3144799"/>
                  </a:lnTo>
                  <a:lnTo>
                    <a:pt x="1459865" y="3141357"/>
                  </a:lnTo>
                  <a:lnTo>
                    <a:pt x="1460055" y="3139757"/>
                  </a:lnTo>
                  <a:lnTo>
                    <a:pt x="1463167" y="3135490"/>
                  </a:lnTo>
                  <a:lnTo>
                    <a:pt x="1464106" y="3132531"/>
                  </a:lnTo>
                  <a:lnTo>
                    <a:pt x="1463763" y="3104705"/>
                  </a:lnTo>
                  <a:lnTo>
                    <a:pt x="1463040" y="3096526"/>
                  </a:lnTo>
                  <a:lnTo>
                    <a:pt x="1462265" y="3090888"/>
                  </a:lnTo>
                  <a:lnTo>
                    <a:pt x="1464449" y="3084919"/>
                  </a:lnTo>
                  <a:lnTo>
                    <a:pt x="1461579" y="3078581"/>
                  </a:lnTo>
                  <a:lnTo>
                    <a:pt x="1461985" y="3077400"/>
                  </a:lnTo>
                  <a:lnTo>
                    <a:pt x="1464995" y="3072053"/>
                  </a:lnTo>
                  <a:lnTo>
                    <a:pt x="1462646" y="3066427"/>
                  </a:lnTo>
                  <a:lnTo>
                    <a:pt x="1468183" y="3056725"/>
                  </a:lnTo>
                  <a:lnTo>
                    <a:pt x="1464030" y="3052381"/>
                  </a:lnTo>
                  <a:lnTo>
                    <a:pt x="1464195" y="3044355"/>
                  </a:lnTo>
                  <a:lnTo>
                    <a:pt x="1463827" y="3041129"/>
                  </a:lnTo>
                  <a:lnTo>
                    <a:pt x="1465097" y="3030232"/>
                  </a:lnTo>
                  <a:lnTo>
                    <a:pt x="1463763" y="3022536"/>
                  </a:lnTo>
                  <a:lnTo>
                    <a:pt x="1463992" y="3012617"/>
                  </a:lnTo>
                  <a:lnTo>
                    <a:pt x="1463636" y="3010116"/>
                  </a:lnTo>
                  <a:lnTo>
                    <a:pt x="1460792" y="3005023"/>
                  </a:lnTo>
                  <a:lnTo>
                    <a:pt x="1462087" y="3002483"/>
                  </a:lnTo>
                  <a:lnTo>
                    <a:pt x="1463941" y="2993021"/>
                  </a:lnTo>
                  <a:lnTo>
                    <a:pt x="1464462" y="2986684"/>
                  </a:lnTo>
                  <a:lnTo>
                    <a:pt x="1463789" y="2980385"/>
                  </a:lnTo>
                  <a:lnTo>
                    <a:pt x="1461376" y="2974162"/>
                  </a:lnTo>
                  <a:lnTo>
                    <a:pt x="1460601" y="2972765"/>
                  </a:lnTo>
                  <a:lnTo>
                    <a:pt x="1461071" y="2965818"/>
                  </a:lnTo>
                  <a:lnTo>
                    <a:pt x="1461795" y="2962694"/>
                  </a:lnTo>
                  <a:lnTo>
                    <a:pt x="1462024" y="2957588"/>
                  </a:lnTo>
                  <a:lnTo>
                    <a:pt x="1462557" y="2956052"/>
                  </a:lnTo>
                  <a:lnTo>
                    <a:pt x="1466151" y="2952115"/>
                  </a:lnTo>
                  <a:lnTo>
                    <a:pt x="1467218" y="2949321"/>
                  </a:lnTo>
                  <a:lnTo>
                    <a:pt x="1464513" y="2943822"/>
                  </a:lnTo>
                  <a:lnTo>
                    <a:pt x="1464297" y="2941663"/>
                  </a:lnTo>
                  <a:lnTo>
                    <a:pt x="1467231" y="2935554"/>
                  </a:lnTo>
                  <a:lnTo>
                    <a:pt x="1467167" y="2931325"/>
                  </a:lnTo>
                  <a:lnTo>
                    <a:pt x="1465910" y="2920974"/>
                  </a:lnTo>
                  <a:lnTo>
                    <a:pt x="1466977" y="2905683"/>
                  </a:lnTo>
                  <a:lnTo>
                    <a:pt x="1466684" y="2902928"/>
                  </a:lnTo>
                  <a:lnTo>
                    <a:pt x="1467015" y="2895930"/>
                  </a:lnTo>
                  <a:lnTo>
                    <a:pt x="1466126" y="2892133"/>
                  </a:lnTo>
                  <a:lnTo>
                    <a:pt x="1461503" y="2887611"/>
                  </a:lnTo>
                  <a:lnTo>
                    <a:pt x="1461300" y="2885567"/>
                  </a:lnTo>
                  <a:lnTo>
                    <a:pt x="1464868" y="2880715"/>
                  </a:lnTo>
                  <a:lnTo>
                    <a:pt x="1466088" y="2877972"/>
                  </a:lnTo>
                  <a:lnTo>
                    <a:pt x="1460474" y="2873616"/>
                  </a:lnTo>
                  <a:lnTo>
                    <a:pt x="1461401" y="2870403"/>
                  </a:lnTo>
                  <a:lnTo>
                    <a:pt x="1464792" y="2867825"/>
                  </a:lnTo>
                  <a:lnTo>
                    <a:pt x="1466507" y="2867075"/>
                  </a:lnTo>
                  <a:lnTo>
                    <a:pt x="1466735" y="2853474"/>
                  </a:lnTo>
                  <a:lnTo>
                    <a:pt x="1465783" y="2851988"/>
                  </a:lnTo>
                  <a:lnTo>
                    <a:pt x="1462481" y="2849422"/>
                  </a:lnTo>
                  <a:lnTo>
                    <a:pt x="1462582" y="2847644"/>
                  </a:lnTo>
                  <a:lnTo>
                    <a:pt x="1467027" y="2841879"/>
                  </a:lnTo>
                  <a:lnTo>
                    <a:pt x="1468031" y="2837472"/>
                  </a:lnTo>
                  <a:lnTo>
                    <a:pt x="1466278" y="2826740"/>
                  </a:lnTo>
                  <a:lnTo>
                    <a:pt x="1466227" y="2821165"/>
                  </a:lnTo>
                  <a:lnTo>
                    <a:pt x="1469428" y="2814853"/>
                  </a:lnTo>
                  <a:lnTo>
                    <a:pt x="1469364" y="2813354"/>
                  </a:lnTo>
                  <a:lnTo>
                    <a:pt x="1470139" y="2806814"/>
                  </a:lnTo>
                  <a:close/>
                </a:path>
                <a:path w="2432684" h="3543300">
                  <a:moveTo>
                    <a:pt x="1472387" y="215125"/>
                  </a:moveTo>
                  <a:lnTo>
                    <a:pt x="1472234" y="214795"/>
                  </a:lnTo>
                  <a:lnTo>
                    <a:pt x="1472006" y="214782"/>
                  </a:lnTo>
                  <a:lnTo>
                    <a:pt x="1472387" y="215125"/>
                  </a:lnTo>
                  <a:close/>
                </a:path>
                <a:path w="2432684" h="3543300">
                  <a:moveTo>
                    <a:pt x="1475079" y="217551"/>
                  </a:moveTo>
                  <a:lnTo>
                    <a:pt x="1474724" y="217563"/>
                  </a:lnTo>
                  <a:lnTo>
                    <a:pt x="1475079" y="217893"/>
                  </a:lnTo>
                  <a:lnTo>
                    <a:pt x="1475079" y="217551"/>
                  </a:lnTo>
                  <a:close/>
                </a:path>
                <a:path w="2432684" h="3543300">
                  <a:moveTo>
                    <a:pt x="1475422" y="2632646"/>
                  </a:moveTo>
                  <a:lnTo>
                    <a:pt x="1474914" y="2626779"/>
                  </a:lnTo>
                  <a:lnTo>
                    <a:pt x="1475181" y="2621457"/>
                  </a:lnTo>
                  <a:lnTo>
                    <a:pt x="1475257" y="2615450"/>
                  </a:lnTo>
                  <a:lnTo>
                    <a:pt x="1475041" y="2608669"/>
                  </a:lnTo>
                  <a:lnTo>
                    <a:pt x="1474089" y="2607564"/>
                  </a:lnTo>
                  <a:lnTo>
                    <a:pt x="1467942" y="2605367"/>
                  </a:lnTo>
                  <a:lnTo>
                    <a:pt x="1465592" y="2606027"/>
                  </a:lnTo>
                  <a:lnTo>
                    <a:pt x="1463789" y="2611361"/>
                  </a:lnTo>
                  <a:lnTo>
                    <a:pt x="1461719" y="2615222"/>
                  </a:lnTo>
                  <a:lnTo>
                    <a:pt x="1461046" y="2634094"/>
                  </a:lnTo>
                  <a:lnTo>
                    <a:pt x="1461287" y="2641587"/>
                  </a:lnTo>
                  <a:lnTo>
                    <a:pt x="1462354" y="2649042"/>
                  </a:lnTo>
                  <a:lnTo>
                    <a:pt x="1463078" y="2651976"/>
                  </a:lnTo>
                  <a:lnTo>
                    <a:pt x="1459064" y="2659723"/>
                  </a:lnTo>
                  <a:lnTo>
                    <a:pt x="1462328" y="2667431"/>
                  </a:lnTo>
                  <a:lnTo>
                    <a:pt x="1457629" y="2677541"/>
                  </a:lnTo>
                  <a:lnTo>
                    <a:pt x="1458849" y="2681440"/>
                  </a:lnTo>
                  <a:lnTo>
                    <a:pt x="1462265" y="2688171"/>
                  </a:lnTo>
                  <a:lnTo>
                    <a:pt x="1461985" y="2697251"/>
                  </a:lnTo>
                  <a:lnTo>
                    <a:pt x="1458061" y="2706141"/>
                  </a:lnTo>
                  <a:lnTo>
                    <a:pt x="1458544" y="2711970"/>
                  </a:lnTo>
                  <a:lnTo>
                    <a:pt x="1458582" y="2725115"/>
                  </a:lnTo>
                  <a:lnTo>
                    <a:pt x="1457744" y="2732608"/>
                  </a:lnTo>
                  <a:lnTo>
                    <a:pt x="1460855" y="2747213"/>
                  </a:lnTo>
                  <a:lnTo>
                    <a:pt x="1456791" y="2753677"/>
                  </a:lnTo>
                  <a:lnTo>
                    <a:pt x="1457261" y="2763545"/>
                  </a:lnTo>
                  <a:lnTo>
                    <a:pt x="1456702" y="2766110"/>
                  </a:lnTo>
                  <a:lnTo>
                    <a:pt x="1455991" y="2774162"/>
                  </a:lnTo>
                  <a:lnTo>
                    <a:pt x="1456550" y="2788183"/>
                  </a:lnTo>
                  <a:lnTo>
                    <a:pt x="1460627" y="2790101"/>
                  </a:lnTo>
                  <a:lnTo>
                    <a:pt x="1466545" y="2787954"/>
                  </a:lnTo>
                  <a:lnTo>
                    <a:pt x="1468437" y="2785935"/>
                  </a:lnTo>
                  <a:lnTo>
                    <a:pt x="1469631" y="2780576"/>
                  </a:lnTo>
                  <a:lnTo>
                    <a:pt x="1469821" y="2734957"/>
                  </a:lnTo>
                  <a:lnTo>
                    <a:pt x="1473174" y="2723464"/>
                  </a:lnTo>
                  <a:lnTo>
                    <a:pt x="1471637" y="2707284"/>
                  </a:lnTo>
                  <a:lnTo>
                    <a:pt x="1468818" y="2702941"/>
                  </a:lnTo>
                  <a:lnTo>
                    <a:pt x="1473314" y="2697403"/>
                  </a:lnTo>
                  <a:lnTo>
                    <a:pt x="1469009" y="2692806"/>
                  </a:lnTo>
                  <a:lnTo>
                    <a:pt x="1469339" y="2691307"/>
                  </a:lnTo>
                  <a:lnTo>
                    <a:pt x="1471599" y="2689009"/>
                  </a:lnTo>
                  <a:lnTo>
                    <a:pt x="1471841" y="2686964"/>
                  </a:lnTo>
                  <a:lnTo>
                    <a:pt x="1472577" y="2644673"/>
                  </a:lnTo>
                  <a:lnTo>
                    <a:pt x="1472031" y="2641193"/>
                  </a:lnTo>
                  <a:lnTo>
                    <a:pt x="1475422" y="2632646"/>
                  </a:lnTo>
                  <a:close/>
                </a:path>
                <a:path w="2432684" h="3543300">
                  <a:moveTo>
                    <a:pt x="1477835" y="2573832"/>
                  </a:moveTo>
                  <a:lnTo>
                    <a:pt x="1477784" y="2530005"/>
                  </a:lnTo>
                  <a:lnTo>
                    <a:pt x="1476019" y="2526741"/>
                  </a:lnTo>
                  <a:lnTo>
                    <a:pt x="1473288" y="2527782"/>
                  </a:lnTo>
                  <a:lnTo>
                    <a:pt x="1469466" y="2531580"/>
                  </a:lnTo>
                  <a:lnTo>
                    <a:pt x="1467650" y="2534069"/>
                  </a:lnTo>
                  <a:lnTo>
                    <a:pt x="1466392" y="2541841"/>
                  </a:lnTo>
                  <a:lnTo>
                    <a:pt x="1465427" y="2546261"/>
                  </a:lnTo>
                  <a:lnTo>
                    <a:pt x="1464437" y="2552941"/>
                  </a:lnTo>
                  <a:lnTo>
                    <a:pt x="1463814" y="2555532"/>
                  </a:lnTo>
                  <a:lnTo>
                    <a:pt x="1466875" y="2562910"/>
                  </a:lnTo>
                  <a:lnTo>
                    <a:pt x="1464881" y="2568067"/>
                  </a:lnTo>
                  <a:lnTo>
                    <a:pt x="1464056" y="2578379"/>
                  </a:lnTo>
                  <a:lnTo>
                    <a:pt x="1463281" y="2583218"/>
                  </a:lnTo>
                  <a:lnTo>
                    <a:pt x="1460957" y="2591663"/>
                  </a:lnTo>
                  <a:lnTo>
                    <a:pt x="1461668" y="2595295"/>
                  </a:lnTo>
                  <a:lnTo>
                    <a:pt x="1464792" y="2598851"/>
                  </a:lnTo>
                  <a:lnTo>
                    <a:pt x="1465745" y="2599080"/>
                  </a:lnTo>
                  <a:lnTo>
                    <a:pt x="1466494" y="2599486"/>
                  </a:lnTo>
                  <a:lnTo>
                    <a:pt x="1470863" y="2598801"/>
                  </a:lnTo>
                  <a:lnTo>
                    <a:pt x="1473682" y="2598051"/>
                  </a:lnTo>
                  <a:lnTo>
                    <a:pt x="1474673" y="2597188"/>
                  </a:lnTo>
                  <a:lnTo>
                    <a:pt x="1474838" y="2593467"/>
                  </a:lnTo>
                  <a:lnTo>
                    <a:pt x="1475193" y="2590203"/>
                  </a:lnTo>
                  <a:lnTo>
                    <a:pt x="1473847" y="2584386"/>
                  </a:lnTo>
                  <a:lnTo>
                    <a:pt x="1473466" y="2581910"/>
                  </a:lnTo>
                  <a:lnTo>
                    <a:pt x="1477391" y="2576893"/>
                  </a:lnTo>
                  <a:lnTo>
                    <a:pt x="1477835" y="2573832"/>
                  </a:lnTo>
                  <a:close/>
                </a:path>
                <a:path w="2432684" h="3543300">
                  <a:moveTo>
                    <a:pt x="1486065" y="1690268"/>
                  </a:moveTo>
                  <a:lnTo>
                    <a:pt x="1485544" y="1687423"/>
                  </a:lnTo>
                  <a:lnTo>
                    <a:pt x="1481480" y="1686128"/>
                  </a:lnTo>
                  <a:lnTo>
                    <a:pt x="1480896" y="1682915"/>
                  </a:lnTo>
                  <a:lnTo>
                    <a:pt x="1478991" y="1679790"/>
                  </a:lnTo>
                  <a:lnTo>
                    <a:pt x="1477772" y="1679448"/>
                  </a:lnTo>
                  <a:lnTo>
                    <a:pt x="1476362" y="1679663"/>
                  </a:lnTo>
                  <a:lnTo>
                    <a:pt x="1475308" y="1680489"/>
                  </a:lnTo>
                  <a:lnTo>
                    <a:pt x="1475117" y="1684172"/>
                  </a:lnTo>
                  <a:lnTo>
                    <a:pt x="1475193" y="1687322"/>
                  </a:lnTo>
                  <a:lnTo>
                    <a:pt x="1475193" y="1690471"/>
                  </a:lnTo>
                  <a:lnTo>
                    <a:pt x="1474825" y="1690471"/>
                  </a:lnTo>
                  <a:lnTo>
                    <a:pt x="1474825" y="1694078"/>
                  </a:lnTo>
                  <a:lnTo>
                    <a:pt x="1474698" y="1697697"/>
                  </a:lnTo>
                  <a:lnTo>
                    <a:pt x="1475003" y="1703590"/>
                  </a:lnTo>
                  <a:lnTo>
                    <a:pt x="1475892" y="1705698"/>
                  </a:lnTo>
                  <a:lnTo>
                    <a:pt x="1477797" y="1707184"/>
                  </a:lnTo>
                  <a:lnTo>
                    <a:pt x="1478559" y="1707845"/>
                  </a:lnTo>
                  <a:lnTo>
                    <a:pt x="1479232" y="1707832"/>
                  </a:lnTo>
                  <a:lnTo>
                    <a:pt x="1479664" y="1707349"/>
                  </a:lnTo>
                  <a:lnTo>
                    <a:pt x="1481455" y="1701533"/>
                  </a:lnTo>
                  <a:lnTo>
                    <a:pt x="1481048" y="1695361"/>
                  </a:lnTo>
                  <a:lnTo>
                    <a:pt x="1486065" y="1690268"/>
                  </a:lnTo>
                  <a:close/>
                </a:path>
                <a:path w="2432684" h="3543300">
                  <a:moveTo>
                    <a:pt x="1486420" y="1585391"/>
                  </a:moveTo>
                  <a:lnTo>
                    <a:pt x="1485595" y="1582750"/>
                  </a:lnTo>
                  <a:lnTo>
                    <a:pt x="1481086" y="1578584"/>
                  </a:lnTo>
                  <a:lnTo>
                    <a:pt x="1478483" y="1576705"/>
                  </a:lnTo>
                  <a:lnTo>
                    <a:pt x="1475714" y="1573657"/>
                  </a:lnTo>
                  <a:lnTo>
                    <a:pt x="1475752" y="1571599"/>
                  </a:lnTo>
                  <a:lnTo>
                    <a:pt x="1477200" y="1569123"/>
                  </a:lnTo>
                  <a:lnTo>
                    <a:pt x="1478635" y="1567789"/>
                  </a:lnTo>
                  <a:lnTo>
                    <a:pt x="1482775" y="1565071"/>
                  </a:lnTo>
                  <a:lnTo>
                    <a:pt x="1483652" y="1562569"/>
                  </a:lnTo>
                  <a:lnTo>
                    <a:pt x="1482305" y="1553959"/>
                  </a:lnTo>
                  <a:lnTo>
                    <a:pt x="1481734" y="1548282"/>
                  </a:lnTo>
                  <a:lnTo>
                    <a:pt x="1483906" y="1540471"/>
                  </a:lnTo>
                  <a:lnTo>
                    <a:pt x="1483106" y="1537855"/>
                  </a:lnTo>
                  <a:lnTo>
                    <a:pt x="1479804" y="1530210"/>
                  </a:lnTo>
                  <a:lnTo>
                    <a:pt x="1479321" y="1524584"/>
                  </a:lnTo>
                  <a:lnTo>
                    <a:pt x="1481315" y="1515389"/>
                  </a:lnTo>
                  <a:lnTo>
                    <a:pt x="1480667" y="1512303"/>
                  </a:lnTo>
                  <a:lnTo>
                    <a:pt x="1475359" y="1509483"/>
                  </a:lnTo>
                  <a:lnTo>
                    <a:pt x="1475143" y="1507363"/>
                  </a:lnTo>
                  <a:lnTo>
                    <a:pt x="1477073" y="1501787"/>
                  </a:lnTo>
                  <a:lnTo>
                    <a:pt x="1478826" y="1498079"/>
                  </a:lnTo>
                  <a:lnTo>
                    <a:pt x="1480896" y="1492491"/>
                  </a:lnTo>
                  <a:lnTo>
                    <a:pt x="1480794" y="1490065"/>
                  </a:lnTo>
                  <a:lnTo>
                    <a:pt x="1475486" y="1486954"/>
                  </a:lnTo>
                  <a:lnTo>
                    <a:pt x="1475117" y="1483588"/>
                  </a:lnTo>
                  <a:lnTo>
                    <a:pt x="1475117" y="1476921"/>
                  </a:lnTo>
                  <a:lnTo>
                    <a:pt x="1473898" y="1474825"/>
                  </a:lnTo>
                  <a:lnTo>
                    <a:pt x="1472450" y="1473695"/>
                  </a:lnTo>
                  <a:lnTo>
                    <a:pt x="1470456" y="1473796"/>
                  </a:lnTo>
                  <a:lnTo>
                    <a:pt x="1467027" y="1510017"/>
                  </a:lnTo>
                  <a:lnTo>
                    <a:pt x="1467497" y="1518831"/>
                  </a:lnTo>
                  <a:lnTo>
                    <a:pt x="1469339" y="1527581"/>
                  </a:lnTo>
                  <a:lnTo>
                    <a:pt x="1469745" y="1528838"/>
                  </a:lnTo>
                  <a:lnTo>
                    <a:pt x="1468983" y="1539113"/>
                  </a:lnTo>
                  <a:lnTo>
                    <a:pt x="1468831" y="1546593"/>
                  </a:lnTo>
                  <a:lnTo>
                    <a:pt x="1469707" y="1580616"/>
                  </a:lnTo>
                  <a:lnTo>
                    <a:pt x="1470304" y="1590141"/>
                  </a:lnTo>
                  <a:lnTo>
                    <a:pt x="1472057" y="1602244"/>
                  </a:lnTo>
                  <a:lnTo>
                    <a:pt x="1471726" y="1605038"/>
                  </a:lnTo>
                  <a:lnTo>
                    <a:pt x="1471460" y="1610017"/>
                  </a:lnTo>
                  <a:lnTo>
                    <a:pt x="1470355" y="1612430"/>
                  </a:lnTo>
                  <a:lnTo>
                    <a:pt x="1472641" y="1621345"/>
                  </a:lnTo>
                  <a:lnTo>
                    <a:pt x="1470431" y="1636115"/>
                  </a:lnTo>
                  <a:lnTo>
                    <a:pt x="1470456" y="1637563"/>
                  </a:lnTo>
                  <a:lnTo>
                    <a:pt x="1472450" y="1645577"/>
                  </a:lnTo>
                  <a:lnTo>
                    <a:pt x="1473504" y="1652270"/>
                  </a:lnTo>
                  <a:lnTo>
                    <a:pt x="1478584" y="1675028"/>
                  </a:lnTo>
                  <a:lnTo>
                    <a:pt x="1479092" y="1674698"/>
                  </a:lnTo>
                  <a:lnTo>
                    <a:pt x="1480273" y="1672793"/>
                  </a:lnTo>
                  <a:lnTo>
                    <a:pt x="1480896" y="1667002"/>
                  </a:lnTo>
                  <a:lnTo>
                    <a:pt x="1480731" y="1661909"/>
                  </a:lnTo>
                  <a:lnTo>
                    <a:pt x="1484960" y="1657261"/>
                  </a:lnTo>
                  <a:lnTo>
                    <a:pt x="1485290" y="1655953"/>
                  </a:lnTo>
                  <a:lnTo>
                    <a:pt x="1482877" y="1650339"/>
                  </a:lnTo>
                  <a:lnTo>
                    <a:pt x="1483423" y="1645640"/>
                  </a:lnTo>
                  <a:lnTo>
                    <a:pt x="1486128" y="1639849"/>
                  </a:lnTo>
                  <a:lnTo>
                    <a:pt x="1485353" y="1638236"/>
                  </a:lnTo>
                  <a:lnTo>
                    <a:pt x="1484655" y="1634248"/>
                  </a:lnTo>
                  <a:lnTo>
                    <a:pt x="1483791" y="1631581"/>
                  </a:lnTo>
                  <a:lnTo>
                    <a:pt x="1483385" y="1608493"/>
                  </a:lnTo>
                  <a:lnTo>
                    <a:pt x="1483969" y="1598320"/>
                  </a:lnTo>
                  <a:lnTo>
                    <a:pt x="1485734" y="1588198"/>
                  </a:lnTo>
                  <a:lnTo>
                    <a:pt x="1486420" y="1585391"/>
                  </a:lnTo>
                  <a:close/>
                </a:path>
                <a:path w="2432684" h="3543300">
                  <a:moveTo>
                    <a:pt x="1487551" y="2353665"/>
                  </a:moveTo>
                  <a:lnTo>
                    <a:pt x="1484960" y="2345702"/>
                  </a:lnTo>
                  <a:lnTo>
                    <a:pt x="1486623" y="2334158"/>
                  </a:lnTo>
                  <a:lnTo>
                    <a:pt x="1486027" y="2330005"/>
                  </a:lnTo>
                  <a:lnTo>
                    <a:pt x="1485709" y="2325357"/>
                  </a:lnTo>
                  <a:lnTo>
                    <a:pt x="1484706" y="2324506"/>
                  </a:lnTo>
                  <a:lnTo>
                    <a:pt x="1483283" y="2324214"/>
                  </a:lnTo>
                  <a:lnTo>
                    <a:pt x="1481582" y="2325027"/>
                  </a:lnTo>
                  <a:lnTo>
                    <a:pt x="1480820" y="2325586"/>
                  </a:lnTo>
                  <a:lnTo>
                    <a:pt x="1478876" y="2332126"/>
                  </a:lnTo>
                  <a:lnTo>
                    <a:pt x="1475740" y="2344585"/>
                  </a:lnTo>
                  <a:lnTo>
                    <a:pt x="1473771" y="2350732"/>
                  </a:lnTo>
                  <a:lnTo>
                    <a:pt x="1472234" y="2354783"/>
                  </a:lnTo>
                  <a:lnTo>
                    <a:pt x="1472869" y="2359723"/>
                  </a:lnTo>
                  <a:lnTo>
                    <a:pt x="1472831" y="2374493"/>
                  </a:lnTo>
                  <a:lnTo>
                    <a:pt x="1472476" y="2384704"/>
                  </a:lnTo>
                  <a:lnTo>
                    <a:pt x="1471726" y="2394889"/>
                  </a:lnTo>
                  <a:lnTo>
                    <a:pt x="1469898" y="2409545"/>
                  </a:lnTo>
                  <a:lnTo>
                    <a:pt x="1469478" y="2414219"/>
                  </a:lnTo>
                  <a:lnTo>
                    <a:pt x="1470698" y="2425090"/>
                  </a:lnTo>
                  <a:lnTo>
                    <a:pt x="1470990" y="2431478"/>
                  </a:lnTo>
                  <a:lnTo>
                    <a:pt x="1470647" y="2437841"/>
                  </a:lnTo>
                  <a:lnTo>
                    <a:pt x="1469072" y="2445461"/>
                  </a:lnTo>
                  <a:lnTo>
                    <a:pt x="1469986" y="2452865"/>
                  </a:lnTo>
                  <a:lnTo>
                    <a:pt x="1469542" y="2457361"/>
                  </a:lnTo>
                  <a:lnTo>
                    <a:pt x="1467269" y="2464422"/>
                  </a:lnTo>
                  <a:lnTo>
                    <a:pt x="1467319" y="2467076"/>
                  </a:lnTo>
                  <a:lnTo>
                    <a:pt x="1469402" y="2474303"/>
                  </a:lnTo>
                  <a:lnTo>
                    <a:pt x="1468653" y="2480995"/>
                  </a:lnTo>
                  <a:lnTo>
                    <a:pt x="1468475" y="2485453"/>
                  </a:lnTo>
                  <a:lnTo>
                    <a:pt x="1469478" y="2491257"/>
                  </a:lnTo>
                  <a:lnTo>
                    <a:pt x="1469047" y="2492667"/>
                  </a:lnTo>
                  <a:lnTo>
                    <a:pt x="1466621" y="2510218"/>
                  </a:lnTo>
                  <a:lnTo>
                    <a:pt x="1470063" y="2525712"/>
                  </a:lnTo>
                  <a:lnTo>
                    <a:pt x="1476311" y="2519832"/>
                  </a:lnTo>
                  <a:lnTo>
                    <a:pt x="1479918" y="2515463"/>
                  </a:lnTo>
                  <a:lnTo>
                    <a:pt x="1480426" y="2513419"/>
                  </a:lnTo>
                  <a:lnTo>
                    <a:pt x="1480743" y="2505786"/>
                  </a:lnTo>
                  <a:lnTo>
                    <a:pt x="1480654" y="2499855"/>
                  </a:lnTo>
                  <a:lnTo>
                    <a:pt x="1480794" y="2491079"/>
                  </a:lnTo>
                  <a:lnTo>
                    <a:pt x="1479867" y="2488666"/>
                  </a:lnTo>
                  <a:lnTo>
                    <a:pt x="1476641" y="2484920"/>
                  </a:lnTo>
                  <a:lnTo>
                    <a:pt x="1476730" y="2483002"/>
                  </a:lnTo>
                  <a:lnTo>
                    <a:pt x="1480375" y="2478532"/>
                  </a:lnTo>
                  <a:lnTo>
                    <a:pt x="1480756" y="2474849"/>
                  </a:lnTo>
                  <a:lnTo>
                    <a:pt x="1482712" y="2469350"/>
                  </a:lnTo>
                  <a:lnTo>
                    <a:pt x="1481658" y="2467864"/>
                  </a:lnTo>
                  <a:lnTo>
                    <a:pt x="1477733" y="2465286"/>
                  </a:lnTo>
                  <a:lnTo>
                    <a:pt x="1477454" y="2463431"/>
                  </a:lnTo>
                  <a:lnTo>
                    <a:pt x="1479435" y="2459939"/>
                  </a:lnTo>
                  <a:lnTo>
                    <a:pt x="1480312" y="2458859"/>
                  </a:lnTo>
                  <a:lnTo>
                    <a:pt x="1482356" y="2454821"/>
                  </a:lnTo>
                  <a:lnTo>
                    <a:pt x="1482178" y="2454135"/>
                  </a:lnTo>
                  <a:lnTo>
                    <a:pt x="1478610" y="2451049"/>
                  </a:lnTo>
                  <a:lnTo>
                    <a:pt x="1477403" y="2450350"/>
                  </a:lnTo>
                  <a:lnTo>
                    <a:pt x="1474927" y="2447810"/>
                  </a:lnTo>
                  <a:lnTo>
                    <a:pt x="1475676" y="2444483"/>
                  </a:lnTo>
                  <a:lnTo>
                    <a:pt x="1481874" y="2443251"/>
                  </a:lnTo>
                  <a:lnTo>
                    <a:pt x="1483156" y="2441295"/>
                  </a:lnTo>
                  <a:lnTo>
                    <a:pt x="1483601" y="2404846"/>
                  </a:lnTo>
                  <a:lnTo>
                    <a:pt x="1483258" y="2401976"/>
                  </a:lnTo>
                  <a:lnTo>
                    <a:pt x="1480629" y="2395766"/>
                  </a:lnTo>
                  <a:lnTo>
                    <a:pt x="1480820" y="2392375"/>
                  </a:lnTo>
                  <a:lnTo>
                    <a:pt x="1486585" y="2384933"/>
                  </a:lnTo>
                  <a:lnTo>
                    <a:pt x="1486712" y="2380043"/>
                  </a:lnTo>
                  <a:lnTo>
                    <a:pt x="1486115" y="2373211"/>
                  </a:lnTo>
                  <a:lnTo>
                    <a:pt x="1485646" y="2371394"/>
                  </a:lnTo>
                  <a:lnTo>
                    <a:pt x="1483893" y="2367013"/>
                  </a:lnTo>
                  <a:lnTo>
                    <a:pt x="1484071" y="2364473"/>
                  </a:lnTo>
                  <a:lnTo>
                    <a:pt x="1486408" y="2357882"/>
                  </a:lnTo>
                  <a:lnTo>
                    <a:pt x="1487551" y="2353665"/>
                  </a:lnTo>
                  <a:close/>
                </a:path>
                <a:path w="2432684" h="3543300">
                  <a:moveTo>
                    <a:pt x="1488757" y="1253934"/>
                  </a:moveTo>
                  <a:lnTo>
                    <a:pt x="1488579" y="1252016"/>
                  </a:lnTo>
                  <a:lnTo>
                    <a:pt x="1488617" y="1250670"/>
                  </a:lnTo>
                  <a:lnTo>
                    <a:pt x="1488071" y="1248664"/>
                  </a:lnTo>
                  <a:lnTo>
                    <a:pt x="1487170" y="1247470"/>
                  </a:lnTo>
                  <a:lnTo>
                    <a:pt x="1485646" y="1247762"/>
                  </a:lnTo>
                  <a:lnTo>
                    <a:pt x="1483995" y="1248257"/>
                  </a:lnTo>
                  <a:lnTo>
                    <a:pt x="1482318" y="1251978"/>
                  </a:lnTo>
                  <a:lnTo>
                    <a:pt x="1482229" y="1255077"/>
                  </a:lnTo>
                  <a:lnTo>
                    <a:pt x="1483614" y="1258658"/>
                  </a:lnTo>
                  <a:lnTo>
                    <a:pt x="1484579" y="1259306"/>
                  </a:lnTo>
                  <a:lnTo>
                    <a:pt x="1485950" y="1259357"/>
                  </a:lnTo>
                  <a:lnTo>
                    <a:pt x="1487081" y="1258862"/>
                  </a:lnTo>
                  <a:lnTo>
                    <a:pt x="1488071" y="1256753"/>
                  </a:lnTo>
                  <a:lnTo>
                    <a:pt x="1488427" y="1255052"/>
                  </a:lnTo>
                  <a:lnTo>
                    <a:pt x="1488757" y="1253934"/>
                  </a:lnTo>
                  <a:close/>
                </a:path>
                <a:path w="2432684" h="3543300">
                  <a:moveTo>
                    <a:pt x="1492161" y="956538"/>
                  </a:moveTo>
                  <a:lnTo>
                    <a:pt x="1488452" y="951420"/>
                  </a:lnTo>
                  <a:lnTo>
                    <a:pt x="1487449" y="951230"/>
                  </a:lnTo>
                  <a:lnTo>
                    <a:pt x="1486522" y="950988"/>
                  </a:lnTo>
                  <a:lnTo>
                    <a:pt x="1486027" y="951674"/>
                  </a:lnTo>
                  <a:lnTo>
                    <a:pt x="1485633" y="953808"/>
                  </a:lnTo>
                  <a:lnTo>
                    <a:pt x="1485417" y="955573"/>
                  </a:lnTo>
                  <a:lnTo>
                    <a:pt x="1485087" y="957719"/>
                  </a:lnTo>
                  <a:lnTo>
                    <a:pt x="1485836" y="962596"/>
                  </a:lnTo>
                  <a:lnTo>
                    <a:pt x="1486344" y="965415"/>
                  </a:lnTo>
                  <a:lnTo>
                    <a:pt x="1486877" y="965644"/>
                  </a:lnTo>
                  <a:lnTo>
                    <a:pt x="1487627" y="965708"/>
                  </a:lnTo>
                  <a:lnTo>
                    <a:pt x="1488274" y="965708"/>
                  </a:lnTo>
                  <a:lnTo>
                    <a:pt x="1492034" y="961072"/>
                  </a:lnTo>
                  <a:lnTo>
                    <a:pt x="1492161" y="956538"/>
                  </a:lnTo>
                  <a:close/>
                </a:path>
                <a:path w="2432684" h="3543300">
                  <a:moveTo>
                    <a:pt x="1492846" y="896493"/>
                  </a:moveTo>
                  <a:lnTo>
                    <a:pt x="1492631" y="892098"/>
                  </a:lnTo>
                  <a:lnTo>
                    <a:pt x="1488490" y="888441"/>
                  </a:lnTo>
                  <a:lnTo>
                    <a:pt x="1486382" y="889165"/>
                  </a:lnTo>
                  <a:lnTo>
                    <a:pt x="1485887" y="891578"/>
                  </a:lnTo>
                  <a:lnTo>
                    <a:pt x="1485328" y="894626"/>
                  </a:lnTo>
                  <a:lnTo>
                    <a:pt x="1485658" y="895946"/>
                  </a:lnTo>
                  <a:lnTo>
                    <a:pt x="1486027" y="897636"/>
                  </a:lnTo>
                  <a:lnTo>
                    <a:pt x="1486598" y="899718"/>
                  </a:lnTo>
                  <a:lnTo>
                    <a:pt x="1487030" y="900366"/>
                  </a:lnTo>
                  <a:lnTo>
                    <a:pt x="1488097" y="900239"/>
                  </a:lnTo>
                  <a:lnTo>
                    <a:pt x="1489176" y="900163"/>
                  </a:lnTo>
                  <a:lnTo>
                    <a:pt x="1492846" y="896493"/>
                  </a:lnTo>
                  <a:close/>
                </a:path>
                <a:path w="2432684" h="3543300">
                  <a:moveTo>
                    <a:pt x="1495996" y="812469"/>
                  </a:moveTo>
                  <a:lnTo>
                    <a:pt x="1495501" y="808888"/>
                  </a:lnTo>
                  <a:lnTo>
                    <a:pt x="1492021" y="806246"/>
                  </a:lnTo>
                  <a:lnTo>
                    <a:pt x="1489964" y="806716"/>
                  </a:lnTo>
                  <a:lnTo>
                    <a:pt x="1489417" y="808532"/>
                  </a:lnTo>
                  <a:lnTo>
                    <a:pt x="1489240" y="809371"/>
                  </a:lnTo>
                  <a:lnTo>
                    <a:pt x="1488960" y="810412"/>
                  </a:lnTo>
                  <a:lnTo>
                    <a:pt x="1489125" y="811491"/>
                  </a:lnTo>
                  <a:lnTo>
                    <a:pt x="1489151" y="812838"/>
                  </a:lnTo>
                  <a:lnTo>
                    <a:pt x="1489887" y="814679"/>
                  </a:lnTo>
                  <a:lnTo>
                    <a:pt x="1490865" y="815276"/>
                  </a:lnTo>
                  <a:lnTo>
                    <a:pt x="1492338" y="815555"/>
                  </a:lnTo>
                  <a:lnTo>
                    <a:pt x="1493443" y="815340"/>
                  </a:lnTo>
                  <a:lnTo>
                    <a:pt x="1495996" y="812469"/>
                  </a:lnTo>
                  <a:close/>
                </a:path>
                <a:path w="2432684" h="3543300">
                  <a:moveTo>
                    <a:pt x="1513344" y="240322"/>
                  </a:moveTo>
                  <a:lnTo>
                    <a:pt x="1513052" y="239788"/>
                  </a:lnTo>
                  <a:lnTo>
                    <a:pt x="1507921" y="234861"/>
                  </a:lnTo>
                  <a:lnTo>
                    <a:pt x="1503133" y="230174"/>
                  </a:lnTo>
                  <a:lnTo>
                    <a:pt x="1494904" y="222605"/>
                  </a:lnTo>
                  <a:lnTo>
                    <a:pt x="1491348" y="219811"/>
                  </a:lnTo>
                  <a:lnTo>
                    <a:pt x="1488630" y="217411"/>
                  </a:lnTo>
                  <a:lnTo>
                    <a:pt x="1485252" y="214452"/>
                  </a:lnTo>
                  <a:lnTo>
                    <a:pt x="1482750" y="211810"/>
                  </a:lnTo>
                  <a:lnTo>
                    <a:pt x="1479943" y="209562"/>
                  </a:lnTo>
                  <a:lnTo>
                    <a:pt x="1448028" y="182511"/>
                  </a:lnTo>
                  <a:lnTo>
                    <a:pt x="1446174" y="180581"/>
                  </a:lnTo>
                  <a:lnTo>
                    <a:pt x="1444040" y="178752"/>
                  </a:lnTo>
                  <a:lnTo>
                    <a:pt x="1440878" y="176974"/>
                  </a:lnTo>
                  <a:lnTo>
                    <a:pt x="1440319" y="176669"/>
                  </a:lnTo>
                  <a:lnTo>
                    <a:pt x="1438300" y="176974"/>
                  </a:lnTo>
                  <a:lnTo>
                    <a:pt x="1436789" y="176809"/>
                  </a:lnTo>
                  <a:lnTo>
                    <a:pt x="1436751" y="184873"/>
                  </a:lnTo>
                  <a:lnTo>
                    <a:pt x="1445996" y="188480"/>
                  </a:lnTo>
                  <a:lnTo>
                    <a:pt x="1448841" y="190830"/>
                  </a:lnTo>
                  <a:lnTo>
                    <a:pt x="1453032" y="198374"/>
                  </a:lnTo>
                  <a:lnTo>
                    <a:pt x="1455191" y="198005"/>
                  </a:lnTo>
                  <a:lnTo>
                    <a:pt x="1457782" y="198221"/>
                  </a:lnTo>
                  <a:lnTo>
                    <a:pt x="1462303" y="204660"/>
                  </a:lnTo>
                  <a:lnTo>
                    <a:pt x="1466862" y="207721"/>
                  </a:lnTo>
                  <a:lnTo>
                    <a:pt x="1471561" y="212458"/>
                  </a:lnTo>
                  <a:lnTo>
                    <a:pt x="1471828" y="213918"/>
                  </a:lnTo>
                  <a:lnTo>
                    <a:pt x="1472234" y="214795"/>
                  </a:lnTo>
                  <a:lnTo>
                    <a:pt x="1473962" y="214909"/>
                  </a:lnTo>
                  <a:lnTo>
                    <a:pt x="1475066" y="215861"/>
                  </a:lnTo>
                  <a:lnTo>
                    <a:pt x="1475079" y="217551"/>
                  </a:lnTo>
                  <a:lnTo>
                    <a:pt x="1477619" y="217411"/>
                  </a:lnTo>
                  <a:lnTo>
                    <a:pt x="1480045" y="218554"/>
                  </a:lnTo>
                  <a:lnTo>
                    <a:pt x="1484503" y="222465"/>
                  </a:lnTo>
                  <a:lnTo>
                    <a:pt x="1486839" y="224612"/>
                  </a:lnTo>
                  <a:lnTo>
                    <a:pt x="1489011" y="226910"/>
                  </a:lnTo>
                  <a:lnTo>
                    <a:pt x="1493951" y="231508"/>
                  </a:lnTo>
                  <a:lnTo>
                    <a:pt x="1499311" y="235572"/>
                  </a:lnTo>
                  <a:lnTo>
                    <a:pt x="1504823" y="239433"/>
                  </a:lnTo>
                  <a:lnTo>
                    <a:pt x="1510245" y="243420"/>
                  </a:lnTo>
                  <a:lnTo>
                    <a:pt x="1510665" y="243776"/>
                  </a:lnTo>
                  <a:lnTo>
                    <a:pt x="1512023" y="243547"/>
                  </a:lnTo>
                  <a:lnTo>
                    <a:pt x="1513014" y="242570"/>
                  </a:lnTo>
                  <a:lnTo>
                    <a:pt x="1513154" y="241528"/>
                  </a:lnTo>
                  <a:lnTo>
                    <a:pt x="1513344" y="240322"/>
                  </a:lnTo>
                  <a:close/>
                </a:path>
                <a:path w="2432684" h="3543300">
                  <a:moveTo>
                    <a:pt x="1575549" y="294665"/>
                  </a:moveTo>
                  <a:lnTo>
                    <a:pt x="1572768" y="289052"/>
                  </a:lnTo>
                  <a:lnTo>
                    <a:pt x="1568526" y="285559"/>
                  </a:lnTo>
                  <a:lnTo>
                    <a:pt x="1556473" y="276199"/>
                  </a:lnTo>
                  <a:lnTo>
                    <a:pt x="1548866" y="269963"/>
                  </a:lnTo>
                  <a:lnTo>
                    <a:pt x="1541411" y="263563"/>
                  </a:lnTo>
                  <a:lnTo>
                    <a:pt x="1529664" y="253022"/>
                  </a:lnTo>
                  <a:lnTo>
                    <a:pt x="1524736" y="249897"/>
                  </a:lnTo>
                  <a:lnTo>
                    <a:pt x="1519034" y="246761"/>
                  </a:lnTo>
                  <a:lnTo>
                    <a:pt x="1517726" y="247180"/>
                  </a:lnTo>
                  <a:lnTo>
                    <a:pt x="1516697" y="248196"/>
                  </a:lnTo>
                  <a:lnTo>
                    <a:pt x="1516329" y="249605"/>
                  </a:lnTo>
                  <a:lnTo>
                    <a:pt x="1518627" y="252476"/>
                  </a:lnTo>
                  <a:lnTo>
                    <a:pt x="1520494" y="255193"/>
                  </a:lnTo>
                  <a:lnTo>
                    <a:pt x="1522996" y="257022"/>
                  </a:lnTo>
                  <a:lnTo>
                    <a:pt x="1532966" y="264668"/>
                  </a:lnTo>
                  <a:lnTo>
                    <a:pt x="1542643" y="272656"/>
                  </a:lnTo>
                  <a:lnTo>
                    <a:pt x="1564665" y="291795"/>
                  </a:lnTo>
                  <a:lnTo>
                    <a:pt x="1571917" y="297053"/>
                  </a:lnTo>
                  <a:lnTo>
                    <a:pt x="1572958" y="296964"/>
                  </a:lnTo>
                  <a:lnTo>
                    <a:pt x="1573834" y="297129"/>
                  </a:lnTo>
                  <a:lnTo>
                    <a:pt x="1574190" y="296913"/>
                  </a:lnTo>
                  <a:lnTo>
                    <a:pt x="1574761" y="296760"/>
                  </a:lnTo>
                  <a:lnTo>
                    <a:pt x="1575549" y="294665"/>
                  </a:lnTo>
                  <a:close/>
                </a:path>
                <a:path w="2432684" h="3543300">
                  <a:moveTo>
                    <a:pt x="1589874" y="307581"/>
                  </a:moveTo>
                  <a:lnTo>
                    <a:pt x="1587258" y="303987"/>
                  </a:lnTo>
                  <a:lnTo>
                    <a:pt x="1584604" y="301091"/>
                  </a:lnTo>
                  <a:lnTo>
                    <a:pt x="1580210" y="300291"/>
                  </a:lnTo>
                  <a:lnTo>
                    <a:pt x="1579740" y="300875"/>
                  </a:lnTo>
                  <a:lnTo>
                    <a:pt x="1579384" y="301612"/>
                  </a:lnTo>
                  <a:lnTo>
                    <a:pt x="1579283" y="302183"/>
                  </a:lnTo>
                  <a:lnTo>
                    <a:pt x="1581200" y="305549"/>
                  </a:lnTo>
                  <a:lnTo>
                    <a:pt x="1584286" y="307365"/>
                  </a:lnTo>
                  <a:lnTo>
                    <a:pt x="1586661" y="310273"/>
                  </a:lnTo>
                  <a:lnTo>
                    <a:pt x="1587334" y="310108"/>
                  </a:lnTo>
                  <a:lnTo>
                    <a:pt x="1587779" y="310134"/>
                  </a:lnTo>
                  <a:lnTo>
                    <a:pt x="1588135" y="309930"/>
                  </a:lnTo>
                  <a:lnTo>
                    <a:pt x="1588681" y="309829"/>
                  </a:lnTo>
                  <a:lnTo>
                    <a:pt x="1589189" y="308775"/>
                  </a:lnTo>
                  <a:lnTo>
                    <a:pt x="1589874" y="307581"/>
                  </a:lnTo>
                  <a:close/>
                </a:path>
                <a:path w="2432684" h="3543300">
                  <a:moveTo>
                    <a:pt x="1601381" y="314820"/>
                  </a:moveTo>
                  <a:lnTo>
                    <a:pt x="1599133" y="312826"/>
                  </a:lnTo>
                  <a:lnTo>
                    <a:pt x="1595475" y="311378"/>
                  </a:lnTo>
                  <a:lnTo>
                    <a:pt x="1594281" y="311912"/>
                  </a:lnTo>
                  <a:lnTo>
                    <a:pt x="1593265" y="313016"/>
                  </a:lnTo>
                  <a:lnTo>
                    <a:pt x="1592897" y="314198"/>
                  </a:lnTo>
                  <a:lnTo>
                    <a:pt x="1594180" y="317385"/>
                  </a:lnTo>
                  <a:lnTo>
                    <a:pt x="1595856" y="319455"/>
                  </a:lnTo>
                  <a:lnTo>
                    <a:pt x="1598980" y="320598"/>
                  </a:lnTo>
                  <a:lnTo>
                    <a:pt x="1599666" y="320814"/>
                  </a:lnTo>
                  <a:lnTo>
                    <a:pt x="1600415" y="320014"/>
                  </a:lnTo>
                  <a:lnTo>
                    <a:pt x="1600822" y="319227"/>
                  </a:lnTo>
                  <a:lnTo>
                    <a:pt x="1601317" y="318477"/>
                  </a:lnTo>
                  <a:lnTo>
                    <a:pt x="1601381" y="314820"/>
                  </a:lnTo>
                  <a:close/>
                </a:path>
                <a:path w="2432684" h="3543300">
                  <a:moveTo>
                    <a:pt x="1620189" y="333336"/>
                  </a:moveTo>
                  <a:lnTo>
                    <a:pt x="1620177" y="332867"/>
                  </a:lnTo>
                  <a:lnTo>
                    <a:pt x="1618424" y="329133"/>
                  </a:lnTo>
                  <a:lnTo>
                    <a:pt x="1615770" y="326783"/>
                  </a:lnTo>
                  <a:lnTo>
                    <a:pt x="1611630" y="325069"/>
                  </a:lnTo>
                  <a:lnTo>
                    <a:pt x="1610309" y="325996"/>
                  </a:lnTo>
                  <a:lnTo>
                    <a:pt x="1609445" y="326263"/>
                  </a:lnTo>
                  <a:lnTo>
                    <a:pt x="1609331" y="327240"/>
                  </a:lnTo>
                  <a:lnTo>
                    <a:pt x="1609102" y="327761"/>
                  </a:lnTo>
                  <a:lnTo>
                    <a:pt x="1611007" y="331863"/>
                  </a:lnTo>
                  <a:lnTo>
                    <a:pt x="1613687" y="334683"/>
                  </a:lnTo>
                  <a:lnTo>
                    <a:pt x="1618284" y="336118"/>
                  </a:lnTo>
                  <a:lnTo>
                    <a:pt x="1620126" y="334797"/>
                  </a:lnTo>
                  <a:lnTo>
                    <a:pt x="1620189" y="333336"/>
                  </a:lnTo>
                  <a:close/>
                </a:path>
                <a:path w="2432684" h="3543300">
                  <a:moveTo>
                    <a:pt x="2432532" y="1155700"/>
                  </a:moveTo>
                  <a:lnTo>
                    <a:pt x="2426563" y="1143000"/>
                  </a:lnTo>
                  <a:lnTo>
                    <a:pt x="2416149" y="1143000"/>
                  </a:lnTo>
                  <a:lnTo>
                    <a:pt x="2416149" y="1155700"/>
                  </a:lnTo>
                  <a:lnTo>
                    <a:pt x="2412695" y="1155700"/>
                  </a:lnTo>
                  <a:lnTo>
                    <a:pt x="2413304" y="1143000"/>
                  </a:lnTo>
                  <a:lnTo>
                    <a:pt x="2414968" y="1143000"/>
                  </a:lnTo>
                  <a:lnTo>
                    <a:pt x="2416149" y="1155700"/>
                  </a:lnTo>
                  <a:lnTo>
                    <a:pt x="2416149" y="1143000"/>
                  </a:lnTo>
                  <a:lnTo>
                    <a:pt x="2415921" y="1143000"/>
                  </a:lnTo>
                  <a:lnTo>
                    <a:pt x="2408390" y="1130300"/>
                  </a:lnTo>
                  <a:lnTo>
                    <a:pt x="2400947" y="1130300"/>
                  </a:lnTo>
                  <a:lnTo>
                    <a:pt x="2395994" y="1121752"/>
                  </a:lnTo>
                  <a:lnTo>
                    <a:pt x="2395994" y="1130300"/>
                  </a:lnTo>
                  <a:lnTo>
                    <a:pt x="2395893" y="1141539"/>
                  </a:lnTo>
                  <a:lnTo>
                    <a:pt x="2393734" y="1130300"/>
                  </a:lnTo>
                  <a:lnTo>
                    <a:pt x="2395994" y="1130300"/>
                  </a:lnTo>
                  <a:lnTo>
                    <a:pt x="2395994" y="1121752"/>
                  </a:lnTo>
                  <a:lnTo>
                    <a:pt x="2393594" y="1117600"/>
                  </a:lnTo>
                  <a:lnTo>
                    <a:pt x="2388578" y="1117600"/>
                  </a:lnTo>
                  <a:lnTo>
                    <a:pt x="2378875" y="1104900"/>
                  </a:lnTo>
                  <a:lnTo>
                    <a:pt x="2367711" y="1104900"/>
                  </a:lnTo>
                  <a:lnTo>
                    <a:pt x="2368613" y="1114577"/>
                  </a:lnTo>
                  <a:lnTo>
                    <a:pt x="2366454" y="1104900"/>
                  </a:lnTo>
                  <a:lnTo>
                    <a:pt x="2365997" y="1104900"/>
                  </a:lnTo>
                  <a:lnTo>
                    <a:pt x="2358453" y="1090168"/>
                  </a:lnTo>
                  <a:lnTo>
                    <a:pt x="2358453" y="1104900"/>
                  </a:lnTo>
                  <a:lnTo>
                    <a:pt x="2351748" y="1104900"/>
                  </a:lnTo>
                  <a:lnTo>
                    <a:pt x="2349360" y="1092200"/>
                  </a:lnTo>
                  <a:lnTo>
                    <a:pt x="2355735" y="1092200"/>
                  </a:lnTo>
                  <a:lnTo>
                    <a:pt x="2358453" y="1104900"/>
                  </a:lnTo>
                  <a:lnTo>
                    <a:pt x="2358453" y="1090168"/>
                  </a:lnTo>
                  <a:lnTo>
                    <a:pt x="2352992" y="1079500"/>
                  </a:lnTo>
                  <a:lnTo>
                    <a:pt x="2334158" y="1066800"/>
                  </a:lnTo>
                  <a:lnTo>
                    <a:pt x="2330970" y="1062532"/>
                  </a:lnTo>
                  <a:lnTo>
                    <a:pt x="2330970" y="1079500"/>
                  </a:lnTo>
                  <a:lnTo>
                    <a:pt x="2328659" y="1079500"/>
                  </a:lnTo>
                  <a:lnTo>
                    <a:pt x="2328405" y="1066800"/>
                  </a:lnTo>
                  <a:lnTo>
                    <a:pt x="2330831" y="1066800"/>
                  </a:lnTo>
                  <a:lnTo>
                    <a:pt x="2330970" y="1079500"/>
                  </a:lnTo>
                  <a:lnTo>
                    <a:pt x="2330970" y="1062532"/>
                  </a:lnTo>
                  <a:lnTo>
                    <a:pt x="2324697" y="1054100"/>
                  </a:lnTo>
                  <a:lnTo>
                    <a:pt x="2322804" y="1054100"/>
                  </a:lnTo>
                  <a:lnTo>
                    <a:pt x="2322804" y="1066800"/>
                  </a:lnTo>
                  <a:lnTo>
                    <a:pt x="2314283" y="1066800"/>
                  </a:lnTo>
                  <a:lnTo>
                    <a:pt x="2309469" y="1054100"/>
                  </a:lnTo>
                  <a:lnTo>
                    <a:pt x="2318562" y="1054100"/>
                  </a:lnTo>
                  <a:lnTo>
                    <a:pt x="2322804" y="1066800"/>
                  </a:lnTo>
                  <a:lnTo>
                    <a:pt x="2322804" y="1054100"/>
                  </a:lnTo>
                  <a:lnTo>
                    <a:pt x="2319515" y="1054100"/>
                  </a:lnTo>
                  <a:lnTo>
                    <a:pt x="2314498" y="1041400"/>
                  </a:lnTo>
                  <a:lnTo>
                    <a:pt x="2304440" y="1041400"/>
                  </a:lnTo>
                  <a:lnTo>
                    <a:pt x="2304440" y="1054100"/>
                  </a:lnTo>
                  <a:lnTo>
                    <a:pt x="2304173" y="1054100"/>
                  </a:lnTo>
                  <a:lnTo>
                    <a:pt x="2304046" y="1047750"/>
                  </a:lnTo>
                  <a:lnTo>
                    <a:pt x="2304440" y="1054100"/>
                  </a:lnTo>
                  <a:lnTo>
                    <a:pt x="2304440" y="1041400"/>
                  </a:lnTo>
                  <a:lnTo>
                    <a:pt x="2303907" y="1041400"/>
                  </a:lnTo>
                  <a:lnTo>
                    <a:pt x="2303716" y="1041400"/>
                  </a:lnTo>
                  <a:lnTo>
                    <a:pt x="2299233" y="1028700"/>
                  </a:lnTo>
                  <a:lnTo>
                    <a:pt x="2293137" y="1028700"/>
                  </a:lnTo>
                  <a:lnTo>
                    <a:pt x="2292654" y="1027633"/>
                  </a:lnTo>
                  <a:lnTo>
                    <a:pt x="2292654" y="1041400"/>
                  </a:lnTo>
                  <a:lnTo>
                    <a:pt x="2290330" y="1041400"/>
                  </a:lnTo>
                  <a:lnTo>
                    <a:pt x="2289975" y="1028700"/>
                  </a:lnTo>
                  <a:lnTo>
                    <a:pt x="2292502" y="1028700"/>
                  </a:lnTo>
                  <a:lnTo>
                    <a:pt x="2292654" y="1041400"/>
                  </a:lnTo>
                  <a:lnTo>
                    <a:pt x="2292654" y="1027633"/>
                  </a:lnTo>
                  <a:lnTo>
                    <a:pt x="2287397" y="1016000"/>
                  </a:lnTo>
                  <a:lnTo>
                    <a:pt x="2279408" y="1016000"/>
                  </a:lnTo>
                  <a:lnTo>
                    <a:pt x="2279027" y="1015403"/>
                  </a:lnTo>
                  <a:lnTo>
                    <a:pt x="2279027" y="1028700"/>
                  </a:lnTo>
                  <a:lnTo>
                    <a:pt x="2277135" y="1028700"/>
                  </a:lnTo>
                  <a:lnTo>
                    <a:pt x="2276729" y="1016000"/>
                  </a:lnTo>
                  <a:lnTo>
                    <a:pt x="2278900" y="1016000"/>
                  </a:lnTo>
                  <a:lnTo>
                    <a:pt x="2279027" y="1028700"/>
                  </a:lnTo>
                  <a:lnTo>
                    <a:pt x="2279027" y="1015403"/>
                  </a:lnTo>
                  <a:lnTo>
                    <a:pt x="2271331" y="1003300"/>
                  </a:lnTo>
                  <a:lnTo>
                    <a:pt x="2267356" y="997000"/>
                  </a:lnTo>
                  <a:lnTo>
                    <a:pt x="2267356" y="1007884"/>
                  </a:lnTo>
                  <a:lnTo>
                    <a:pt x="2265388" y="1003300"/>
                  </a:lnTo>
                  <a:lnTo>
                    <a:pt x="2267089" y="1003300"/>
                  </a:lnTo>
                  <a:lnTo>
                    <a:pt x="2267356" y="1007884"/>
                  </a:lnTo>
                  <a:lnTo>
                    <a:pt x="2267356" y="997000"/>
                  </a:lnTo>
                  <a:lnTo>
                    <a:pt x="2263330" y="990600"/>
                  </a:lnTo>
                  <a:lnTo>
                    <a:pt x="2255532" y="990600"/>
                  </a:lnTo>
                  <a:lnTo>
                    <a:pt x="2254072" y="983881"/>
                  </a:lnTo>
                  <a:lnTo>
                    <a:pt x="2254072" y="1001991"/>
                  </a:lnTo>
                  <a:lnTo>
                    <a:pt x="2251494" y="990600"/>
                  </a:lnTo>
                  <a:lnTo>
                    <a:pt x="2254059" y="990600"/>
                  </a:lnTo>
                  <a:lnTo>
                    <a:pt x="2254072" y="1001991"/>
                  </a:lnTo>
                  <a:lnTo>
                    <a:pt x="2254072" y="983881"/>
                  </a:lnTo>
                  <a:lnTo>
                    <a:pt x="2252776" y="977900"/>
                  </a:lnTo>
                  <a:lnTo>
                    <a:pt x="2242756" y="977900"/>
                  </a:lnTo>
                  <a:lnTo>
                    <a:pt x="2242756" y="990130"/>
                  </a:lnTo>
                  <a:lnTo>
                    <a:pt x="2232406" y="977900"/>
                  </a:lnTo>
                  <a:lnTo>
                    <a:pt x="2241766" y="977900"/>
                  </a:lnTo>
                  <a:lnTo>
                    <a:pt x="2242756" y="990130"/>
                  </a:lnTo>
                  <a:lnTo>
                    <a:pt x="2242756" y="977900"/>
                  </a:lnTo>
                  <a:lnTo>
                    <a:pt x="2242553" y="977900"/>
                  </a:lnTo>
                  <a:lnTo>
                    <a:pt x="2237651" y="965200"/>
                  </a:lnTo>
                  <a:lnTo>
                    <a:pt x="2232241" y="965200"/>
                  </a:lnTo>
                  <a:lnTo>
                    <a:pt x="2226716" y="952627"/>
                  </a:lnTo>
                  <a:lnTo>
                    <a:pt x="2226716" y="977900"/>
                  </a:lnTo>
                  <a:lnTo>
                    <a:pt x="2226614" y="965200"/>
                  </a:lnTo>
                  <a:lnTo>
                    <a:pt x="2226691" y="965530"/>
                  </a:lnTo>
                  <a:lnTo>
                    <a:pt x="2226716" y="977900"/>
                  </a:lnTo>
                  <a:lnTo>
                    <a:pt x="2226716" y="952627"/>
                  </a:lnTo>
                  <a:lnTo>
                    <a:pt x="2226665" y="952500"/>
                  </a:lnTo>
                  <a:lnTo>
                    <a:pt x="2221230" y="952500"/>
                  </a:lnTo>
                  <a:lnTo>
                    <a:pt x="2218512" y="947381"/>
                  </a:lnTo>
                  <a:lnTo>
                    <a:pt x="2218512" y="957897"/>
                  </a:lnTo>
                  <a:lnTo>
                    <a:pt x="2216023" y="952500"/>
                  </a:lnTo>
                  <a:lnTo>
                    <a:pt x="2218398" y="952500"/>
                  </a:lnTo>
                  <a:lnTo>
                    <a:pt x="2218512" y="957897"/>
                  </a:lnTo>
                  <a:lnTo>
                    <a:pt x="2218512" y="947381"/>
                  </a:lnTo>
                  <a:lnTo>
                    <a:pt x="2214499" y="939800"/>
                  </a:lnTo>
                  <a:lnTo>
                    <a:pt x="2208225" y="939800"/>
                  </a:lnTo>
                  <a:lnTo>
                    <a:pt x="2205355" y="927100"/>
                  </a:lnTo>
                  <a:lnTo>
                    <a:pt x="2204872" y="927100"/>
                  </a:lnTo>
                  <a:lnTo>
                    <a:pt x="2204872" y="951141"/>
                  </a:lnTo>
                  <a:lnTo>
                    <a:pt x="2202281" y="939800"/>
                  </a:lnTo>
                  <a:lnTo>
                    <a:pt x="2204555" y="939800"/>
                  </a:lnTo>
                  <a:lnTo>
                    <a:pt x="2204872" y="951141"/>
                  </a:lnTo>
                  <a:lnTo>
                    <a:pt x="2204872" y="927100"/>
                  </a:lnTo>
                  <a:lnTo>
                    <a:pt x="2199741" y="927100"/>
                  </a:lnTo>
                  <a:lnTo>
                    <a:pt x="2196033" y="922502"/>
                  </a:lnTo>
                  <a:lnTo>
                    <a:pt x="2196033" y="934821"/>
                  </a:lnTo>
                  <a:lnTo>
                    <a:pt x="2193988" y="927100"/>
                  </a:lnTo>
                  <a:lnTo>
                    <a:pt x="2195449" y="927100"/>
                  </a:lnTo>
                  <a:lnTo>
                    <a:pt x="2196033" y="934821"/>
                  </a:lnTo>
                  <a:lnTo>
                    <a:pt x="2196033" y="922502"/>
                  </a:lnTo>
                  <a:lnTo>
                    <a:pt x="2189518" y="914400"/>
                  </a:lnTo>
                  <a:lnTo>
                    <a:pt x="2184641" y="914400"/>
                  </a:lnTo>
                  <a:lnTo>
                    <a:pt x="2174875" y="901700"/>
                  </a:lnTo>
                  <a:lnTo>
                    <a:pt x="2169972" y="889000"/>
                  </a:lnTo>
                  <a:lnTo>
                    <a:pt x="2166035" y="889000"/>
                  </a:lnTo>
                  <a:lnTo>
                    <a:pt x="2166035" y="901700"/>
                  </a:lnTo>
                  <a:lnTo>
                    <a:pt x="2162467" y="901700"/>
                  </a:lnTo>
                  <a:lnTo>
                    <a:pt x="2160943" y="889000"/>
                  </a:lnTo>
                  <a:lnTo>
                    <a:pt x="2162200" y="889000"/>
                  </a:lnTo>
                  <a:lnTo>
                    <a:pt x="2166035" y="901700"/>
                  </a:lnTo>
                  <a:lnTo>
                    <a:pt x="2166035" y="889000"/>
                  </a:lnTo>
                  <a:lnTo>
                    <a:pt x="2164384" y="889000"/>
                  </a:lnTo>
                  <a:lnTo>
                    <a:pt x="2160587" y="876300"/>
                  </a:lnTo>
                  <a:lnTo>
                    <a:pt x="2154364" y="876300"/>
                  </a:lnTo>
                  <a:lnTo>
                    <a:pt x="2149271" y="863600"/>
                  </a:lnTo>
                  <a:lnTo>
                    <a:pt x="2146389" y="863600"/>
                  </a:lnTo>
                  <a:lnTo>
                    <a:pt x="2146389" y="876300"/>
                  </a:lnTo>
                  <a:lnTo>
                    <a:pt x="2140724" y="876300"/>
                  </a:lnTo>
                  <a:lnTo>
                    <a:pt x="2137372" y="863600"/>
                  </a:lnTo>
                  <a:lnTo>
                    <a:pt x="2142274" y="863600"/>
                  </a:lnTo>
                  <a:lnTo>
                    <a:pt x="2146389" y="876300"/>
                  </a:lnTo>
                  <a:lnTo>
                    <a:pt x="2146389" y="863600"/>
                  </a:lnTo>
                  <a:lnTo>
                    <a:pt x="2144026" y="863600"/>
                  </a:lnTo>
                  <a:lnTo>
                    <a:pt x="2134412" y="849109"/>
                  </a:lnTo>
                  <a:lnTo>
                    <a:pt x="2134412" y="863600"/>
                  </a:lnTo>
                  <a:lnTo>
                    <a:pt x="2132685" y="863600"/>
                  </a:lnTo>
                  <a:lnTo>
                    <a:pt x="2128850" y="850900"/>
                  </a:lnTo>
                  <a:lnTo>
                    <a:pt x="2132253" y="850900"/>
                  </a:lnTo>
                  <a:lnTo>
                    <a:pt x="2134412" y="863600"/>
                  </a:lnTo>
                  <a:lnTo>
                    <a:pt x="2134412" y="849109"/>
                  </a:lnTo>
                  <a:lnTo>
                    <a:pt x="2125865" y="836218"/>
                  </a:lnTo>
                  <a:lnTo>
                    <a:pt x="2125865" y="876300"/>
                  </a:lnTo>
                  <a:lnTo>
                    <a:pt x="2122652" y="876300"/>
                  </a:lnTo>
                  <a:lnTo>
                    <a:pt x="2121027" y="863600"/>
                  </a:lnTo>
                  <a:lnTo>
                    <a:pt x="2123833" y="863600"/>
                  </a:lnTo>
                  <a:lnTo>
                    <a:pt x="2125865" y="876300"/>
                  </a:lnTo>
                  <a:lnTo>
                    <a:pt x="2125865" y="836218"/>
                  </a:lnTo>
                  <a:lnTo>
                    <a:pt x="2123452" y="832573"/>
                  </a:lnTo>
                  <a:lnTo>
                    <a:pt x="2123452" y="850900"/>
                  </a:lnTo>
                  <a:lnTo>
                    <a:pt x="2120049" y="850900"/>
                  </a:lnTo>
                  <a:lnTo>
                    <a:pt x="2114232" y="838200"/>
                  </a:lnTo>
                  <a:lnTo>
                    <a:pt x="2120900" y="838200"/>
                  </a:lnTo>
                  <a:lnTo>
                    <a:pt x="2123452" y="850900"/>
                  </a:lnTo>
                  <a:lnTo>
                    <a:pt x="2123452" y="832573"/>
                  </a:lnTo>
                  <a:lnTo>
                    <a:pt x="2118766" y="825500"/>
                  </a:lnTo>
                  <a:lnTo>
                    <a:pt x="2112505" y="825500"/>
                  </a:lnTo>
                  <a:lnTo>
                    <a:pt x="2112505" y="838200"/>
                  </a:lnTo>
                  <a:lnTo>
                    <a:pt x="2110511" y="838200"/>
                  </a:lnTo>
                  <a:lnTo>
                    <a:pt x="2110333" y="827227"/>
                  </a:lnTo>
                  <a:lnTo>
                    <a:pt x="2112505" y="838200"/>
                  </a:lnTo>
                  <a:lnTo>
                    <a:pt x="2112505" y="825500"/>
                  </a:lnTo>
                  <a:lnTo>
                    <a:pt x="2110295" y="825500"/>
                  </a:lnTo>
                  <a:lnTo>
                    <a:pt x="2109990" y="825500"/>
                  </a:lnTo>
                  <a:lnTo>
                    <a:pt x="2108809" y="825500"/>
                  </a:lnTo>
                  <a:lnTo>
                    <a:pt x="2101697" y="816660"/>
                  </a:lnTo>
                  <a:lnTo>
                    <a:pt x="2101697" y="825500"/>
                  </a:lnTo>
                  <a:lnTo>
                    <a:pt x="2100364" y="825500"/>
                  </a:lnTo>
                  <a:lnTo>
                    <a:pt x="2099665" y="816610"/>
                  </a:lnTo>
                  <a:lnTo>
                    <a:pt x="2101697" y="825500"/>
                  </a:lnTo>
                  <a:lnTo>
                    <a:pt x="2101697" y="816660"/>
                  </a:lnTo>
                  <a:lnTo>
                    <a:pt x="2099437" y="813841"/>
                  </a:lnTo>
                  <a:lnTo>
                    <a:pt x="2099360" y="812800"/>
                  </a:lnTo>
                  <a:lnTo>
                    <a:pt x="2098776" y="812800"/>
                  </a:lnTo>
                  <a:lnTo>
                    <a:pt x="2098852" y="813117"/>
                  </a:lnTo>
                  <a:lnTo>
                    <a:pt x="2098598" y="812800"/>
                  </a:lnTo>
                  <a:lnTo>
                    <a:pt x="2093442" y="800100"/>
                  </a:lnTo>
                  <a:lnTo>
                    <a:pt x="2088565" y="800100"/>
                  </a:lnTo>
                  <a:lnTo>
                    <a:pt x="2081834" y="787400"/>
                  </a:lnTo>
                  <a:lnTo>
                    <a:pt x="2079104" y="787400"/>
                  </a:lnTo>
                  <a:lnTo>
                    <a:pt x="2080996" y="800100"/>
                  </a:lnTo>
                  <a:lnTo>
                    <a:pt x="2087765" y="800100"/>
                  </a:lnTo>
                  <a:lnTo>
                    <a:pt x="2090305" y="812800"/>
                  </a:lnTo>
                  <a:lnTo>
                    <a:pt x="2087257" y="812800"/>
                  </a:lnTo>
                  <a:lnTo>
                    <a:pt x="2086190" y="810983"/>
                  </a:lnTo>
                  <a:lnTo>
                    <a:pt x="2086190" y="1016000"/>
                  </a:lnTo>
                  <a:lnTo>
                    <a:pt x="2084374" y="1016000"/>
                  </a:lnTo>
                  <a:lnTo>
                    <a:pt x="2083663" y="1005001"/>
                  </a:lnTo>
                  <a:lnTo>
                    <a:pt x="2086190" y="1016000"/>
                  </a:lnTo>
                  <a:lnTo>
                    <a:pt x="2086190" y="810983"/>
                  </a:lnTo>
                  <a:lnTo>
                    <a:pt x="2079815" y="800100"/>
                  </a:lnTo>
                  <a:lnTo>
                    <a:pt x="2076602" y="800100"/>
                  </a:lnTo>
                  <a:lnTo>
                    <a:pt x="2076602" y="1003300"/>
                  </a:lnTo>
                  <a:lnTo>
                    <a:pt x="2072474" y="1003300"/>
                  </a:lnTo>
                  <a:lnTo>
                    <a:pt x="2068995" y="990600"/>
                  </a:lnTo>
                  <a:lnTo>
                    <a:pt x="2071014" y="990600"/>
                  </a:lnTo>
                  <a:lnTo>
                    <a:pt x="2076602" y="1003300"/>
                  </a:lnTo>
                  <a:lnTo>
                    <a:pt x="2076602" y="800100"/>
                  </a:lnTo>
                  <a:lnTo>
                    <a:pt x="2075751" y="800100"/>
                  </a:lnTo>
                  <a:lnTo>
                    <a:pt x="2070836" y="787400"/>
                  </a:lnTo>
                  <a:lnTo>
                    <a:pt x="2079078" y="787400"/>
                  </a:lnTo>
                  <a:lnTo>
                    <a:pt x="2072233" y="774700"/>
                  </a:lnTo>
                  <a:lnTo>
                    <a:pt x="2068779" y="774700"/>
                  </a:lnTo>
                  <a:lnTo>
                    <a:pt x="2068779" y="787400"/>
                  </a:lnTo>
                  <a:lnTo>
                    <a:pt x="2067128" y="787400"/>
                  </a:lnTo>
                  <a:lnTo>
                    <a:pt x="2066290" y="776376"/>
                  </a:lnTo>
                  <a:lnTo>
                    <a:pt x="2068779" y="787400"/>
                  </a:lnTo>
                  <a:lnTo>
                    <a:pt x="2068779" y="774700"/>
                  </a:lnTo>
                  <a:lnTo>
                    <a:pt x="2067052" y="774700"/>
                  </a:lnTo>
                  <a:lnTo>
                    <a:pt x="2063432" y="770242"/>
                  </a:lnTo>
                  <a:lnTo>
                    <a:pt x="2063432" y="977900"/>
                  </a:lnTo>
                  <a:lnTo>
                    <a:pt x="2062962" y="990600"/>
                  </a:lnTo>
                  <a:lnTo>
                    <a:pt x="2062746" y="990600"/>
                  </a:lnTo>
                  <a:lnTo>
                    <a:pt x="2061464" y="977900"/>
                  </a:lnTo>
                  <a:lnTo>
                    <a:pt x="2063432" y="977900"/>
                  </a:lnTo>
                  <a:lnTo>
                    <a:pt x="2063432" y="770242"/>
                  </a:lnTo>
                  <a:lnTo>
                    <a:pt x="2056765" y="762000"/>
                  </a:lnTo>
                  <a:lnTo>
                    <a:pt x="2057234" y="774700"/>
                  </a:lnTo>
                  <a:lnTo>
                    <a:pt x="2054974" y="774700"/>
                  </a:lnTo>
                  <a:lnTo>
                    <a:pt x="2054961" y="772871"/>
                  </a:lnTo>
                  <a:lnTo>
                    <a:pt x="2056752" y="762000"/>
                  </a:lnTo>
                  <a:lnTo>
                    <a:pt x="2055126" y="758367"/>
                  </a:lnTo>
                  <a:lnTo>
                    <a:pt x="2055126" y="762000"/>
                  </a:lnTo>
                  <a:lnTo>
                    <a:pt x="2054923" y="767638"/>
                  </a:lnTo>
                  <a:lnTo>
                    <a:pt x="2054872" y="762000"/>
                  </a:lnTo>
                  <a:lnTo>
                    <a:pt x="2055126" y="762000"/>
                  </a:lnTo>
                  <a:lnTo>
                    <a:pt x="2055126" y="758367"/>
                  </a:lnTo>
                  <a:lnTo>
                    <a:pt x="2051088" y="749300"/>
                  </a:lnTo>
                  <a:lnTo>
                    <a:pt x="2047138" y="749300"/>
                  </a:lnTo>
                  <a:lnTo>
                    <a:pt x="2047138" y="762000"/>
                  </a:lnTo>
                  <a:lnTo>
                    <a:pt x="2045525" y="762000"/>
                  </a:lnTo>
                  <a:lnTo>
                    <a:pt x="2044484" y="751420"/>
                  </a:lnTo>
                  <a:lnTo>
                    <a:pt x="2047138" y="762000"/>
                  </a:lnTo>
                  <a:lnTo>
                    <a:pt x="2047138" y="749300"/>
                  </a:lnTo>
                  <a:lnTo>
                    <a:pt x="2044280" y="749300"/>
                  </a:lnTo>
                  <a:lnTo>
                    <a:pt x="2043950" y="749300"/>
                  </a:lnTo>
                  <a:lnTo>
                    <a:pt x="2043772" y="749300"/>
                  </a:lnTo>
                  <a:lnTo>
                    <a:pt x="2041461" y="736600"/>
                  </a:lnTo>
                  <a:lnTo>
                    <a:pt x="2038769" y="736600"/>
                  </a:lnTo>
                  <a:lnTo>
                    <a:pt x="2038769" y="939634"/>
                  </a:lnTo>
                  <a:lnTo>
                    <a:pt x="2010702" y="914400"/>
                  </a:lnTo>
                  <a:lnTo>
                    <a:pt x="2010625" y="901700"/>
                  </a:lnTo>
                  <a:lnTo>
                    <a:pt x="2010702" y="914323"/>
                  </a:lnTo>
                  <a:lnTo>
                    <a:pt x="2014308" y="901700"/>
                  </a:lnTo>
                  <a:lnTo>
                    <a:pt x="2017344" y="914400"/>
                  </a:lnTo>
                  <a:lnTo>
                    <a:pt x="2022843" y="914400"/>
                  </a:lnTo>
                  <a:lnTo>
                    <a:pt x="2029218" y="927100"/>
                  </a:lnTo>
                  <a:lnTo>
                    <a:pt x="2037511" y="927100"/>
                  </a:lnTo>
                  <a:lnTo>
                    <a:pt x="2038769" y="939634"/>
                  </a:lnTo>
                  <a:lnTo>
                    <a:pt x="2038769" y="736600"/>
                  </a:lnTo>
                  <a:lnTo>
                    <a:pt x="2034133" y="736600"/>
                  </a:lnTo>
                  <a:lnTo>
                    <a:pt x="2032736" y="734733"/>
                  </a:lnTo>
                  <a:lnTo>
                    <a:pt x="2032736" y="748779"/>
                  </a:lnTo>
                  <a:lnTo>
                    <a:pt x="2026894" y="736600"/>
                  </a:lnTo>
                  <a:lnTo>
                    <a:pt x="2032609" y="736600"/>
                  </a:lnTo>
                  <a:lnTo>
                    <a:pt x="2032736" y="748779"/>
                  </a:lnTo>
                  <a:lnTo>
                    <a:pt x="2032736" y="734733"/>
                  </a:lnTo>
                  <a:lnTo>
                    <a:pt x="2024976" y="724293"/>
                  </a:lnTo>
                  <a:lnTo>
                    <a:pt x="2024976" y="736600"/>
                  </a:lnTo>
                  <a:lnTo>
                    <a:pt x="2023008" y="736600"/>
                  </a:lnTo>
                  <a:lnTo>
                    <a:pt x="2019566" y="724662"/>
                  </a:lnTo>
                  <a:lnTo>
                    <a:pt x="2024976" y="736600"/>
                  </a:lnTo>
                  <a:lnTo>
                    <a:pt x="2024976" y="724293"/>
                  </a:lnTo>
                  <a:lnTo>
                    <a:pt x="2010854" y="705319"/>
                  </a:lnTo>
                  <a:lnTo>
                    <a:pt x="2010854" y="723900"/>
                  </a:lnTo>
                  <a:lnTo>
                    <a:pt x="2008682" y="723900"/>
                  </a:lnTo>
                  <a:lnTo>
                    <a:pt x="2008403" y="711200"/>
                  </a:lnTo>
                  <a:lnTo>
                    <a:pt x="2010727" y="711200"/>
                  </a:lnTo>
                  <a:lnTo>
                    <a:pt x="2010854" y="723900"/>
                  </a:lnTo>
                  <a:lnTo>
                    <a:pt x="2010854" y="705319"/>
                  </a:lnTo>
                  <a:lnTo>
                    <a:pt x="2005787" y="698500"/>
                  </a:lnTo>
                  <a:lnTo>
                    <a:pt x="2002764" y="698500"/>
                  </a:lnTo>
                  <a:lnTo>
                    <a:pt x="2002764" y="889000"/>
                  </a:lnTo>
                  <a:lnTo>
                    <a:pt x="2002104" y="901242"/>
                  </a:lnTo>
                  <a:lnTo>
                    <a:pt x="1998179" y="889000"/>
                  </a:lnTo>
                  <a:lnTo>
                    <a:pt x="2002764" y="889000"/>
                  </a:lnTo>
                  <a:lnTo>
                    <a:pt x="2002764" y="698500"/>
                  </a:lnTo>
                  <a:lnTo>
                    <a:pt x="2000351" y="698500"/>
                  </a:lnTo>
                  <a:lnTo>
                    <a:pt x="2000237" y="698360"/>
                  </a:lnTo>
                  <a:lnTo>
                    <a:pt x="2000237" y="711200"/>
                  </a:lnTo>
                  <a:lnTo>
                    <a:pt x="1996846" y="711200"/>
                  </a:lnTo>
                  <a:lnTo>
                    <a:pt x="1994027" y="699503"/>
                  </a:lnTo>
                  <a:lnTo>
                    <a:pt x="1994027" y="889000"/>
                  </a:lnTo>
                  <a:lnTo>
                    <a:pt x="1991652" y="889000"/>
                  </a:lnTo>
                  <a:lnTo>
                    <a:pt x="1986927" y="876300"/>
                  </a:lnTo>
                  <a:lnTo>
                    <a:pt x="1992503" y="876300"/>
                  </a:lnTo>
                  <a:lnTo>
                    <a:pt x="1994027" y="889000"/>
                  </a:lnTo>
                  <a:lnTo>
                    <a:pt x="1994027" y="699503"/>
                  </a:lnTo>
                  <a:lnTo>
                    <a:pt x="1993785" y="698500"/>
                  </a:lnTo>
                  <a:lnTo>
                    <a:pt x="1996325" y="698500"/>
                  </a:lnTo>
                  <a:lnTo>
                    <a:pt x="2000237" y="711200"/>
                  </a:lnTo>
                  <a:lnTo>
                    <a:pt x="2000237" y="698360"/>
                  </a:lnTo>
                  <a:lnTo>
                    <a:pt x="1983600" y="676617"/>
                  </a:lnTo>
                  <a:lnTo>
                    <a:pt x="1983600" y="876300"/>
                  </a:lnTo>
                  <a:lnTo>
                    <a:pt x="1981085" y="876300"/>
                  </a:lnTo>
                  <a:lnTo>
                    <a:pt x="1981200" y="863600"/>
                  </a:lnTo>
                  <a:lnTo>
                    <a:pt x="1982470" y="863600"/>
                  </a:lnTo>
                  <a:lnTo>
                    <a:pt x="1983600" y="876300"/>
                  </a:lnTo>
                  <a:lnTo>
                    <a:pt x="1983600" y="676617"/>
                  </a:lnTo>
                  <a:lnTo>
                    <a:pt x="1980907" y="673100"/>
                  </a:lnTo>
                  <a:lnTo>
                    <a:pt x="1975231" y="667854"/>
                  </a:lnTo>
                  <a:lnTo>
                    <a:pt x="1975231" y="673100"/>
                  </a:lnTo>
                  <a:lnTo>
                    <a:pt x="1975053" y="685800"/>
                  </a:lnTo>
                  <a:lnTo>
                    <a:pt x="1973834" y="685800"/>
                  </a:lnTo>
                  <a:lnTo>
                    <a:pt x="1973059" y="673100"/>
                  </a:lnTo>
                  <a:lnTo>
                    <a:pt x="1975231" y="673100"/>
                  </a:lnTo>
                  <a:lnTo>
                    <a:pt x="1975231" y="667854"/>
                  </a:lnTo>
                  <a:lnTo>
                    <a:pt x="1972106" y="664972"/>
                  </a:lnTo>
                  <a:lnTo>
                    <a:pt x="1972106" y="863600"/>
                  </a:lnTo>
                  <a:lnTo>
                    <a:pt x="1967839" y="863600"/>
                  </a:lnTo>
                  <a:lnTo>
                    <a:pt x="1964156" y="850900"/>
                  </a:lnTo>
                  <a:lnTo>
                    <a:pt x="1971636" y="850900"/>
                  </a:lnTo>
                  <a:lnTo>
                    <a:pt x="1972106" y="863600"/>
                  </a:lnTo>
                  <a:lnTo>
                    <a:pt x="1972106" y="664972"/>
                  </a:lnTo>
                  <a:lnTo>
                    <a:pt x="1962353" y="655942"/>
                  </a:lnTo>
                  <a:lnTo>
                    <a:pt x="1962353" y="850900"/>
                  </a:lnTo>
                  <a:lnTo>
                    <a:pt x="1961502" y="850900"/>
                  </a:lnTo>
                  <a:lnTo>
                    <a:pt x="1953158" y="838200"/>
                  </a:lnTo>
                  <a:lnTo>
                    <a:pt x="1957222" y="838200"/>
                  </a:lnTo>
                  <a:lnTo>
                    <a:pt x="1962353" y="850900"/>
                  </a:lnTo>
                  <a:lnTo>
                    <a:pt x="1962353" y="655942"/>
                  </a:lnTo>
                  <a:lnTo>
                    <a:pt x="1961616" y="655269"/>
                  </a:lnTo>
                  <a:lnTo>
                    <a:pt x="1961616" y="673100"/>
                  </a:lnTo>
                  <a:lnTo>
                    <a:pt x="1958365" y="673100"/>
                  </a:lnTo>
                  <a:lnTo>
                    <a:pt x="1956435" y="660400"/>
                  </a:lnTo>
                  <a:lnTo>
                    <a:pt x="1961299" y="660400"/>
                  </a:lnTo>
                  <a:lnTo>
                    <a:pt x="1961616" y="673100"/>
                  </a:lnTo>
                  <a:lnTo>
                    <a:pt x="1961616" y="655269"/>
                  </a:lnTo>
                  <a:lnTo>
                    <a:pt x="1950618" y="645096"/>
                  </a:lnTo>
                  <a:lnTo>
                    <a:pt x="1950618" y="660400"/>
                  </a:lnTo>
                  <a:lnTo>
                    <a:pt x="1948446" y="660400"/>
                  </a:lnTo>
                  <a:lnTo>
                    <a:pt x="1948395" y="658952"/>
                  </a:lnTo>
                  <a:lnTo>
                    <a:pt x="1948395" y="831253"/>
                  </a:lnTo>
                  <a:lnTo>
                    <a:pt x="1944446" y="825500"/>
                  </a:lnTo>
                  <a:lnTo>
                    <a:pt x="1945665" y="825500"/>
                  </a:lnTo>
                  <a:lnTo>
                    <a:pt x="1948395" y="831253"/>
                  </a:lnTo>
                  <a:lnTo>
                    <a:pt x="1948395" y="658952"/>
                  </a:lnTo>
                  <a:lnTo>
                    <a:pt x="1948002" y="647700"/>
                  </a:lnTo>
                  <a:lnTo>
                    <a:pt x="1949513" y="647700"/>
                  </a:lnTo>
                  <a:lnTo>
                    <a:pt x="1950618" y="660400"/>
                  </a:lnTo>
                  <a:lnTo>
                    <a:pt x="1950618" y="645096"/>
                  </a:lnTo>
                  <a:lnTo>
                    <a:pt x="1939709" y="635000"/>
                  </a:lnTo>
                  <a:lnTo>
                    <a:pt x="1937372" y="630097"/>
                  </a:lnTo>
                  <a:lnTo>
                    <a:pt x="1937372" y="825500"/>
                  </a:lnTo>
                  <a:lnTo>
                    <a:pt x="1937118" y="825500"/>
                  </a:lnTo>
                  <a:lnTo>
                    <a:pt x="1933676" y="812800"/>
                  </a:lnTo>
                  <a:lnTo>
                    <a:pt x="1935149" y="812800"/>
                  </a:lnTo>
                  <a:lnTo>
                    <a:pt x="1937372" y="825500"/>
                  </a:lnTo>
                  <a:lnTo>
                    <a:pt x="1937372" y="630097"/>
                  </a:lnTo>
                  <a:lnTo>
                    <a:pt x="1936927" y="629158"/>
                  </a:lnTo>
                  <a:lnTo>
                    <a:pt x="1936927" y="635000"/>
                  </a:lnTo>
                  <a:lnTo>
                    <a:pt x="1936762" y="647700"/>
                  </a:lnTo>
                  <a:lnTo>
                    <a:pt x="1935543" y="647700"/>
                  </a:lnTo>
                  <a:lnTo>
                    <a:pt x="1934756" y="635000"/>
                  </a:lnTo>
                  <a:lnTo>
                    <a:pt x="1936927" y="635000"/>
                  </a:lnTo>
                  <a:lnTo>
                    <a:pt x="1936927" y="629158"/>
                  </a:lnTo>
                  <a:lnTo>
                    <a:pt x="1933663" y="622300"/>
                  </a:lnTo>
                  <a:lnTo>
                    <a:pt x="1930603" y="620166"/>
                  </a:lnTo>
                  <a:lnTo>
                    <a:pt x="1930603" y="812800"/>
                  </a:lnTo>
                  <a:lnTo>
                    <a:pt x="1925421" y="812800"/>
                  </a:lnTo>
                  <a:lnTo>
                    <a:pt x="1921522" y="800100"/>
                  </a:lnTo>
                  <a:lnTo>
                    <a:pt x="1922729" y="800100"/>
                  </a:lnTo>
                  <a:lnTo>
                    <a:pt x="1930603" y="812800"/>
                  </a:lnTo>
                  <a:lnTo>
                    <a:pt x="1930603" y="620166"/>
                  </a:lnTo>
                  <a:lnTo>
                    <a:pt x="1930133" y="619836"/>
                  </a:lnTo>
                  <a:lnTo>
                    <a:pt x="1930133" y="660400"/>
                  </a:lnTo>
                  <a:lnTo>
                    <a:pt x="1925751" y="660400"/>
                  </a:lnTo>
                  <a:lnTo>
                    <a:pt x="1926399" y="647700"/>
                  </a:lnTo>
                  <a:lnTo>
                    <a:pt x="1930133" y="660400"/>
                  </a:lnTo>
                  <a:lnTo>
                    <a:pt x="1930133" y="619836"/>
                  </a:lnTo>
                  <a:lnTo>
                    <a:pt x="1923211" y="615010"/>
                  </a:lnTo>
                  <a:lnTo>
                    <a:pt x="1923211" y="622300"/>
                  </a:lnTo>
                  <a:lnTo>
                    <a:pt x="1923211" y="632599"/>
                  </a:lnTo>
                  <a:lnTo>
                    <a:pt x="1921903" y="622300"/>
                  </a:lnTo>
                  <a:lnTo>
                    <a:pt x="1923211" y="622300"/>
                  </a:lnTo>
                  <a:lnTo>
                    <a:pt x="1923211" y="615010"/>
                  </a:lnTo>
                  <a:lnTo>
                    <a:pt x="1917954" y="611339"/>
                  </a:lnTo>
                  <a:lnTo>
                    <a:pt x="1917954" y="800100"/>
                  </a:lnTo>
                  <a:lnTo>
                    <a:pt x="1912772" y="800100"/>
                  </a:lnTo>
                  <a:lnTo>
                    <a:pt x="1910029" y="787400"/>
                  </a:lnTo>
                  <a:lnTo>
                    <a:pt x="1915756" y="787400"/>
                  </a:lnTo>
                  <a:lnTo>
                    <a:pt x="1917954" y="800100"/>
                  </a:lnTo>
                  <a:lnTo>
                    <a:pt x="1917954" y="611339"/>
                  </a:lnTo>
                  <a:lnTo>
                    <a:pt x="1915477" y="609600"/>
                  </a:lnTo>
                  <a:lnTo>
                    <a:pt x="1913750" y="607872"/>
                  </a:lnTo>
                  <a:lnTo>
                    <a:pt x="1913750" y="622300"/>
                  </a:lnTo>
                  <a:lnTo>
                    <a:pt x="1909660" y="622300"/>
                  </a:lnTo>
                  <a:lnTo>
                    <a:pt x="1910029" y="610298"/>
                  </a:lnTo>
                  <a:lnTo>
                    <a:pt x="1913750" y="622300"/>
                  </a:lnTo>
                  <a:lnTo>
                    <a:pt x="1913750" y="607872"/>
                  </a:lnTo>
                  <a:lnTo>
                    <a:pt x="1902828" y="596900"/>
                  </a:lnTo>
                  <a:lnTo>
                    <a:pt x="1901405" y="596900"/>
                  </a:lnTo>
                  <a:lnTo>
                    <a:pt x="1901405" y="787400"/>
                  </a:lnTo>
                  <a:lnTo>
                    <a:pt x="1901012" y="774700"/>
                  </a:lnTo>
                  <a:lnTo>
                    <a:pt x="1901266" y="774700"/>
                  </a:lnTo>
                  <a:lnTo>
                    <a:pt x="1901405" y="787400"/>
                  </a:lnTo>
                  <a:lnTo>
                    <a:pt x="1901405" y="596900"/>
                  </a:lnTo>
                  <a:lnTo>
                    <a:pt x="1898700" y="596900"/>
                  </a:lnTo>
                  <a:lnTo>
                    <a:pt x="1898535" y="609600"/>
                  </a:lnTo>
                  <a:lnTo>
                    <a:pt x="1895894" y="609600"/>
                  </a:lnTo>
                  <a:lnTo>
                    <a:pt x="1896287" y="596900"/>
                  </a:lnTo>
                  <a:lnTo>
                    <a:pt x="1896554" y="596900"/>
                  </a:lnTo>
                  <a:lnTo>
                    <a:pt x="1895779" y="595299"/>
                  </a:lnTo>
                  <a:lnTo>
                    <a:pt x="1895779" y="774700"/>
                  </a:lnTo>
                  <a:lnTo>
                    <a:pt x="1888921" y="774700"/>
                  </a:lnTo>
                  <a:lnTo>
                    <a:pt x="1882063" y="762000"/>
                  </a:lnTo>
                  <a:lnTo>
                    <a:pt x="1891703" y="762000"/>
                  </a:lnTo>
                  <a:lnTo>
                    <a:pt x="1895779" y="774700"/>
                  </a:lnTo>
                  <a:lnTo>
                    <a:pt x="1895779" y="595299"/>
                  </a:lnTo>
                  <a:lnTo>
                    <a:pt x="1890420" y="584200"/>
                  </a:lnTo>
                  <a:lnTo>
                    <a:pt x="1886140" y="584200"/>
                  </a:lnTo>
                  <a:lnTo>
                    <a:pt x="1889252" y="596900"/>
                  </a:lnTo>
                  <a:lnTo>
                    <a:pt x="1883702" y="596900"/>
                  </a:lnTo>
                  <a:lnTo>
                    <a:pt x="1881593" y="584200"/>
                  </a:lnTo>
                  <a:lnTo>
                    <a:pt x="1884299" y="584200"/>
                  </a:lnTo>
                  <a:lnTo>
                    <a:pt x="1877847" y="571500"/>
                  </a:lnTo>
                  <a:lnTo>
                    <a:pt x="1871586" y="571500"/>
                  </a:lnTo>
                  <a:lnTo>
                    <a:pt x="1871256" y="570750"/>
                  </a:lnTo>
                  <a:lnTo>
                    <a:pt x="1871256" y="584200"/>
                  </a:lnTo>
                  <a:lnTo>
                    <a:pt x="1869160" y="584200"/>
                  </a:lnTo>
                  <a:lnTo>
                    <a:pt x="1868805" y="571500"/>
                  </a:lnTo>
                  <a:lnTo>
                    <a:pt x="1870163" y="571500"/>
                  </a:lnTo>
                  <a:lnTo>
                    <a:pt x="1871256" y="584200"/>
                  </a:lnTo>
                  <a:lnTo>
                    <a:pt x="1871256" y="570750"/>
                  </a:lnTo>
                  <a:lnTo>
                    <a:pt x="1868004" y="563295"/>
                  </a:lnTo>
                  <a:lnTo>
                    <a:pt x="1868004" y="749300"/>
                  </a:lnTo>
                  <a:lnTo>
                    <a:pt x="1865668" y="749300"/>
                  </a:lnTo>
                  <a:lnTo>
                    <a:pt x="1858683" y="736600"/>
                  </a:lnTo>
                  <a:lnTo>
                    <a:pt x="1864563" y="736600"/>
                  </a:lnTo>
                  <a:lnTo>
                    <a:pt x="1868004" y="749300"/>
                  </a:lnTo>
                  <a:lnTo>
                    <a:pt x="1868004" y="563295"/>
                  </a:lnTo>
                  <a:lnTo>
                    <a:pt x="1866049" y="558800"/>
                  </a:lnTo>
                  <a:lnTo>
                    <a:pt x="1859140" y="558800"/>
                  </a:lnTo>
                  <a:lnTo>
                    <a:pt x="1854301" y="546100"/>
                  </a:lnTo>
                  <a:lnTo>
                    <a:pt x="1844611" y="546100"/>
                  </a:lnTo>
                  <a:lnTo>
                    <a:pt x="1857184" y="558800"/>
                  </a:lnTo>
                  <a:lnTo>
                    <a:pt x="1857387" y="558800"/>
                  </a:lnTo>
                  <a:lnTo>
                    <a:pt x="1857768" y="571500"/>
                  </a:lnTo>
                  <a:lnTo>
                    <a:pt x="1854504" y="571500"/>
                  </a:lnTo>
                  <a:lnTo>
                    <a:pt x="1852066" y="558800"/>
                  </a:lnTo>
                  <a:lnTo>
                    <a:pt x="1851533" y="558800"/>
                  </a:lnTo>
                  <a:lnTo>
                    <a:pt x="1851533" y="812800"/>
                  </a:lnTo>
                  <a:lnTo>
                    <a:pt x="1849450" y="825500"/>
                  </a:lnTo>
                  <a:lnTo>
                    <a:pt x="1849920" y="812800"/>
                  </a:lnTo>
                  <a:lnTo>
                    <a:pt x="1851533" y="812800"/>
                  </a:lnTo>
                  <a:lnTo>
                    <a:pt x="1851533" y="558800"/>
                  </a:lnTo>
                  <a:lnTo>
                    <a:pt x="1842490" y="558800"/>
                  </a:lnTo>
                  <a:lnTo>
                    <a:pt x="1842490" y="571500"/>
                  </a:lnTo>
                  <a:lnTo>
                    <a:pt x="1841385" y="571500"/>
                  </a:lnTo>
                  <a:lnTo>
                    <a:pt x="1841385" y="723900"/>
                  </a:lnTo>
                  <a:lnTo>
                    <a:pt x="1838807" y="723900"/>
                  </a:lnTo>
                  <a:lnTo>
                    <a:pt x="1834375" y="711200"/>
                  </a:lnTo>
                  <a:lnTo>
                    <a:pt x="1828825" y="711200"/>
                  </a:lnTo>
                  <a:lnTo>
                    <a:pt x="1823148" y="698500"/>
                  </a:lnTo>
                  <a:lnTo>
                    <a:pt x="1829511" y="698500"/>
                  </a:lnTo>
                  <a:lnTo>
                    <a:pt x="1835277" y="711200"/>
                  </a:lnTo>
                  <a:lnTo>
                    <a:pt x="1841385" y="723900"/>
                  </a:lnTo>
                  <a:lnTo>
                    <a:pt x="1841385" y="571500"/>
                  </a:lnTo>
                  <a:lnTo>
                    <a:pt x="1838388" y="571500"/>
                  </a:lnTo>
                  <a:lnTo>
                    <a:pt x="1838820" y="558800"/>
                  </a:lnTo>
                  <a:lnTo>
                    <a:pt x="1839417" y="558800"/>
                  </a:lnTo>
                  <a:lnTo>
                    <a:pt x="1842490" y="571500"/>
                  </a:lnTo>
                  <a:lnTo>
                    <a:pt x="1842490" y="558800"/>
                  </a:lnTo>
                  <a:lnTo>
                    <a:pt x="1841538" y="558800"/>
                  </a:lnTo>
                  <a:lnTo>
                    <a:pt x="1833981" y="546100"/>
                  </a:lnTo>
                  <a:lnTo>
                    <a:pt x="1830400" y="546100"/>
                  </a:lnTo>
                  <a:lnTo>
                    <a:pt x="1822234" y="533400"/>
                  </a:lnTo>
                  <a:lnTo>
                    <a:pt x="1829650" y="533400"/>
                  </a:lnTo>
                  <a:lnTo>
                    <a:pt x="1838604" y="546100"/>
                  </a:lnTo>
                  <a:lnTo>
                    <a:pt x="1843163" y="546100"/>
                  </a:lnTo>
                  <a:lnTo>
                    <a:pt x="1830298" y="533400"/>
                  </a:lnTo>
                  <a:lnTo>
                    <a:pt x="1823834" y="520700"/>
                  </a:lnTo>
                  <a:lnTo>
                    <a:pt x="1819414" y="520700"/>
                  </a:lnTo>
                  <a:lnTo>
                    <a:pt x="1819414" y="698500"/>
                  </a:lnTo>
                  <a:lnTo>
                    <a:pt x="1809915" y="698500"/>
                  </a:lnTo>
                  <a:lnTo>
                    <a:pt x="1809102" y="685800"/>
                  </a:lnTo>
                  <a:lnTo>
                    <a:pt x="1817268" y="685800"/>
                  </a:lnTo>
                  <a:lnTo>
                    <a:pt x="1819414" y="698500"/>
                  </a:lnTo>
                  <a:lnTo>
                    <a:pt x="1819414" y="520700"/>
                  </a:lnTo>
                  <a:lnTo>
                    <a:pt x="1816569" y="520700"/>
                  </a:lnTo>
                  <a:lnTo>
                    <a:pt x="1816925" y="533400"/>
                  </a:lnTo>
                  <a:lnTo>
                    <a:pt x="1815109" y="533400"/>
                  </a:lnTo>
                  <a:lnTo>
                    <a:pt x="1814436" y="520700"/>
                  </a:lnTo>
                  <a:lnTo>
                    <a:pt x="1808022" y="513143"/>
                  </a:lnTo>
                  <a:lnTo>
                    <a:pt x="1808022" y="685800"/>
                  </a:lnTo>
                  <a:lnTo>
                    <a:pt x="1800377" y="685800"/>
                  </a:lnTo>
                  <a:lnTo>
                    <a:pt x="1793011" y="673100"/>
                  </a:lnTo>
                  <a:lnTo>
                    <a:pt x="1800098" y="673100"/>
                  </a:lnTo>
                  <a:lnTo>
                    <a:pt x="1808022" y="685800"/>
                  </a:lnTo>
                  <a:lnTo>
                    <a:pt x="1808022" y="513143"/>
                  </a:lnTo>
                  <a:lnTo>
                    <a:pt x="1804504" y="508927"/>
                  </a:lnTo>
                  <a:lnTo>
                    <a:pt x="1804504" y="520700"/>
                  </a:lnTo>
                  <a:lnTo>
                    <a:pt x="1803450" y="520700"/>
                  </a:lnTo>
                  <a:lnTo>
                    <a:pt x="1803425" y="510667"/>
                  </a:lnTo>
                  <a:lnTo>
                    <a:pt x="1804504" y="520700"/>
                  </a:lnTo>
                  <a:lnTo>
                    <a:pt x="1804504" y="508927"/>
                  </a:lnTo>
                  <a:lnTo>
                    <a:pt x="1803742" y="508000"/>
                  </a:lnTo>
                  <a:lnTo>
                    <a:pt x="1798434" y="495300"/>
                  </a:lnTo>
                  <a:lnTo>
                    <a:pt x="1796364" y="495300"/>
                  </a:lnTo>
                  <a:lnTo>
                    <a:pt x="1796364" y="508000"/>
                  </a:lnTo>
                  <a:lnTo>
                    <a:pt x="1789874" y="508000"/>
                  </a:lnTo>
                  <a:lnTo>
                    <a:pt x="1789874" y="673100"/>
                  </a:lnTo>
                  <a:lnTo>
                    <a:pt x="1785924" y="673100"/>
                  </a:lnTo>
                  <a:lnTo>
                    <a:pt x="1783842" y="660400"/>
                  </a:lnTo>
                  <a:lnTo>
                    <a:pt x="1787499" y="660400"/>
                  </a:lnTo>
                  <a:lnTo>
                    <a:pt x="1789874" y="673100"/>
                  </a:lnTo>
                  <a:lnTo>
                    <a:pt x="1789874" y="508000"/>
                  </a:lnTo>
                  <a:lnTo>
                    <a:pt x="1789557" y="508000"/>
                  </a:lnTo>
                  <a:lnTo>
                    <a:pt x="1786801" y="495300"/>
                  </a:lnTo>
                  <a:lnTo>
                    <a:pt x="1790865" y="495300"/>
                  </a:lnTo>
                  <a:lnTo>
                    <a:pt x="1796364" y="508000"/>
                  </a:lnTo>
                  <a:lnTo>
                    <a:pt x="1796364" y="495300"/>
                  </a:lnTo>
                  <a:lnTo>
                    <a:pt x="1791944" y="495300"/>
                  </a:lnTo>
                  <a:lnTo>
                    <a:pt x="1785772" y="482600"/>
                  </a:lnTo>
                  <a:lnTo>
                    <a:pt x="1777796" y="482600"/>
                  </a:lnTo>
                  <a:lnTo>
                    <a:pt x="1777796" y="660400"/>
                  </a:lnTo>
                  <a:lnTo>
                    <a:pt x="1774532" y="660400"/>
                  </a:lnTo>
                  <a:lnTo>
                    <a:pt x="1769325" y="647700"/>
                  </a:lnTo>
                  <a:lnTo>
                    <a:pt x="1772259" y="647700"/>
                  </a:lnTo>
                  <a:lnTo>
                    <a:pt x="1777796" y="660400"/>
                  </a:lnTo>
                  <a:lnTo>
                    <a:pt x="1777796" y="482600"/>
                  </a:lnTo>
                  <a:lnTo>
                    <a:pt x="1775548" y="482600"/>
                  </a:lnTo>
                  <a:lnTo>
                    <a:pt x="1775625" y="495300"/>
                  </a:lnTo>
                  <a:lnTo>
                    <a:pt x="1774075" y="495300"/>
                  </a:lnTo>
                  <a:lnTo>
                    <a:pt x="1773326" y="482600"/>
                  </a:lnTo>
                  <a:lnTo>
                    <a:pt x="1774177" y="482600"/>
                  </a:lnTo>
                  <a:lnTo>
                    <a:pt x="1768716" y="469900"/>
                  </a:lnTo>
                  <a:lnTo>
                    <a:pt x="1765007" y="465861"/>
                  </a:lnTo>
                  <a:lnTo>
                    <a:pt x="1765007" y="482600"/>
                  </a:lnTo>
                  <a:lnTo>
                    <a:pt x="1763509" y="482600"/>
                  </a:lnTo>
                  <a:lnTo>
                    <a:pt x="1763509" y="647700"/>
                  </a:lnTo>
                  <a:lnTo>
                    <a:pt x="1758467" y="647700"/>
                  </a:lnTo>
                  <a:lnTo>
                    <a:pt x="1753628" y="635000"/>
                  </a:lnTo>
                  <a:lnTo>
                    <a:pt x="1759267" y="635000"/>
                  </a:lnTo>
                  <a:lnTo>
                    <a:pt x="1763509" y="647700"/>
                  </a:lnTo>
                  <a:lnTo>
                    <a:pt x="1763509" y="482600"/>
                  </a:lnTo>
                  <a:lnTo>
                    <a:pt x="1762264" y="482600"/>
                  </a:lnTo>
                  <a:lnTo>
                    <a:pt x="1757641" y="469900"/>
                  </a:lnTo>
                  <a:lnTo>
                    <a:pt x="1760435" y="469900"/>
                  </a:lnTo>
                  <a:lnTo>
                    <a:pt x="1765007" y="482600"/>
                  </a:lnTo>
                  <a:lnTo>
                    <a:pt x="1765007" y="465861"/>
                  </a:lnTo>
                  <a:lnTo>
                    <a:pt x="1757083" y="457200"/>
                  </a:lnTo>
                  <a:lnTo>
                    <a:pt x="1754593" y="454609"/>
                  </a:lnTo>
                  <a:lnTo>
                    <a:pt x="1754593" y="469900"/>
                  </a:lnTo>
                  <a:lnTo>
                    <a:pt x="1751634" y="469900"/>
                  </a:lnTo>
                  <a:lnTo>
                    <a:pt x="1751634" y="635000"/>
                  </a:lnTo>
                  <a:lnTo>
                    <a:pt x="1744649" y="635000"/>
                  </a:lnTo>
                  <a:lnTo>
                    <a:pt x="1739430" y="622300"/>
                  </a:lnTo>
                  <a:lnTo>
                    <a:pt x="1746885" y="622300"/>
                  </a:lnTo>
                  <a:lnTo>
                    <a:pt x="1751634" y="635000"/>
                  </a:lnTo>
                  <a:lnTo>
                    <a:pt x="1751634" y="469900"/>
                  </a:lnTo>
                  <a:lnTo>
                    <a:pt x="1747685" y="469900"/>
                  </a:lnTo>
                  <a:lnTo>
                    <a:pt x="1743951" y="457200"/>
                  </a:lnTo>
                  <a:lnTo>
                    <a:pt x="1747227" y="457200"/>
                  </a:lnTo>
                  <a:lnTo>
                    <a:pt x="1754593" y="469900"/>
                  </a:lnTo>
                  <a:lnTo>
                    <a:pt x="1754593" y="454609"/>
                  </a:lnTo>
                  <a:lnTo>
                    <a:pt x="1744903" y="444500"/>
                  </a:lnTo>
                  <a:lnTo>
                    <a:pt x="1737944" y="444500"/>
                  </a:lnTo>
                  <a:lnTo>
                    <a:pt x="1737944" y="457200"/>
                  </a:lnTo>
                  <a:lnTo>
                    <a:pt x="1737017" y="457200"/>
                  </a:lnTo>
                  <a:lnTo>
                    <a:pt x="1736001" y="455561"/>
                  </a:lnTo>
                  <a:lnTo>
                    <a:pt x="1736001" y="622300"/>
                  </a:lnTo>
                  <a:lnTo>
                    <a:pt x="1732851" y="622300"/>
                  </a:lnTo>
                  <a:lnTo>
                    <a:pt x="1729193" y="609600"/>
                  </a:lnTo>
                  <a:lnTo>
                    <a:pt x="1732648" y="609600"/>
                  </a:lnTo>
                  <a:lnTo>
                    <a:pt x="1736001" y="622300"/>
                  </a:lnTo>
                  <a:lnTo>
                    <a:pt x="1736001" y="455561"/>
                  </a:lnTo>
                  <a:lnTo>
                    <a:pt x="1730108" y="446049"/>
                  </a:lnTo>
                  <a:lnTo>
                    <a:pt x="1730108" y="457200"/>
                  </a:lnTo>
                  <a:lnTo>
                    <a:pt x="1729917" y="469900"/>
                  </a:lnTo>
                  <a:lnTo>
                    <a:pt x="1728609" y="469900"/>
                  </a:lnTo>
                  <a:lnTo>
                    <a:pt x="1728609" y="609600"/>
                  </a:lnTo>
                  <a:lnTo>
                    <a:pt x="1717878" y="609600"/>
                  </a:lnTo>
                  <a:lnTo>
                    <a:pt x="1712976" y="596900"/>
                  </a:lnTo>
                  <a:lnTo>
                    <a:pt x="1702117" y="596900"/>
                  </a:lnTo>
                  <a:lnTo>
                    <a:pt x="1698282" y="584200"/>
                  </a:lnTo>
                  <a:lnTo>
                    <a:pt x="1702574" y="584200"/>
                  </a:lnTo>
                  <a:lnTo>
                    <a:pt x="1713242" y="596900"/>
                  </a:lnTo>
                  <a:lnTo>
                    <a:pt x="1721053" y="596900"/>
                  </a:lnTo>
                  <a:lnTo>
                    <a:pt x="1728609" y="609600"/>
                  </a:lnTo>
                  <a:lnTo>
                    <a:pt x="1728609" y="469900"/>
                  </a:lnTo>
                  <a:lnTo>
                    <a:pt x="1728381" y="469900"/>
                  </a:lnTo>
                  <a:lnTo>
                    <a:pt x="1724609" y="457200"/>
                  </a:lnTo>
                  <a:lnTo>
                    <a:pt x="1730108" y="457200"/>
                  </a:lnTo>
                  <a:lnTo>
                    <a:pt x="1730108" y="446049"/>
                  </a:lnTo>
                  <a:lnTo>
                    <a:pt x="1729155" y="444500"/>
                  </a:lnTo>
                  <a:lnTo>
                    <a:pt x="1731264" y="444500"/>
                  </a:lnTo>
                  <a:lnTo>
                    <a:pt x="1737944" y="457200"/>
                  </a:lnTo>
                  <a:lnTo>
                    <a:pt x="1737944" y="444500"/>
                  </a:lnTo>
                  <a:lnTo>
                    <a:pt x="1732648" y="444500"/>
                  </a:lnTo>
                  <a:lnTo>
                    <a:pt x="1720799" y="431800"/>
                  </a:lnTo>
                  <a:lnTo>
                    <a:pt x="1719249" y="431800"/>
                  </a:lnTo>
                  <a:lnTo>
                    <a:pt x="1717230" y="419100"/>
                  </a:lnTo>
                  <a:lnTo>
                    <a:pt x="1710550" y="419100"/>
                  </a:lnTo>
                  <a:lnTo>
                    <a:pt x="1711375" y="431800"/>
                  </a:lnTo>
                  <a:lnTo>
                    <a:pt x="1717675" y="431800"/>
                  </a:lnTo>
                  <a:lnTo>
                    <a:pt x="1724406" y="444500"/>
                  </a:lnTo>
                  <a:lnTo>
                    <a:pt x="1718144" y="444500"/>
                  </a:lnTo>
                  <a:lnTo>
                    <a:pt x="1709394" y="431800"/>
                  </a:lnTo>
                  <a:lnTo>
                    <a:pt x="1706245" y="431800"/>
                  </a:lnTo>
                  <a:lnTo>
                    <a:pt x="1697545" y="419100"/>
                  </a:lnTo>
                  <a:lnTo>
                    <a:pt x="1708200" y="419100"/>
                  </a:lnTo>
                  <a:lnTo>
                    <a:pt x="1701622" y="406400"/>
                  </a:lnTo>
                  <a:lnTo>
                    <a:pt x="1697316" y="406400"/>
                  </a:lnTo>
                  <a:lnTo>
                    <a:pt x="1697316" y="584200"/>
                  </a:lnTo>
                  <a:lnTo>
                    <a:pt x="1688998" y="584200"/>
                  </a:lnTo>
                  <a:lnTo>
                    <a:pt x="1683893" y="571500"/>
                  </a:lnTo>
                  <a:lnTo>
                    <a:pt x="1689925" y="571500"/>
                  </a:lnTo>
                  <a:lnTo>
                    <a:pt x="1697316" y="584200"/>
                  </a:lnTo>
                  <a:lnTo>
                    <a:pt x="1697316" y="406400"/>
                  </a:lnTo>
                  <a:lnTo>
                    <a:pt x="1696237" y="406400"/>
                  </a:lnTo>
                  <a:lnTo>
                    <a:pt x="1695653" y="405244"/>
                  </a:lnTo>
                  <a:lnTo>
                    <a:pt x="1695653" y="419100"/>
                  </a:lnTo>
                  <a:lnTo>
                    <a:pt x="1693354" y="419100"/>
                  </a:lnTo>
                  <a:lnTo>
                    <a:pt x="1687868" y="408889"/>
                  </a:lnTo>
                  <a:lnTo>
                    <a:pt x="1687868" y="431800"/>
                  </a:lnTo>
                  <a:lnTo>
                    <a:pt x="1686280" y="431800"/>
                  </a:lnTo>
                  <a:lnTo>
                    <a:pt x="1685848" y="419100"/>
                  </a:lnTo>
                  <a:lnTo>
                    <a:pt x="1687360" y="419100"/>
                  </a:lnTo>
                  <a:lnTo>
                    <a:pt x="1687868" y="431800"/>
                  </a:lnTo>
                  <a:lnTo>
                    <a:pt x="1687868" y="408889"/>
                  </a:lnTo>
                  <a:lnTo>
                    <a:pt x="1686534" y="406400"/>
                  </a:lnTo>
                  <a:lnTo>
                    <a:pt x="1690268" y="406400"/>
                  </a:lnTo>
                  <a:lnTo>
                    <a:pt x="1695653" y="419100"/>
                  </a:lnTo>
                  <a:lnTo>
                    <a:pt x="1695653" y="405244"/>
                  </a:lnTo>
                  <a:lnTo>
                    <a:pt x="1689836" y="393700"/>
                  </a:lnTo>
                  <a:lnTo>
                    <a:pt x="1684375" y="393700"/>
                  </a:lnTo>
                  <a:lnTo>
                    <a:pt x="1684159" y="406400"/>
                  </a:lnTo>
                  <a:lnTo>
                    <a:pt x="1680946" y="406400"/>
                  </a:lnTo>
                  <a:lnTo>
                    <a:pt x="1680946" y="571500"/>
                  </a:lnTo>
                  <a:lnTo>
                    <a:pt x="1678546" y="571500"/>
                  </a:lnTo>
                  <a:lnTo>
                    <a:pt x="1672780" y="558800"/>
                  </a:lnTo>
                  <a:lnTo>
                    <a:pt x="1675828" y="558800"/>
                  </a:lnTo>
                  <a:lnTo>
                    <a:pt x="1680946" y="571500"/>
                  </a:lnTo>
                  <a:lnTo>
                    <a:pt x="1680946" y="406400"/>
                  </a:lnTo>
                  <a:lnTo>
                    <a:pt x="1674863" y="406400"/>
                  </a:lnTo>
                  <a:lnTo>
                    <a:pt x="1669072" y="394157"/>
                  </a:lnTo>
                  <a:lnTo>
                    <a:pt x="1669072" y="787400"/>
                  </a:lnTo>
                  <a:lnTo>
                    <a:pt x="1667319" y="787400"/>
                  </a:lnTo>
                  <a:lnTo>
                    <a:pt x="1666633" y="774700"/>
                  </a:lnTo>
                  <a:lnTo>
                    <a:pt x="1668970" y="774700"/>
                  </a:lnTo>
                  <a:lnTo>
                    <a:pt x="1669072" y="787400"/>
                  </a:lnTo>
                  <a:lnTo>
                    <a:pt x="1669072" y="394157"/>
                  </a:lnTo>
                  <a:lnTo>
                    <a:pt x="1668856" y="393700"/>
                  </a:lnTo>
                  <a:lnTo>
                    <a:pt x="1663090" y="393700"/>
                  </a:lnTo>
                  <a:lnTo>
                    <a:pt x="1663090" y="546100"/>
                  </a:lnTo>
                  <a:lnTo>
                    <a:pt x="1662747" y="558800"/>
                  </a:lnTo>
                  <a:lnTo>
                    <a:pt x="1662201" y="558800"/>
                  </a:lnTo>
                  <a:lnTo>
                    <a:pt x="1660169" y="546100"/>
                  </a:lnTo>
                  <a:lnTo>
                    <a:pt x="1663090" y="546100"/>
                  </a:lnTo>
                  <a:lnTo>
                    <a:pt x="1663090" y="393700"/>
                  </a:lnTo>
                  <a:lnTo>
                    <a:pt x="1658912" y="385711"/>
                  </a:lnTo>
                  <a:lnTo>
                    <a:pt x="1658912" y="774700"/>
                  </a:lnTo>
                  <a:lnTo>
                    <a:pt x="1654200" y="774700"/>
                  </a:lnTo>
                  <a:lnTo>
                    <a:pt x="1654187" y="762000"/>
                  </a:lnTo>
                  <a:lnTo>
                    <a:pt x="1656270" y="762000"/>
                  </a:lnTo>
                  <a:lnTo>
                    <a:pt x="1658912" y="774700"/>
                  </a:lnTo>
                  <a:lnTo>
                    <a:pt x="1658912" y="385711"/>
                  </a:lnTo>
                  <a:lnTo>
                    <a:pt x="1656473" y="381000"/>
                  </a:lnTo>
                  <a:lnTo>
                    <a:pt x="1666646" y="381000"/>
                  </a:lnTo>
                  <a:lnTo>
                    <a:pt x="1670329" y="393700"/>
                  </a:lnTo>
                  <a:lnTo>
                    <a:pt x="1672717" y="393700"/>
                  </a:lnTo>
                  <a:lnTo>
                    <a:pt x="1673021" y="381000"/>
                  </a:lnTo>
                  <a:lnTo>
                    <a:pt x="1667827" y="381000"/>
                  </a:lnTo>
                  <a:lnTo>
                    <a:pt x="1661896" y="368300"/>
                  </a:lnTo>
                  <a:lnTo>
                    <a:pt x="1653425" y="368300"/>
                  </a:lnTo>
                  <a:lnTo>
                    <a:pt x="1653425" y="546100"/>
                  </a:lnTo>
                  <a:lnTo>
                    <a:pt x="1650225" y="546100"/>
                  </a:lnTo>
                  <a:lnTo>
                    <a:pt x="1650225" y="863600"/>
                  </a:lnTo>
                  <a:lnTo>
                    <a:pt x="1648409" y="863600"/>
                  </a:lnTo>
                  <a:lnTo>
                    <a:pt x="1647748" y="852373"/>
                  </a:lnTo>
                  <a:lnTo>
                    <a:pt x="1650225" y="863600"/>
                  </a:lnTo>
                  <a:lnTo>
                    <a:pt x="1650225" y="546100"/>
                  </a:lnTo>
                  <a:lnTo>
                    <a:pt x="1647634" y="546100"/>
                  </a:lnTo>
                  <a:lnTo>
                    <a:pt x="1646631" y="533400"/>
                  </a:lnTo>
                  <a:lnTo>
                    <a:pt x="1652244" y="533400"/>
                  </a:lnTo>
                  <a:lnTo>
                    <a:pt x="1653425" y="546100"/>
                  </a:lnTo>
                  <a:lnTo>
                    <a:pt x="1653425" y="368300"/>
                  </a:lnTo>
                  <a:lnTo>
                    <a:pt x="1650644" y="368300"/>
                  </a:lnTo>
                  <a:lnTo>
                    <a:pt x="1645767" y="355600"/>
                  </a:lnTo>
                  <a:lnTo>
                    <a:pt x="1637182" y="355600"/>
                  </a:lnTo>
                  <a:lnTo>
                    <a:pt x="1641995" y="368300"/>
                  </a:lnTo>
                  <a:lnTo>
                    <a:pt x="1641741" y="368300"/>
                  </a:lnTo>
                  <a:lnTo>
                    <a:pt x="1641741" y="622300"/>
                  </a:lnTo>
                  <a:lnTo>
                    <a:pt x="1637639" y="622300"/>
                  </a:lnTo>
                  <a:lnTo>
                    <a:pt x="1636356" y="609600"/>
                  </a:lnTo>
                  <a:lnTo>
                    <a:pt x="1639620" y="609600"/>
                  </a:lnTo>
                  <a:lnTo>
                    <a:pt x="1641741" y="622300"/>
                  </a:lnTo>
                  <a:lnTo>
                    <a:pt x="1641741" y="368300"/>
                  </a:lnTo>
                  <a:lnTo>
                    <a:pt x="1638681" y="368300"/>
                  </a:lnTo>
                  <a:lnTo>
                    <a:pt x="1638681" y="520700"/>
                  </a:lnTo>
                  <a:lnTo>
                    <a:pt x="1638655" y="533400"/>
                  </a:lnTo>
                  <a:lnTo>
                    <a:pt x="1637385" y="533400"/>
                  </a:lnTo>
                  <a:lnTo>
                    <a:pt x="1623580" y="522655"/>
                  </a:lnTo>
                  <a:lnTo>
                    <a:pt x="1623580" y="736600"/>
                  </a:lnTo>
                  <a:lnTo>
                    <a:pt x="1621777" y="749300"/>
                  </a:lnTo>
                  <a:lnTo>
                    <a:pt x="1618132" y="749300"/>
                  </a:lnTo>
                  <a:lnTo>
                    <a:pt x="1617522" y="736600"/>
                  </a:lnTo>
                  <a:lnTo>
                    <a:pt x="1623580" y="736600"/>
                  </a:lnTo>
                  <a:lnTo>
                    <a:pt x="1623580" y="522655"/>
                  </a:lnTo>
                  <a:lnTo>
                    <a:pt x="1621078" y="520700"/>
                  </a:lnTo>
                  <a:lnTo>
                    <a:pt x="1614360" y="510286"/>
                  </a:lnTo>
                  <a:lnTo>
                    <a:pt x="1614360" y="749300"/>
                  </a:lnTo>
                  <a:lnTo>
                    <a:pt x="1613966" y="762000"/>
                  </a:lnTo>
                  <a:lnTo>
                    <a:pt x="1612277" y="762000"/>
                  </a:lnTo>
                  <a:lnTo>
                    <a:pt x="1610245" y="749300"/>
                  </a:lnTo>
                  <a:lnTo>
                    <a:pt x="1614360" y="749300"/>
                  </a:lnTo>
                  <a:lnTo>
                    <a:pt x="1614360" y="510286"/>
                  </a:lnTo>
                  <a:lnTo>
                    <a:pt x="1604695" y="495300"/>
                  </a:lnTo>
                  <a:lnTo>
                    <a:pt x="1607362" y="495300"/>
                  </a:lnTo>
                  <a:lnTo>
                    <a:pt x="1613598" y="508000"/>
                  </a:lnTo>
                  <a:lnTo>
                    <a:pt x="1618056" y="508000"/>
                  </a:lnTo>
                  <a:lnTo>
                    <a:pt x="1627759" y="520700"/>
                  </a:lnTo>
                  <a:lnTo>
                    <a:pt x="1638681" y="520700"/>
                  </a:lnTo>
                  <a:lnTo>
                    <a:pt x="1638681" y="368300"/>
                  </a:lnTo>
                  <a:lnTo>
                    <a:pt x="1636166" y="368300"/>
                  </a:lnTo>
                  <a:lnTo>
                    <a:pt x="1627085" y="355600"/>
                  </a:lnTo>
                  <a:lnTo>
                    <a:pt x="1632445" y="355600"/>
                  </a:lnTo>
                  <a:lnTo>
                    <a:pt x="1627568" y="342900"/>
                  </a:lnTo>
                  <a:lnTo>
                    <a:pt x="1623225" y="342900"/>
                  </a:lnTo>
                  <a:lnTo>
                    <a:pt x="1624203" y="355600"/>
                  </a:lnTo>
                  <a:lnTo>
                    <a:pt x="1620583" y="355600"/>
                  </a:lnTo>
                  <a:lnTo>
                    <a:pt x="1614754" y="342900"/>
                  </a:lnTo>
                  <a:lnTo>
                    <a:pt x="1601406" y="342900"/>
                  </a:lnTo>
                  <a:lnTo>
                    <a:pt x="1601406" y="584200"/>
                  </a:lnTo>
                  <a:lnTo>
                    <a:pt x="1599603" y="584200"/>
                  </a:lnTo>
                  <a:lnTo>
                    <a:pt x="1596618" y="576199"/>
                  </a:lnTo>
                  <a:lnTo>
                    <a:pt x="1596618" y="787400"/>
                  </a:lnTo>
                  <a:lnTo>
                    <a:pt x="1592694" y="787400"/>
                  </a:lnTo>
                  <a:lnTo>
                    <a:pt x="1592008" y="774700"/>
                  </a:lnTo>
                  <a:lnTo>
                    <a:pt x="1595234" y="774700"/>
                  </a:lnTo>
                  <a:lnTo>
                    <a:pt x="1596618" y="787400"/>
                  </a:lnTo>
                  <a:lnTo>
                    <a:pt x="1596618" y="576199"/>
                  </a:lnTo>
                  <a:lnTo>
                    <a:pt x="1594866" y="571500"/>
                  </a:lnTo>
                  <a:lnTo>
                    <a:pt x="1598371" y="571500"/>
                  </a:lnTo>
                  <a:lnTo>
                    <a:pt x="1601406" y="584200"/>
                  </a:lnTo>
                  <a:lnTo>
                    <a:pt x="1601406" y="342900"/>
                  </a:lnTo>
                  <a:lnTo>
                    <a:pt x="1601063" y="342900"/>
                  </a:lnTo>
                  <a:lnTo>
                    <a:pt x="1598549" y="330200"/>
                  </a:lnTo>
                  <a:lnTo>
                    <a:pt x="1589824" y="330200"/>
                  </a:lnTo>
                  <a:lnTo>
                    <a:pt x="1586280" y="325526"/>
                  </a:lnTo>
                  <a:lnTo>
                    <a:pt x="1586280" y="482600"/>
                  </a:lnTo>
                  <a:lnTo>
                    <a:pt x="1585976" y="482600"/>
                  </a:lnTo>
                  <a:lnTo>
                    <a:pt x="1585976" y="698500"/>
                  </a:lnTo>
                  <a:lnTo>
                    <a:pt x="1578089" y="698500"/>
                  </a:lnTo>
                  <a:lnTo>
                    <a:pt x="1578991" y="685800"/>
                  </a:lnTo>
                  <a:lnTo>
                    <a:pt x="1582750" y="685800"/>
                  </a:lnTo>
                  <a:lnTo>
                    <a:pt x="1585976" y="698500"/>
                  </a:lnTo>
                  <a:lnTo>
                    <a:pt x="1585976" y="482600"/>
                  </a:lnTo>
                  <a:lnTo>
                    <a:pt x="1579841" y="482600"/>
                  </a:lnTo>
                  <a:lnTo>
                    <a:pt x="1572602" y="469900"/>
                  </a:lnTo>
                  <a:lnTo>
                    <a:pt x="1579740" y="469900"/>
                  </a:lnTo>
                  <a:lnTo>
                    <a:pt x="1586280" y="482600"/>
                  </a:lnTo>
                  <a:lnTo>
                    <a:pt x="1586280" y="325526"/>
                  </a:lnTo>
                  <a:lnTo>
                    <a:pt x="1580210" y="317500"/>
                  </a:lnTo>
                  <a:lnTo>
                    <a:pt x="1570761" y="305219"/>
                  </a:lnTo>
                  <a:lnTo>
                    <a:pt x="1570761" y="469900"/>
                  </a:lnTo>
                  <a:lnTo>
                    <a:pt x="1567497" y="469900"/>
                  </a:lnTo>
                  <a:lnTo>
                    <a:pt x="1557934" y="457200"/>
                  </a:lnTo>
                  <a:lnTo>
                    <a:pt x="1553425" y="457200"/>
                  </a:lnTo>
                  <a:lnTo>
                    <a:pt x="1548460" y="444500"/>
                  </a:lnTo>
                  <a:lnTo>
                    <a:pt x="1549704" y="444500"/>
                  </a:lnTo>
                  <a:lnTo>
                    <a:pt x="1559140" y="457200"/>
                  </a:lnTo>
                  <a:lnTo>
                    <a:pt x="1569275" y="457200"/>
                  </a:lnTo>
                  <a:lnTo>
                    <a:pt x="1570761" y="469900"/>
                  </a:lnTo>
                  <a:lnTo>
                    <a:pt x="1570761" y="305219"/>
                  </a:lnTo>
                  <a:lnTo>
                    <a:pt x="1570443" y="304800"/>
                  </a:lnTo>
                  <a:lnTo>
                    <a:pt x="1555191" y="304800"/>
                  </a:lnTo>
                  <a:lnTo>
                    <a:pt x="1552092" y="292100"/>
                  </a:lnTo>
                  <a:lnTo>
                    <a:pt x="1547672" y="292100"/>
                  </a:lnTo>
                  <a:lnTo>
                    <a:pt x="1549603" y="304800"/>
                  </a:lnTo>
                  <a:lnTo>
                    <a:pt x="1545971" y="304800"/>
                  </a:lnTo>
                  <a:lnTo>
                    <a:pt x="1546237" y="292100"/>
                  </a:lnTo>
                  <a:lnTo>
                    <a:pt x="1545602" y="292100"/>
                  </a:lnTo>
                  <a:lnTo>
                    <a:pt x="1543519" y="279400"/>
                  </a:lnTo>
                  <a:lnTo>
                    <a:pt x="1540167" y="279400"/>
                  </a:lnTo>
                  <a:lnTo>
                    <a:pt x="1540167" y="444500"/>
                  </a:lnTo>
                  <a:lnTo>
                    <a:pt x="1538503" y="444500"/>
                  </a:lnTo>
                  <a:lnTo>
                    <a:pt x="1536852" y="440080"/>
                  </a:lnTo>
                  <a:lnTo>
                    <a:pt x="1540167" y="444500"/>
                  </a:lnTo>
                  <a:lnTo>
                    <a:pt x="1540167" y="279400"/>
                  </a:lnTo>
                  <a:lnTo>
                    <a:pt x="1534960" y="279400"/>
                  </a:lnTo>
                  <a:lnTo>
                    <a:pt x="1534960" y="609600"/>
                  </a:lnTo>
                  <a:lnTo>
                    <a:pt x="1534236" y="609600"/>
                  </a:lnTo>
                  <a:lnTo>
                    <a:pt x="1533067" y="596900"/>
                  </a:lnTo>
                  <a:lnTo>
                    <a:pt x="1533563" y="596900"/>
                  </a:lnTo>
                  <a:lnTo>
                    <a:pt x="1534960" y="609600"/>
                  </a:lnTo>
                  <a:lnTo>
                    <a:pt x="1534960" y="279400"/>
                  </a:lnTo>
                  <a:lnTo>
                    <a:pt x="1530883" y="279400"/>
                  </a:lnTo>
                  <a:lnTo>
                    <a:pt x="1522844" y="266700"/>
                  </a:lnTo>
                  <a:lnTo>
                    <a:pt x="1511223" y="266700"/>
                  </a:lnTo>
                  <a:lnTo>
                    <a:pt x="1508340" y="254000"/>
                  </a:lnTo>
                  <a:lnTo>
                    <a:pt x="1499768" y="254000"/>
                  </a:lnTo>
                  <a:lnTo>
                    <a:pt x="1499768" y="406400"/>
                  </a:lnTo>
                  <a:lnTo>
                    <a:pt x="1492732" y="406400"/>
                  </a:lnTo>
                  <a:lnTo>
                    <a:pt x="1484884" y="393700"/>
                  </a:lnTo>
                  <a:lnTo>
                    <a:pt x="1477048" y="393700"/>
                  </a:lnTo>
                  <a:lnTo>
                    <a:pt x="1469390" y="383057"/>
                  </a:lnTo>
                  <a:lnTo>
                    <a:pt x="1469390" y="1295400"/>
                  </a:lnTo>
                  <a:lnTo>
                    <a:pt x="1466964" y="1295400"/>
                  </a:lnTo>
                  <a:lnTo>
                    <a:pt x="1466964" y="1384300"/>
                  </a:lnTo>
                  <a:lnTo>
                    <a:pt x="1464233" y="1384300"/>
                  </a:lnTo>
                  <a:lnTo>
                    <a:pt x="1464233" y="1397000"/>
                  </a:lnTo>
                  <a:lnTo>
                    <a:pt x="1464157" y="1409700"/>
                  </a:lnTo>
                  <a:lnTo>
                    <a:pt x="1461376" y="1409700"/>
                  </a:lnTo>
                  <a:lnTo>
                    <a:pt x="1460982" y="1397000"/>
                  </a:lnTo>
                  <a:lnTo>
                    <a:pt x="1464233" y="1397000"/>
                  </a:lnTo>
                  <a:lnTo>
                    <a:pt x="1464233" y="1384300"/>
                  </a:lnTo>
                  <a:lnTo>
                    <a:pt x="1459941" y="1384300"/>
                  </a:lnTo>
                  <a:lnTo>
                    <a:pt x="1458683" y="1371600"/>
                  </a:lnTo>
                  <a:lnTo>
                    <a:pt x="1462405" y="1371600"/>
                  </a:lnTo>
                  <a:lnTo>
                    <a:pt x="1463624" y="1358900"/>
                  </a:lnTo>
                  <a:lnTo>
                    <a:pt x="1460830" y="1358900"/>
                  </a:lnTo>
                  <a:lnTo>
                    <a:pt x="1461871" y="1346200"/>
                  </a:lnTo>
                  <a:lnTo>
                    <a:pt x="1462493" y="1333500"/>
                  </a:lnTo>
                  <a:lnTo>
                    <a:pt x="1461071" y="1333500"/>
                  </a:lnTo>
                  <a:lnTo>
                    <a:pt x="1461223" y="1320800"/>
                  </a:lnTo>
                  <a:lnTo>
                    <a:pt x="1463941" y="1320800"/>
                  </a:lnTo>
                  <a:lnTo>
                    <a:pt x="1464183" y="1333500"/>
                  </a:lnTo>
                  <a:lnTo>
                    <a:pt x="1464868" y="1333500"/>
                  </a:lnTo>
                  <a:lnTo>
                    <a:pt x="1464348" y="1345234"/>
                  </a:lnTo>
                  <a:lnTo>
                    <a:pt x="1463979" y="1333500"/>
                  </a:lnTo>
                  <a:lnTo>
                    <a:pt x="1462493" y="1333500"/>
                  </a:lnTo>
                  <a:lnTo>
                    <a:pt x="1463548" y="1346200"/>
                  </a:lnTo>
                  <a:lnTo>
                    <a:pt x="1464665" y="1358900"/>
                  </a:lnTo>
                  <a:lnTo>
                    <a:pt x="1464449" y="1358900"/>
                  </a:lnTo>
                  <a:lnTo>
                    <a:pt x="1463344" y="1371600"/>
                  </a:lnTo>
                  <a:lnTo>
                    <a:pt x="1466837" y="1371600"/>
                  </a:lnTo>
                  <a:lnTo>
                    <a:pt x="1466964" y="1384300"/>
                  </a:lnTo>
                  <a:lnTo>
                    <a:pt x="1466964" y="1295400"/>
                  </a:lnTo>
                  <a:lnTo>
                    <a:pt x="1459826" y="1295400"/>
                  </a:lnTo>
                  <a:lnTo>
                    <a:pt x="1460487" y="1282700"/>
                  </a:lnTo>
                  <a:lnTo>
                    <a:pt x="1458252" y="1282700"/>
                  </a:lnTo>
                  <a:lnTo>
                    <a:pt x="1457591" y="1270000"/>
                  </a:lnTo>
                  <a:lnTo>
                    <a:pt x="1463941" y="1270000"/>
                  </a:lnTo>
                  <a:lnTo>
                    <a:pt x="1464424" y="1282700"/>
                  </a:lnTo>
                  <a:lnTo>
                    <a:pt x="1463865" y="1282700"/>
                  </a:lnTo>
                  <a:lnTo>
                    <a:pt x="1469390" y="1295400"/>
                  </a:lnTo>
                  <a:lnTo>
                    <a:pt x="1469390" y="383057"/>
                  </a:lnTo>
                  <a:lnTo>
                    <a:pt x="1467916" y="381000"/>
                  </a:lnTo>
                  <a:lnTo>
                    <a:pt x="1465884" y="381000"/>
                  </a:lnTo>
                  <a:lnTo>
                    <a:pt x="1465884" y="1130300"/>
                  </a:lnTo>
                  <a:lnTo>
                    <a:pt x="1464551" y="1130300"/>
                  </a:lnTo>
                  <a:lnTo>
                    <a:pt x="1464246" y="1131252"/>
                  </a:lnTo>
                  <a:lnTo>
                    <a:pt x="1464246" y="1219200"/>
                  </a:lnTo>
                  <a:lnTo>
                    <a:pt x="1463979" y="1231900"/>
                  </a:lnTo>
                  <a:lnTo>
                    <a:pt x="1463103" y="1244600"/>
                  </a:lnTo>
                  <a:lnTo>
                    <a:pt x="1463243" y="1244600"/>
                  </a:lnTo>
                  <a:lnTo>
                    <a:pt x="1463040" y="1257300"/>
                  </a:lnTo>
                  <a:lnTo>
                    <a:pt x="1459382" y="1257300"/>
                  </a:lnTo>
                  <a:lnTo>
                    <a:pt x="1458595" y="1244600"/>
                  </a:lnTo>
                  <a:lnTo>
                    <a:pt x="1458442" y="1244600"/>
                  </a:lnTo>
                  <a:lnTo>
                    <a:pt x="1459966" y="1231900"/>
                  </a:lnTo>
                  <a:lnTo>
                    <a:pt x="1459814" y="1231900"/>
                  </a:lnTo>
                  <a:lnTo>
                    <a:pt x="1455915" y="1219200"/>
                  </a:lnTo>
                  <a:lnTo>
                    <a:pt x="1456867" y="1219200"/>
                  </a:lnTo>
                  <a:lnTo>
                    <a:pt x="1456258" y="1206500"/>
                  </a:lnTo>
                  <a:lnTo>
                    <a:pt x="1454137" y="1206500"/>
                  </a:lnTo>
                  <a:lnTo>
                    <a:pt x="1455508" y="1193800"/>
                  </a:lnTo>
                  <a:lnTo>
                    <a:pt x="1461185" y="1193800"/>
                  </a:lnTo>
                  <a:lnTo>
                    <a:pt x="1463065" y="1206500"/>
                  </a:lnTo>
                  <a:lnTo>
                    <a:pt x="1460995" y="1206500"/>
                  </a:lnTo>
                  <a:lnTo>
                    <a:pt x="1461058" y="1219200"/>
                  </a:lnTo>
                  <a:lnTo>
                    <a:pt x="1464246" y="1219200"/>
                  </a:lnTo>
                  <a:lnTo>
                    <a:pt x="1464246" y="1131252"/>
                  </a:lnTo>
                  <a:lnTo>
                    <a:pt x="1463560" y="1133398"/>
                  </a:lnTo>
                  <a:lnTo>
                    <a:pt x="1463560" y="1155700"/>
                  </a:lnTo>
                  <a:lnTo>
                    <a:pt x="1462493" y="1168400"/>
                  </a:lnTo>
                  <a:lnTo>
                    <a:pt x="1458595" y="1168400"/>
                  </a:lnTo>
                  <a:lnTo>
                    <a:pt x="1459433" y="1155700"/>
                  </a:lnTo>
                  <a:lnTo>
                    <a:pt x="1463560" y="1155700"/>
                  </a:lnTo>
                  <a:lnTo>
                    <a:pt x="1463560" y="1133398"/>
                  </a:lnTo>
                  <a:lnTo>
                    <a:pt x="1460487" y="1143000"/>
                  </a:lnTo>
                  <a:lnTo>
                    <a:pt x="1457591" y="1143000"/>
                  </a:lnTo>
                  <a:lnTo>
                    <a:pt x="1458595" y="1130300"/>
                  </a:lnTo>
                  <a:lnTo>
                    <a:pt x="1458810" y="1130300"/>
                  </a:lnTo>
                  <a:lnTo>
                    <a:pt x="1461528" y="1117600"/>
                  </a:lnTo>
                  <a:lnTo>
                    <a:pt x="1458734" y="1117600"/>
                  </a:lnTo>
                  <a:lnTo>
                    <a:pt x="1455953" y="1104900"/>
                  </a:lnTo>
                  <a:lnTo>
                    <a:pt x="1459306" y="1104900"/>
                  </a:lnTo>
                  <a:lnTo>
                    <a:pt x="1455839" y="1092200"/>
                  </a:lnTo>
                  <a:lnTo>
                    <a:pt x="1462036" y="1092200"/>
                  </a:lnTo>
                  <a:lnTo>
                    <a:pt x="1461617" y="1079500"/>
                  </a:lnTo>
                  <a:lnTo>
                    <a:pt x="1463560" y="1079500"/>
                  </a:lnTo>
                  <a:lnTo>
                    <a:pt x="1463433" y="1092200"/>
                  </a:lnTo>
                  <a:lnTo>
                    <a:pt x="1462874" y="1104900"/>
                  </a:lnTo>
                  <a:lnTo>
                    <a:pt x="1464614" y="1117600"/>
                  </a:lnTo>
                  <a:lnTo>
                    <a:pt x="1462125" y="1117600"/>
                  </a:lnTo>
                  <a:lnTo>
                    <a:pt x="1465884" y="1130300"/>
                  </a:lnTo>
                  <a:lnTo>
                    <a:pt x="1465884" y="381000"/>
                  </a:lnTo>
                  <a:lnTo>
                    <a:pt x="1465618" y="381000"/>
                  </a:lnTo>
                  <a:lnTo>
                    <a:pt x="1467256" y="368300"/>
                  </a:lnTo>
                  <a:lnTo>
                    <a:pt x="1468894" y="368300"/>
                  </a:lnTo>
                  <a:lnTo>
                    <a:pt x="1473936" y="381000"/>
                  </a:lnTo>
                  <a:lnTo>
                    <a:pt x="1485849" y="381000"/>
                  </a:lnTo>
                  <a:lnTo>
                    <a:pt x="1490395" y="393700"/>
                  </a:lnTo>
                  <a:lnTo>
                    <a:pt x="1494942" y="393700"/>
                  </a:lnTo>
                  <a:lnTo>
                    <a:pt x="1499768" y="406400"/>
                  </a:lnTo>
                  <a:lnTo>
                    <a:pt x="1499768" y="254000"/>
                  </a:lnTo>
                  <a:lnTo>
                    <a:pt x="1497482" y="254000"/>
                  </a:lnTo>
                  <a:lnTo>
                    <a:pt x="1496771" y="241300"/>
                  </a:lnTo>
                  <a:lnTo>
                    <a:pt x="1474724" y="228600"/>
                  </a:lnTo>
                  <a:lnTo>
                    <a:pt x="1471917" y="228600"/>
                  </a:lnTo>
                  <a:lnTo>
                    <a:pt x="1472006" y="215900"/>
                  </a:lnTo>
                  <a:lnTo>
                    <a:pt x="1463903" y="215900"/>
                  </a:lnTo>
                  <a:lnTo>
                    <a:pt x="1463903" y="1042682"/>
                  </a:lnTo>
                  <a:lnTo>
                    <a:pt x="1463776" y="1054100"/>
                  </a:lnTo>
                  <a:lnTo>
                    <a:pt x="1460360" y="1054100"/>
                  </a:lnTo>
                  <a:lnTo>
                    <a:pt x="1459293" y="1041400"/>
                  </a:lnTo>
                  <a:lnTo>
                    <a:pt x="1459814" y="1041400"/>
                  </a:lnTo>
                  <a:lnTo>
                    <a:pt x="1461236" y="1028700"/>
                  </a:lnTo>
                  <a:lnTo>
                    <a:pt x="1462316" y="1028700"/>
                  </a:lnTo>
                  <a:lnTo>
                    <a:pt x="1462671" y="1016000"/>
                  </a:lnTo>
                  <a:lnTo>
                    <a:pt x="1461630" y="1016000"/>
                  </a:lnTo>
                  <a:lnTo>
                    <a:pt x="1461604" y="1003300"/>
                  </a:lnTo>
                  <a:lnTo>
                    <a:pt x="1463802" y="1003300"/>
                  </a:lnTo>
                  <a:lnTo>
                    <a:pt x="1463357" y="1016000"/>
                  </a:lnTo>
                  <a:lnTo>
                    <a:pt x="1462671" y="1016000"/>
                  </a:lnTo>
                  <a:lnTo>
                    <a:pt x="1463852" y="1028700"/>
                  </a:lnTo>
                  <a:lnTo>
                    <a:pt x="1463802" y="1041400"/>
                  </a:lnTo>
                  <a:lnTo>
                    <a:pt x="1463903" y="1042682"/>
                  </a:lnTo>
                  <a:lnTo>
                    <a:pt x="1463903" y="215900"/>
                  </a:lnTo>
                  <a:lnTo>
                    <a:pt x="1456588" y="215900"/>
                  </a:lnTo>
                  <a:lnTo>
                    <a:pt x="1452829" y="203200"/>
                  </a:lnTo>
                  <a:lnTo>
                    <a:pt x="1452816" y="368300"/>
                  </a:lnTo>
                  <a:lnTo>
                    <a:pt x="1448168" y="368300"/>
                  </a:lnTo>
                  <a:lnTo>
                    <a:pt x="1448168" y="2095500"/>
                  </a:lnTo>
                  <a:lnTo>
                    <a:pt x="1446860" y="2108200"/>
                  </a:lnTo>
                  <a:lnTo>
                    <a:pt x="1445412" y="2108200"/>
                  </a:lnTo>
                  <a:lnTo>
                    <a:pt x="1445412" y="2222500"/>
                  </a:lnTo>
                  <a:lnTo>
                    <a:pt x="1441323" y="2235200"/>
                  </a:lnTo>
                  <a:lnTo>
                    <a:pt x="1441589" y="2247900"/>
                  </a:lnTo>
                  <a:lnTo>
                    <a:pt x="1441577" y="2249055"/>
                  </a:lnTo>
                  <a:lnTo>
                    <a:pt x="1441577" y="2286000"/>
                  </a:lnTo>
                  <a:lnTo>
                    <a:pt x="1441272" y="2286000"/>
                  </a:lnTo>
                  <a:lnTo>
                    <a:pt x="1439722" y="2293912"/>
                  </a:lnTo>
                  <a:lnTo>
                    <a:pt x="1439722" y="2362200"/>
                  </a:lnTo>
                  <a:lnTo>
                    <a:pt x="1436547" y="2373503"/>
                  </a:lnTo>
                  <a:lnTo>
                    <a:pt x="1436547" y="2413000"/>
                  </a:lnTo>
                  <a:lnTo>
                    <a:pt x="1433322" y="2413000"/>
                  </a:lnTo>
                  <a:lnTo>
                    <a:pt x="1433322" y="2451100"/>
                  </a:lnTo>
                  <a:lnTo>
                    <a:pt x="1432306" y="2463800"/>
                  </a:lnTo>
                  <a:lnTo>
                    <a:pt x="1431696" y="2463800"/>
                  </a:lnTo>
                  <a:lnTo>
                    <a:pt x="1431696" y="2501900"/>
                  </a:lnTo>
                  <a:lnTo>
                    <a:pt x="1431378" y="2514600"/>
                  </a:lnTo>
                  <a:lnTo>
                    <a:pt x="1430718" y="2514600"/>
                  </a:lnTo>
                  <a:lnTo>
                    <a:pt x="1429829" y="2527300"/>
                  </a:lnTo>
                  <a:lnTo>
                    <a:pt x="1430210" y="2540000"/>
                  </a:lnTo>
                  <a:lnTo>
                    <a:pt x="1427543" y="2552700"/>
                  </a:lnTo>
                  <a:lnTo>
                    <a:pt x="1427708" y="2552700"/>
                  </a:lnTo>
                  <a:lnTo>
                    <a:pt x="1427797" y="2565400"/>
                  </a:lnTo>
                  <a:lnTo>
                    <a:pt x="1427454" y="2578100"/>
                  </a:lnTo>
                  <a:lnTo>
                    <a:pt x="1426946" y="2590800"/>
                  </a:lnTo>
                  <a:lnTo>
                    <a:pt x="1426502" y="2590800"/>
                  </a:lnTo>
                  <a:lnTo>
                    <a:pt x="1426425" y="2603500"/>
                  </a:lnTo>
                  <a:lnTo>
                    <a:pt x="1426006" y="2603500"/>
                  </a:lnTo>
                  <a:lnTo>
                    <a:pt x="1426006" y="2616200"/>
                  </a:lnTo>
                  <a:lnTo>
                    <a:pt x="1425575" y="2628900"/>
                  </a:lnTo>
                  <a:lnTo>
                    <a:pt x="1424546" y="2641600"/>
                  </a:lnTo>
                  <a:lnTo>
                    <a:pt x="1423530" y="2641600"/>
                  </a:lnTo>
                  <a:lnTo>
                    <a:pt x="1423530" y="2667000"/>
                  </a:lnTo>
                  <a:lnTo>
                    <a:pt x="1423530" y="2679700"/>
                  </a:lnTo>
                  <a:lnTo>
                    <a:pt x="1420723" y="2679700"/>
                  </a:lnTo>
                  <a:lnTo>
                    <a:pt x="1420723" y="2730500"/>
                  </a:lnTo>
                  <a:lnTo>
                    <a:pt x="1420342" y="2743200"/>
                  </a:lnTo>
                  <a:lnTo>
                    <a:pt x="1419479" y="2743200"/>
                  </a:lnTo>
                  <a:lnTo>
                    <a:pt x="1420469" y="2755900"/>
                  </a:lnTo>
                  <a:lnTo>
                    <a:pt x="1420202" y="2768600"/>
                  </a:lnTo>
                  <a:lnTo>
                    <a:pt x="1417701" y="2768600"/>
                  </a:lnTo>
                  <a:lnTo>
                    <a:pt x="1417701" y="2755900"/>
                  </a:lnTo>
                  <a:lnTo>
                    <a:pt x="1417866" y="2755900"/>
                  </a:lnTo>
                  <a:lnTo>
                    <a:pt x="1418196" y="2743200"/>
                  </a:lnTo>
                  <a:lnTo>
                    <a:pt x="1419047" y="2743200"/>
                  </a:lnTo>
                  <a:lnTo>
                    <a:pt x="1417916" y="2730500"/>
                  </a:lnTo>
                  <a:lnTo>
                    <a:pt x="1420723" y="2730500"/>
                  </a:lnTo>
                  <a:lnTo>
                    <a:pt x="1420723" y="2679700"/>
                  </a:lnTo>
                  <a:lnTo>
                    <a:pt x="1417650" y="2679700"/>
                  </a:lnTo>
                  <a:lnTo>
                    <a:pt x="1417650" y="2832100"/>
                  </a:lnTo>
                  <a:lnTo>
                    <a:pt x="1417637" y="2844800"/>
                  </a:lnTo>
                  <a:lnTo>
                    <a:pt x="1417485" y="2857500"/>
                  </a:lnTo>
                  <a:lnTo>
                    <a:pt x="1417205" y="2857500"/>
                  </a:lnTo>
                  <a:lnTo>
                    <a:pt x="1417205" y="2870200"/>
                  </a:lnTo>
                  <a:lnTo>
                    <a:pt x="1417104" y="2895600"/>
                  </a:lnTo>
                  <a:lnTo>
                    <a:pt x="1415910" y="2895600"/>
                  </a:lnTo>
                  <a:lnTo>
                    <a:pt x="1415910" y="3467100"/>
                  </a:lnTo>
                  <a:lnTo>
                    <a:pt x="1414005" y="3479800"/>
                  </a:lnTo>
                  <a:lnTo>
                    <a:pt x="1412316" y="3479800"/>
                  </a:lnTo>
                  <a:lnTo>
                    <a:pt x="1411986" y="3467100"/>
                  </a:lnTo>
                  <a:lnTo>
                    <a:pt x="1412557" y="3467100"/>
                  </a:lnTo>
                  <a:lnTo>
                    <a:pt x="1413192" y="3454400"/>
                  </a:lnTo>
                  <a:lnTo>
                    <a:pt x="1413751" y="3454400"/>
                  </a:lnTo>
                  <a:lnTo>
                    <a:pt x="1414068" y="3467100"/>
                  </a:lnTo>
                  <a:lnTo>
                    <a:pt x="1415910" y="3467100"/>
                  </a:lnTo>
                  <a:lnTo>
                    <a:pt x="1415910" y="2895600"/>
                  </a:lnTo>
                  <a:lnTo>
                    <a:pt x="1415034" y="2895600"/>
                  </a:lnTo>
                  <a:lnTo>
                    <a:pt x="1415034" y="3136900"/>
                  </a:lnTo>
                  <a:lnTo>
                    <a:pt x="1414830" y="3149600"/>
                  </a:lnTo>
                  <a:lnTo>
                    <a:pt x="1411922" y="3149600"/>
                  </a:lnTo>
                  <a:lnTo>
                    <a:pt x="1411744" y="3144672"/>
                  </a:lnTo>
                  <a:lnTo>
                    <a:pt x="1411744" y="3340100"/>
                  </a:lnTo>
                  <a:lnTo>
                    <a:pt x="1411668" y="3352800"/>
                  </a:lnTo>
                  <a:lnTo>
                    <a:pt x="1410589" y="3352800"/>
                  </a:lnTo>
                  <a:lnTo>
                    <a:pt x="1409649" y="3340100"/>
                  </a:lnTo>
                  <a:lnTo>
                    <a:pt x="1411744" y="3340100"/>
                  </a:lnTo>
                  <a:lnTo>
                    <a:pt x="1411744" y="3144672"/>
                  </a:lnTo>
                  <a:lnTo>
                    <a:pt x="1411465" y="3136900"/>
                  </a:lnTo>
                  <a:lnTo>
                    <a:pt x="1409446" y="3136900"/>
                  </a:lnTo>
                  <a:lnTo>
                    <a:pt x="1409750" y="3124200"/>
                  </a:lnTo>
                  <a:lnTo>
                    <a:pt x="1413230" y="3124200"/>
                  </a:lnTo>
                  <a:lnTo>
                    <a:pt x="1414043" y="3136900"/>
                  </a:lnTo>
                  <a:lnTo>
                    <a:pt x="1415034" y="3136900"/>
                  </a:lnTo>
                  <a:lnTo>
                    <a:pt x="1415034" y="2895600"/>
                  </a:lnTo>
                  <a:lnTo>
                    <a:pt x="1415021" y="2882900"/>
                  </a:lnTo>
                  <a:lnTo>
                    <a:pt x="1414995" y="2870200"/>
                  </a:lnTo>
                  <a:lnTo>
                    <a:pt x="1417205" y="2870200"/>
                  </a:lnTo>
                  <a:lnTo>
                    <a:pt x="1417205" y="2857500"/>
                  </a:lnTo>
                  <a:lnTo>
                    <a:pt x="1415719" y="2857500"/>
                  </a:lnTo>
                  <a:lnTo>
                    <a:pt x="1414589" y="2844800"/>
                  </a:lnTo>
                  <a:lnTo>
                    <a:pt x="1414614" y="2832100"/>
                  </a:lnTo>
                  <a:lnTo>
                    <a:pt x="1417650" y="2832100"/>
                  </a:lnTo>
                  <a:lnTo>
                    <a:pt x="1417650" y="2679700"/>
                  </a:lnTo>
                  <a:lnTo>
                    <a:pt x="1416786" y="2679700"/>
                  </a:lnTo>
                  <a:lnTo>
                    <a:pt x="1416469" y="2667000"/>
                  </a:lnTo>
                  <a:lnTo>
                    <a:pt x="1423530" y="2667000"/>
                  </a:lnTo>
                  <a:lnTo>
                    <a:pt x="1423530" y="2641600"/>
                  </a:lnTo>
                  <a:lnTo>
                    <a:pt x="1419872" y="2641600"/>
                  </a:lnTo>
                  <a:lnTo>
                    <a:pt x="1422577" y="2628900"/>
                  </a:lnTo>
                  <a:lnTo>
                    <a:pt x="1423060" y="2628900"/>
                  </a:lnTo>
                  <a:lnTo>
                    <a:pt x="1423301" y="2616200"/>
                  </a:lnTo>
                  <a:lnTo>
                    <a:pt x="1426006" y="2616200"/>
                  </a:lnTo>
                  <a:lnTo>
                    <a:pt x="1426006" y="2603500"/>
                  </a:lnTo>
                  <a:lnTo>
                    <a:pt x="1420190" y="2603500"/>
                  </a:lnTo>
                  <a:lnTo>
                    <a:pt x="1423454" y="2590800"/>
                  </a:lnTo>
                  <a:lnTo>
                    <a:pt x="1423060" y="2590800"/>
                  </a:lnTo>
                  <a:lnTo>
                    <a:pt x="1423365" y="2578100"/>
                  </a:lnTo>
                  <a:lnTo>
                    <a:pt x="1423225" y="2578100"/>
                  </a:lnTo>
                  <a:lnTo>
                    <a:pt x="1426806" y="2565400"/>
                  </a:lnTo>
                  <a:lnTo>
                    <a:pt x="1426197" y="2565400"/>
                  </a:lnTo>
                  <a:lnTo>
                    <a:pt x="1426464" y="2552700"/>
                  </a:lnTo>
                  <a:lnTo>
                    <a:pt x="1426705" y="2552700"/>
                  </a:lnTo>
                  <a:lnTo>
                    <a:pt x="1423403" y="2540000"/>
                  </a:lnTo>
                  <a:lnTo>
                    <a:pt x="1426273" y="2540000"/>
                  </a:lnTo>
                  <a:lnTo>
                    <a:pt x="1425016" y="2527300"/>
                  </a:lnTo>
                  <a:lnTo>
                    <a:pt x="1423377" y="2514600"/>
                  </a:lnTo>
                  <a:lnTo>
                    <a:pt x="1428597" y="2514600"/>
                  </a:lnTo>
                  <a:lnTo>
                    <a:pt x="1428788" y="2501900"/>
                  </a:lnTo>
                  <a:lnTo>
                    <a:pt x="1431696" y="2501900"/>
                  </a:lnTo>
                  <a:lnTo>
                    <a:pt x="1431696" y="2463800"/>
                  </a:lnTo>
                  <a:lnTo>
                    <a:pt x="1430108" y="2463800"/>
                  </a:lnTo>
                  <a:lnTo>
                    <a:pt x="1429232" y="2451100"/>
                  </a:lnTo>
                  <a:lnTo>
                    <a:pt x="1433322" y="2451100"/>
                  </a:lnTo>
                  <a:lnTo>
                    <a:pt x="1433322" y="2413000"/>
                  </a:lnTo>
                  <a:lnTo>
                    <a:pt x="1433131" y="2413000"/>
                  </a:lnTo>
                  <a:lnTo>
                    <a:pt x="1433131" y="2425700"/>
                  </a:lnTo>
                  <a:lnTo>
                    <a:pt x="1432966" y="2438400"/>
                  </a:lnTo>
                  <a:lnTo>
                    <a:pt x="1431467" y="2438400"/>
                  </a:lnTo>
                  <a:lnTo>
                    <a:pt x="1430972" y="2425700"/>
                  </a:lnTo>
                  <a:lnTo>
                    <a:pt x="1433131" y="2425700"/>
                  </a:lnTo>
                  <a:lnTo>
                    <a:pt x="1433131" y="2413000"/>
                  </a:lnTo>
                  <a:lnTo>
                    <a:pt x="1432280" y="2413000"/>
                  </a:lnTo>
                  <a:lnTo>
                    <a:pt x="1431861" y="2400300"/>
                  </a:lnTo>
                  <a:lnTo>
                    <a:pt x="1434960" y="2400300"/>
                  </a:lnTo>
                  <a:lnTo>
                    <a:pt x="1436547" y="2413000"/>
                  </a:lnTo>
                  <a:lnTo>
                    <a:pt x="1436547" y="2373503"/>
                  </a:lnTo>
                  <a:lnTo>
                    <a:pt x="1436154" y="2374900"/>
                  </a:lnTo>
                  <a:lnTo>
                    <a:pt x="1433347" y="2362200"/>
                  </a:lnTo>
                  <a:lnTo>
                    <a:pt x="1432356" y="2362200"/>
                  </a:lnTo>
                  <a:lnTo>
                    <a:pt x="1434668" y="2349500"/>
                  </a:lnTo>
                  <a:lnTo>
                    <a:pt x="1435900" y="2349500"/>
                  </a:lnTo>
                  <a:lnTo>
                    <a:pt x="1437424" y="2336800"/>
                  </a:lnTo>
                  <a:lnTo>
                    <a:pt x="1438795" y="2336800"/>
                  </a:lnTo>
                  <a:lnTo>
                    <a:pt x="1438770" y="2349500"/>
                  </a:lnTo>
                  <a:lnTo>
                    <a:pt x="1438973" y="2362200"/>
                  </a:lnTo>
                  <a:lnTo>
                    <a:pt x="1439722" y="2362200"/>
                  </a:lnTo>
                  <a:lnTo>
                    <a:pt x="1439722" y="2293912"/>
                  </a:lnTo>
                  <a:lnTo>
                    <a:pt x="1438783" y="2298700"/>
                  </a:lnTo>
                  <a:lnTo>
                    <a:pt x="1437017" y="2298700"/>
                  </a:lnTo>
                  <a:lnTo>
                    <a:pt x="1436903" y="2286000"/>
                  </a:lnTo>
                  <a:lnTo>
                    <a:pt x="1436598" y="2286000"/>
                  </a:lnTo>
                  <a:lnTo>
                    <a:pt x="1436992" y="2273300"/>
                  </a:lnTo>
                  <a:lnTo>
                    <a:pt x="1438643" y="2273300"/>
                  </a:lnTo>
                  <a:lnTo>
                    <a:pt x="1441577" y="2286000"/>
                  </a:lnTo>
                  <a:lnTo>
                    <a:pt x="1441577" y="2249055"/>
                  </a:lnTo>
                  <a:lnTo>
                    <a:pt x="1441450" y="2260600"/>
                  </a:lnTo>
                  <a:lnTo>
                    <a:pt x="1441196" y="2273300"/>
                  </a:lnTo>
                  <a:lnTo>
                    <a:pt x="1439367" y="2273300"/>
                  </a:lnTo>
                  <a:lnTo>
                    <a:pt x="1439887" y="2247900"/>
                  </a:lnTo>
                  <a:lnTo>
                    <a:pt x="1440116" y="2247900"/>
                  </a:lnTo>
                  <a:lnTo>
                    <a:pt x="1440268" y="2235200"/>
                  </a:lnTo>
                  <a:lnTo>
                    <a:pt x="1439964" y="2235200"/>
                  </a:lnTo>
                  <a:lnTo>
                    <a:pt x="1437360" y="2222500"/>
                  </a:lnTo>
                  <a:lnTo>
                    <a:pt x="1438732" y="2222500"/>
                  </a:lnTo>
                  <a:lnTo>
                    <a:pt x="1441132" y="2209800"/>
                  </a:lnTo>
                  <a:lnTo>
                    <a:pt x="1443913" y="2209800"/>
                  </a:lnTo>
                  <a:lnTo>
                    <a:pt x="1444726" y="2222500"/>
                  </a:lnTo>
                  <a:lnTo>
                    <a:pt x="1445412" y="2222500"/>
                  </a:lnTo>
                  <a:lnTo>
                    <a:pt x="1445412" y="2108200"/>
                  </a:lnTo>
                  <a:lnTo>
                    <a:pt x="1444675" y="2108200"/>
                  </a:lnTo>
                  <a:lnTo>
                    <a:pt x="1443736" y="2095500"/>
                  </a:lnTo>
                  <a:lnTo>
                    <a:pt x="1442974" y="2082800"/>
                  </a:lnTo>
                  <a:lnTo>
                    <a:pt x="1447253" y="2082800"/>
                  </a:lnTo>
                  <a:lnTo>
                    <a:pt x="1448168" y="2095500"/>
                  </a:lnTo>
                  <a:lnTo>
                    <a:pt x="1448168" y="368300"/>
                  </a:lnTo>
                  <a:lnTo>
                    <a:pt x="1447812" y="368300"/>
                  </a:lnTo>
                  <a:lnTo>
                    <a:pt x="1447647" y="355600"/>
                  </a:lnTo>
                  <a:lnTo>
                    <a:pt x="1452346" y="355600"/>
                  </a:lnTo>
                  <a:lnTo>
                    <a:pt x="1452816" y="368300"/>
                  </a:lnTo>
                  <a:lnTo>
                    <a:pt x="1452816" y="203200"/>
                  </a:lnTo>
                  <a:lnTo>
                    <a:pt x="1447101" y="203200"/>
                  </a:lnTo>
                  <a:lnTo>
                    <a:pt x="1447101" y="2057400"/>
                  </a:lnTo>
                  <a:lnTo>
                    <a:pt x="1446276" y="2070100"/>
                  </a:lnTo>
                  <a:lnTo>
                    <a:pt x="1445336" y="2070100"/>
                  </a:lnTo>
                  <a:lnTo>
                    <a:pt x="1444574" y="2057400"/>
                  </a:lnTo>
                  <a:lnTo>
                    <a:pt x="1447101" y="2057400"/>
                  </a:lnTo>
                  <a:lnTo>
                    <a:pt x="1447101" y="203200"/>
                  </a:lnTo>
                  <a:lnTo>
                    <a:pt x="1444942" y="203200"/>
                  </a:lnTo>
                  <a:lnTo>
                    <a:pt x="1444942" y="1854200"/>
                  </a:lnTo>
                  <a:lnTo>
                    <a:pt x="1444536" y="1857425"/>
                  </a:lnTo>
                  <a:lnTo>
                    <a:pt x="1444536" y="1955800"/>
                  </a:lnTo>
                  <a:lnTo>
                    <a:pt x="1444523" y="1968500"/>
                  </a:lnTo>
                  <a:lnTo>
                    <a:pt x="1444396" y="1968500"/>
                  </a:lnTo>
                  <a:lnTo>
                    <a:pt x="1444421" y="1981200"/>
                  </a:lnTo>
                  <a:lnTo>
                    <a:pt x="1442770" y="1981200"/>
                  </a:lnTo>
                  <a:lnTo>
                    <a:pt x="1441246" y="1968500"/>
                  </a:lnTo>
                  <a:lnTo>
                    <a:pt x="1443177" y="1955800"/>
                  </a:lnTo>
                  <a:lnTo>
                    <a:pt x="1444536" y="1955800"/>
                  </a:lnTo>
                  <a:lnTo>
                    <a:pt x="1444536" y="1857425"/>
                  </a:lnTo>
                  <a:lnTo>
                    <a:pt x="1443342" y="1866900"/>
                  </a:lnTo>
                  <a:lnTo>
                    <a:pt x="1442910" y="1854200"/>
                  </a:lnTo>
                  <a:lnTo>
                    <a:pt x="1442504" y="1866900"/>
                  </a:lnTo>
                  <a:lnTo>
                    <a:pt x="1442250" y="1854200"/>
                  </a:lnTo>
                  <a:lnTo>
                    <a:pt x="1442910" y="1854200"/>
                  </a:lnTo>
                  <a:lnTo>
                    <a:pt x="1444942" y="1854200"/>
                  </a:lnTo>
                  <a:lnTo>
                    <a:pt x="1444942" y="203200"/>
                  </a:lnTo>
                  <a:lnTo>
                    <a:pt x="1443710" y="203200"/>
                  </a:lnTo>
                  <a:lnTo>
                    <a:pt x="1439481" y="195834"/>
                  </a:lnTo>
                  <a:lnTo>
                    <a:pt x="1439481" y="355600"/>
                  </a:lnTo>
                  <a:lnTo>
                    <a:pt x="1438592" y="355600"/>
                  </a:lnTo>
                  <a:lnTo>
                    <a:pt x="1438592" y="1790700"/>
                  </a:lnTo>
                  <a:lnTo>
                    <a:pt x="1437347" y="1790700"/>
                  </a:lnTo>
                  <a:lnTo>
                    <a:pt x="1438033" y="1778000"/>
                  </a:lnTo>
                  <a:lnTo>
                    <a:pt x="1438287" y="1778000"/>
                  </a:lnTo>
                  <a:lnTo>
                    <a:pt x="1438592" y="1790700"/>
                  </a:lnTo>
                  <a:lnTo>
                    <a:pt x="1438592" y="355600"/>
                  </a:lnTo>
                  <a:lnTo>
                    <a:pt x="1436039" y="355600"/>
                  </a:lnTo>
                  <a:lnTo>
                    <a:pt x="1436039" y="1663700"/>
                  </a:lnTo>
                  <a:lnTo>
                    <a:pt x="1435950" y="1676400"/>
                  </a:lnTo>
                  <a:lnTo>
                    <a:pt x="1434693" y="1676400"/>
                  </a:lnTo>
                  <a:lnTo>
                    <a:pt x="1434731" y="1663700"/>
                  </a:lnTo>
                  <a:lnTo>
                    <a:pt x="1436039" y="1663700"/>
                  </a:lnTo>
                  <a:lnTo>
                    <a:pt x="1436039" y="355600"/>
                  </a:lnTo>
                  <a:lnTo>
                    <a:pt x="1435112" y="355600"/>
                  </a:lnTo>
                  <a:lnTo>
                    <a:pt x="1429334" y="342900"/>
                  </a:lnTo>
                  <a:lnTo>
                    <a:pt x="1435404" y="342900"/>
                  </a:lnTo>
                  <a:lnTo>
                    <a:pt x="1439481" y="355600"/>
                  </a:lnTo>
                  <a:lnTo>
                    <a:pt x="1439481" y="195834"/>
                  </a:lnTo>
                  <a:lnTo>
                    <a:pt x="1436420" y="190500"/>
                  </a:lnTo>
                  <a:lnTo>
                    <a:pt x="1436751" y="190500"/>
                  </a:lnTo>
                  <a:lnTo>
                    <a:pt x="1425333" y="177800"/>
                  </a:lnTo>
                  <a:lnTo>
                    <a:pt x="1434642" y="177800"/>
                  </a:lnTo>
                  <a:lnTo>
                    <a:pt x="1431048" y="165100"/>
                  </a:lnTo>
                  <a:lnTo>
                    <a:pt x="1416431" y="165100"/>
                  </a:lnTo>
                  <a:lnTo>
                    <a:pt x="1417777" y="177800"/>
                  </a:lnTo>
                  <a:lnTo>
                    <a:pt x="1414437" y="177800"/>
                  </a:lnTo>
                  <a:lnTo>
                    <a:pt x="1414437" y="3086100"/>
                  </a:lnTo>
                  <a:lnTo>
                    <a:pt x="1411833" y="3086100"/>
                  </a:lnTo>
                  <a:lnTo>
                    <a:pt x="1412354" y="3073400"/>
                  </a:lnTo>
                  <a:lnTo>
                    <a:pt x="1414424" y="3073400"/>
                  </a:lnTo>
                  <a:lnTo>
                    <a:pt x="1414437" y="3086100"/>
                  </a:lnTo>
                  <a:lnTo>
                    <a:pt x="1414437" y="177800"/>
                  </a:lnTo>
                  <a:lnTo>
                    <a:pt x="1413929" y="177800"/>
                  </a:lnTo>
                  <a:lnTo>
                    <a:pt x="1413929" y="3048000"/>
                  </a:lnTo>
                  <a:lnTo>
                    <a:pt x="1413598" y="3060700"/>
                  </a:lnTo>
                  <a:lnTo>
                    <a:pt x="1413154" y="3048000"/>
                  </a:lnTo>
                  <a:lnTo>
                    <a:pt x="1413929" y="3048000"/>
                  </a:lnTo>
                  <a:lnTo>
                    <a:pt x="1413929" y="177800"/>
                  </a:lnTo>
                  <a:lnTo>
                    <a:pt x="1412138" y="165100"/>
                  </a:lnTo>
                  <a:lnTo>
                    <a:pt x="1415110" y="165100"/>
                  </a:lnTo>
                  <a:lnTo>
                    <a:pt x="1411757" y="154762"/>
                  </a:lnTo>
                  <a:lnTo>
                    <a:pt x="1411757" y="3098800"/>
                  </a:lnTo>
                  <a:lnTo>
                    <a:pt x="1411617" y="3111500"/>
                  </a:lnTo>
                  <a:lnTo>
                    <a:pt x="1409865" y="3111500"/>
                  </a:lnTo>
                  <a:lnTo>
                    <a:pt x="1409966" y="3098800"/>
                  </a:lnTo>
                  <a:lnTo>
                    <a:pt x="1411757" y="3098800"/>
                  </a:lnTo>
                  <a:lnTo>
                    <a:pt x="1411757" y="154762"/>
                  </a:lnTo>
                  <a:lnTo>
                    <a:pt x="1410995" y="152400"/>
                  </a:lnTo>
                  <a:lnTo>
                    <a:pt x="1406791" y="152400"/>
                  </a:lnTo>
                  <a:lnTo>
                    <a:pt x="1406791" y="165100"/>
                  </a:lnTo>
                  <a:lnTo>
                    <a:pt x="1399844" y="165100"/>
                  </a:lnTo>
                  <a:lnTo>
                    <a:pt x="1393761" y="152400"/>
                  </a:lnTo>
                  <a:lnTo>
                    <a:pt x="1388554" y="152400"/>
                  </a:lnTo>
                  <a:lnTo>
                    <a:pt x="1385747" y="145503"/>
                  </a:lnTo>
                  <a:lnTo>
                    <a:pt x="1385747" y="1651000"/>
                  </a:lnTo>
                  <a:lnTo>
                    <a:pt x="1384909" y="1660271"/>
                  </a:lnTo>
                  <a:lnTo>
                    <a:pt x="1384947" y="1651000"/>
                  </a:lnTo>
                  <a:lnTo>
                    <a:pt x="1385747" y="1651000"/>
                  </a:lnTo>
                  <a:lnTo>
                    <a:pt x="1385747" y="145503"/>
                  </a:lnTo>
                  <a:lnTo>
                    <a:pt x="1383499" y="139966"/>
                  </a:lnTo>
                  <a:lnTo>
                    <a:pt x="1406791" y="165100"/>
                  </a:lnTo>
                  <a:lnTo>
                    <a:pt x="1406791" y="152400"/>
                  </a:lnTo>
                  <a:lnTo>
                    <a:pt x="1402359" y="152400"/>
                  </a:lnTo>
                  <a:lnTo>
                    <a:pt x="1397393" y="139700"/>
                  </a:lnTo>
                  <a:lnTo>
                    <a:pt x="1389799" y="139700"/>
                  </a:lnTo>
                  <a:lnTo>
                    <a:pt x="1385176" y="127000"/>
                  </a:lnTo>
                  <a:lnTo>
                    <a:pt x="1376730" y="114300"/>
                  </a:lnTo>
                  <a:lnTo>
                    <a:pt x="1376311" y="114300"/>
                  </a:lnTo>
                  <a:lnTo>
                    <a:pt x="1376311" y="139700"/>
                  </a:lnTo>
                  <a:lnTo>
                    <a:pt x="1374889" y="139700"/>
                  </a:lnTo>
                  <a:lnTo>
                    <a:pt x="1374076" y="127000"/>
                  </a:lnTo>
                  <a:lnTo>
                    <a:pt x="1376286" y="127000"/>
                  </a:lnTo>
                  <a:lnTo>
                    <a:pt x="1376311" y="139700"/>
                  </a:lnTo>
                  <a:lnTo>
                    <a:pt x="1376311" y="114300"/>
                  </a:lnTo>
                  <a:lnTo>
                    <a:pt x="1371600" y="114300"/>
                  </a:lnTo>
                  <a:lnTo>
                    <a:pt x="1371600" y="914400"/>
                  </a:lnTo>
                  <a:lnTo>
                    <a:pt x="1368780" y="925918"/>
                  </a:lnTo>
                  <a:lnTo>
                    <a:pt x="1368780" y="1041400"/>
                  </a:lnTo>
                  <a:lnTo>
                    <a:pt x="1368653" y="1041400"/>
                  </a:lnTo>
                  <a:lnTo>
                    <a:pt x="1368031" y="1054100"/>
                  </a:lnTo>
                  <a:lnTo>
                    <a:pt x="1361846" y="1054100"/>
                  </a:lnTo>
                  <a:lnTo>
                    <a:pt x="1365250" y="1041400"/>
                  </a:lnTo>
                  <a:lnTo>
                    <a:pt x="1361909" y="1028700"/>
                  </a:lnTo>
                  <a:lnTo>
                    <a:pt x="1362862" y="1028700"/>
                  </a:lnTo>
                  <a:lnTo>
                    <a:pt x="1362811" y="1016000"/>
                  </a:lnTo>
                  <a:lnTo>
                    <a:pt x="1364399" y="1016000"/>
                  </a:lnTo>
                  <a:lnTo>
                    <a:pt x="1362862" y="1003300"/>
                  </a:lnTo>
                  <a:lnTo>
                    <a:pt x="1365199" y="990600"/>
                  </a:lnTo>
                  <a:lnTo>
                    <a:pt x="1368132" y="990600"/>
                  </a:lnTo>
                  <a:lnTo>
                    <a:pt x="1368120" y="1003300"/>
                  </a:lnTo>
                  <a:lnTo>
                    <a:pt x="1366862" y="1003300"/>
                  </a:lnTo>
                  <a:lnTo>
                    <a:pt x="1368729" y="1016000"/>
                  </a:lnTo>
                  <a:lnTo>
                    <a:pt x="1365910" y="1028700"/>
                  </a:lnTo>
                  <a:lnTo>
                    <a:pt x="1366862" y="1028700"/>
                  </a:lnTo>
                  <a:lnTo>
                    <a:pt x="1368780" y="1041400"/>
                  </a:lnTo>
                  <a:lnTo>
                    <a:pt x="1368780" y="925918"/>
                  </a:lnTo>
                  <a:lnTo>
                    <a:pt x="1368488" y="927100"/>
                  </a:lnTo>
                  <a:lnTo>
                    <a:pt x="1365846" y="927100"/>
                  </a:lnTo>
                  <a:lnTo>
                    <a:pt x="1365681" y="914400"/>
                  </a:lnTo>
                  <a:lnTo>
                    <a:pt x="1371600" y="914400"/>
                  </a:lnTo>
                  <a:lnTo>
                    <a:pt x="1371600" y="114300"/>
                  </a:lnTo>
                  <a:lnTo>
                    <a:pt x="1370749" y="114300"/>
                  </a:lnTo>
                  <a:lnTo>
                    <a:pt x="1370749" y="838200"/>
                  </a:lnTo>
                  <a:lnTo>
                    <a:pt x="1369415" y="850900"/>
                  </a:lnTo>
                  <a:lnTo>
                    <a:pt x="1369034" y="849337"/>
                  </a:lnTo>
                  <a:lnTo>
                    <a:pt x="1369034" y="876300"/>
                  </a:lnTo>
                  <a:lnTo>
                    <a:pt x="1367459" y="876300"/>
                  </a:lnTo>
                  <a:lnTo>
                    <a:pt x="1367459" y="901700"/>
                  </a:lnTo>
                  <a:lnTo>
                    <a:pt x="1366862" y="901700"/>
                  </a:lnTo>
                  <a:lnTo>
                    <a:pt x="1367142" y="889000"/>
                  </a:lnTo>
                  <a:lnTo>
                    <a:pt x="1367459" y="901700"/>
                  </a:lnTo>
                  <a:lnTo>
                    <a:pt x="1367459" y="876300"/>
                  </a:lnTo>
                  <a:lnTo>
                    <a:pt x="1365999" y="876300"/>
                  </a:lnTo>
                  <a:lnTo>
                    <a:pt x="1365923" y="863600"/>
                  </a:lnTo>
                  <a:lnTo>
                    <a:pt x="1368666" y="863600"/>
                  </a:lnTo>
                  <a:lnTo>
                    <a:pt x="1369034" y="876300"/>
                  </a:lnTo>
                  <a:lnTo>
                    <a:pt x="1369034" y="849337"/>
                  </a:lnTo>
                  <a:lnTo>
                    <a:pt x="1366329" y="838200"/>
                  </a:lnTo>
                  <a:lnTo>
                    <a:pt x="1365250" y="838200"/>
                  </a:lnTo>
                  <a:lnTo>
                    <a:pt x="1367320" y="825500"/>
                  </a:lnTo>
                  <a:lnTo>
                    <a:pt x="1368399" y="825500"/>
                  </a:lnTo>
                  <a:lnTo>
                    <a:pt x="1369034" y="812800"/>
                  </a:lnTo>
                  <a:lnTo>
                    <a:pt x="1370457" y="812800"/>
                  </a:lnTo>
                  <a:lnTo>
                    <a:pt x="1370495" y="838200"/>
                  </a:lnTo>
                  <a:lnTo>
                    <a:pt x="1370749" y="838200"/>
                  </a:lnTo>
                  <a:lnTo>
                    <a:pt x="1370749" y="114300"/>
                  </a:lnTo>
                  <a:lnTo>
                    <a:pt x="1365338" y="114300"/>
                  </a:lnTo>
                  <a:lnTo>
                    <a:pt x="1365338" y="127000"/>
                  </a:lnTo>
                  <a:lnTo>
                    <a:pt x="1363129" y="127000"/>
                  </a:lnTo>
                  <a:lnTo>
                    <a:pt x="1363129" y="660400"/>
                  </a:lnTo>
                  <a:lnTo>
                    <a:pt x="1360398" y="660400"/>
                  </a:lnTo>
                  <a:lnTo>
                    <a:pt x="1360601" y="647700"/>
                  </a:lnTo>
                  <a:lnTo>
                    <a:pt x="1362379" y="647700"/>
                  </a:lnTo>
                  <a:lnTo>
                    <a:pt x="1363129" y="660400"/>
                  </a:lnTo>
                  <a:lnTo>
                    <a:pt x="1363129" y="127000"/>
                  </a:lnTo>
                  <a:lnTo>
                    <a:pt x="1362608" y="114300"/>
                  </a:lnTo>
                  <a:lnTo>
                    <a:pt x="1364284" y="114300"/>
                  </a:lnTo>
                  <a:lnTo>
                    <a:pt x="1365338" y="127000"/>
                  </a:lnTo>
                  <a:lnTo>
                    <a:pt x="1365338" y="114300"/>
                  </a:lnTo>
                  <a:lnTo>
                    <a:pt x="1364475" y="114300"/>
                  </a:lnTo>
                  <a:lnTo>
                    <a:pt x="1360474" y="110985"/>
                  </a:lnTo>
                  <a:lnTo>
                    <a:pt x="1360474" y="647700"/>
                  </a:lnTo>
                  <a:lnTo>
                    <a:pt x="1357972" y="647700"/>
                  </a:lnTo>
                  <a:lnTo>
                    <a:pt x="1357566" y="635000"/>
                  </a:lnTo>
                  <a:lnTo>
                    <a:pt x="1359789" y="635000"/>
                  </a:lnTo>
                  <a:lnTo>
                    <a:pt x="1360474" y="647700"/>
                  </a:lnTo>
                  <a:lnTo>
                    <a:pt x="1360474" y="110985"/>
                  </a:lnTo>
                  <a:lnTo>
                    <a:pt x="1358569" y="109397"/>
                  </a:lnTo>
                  <a:lnTo>
                    <a:pt x="1358569" y="114300"/>
                  </a:lnTo>
                  <a:lnTo>
                    <a:pt x="1354696" y="114300"/>
                  </a:lnTo>
                  <a:lnTo>
                    <a:pt x="1332014" y="91567"/>
                  </a:lnTo>
                  <a:lnTo>
                    <a:pt x="1332014" y="2006600"/>
                  </a:lnTo>
                  <a:lnTo>
                    <a:pt x="1329245" y="2019300"/>
                  </a:lnTo>
                  <a:lnTo>
                    <a:pt x="1326083" y="2019300"/>
                  </a:lnTo>
                  <a:lnTo>
                    <a:pt x="1326083" y="2209800"/>
                  </a:lnTo>
                  <a:lnTo>
                    <a:pt x="1325816" y="2222500"/>
                  </a:lnTo>
                  <a:lnTo>
                    <a:pt x="1325270" y="2222500"/>
                  </a:lnTo>
                  <a:lnTo>
                    <a:pt x="1325384" y="2209800"/>
                  </a:lnTo>
                  <a:lnTo>
                    <a:pt x="1326083" y="2209800"/>
                  </a:lnTo>
                  <a:lnTo>
                    <a:pt x="1326083" y="2019300"/>
                  </a:lnTo>
                  <a:lnTo>
                    <a:pt x="1324978" y="2019300"/>
                  </a:lnTo>
                  <a:lnTo>
                    <a:pt x="1325473" y="2006600"/>
                  </a:lnTo>
                  <a:lnTo>
                    <a:pt x="1328280" y="2006600"/>
                  </a:lnTo>
                  <a:lnTo>
                    <a:pt x="1328902" y="2006600"/>
                  </a:lnTo>
                  <a:lnTo>
                    <a:pt x="1332014" y="2006600"/>
                  </a:lnTo>
                  <a:lnTo>
                    <a:pt x="1332014" y="91567"/>
                  </a:lnTo>
                  <a:lnTo>
                    <a:pt x="1329512" y="89052"/>
                  </a:lnTo>
                  <a:lnTo>
                    <a:pt x="1329512" y="1993900"/>
                  </a:lnTo>
                  <a:lnTo>
                    <a:pt x="1328597" y="2003310"/>
                  </a:lnTo>
                  <a:lnTo>
                    <a:pt x="1327746" y="1993900"/>
                  </a:lnTo>
                  <a:lnTo>
                    <a:pt x="1329512" y="1993900"/>
                  </a:lnTo>
                  <a:lnTo>
                    <a:pt x="1329512" y="89052"/>
                  </a:lnTo>
                  <a:lnTo>
                    <a:pt x="1324267" y="83794"/>
                  </a:lnTo>
                  <a:lnTo>
                    <a:pt x="1324267" y="1778000"/>
                  </a:lnTo>
                  <a:lnTo>
                    <a:pt x="1324203" y="2324100"/>
                  </a:lnTo>
                  <a:lnTo>
                    <a:pt x="1322082" y="2324100"/>
                  </a:lnTo>
                  <a:lnTo>
                    <a:pt x="1322946" y="2311400"/>
                  </a:lnTo>
                  <a:lnTo>
                    <a:pt x="1324038" y="2311400"/>
                  </a:lnTo>
                  <a:lnTo>
                    <a:pt x="1324203" y="2324100"/>
                  </a:lnTo>
                  <a:lnTo>
                    <a:pt x="1324203" y="1778000"/>
                  </a:lnTo>
                  <a:lnTo>
                    <a:pt x="1322158" y="1778000"/>
                  </a:lnTo>
                  <a:lnTo>
                    <a:pt x="1322184" y="1765300"/>
                  </a:lnTo>
                  <a:lnTo>
                    <a:pt x="1323721" y="1765300"/>
                  </a:lnTo>
                  <a:lnTo>
                    <a:pt x="1324267" y="1778000"/>
                  </a:lnTo>
                  <a:lnTo>
                    <a:pt x="1324267" y="83794"/>
                  </a:lnTo>
                  <a:lnTo>
                    <a:pt x="1319237" y="78752"/>
                  </a:lnTo>
                  <a:lnTo>
                    <a:pt x="1319237" y="2400300"/>
                  </a:lnTo>
                  <a:lnTo>
                    <a:pt x="1318882" y="2413000"/>
                  </a:lnTo>
                  <a:lnTo>
                    <a:pt x="1316786" y="2413000"/>
                  </a:lnTo>
                  <a:lnTo>
                    <a:pt x="1316329" y="2400300"/>
                  </a:lnTo>
                  <a:lnTo>
                    <a:pt x="1319237" y="2400300"/>
                  </a:lnTo>
                  <a:lnTo>
                    <a:pt x="1319237" y="78752"/>
                  </a:lnTo>
                  <a:lnTo>
                    <a:pt x="1316736" y="76250"/>
                  </a:lnTo>
                  <a:lnTo>
                    <a:pt x="1316736" y="1955800"/>
                  </a:lnTo>
                  <a:lnTo>
                    <a:pt x="1314767" y="1968500"/>
                  </a:lnTo>
                  <a:lnTo>
                    <a:pt x="1315974" y="1981200"/>
                  </a:lnTo>
                  <a:lnTo>
                    <a:pt x="1313116" y="1981200"/>
                  </a:lnTo>
                  <a:lnTo>
                    <a:pt x="1312392" y="1993900"/>
                  </a:lnTo>
                  <a:lnTo>
                    <a:pt x="1311262" y="1993900"/>
                  </a:lnTo>
                  <a:lnTo>
                    <a:pt x="1311021" y="2006600"/>
                  </a:lnTo>
                  <a:lnTo>
                    <a:pt x="1310817" y="2019300"/>
                  </a:lnTo>
                  <a:lnTo>
                    <a:pt x="1310843" y="2032965"/>
                  </a:lnTo>
                  <a:lnTo>
                    <a:pt x="1311046" y="2044700"/>
                  </a:lnTo>
                  <a:lnTo>
                    <a:pt x="1312773" y="2044700"/>
                  </a:lnTo>
                  <a:lnTo>
                    <a:pt x="1312811" y="2057400"/>
                  </a:lnTo>
                  <a:lnTo>
                    <a:pt x="1311211" y="2057400"/>
                  </a:lnTo>
                  <a:lnTo>
                    <a:pt x="1310525" y="2070100"/>
                  </a:lnTo>
                  <a:lnTo>
                    <a:pt x="1310855" y="2070100"/>
                  </a:lnTo>
                  <a:lnTo>
                    <a:pt x="1310881" y="2082800"/>
                  </a:lnTo>
                  <a:lnTo>
                    <a:pt x="1316215" y="2082800"/>
                  </a:lnTo>
                  <a:lnTo>
                    <a:pt x="1316494" y="2095500"/>
                  </a:lnTo>
                  <a:lnTo>
                    <a:pt x="1316316" y="2108200"/>
                  </a:lnTo>
                  <a:lnTo>
                    <a:pt x="1316266" y="2120900"/>
                  </a:lnTo>
                  <a:lnTo>
                    <a:pt x="1316558" y="2133600"/>
                  </a:lnTo>
                  <a:lnTo>
                    <a:pt x="1309992" y="2133600"/>
                  </a:lnTo>
                  <a:lnTo>
                    <a:pt x="1310411" y="2146300"/>
                  </a:lnTo>
                  <a:lnTo>
                    <a:pt x="1311859" y="2146300"/>
                  </a:lnTo>
                  <a:lnTo>
                    <a:pt x="1312722" y="2159000"/>
                  </a:lnTo>
                  <a:lnTo>
                    <a:pt x="1310843" y="2159000"/>
                  </a:lnTo>
                  <a:lnTo>
                    <a:pt x="1313268" y="2171700"/>
                  </a:lnTo>
                  <a:lnTo>
                    <a:pt x="1311351" y="2171700"/>
                  </a:lnTo>
                  <a:lnTo>
                    <a:pt x="1311706" y="2184400"/>
                  </a:lnTo>
                  <a:lnTo>
                    <a:pt x="1314081" y="2184400"/>
                  </a:lnTo>
                  <a:lnTo>
                    <a:pt x="1314005" y="2197100"/>
                  </a:lnTo>
                  <a:lnTo>
                    <a:pt x="1311300" y="2197100"/>
                  </a:lnTo>
                  <a:lnTo>
                    <a:pt x="1307719" y="2209800"/>
                  </a:lnTo>
                  <a:lnTo>
                    <a:pt x="1307007" y="2209800"/>
                  </a:lnTo>
                  <a:lnTo>
                    <a:pt x="1312887" y="2222500"/>
                  </a:lnTo>
                  <a:lnTo>
                    <a:pt x="1313230" y="2222500"/>
                  </a:lnTo>
                  <a:lnTo>
                    <a:pt x="1313256" y="2235200"/>
                  </a:lnTo>
                  <a:lnTo>
                    <a:pt x="1313980" y="2235200"/>
                  </a:lnTo>
                  <a:lnTo>
                    <a:pt x="1311452" y="2247900"/>
                  </a:lnTo>
                  <a:lnTo>
                    <a:pt x="1310728" y="2247900"/>
                  </a:lnTo>
                  <a:lnTo>
                    <a:pt x="1310957" y="2260600"/>
                  </a:lnTo>
                  <a:lnTo>
                    <a:pt x="1310360" y="2273300"/>
                  </a:lnTo>
                  <a:lnTo>
                    <a:pt x="1305013" y="2273300"/>
                  </a:lnTo>
                  <a:lnTo>
                    <a:pt x="1305687" y="2286000"/>
                  </a:lnTo>
                  <a:lnTo>
                    <a:pt x="1306766" y="2286000"/>
                  </a:lnTo>
                  <a:lnTo>
                    <a:pt x="1308036" y="2298700"/>
                  </a:lnTo>
                  <a:lnTo>
                    <a:pt x="1308442" y="2298700"/>
                  </a:lnTo>
                  <a:lnTo>
                    <a:pt x="1307934" y="2311400"/>
                  </a:lnTo>
                  <a:lnTo>
                    <a:pt x="1306410" y="2324100"/>
                  </a:lnTo>
                  <a:lnTo>
                    <a:pt x="1305750" y="2324100"/>
                  </a:lnTo>
                  <a:lnTo>
                    <a:pt x="1301813" y="2336800"/>
                  </a:lnTo>
                  <a:lnTo>
                    <a:pt x="1301953" y="2336800"/>
                  </a:lnTo>
                  <a:lnTo>
                    <a:pt x="1307566" y="2349500"/>
                  </a:lnTo>
                  <a:lnTo>
                    <a:pt x="1307744" y="2349500"/>
                  </a:lnTo>
                  <a:lnTo>
                    <a:pt x="1307477" y="2362200"/>
                  </a:lnTo>
                  <a:lnTo>
                    <a:pt x="1305496" y="2362200"/>
                  </a:lnTo>
                  <a:lnTo>
                    <a:pt x="1305052" y="2374900"/>
                  </a:lnTo>
                  <a:lnTo>
                    <a:pt x="1308100" y="2374900"/>
                  </a:lnTo>
                  <a:lnTo>
                    <a:pt x="1305179" y="2387600"/>
                  </a:lnTo>
                  <a:lnTo>
                    <a:pt x="1305064" y="2400300"/>
                  </a:lnTo>
                  <a:lnTo>
                    <a:pt x="1305509" y="2400300"/>
                  </a:lnTo>
                  <a:lnTo>
                    <a:pt x="1302524" y="2413000"/>
                  </a:lnTo>
                  <a:lnTo>
                    <a:pt x="1304201" y="2413000"/>
                  </a:lnTo>
                  <a:lnTo>
                    <a:pt x="1303566" y="2425700"/>
                  </a:lnTo>
                  <a:lnTo>
                    <a:pt x="1303566" y="2806700"/>
                  </a:lnTo>
                  <a:lnTo>
                    <a:pt x="1303375" y="2819400"/>
                  </a:lnTo>
                  <a:lnTo>
                    <a:pt x="1299540" y="2819400"/>
                  </a:lnTo>
                  <a:lnTo>
                    <a:pt x="1299324" y="2806700"/>
                  </a:lnTo>
                  <a:lnTo>
                    <a:pt x="1303566" y="2806700"/>
                  </a:lnTo>
                  <a:lnTo>
                    <a:pt x="1303566" y="2425700"/>
                  </a:lnTo>
                  <a:lnTo>
                    <a:pt x="1300111" y="2425700"/>
                  </a:lnTo>
                  <a:lnTo>
                    <a:pt x="1299730" y="2438400"/>
                  </a:lnTo>
                  <a:lnTo>
                    <a:pt x="1299629" y="2451100"/>
                  </a:lnTo>
                  <a:lnTo>
                    <a:pt x="1300162" y="2463800"/>
                  </a:lnTo>
                  <a:lnTo>
                    <a:pt x="1301546" y="2476500"/>
                  </a:lnTo>
                  <a:lnTo>
                    <a:pt x="1302385" y="2476500"/>
                  </a:lnTo>
                  <a:lnTo>
                    <a:pt x="1299857" y="2489200"/>
                  </a:lnTo>
                  <a:lnTo>
                    <a:pt x="1300340" y="2489200"/>
                  </a:lnTo>
                  <a:lnTo>
                    <a:pt x="1297914" y="2501900"/>
                  </a:lnTo>
                  <a:lnTo>
                    <a:pt x="1298067" y="2501900"/>
                  </a:lnTo>
                  <a:lnTo>
                    <a:pt x="1300099" y="2514600"/>
                  </a:lnTo>
                  <a:lnTo>
                    <a:pt x="1299806" y="2527300"/>
                  </a:lnTo>
                  <a:lnTo>
                    <a:pt x="1298727" y="2540000"/>
                  </a:lnTo>
                  <a:lnTo>
                    <a:pt x="1288021" y="2540000"/>
                  </a:lnTo>
                  <a:lnTo>
                    <a:pt x="1287881" y="2552700"/>
                  </a:lnTo>
                  <a:lnTo>
                    <a:pt x="1293952" y="2552700"/>
                  </a:lnTo>
                  <a:lnTo>
                    <a:pt x="1294282" y="2565400"/>
                  </a:lnTo>
                  <a:lnTo>
                    <a:pt x="1295095" y="2578100"/>
                  </a:lnTo>
                  <a:lnTo>
                    <a:pt x="1296809" y="2590800"/>
                  </a:lnTo>
                  <a:lnTo>
                    <a:pt x="1296530" y="2590800"/>
                  </a:lnTo>
                  <a:lnTo>
                    <a:pt x="1293990" y="2603500"/>
                  </a:lnTo>
                  <a:lnTo>
                    <a:pt x="1292783" y="2616200"/>
                  </a:lnTo>
                  <a:lnTo>
                    <a:pt x="1292339" y="2628900"/>
                  </a:lnTo>
                  <a:lnTo>
                    <a:pt x="1291678" y="2628900"/>
                  </a:lnTo>
                  <a:lnTo>
                    <a:pt x="1289011" y="2641600"/>
                  </a:lnTo>
                  <a:lnTo>
                    <a:pt x="1288415" y="2641600"/>
                  </a:lnTo>
                  <a:lnTo>
                    <a:pt x="1288211" y="2667000"/>
                  </a:lnTo>
                  <a:lnTo>
                    <a:pt x="1288503" y="2679700"/>
                  </a:lnTo>
                  <a:lnTo>
                    <a:pt x="1288719" y="2692400"/>
                  </a:lnTo>
                  <a:lnTo>
                    <a:pt x="1288173" y="2705100"/>
                  </a:lnTo>
                  <a:lnTo>
                    <a:pt x="1287081" y="2705100"/>
                  </a:lnTo>
                  <a:lnTo>
                    <a:pt x="1286624" y="2717800"/>
                  </a:lnTo>
                  <a:lnTo>
                    <a:pt x="1288440" y="2717800"/>
                  </a:lnTo>
                  <a:lnTo>
                    <a:pt x="1288237" y="2730500"/>
                  </a:lnTo>
                  <a:lnTo>
                    <a:pt x="1286992" y="2730500"/>
                  </a:lnTo>
                  <a:lnTo>
                    <a:pt x="1285646" y="2743200"/>
                  </a:lnTo>
                  <a:lnTo>
                    <a:pt x="1285328" y="2743200"/>
                  </a:lnTo>
                  <a:lnTo>
                    <a:pt x="1285570" y="2755900"/>
                  </a:lnTo>
                  <a:lnTo>
                    <a:pt x="1285963" y="2755900"/>
                  </a:lnTo>
                  <a:lnTo>
                    <a:pt x="1286878" y="2768600"/>
                  </a:lnTo>
                  <a:lnTo>
                    <a:pt x="1292186" y="2768600"/>
                  </a:lnTo>
                  <a:lnTo>
                    <a:pt x="1291767" y="2781300"/>
                  </a:lnTo>
                  <a:lnTo>
                    <a:pt x="1286548" y="2781300"/>
                  </a:lnTo>
                  <a:lnTo>
                    <a:pt x="1285303" y="2794000"/>
                  </a:lnTo>
                  <a:lnTo>
                    <a:pt x="1289773" y="2794000"/>
                  </a:lnTo>
                  <a:lnTo>
                    <a:pt x="1290205" y="2806700"/>
                  </a:lnTo>
                  <a:lnTo>
                    <a:pt x="1288618" y="2806700"/>
                  </a:lnTo>
                  <a:lnTo>
                    <a:pt x="1289329" y="2819400"/>
                  </a:lnTo>
                  <a:lnTo>
                    <a:pt x="1289354" y="2832100"/>
                  </a:lnTo>
                  <a:lnTo>
                    <a:pt x="1288910" y="2832100"/>
                  </a:lnTo>
                  <a:lnTo>
                    <a:pt x="1288618" y="2844800"/>
                  </a:lnTo>
                  <a:lnTo>
                    <a:pt x="1288491" y="2857500"/>
                  </a:lnTo>
                  <a:lnTo>
                    <a:pt x="1288338" y="2870200"/>
                  </a:lnTo>
                  <a:lnTo>
                    <a:pt x="1288491" y="2870200"/>
                  </a:lnTo>
                  <a:lnTo>
                    <a:pt x="1286421" y="2882900"/>
                  </a:lnTo>
                  <a:lnTo>
                    <a:pt x="1286713" y="2882900"/>
                  </a:lnTo>
                  <a:lnTo>
                    <a:pt x="1288783" y="2895600"/>
                  </a:lnTo>
                  <a:lnTo>
                    <a:pt x="1288249" y="2895600"/>
                  </a:lnTo>
                  <a:lnTo>
                    <a:pt x="1286192" y="2901734"/>
                  </a:lnTo>
                  <a:lnTo>
                    <a:pt x="1286192" y="3390900"/>
                  </a:lnTo>
                  <a:lnTo>
                    <a:pt x="1284452" y="3390900"/>
                  </a:lnTo>
                  <a:lnTo>
                    <a:pt x="1280528" y="3403600"/>
                  </a:lnTo>
                  <a:lnTo>
                    <a:pt x="1273492" y="3403600"/>
                  </a:lnTo>
                  <a:lnTo>
                    <a:pt x="1276299" y="3390900"/>
                  </a:lnTo>
                  <a:lnTo>
                    <a:pt x="1274241" y="3390900"/>
                  </a:lnTo>
                  <a:lnTo>
                    <a:pt x="1270279" y="3378200"/>
                  </a:lnTo>
                  <a:lnTo>
                    <a:pt x="1270038" y="3378200"/>
                  </a:lnTo>
                  <a:lnTo>
                    <a:pt x="1270088" y="3365500"/>
                  </a:lnTo>
                  <a:lnTo>
                    <a:pt x="1277797" y="3365500"/>
                  </a:lnTo>
                  <a:lnTo>
                    <a:pt x="1274889" y="3352800"/>
                  </a:lnTo>
                  <a:lnTo>
                    <a:pt x="1273276" y="3352800"/>
                  </a:lnTo>
                  <a:lnTo>
                    <a:pt x="1276337" y="3340100"/>
                  </a:lnTo>
                  <a:lnTo>
                    <a:pt x="1275892" y="3340100"/>
                  </a:lnTo>
                  <a:lnTo>
                    <a:pt x="1271676" y="3327400"/>
                  </a:lnTo>
                  <a:lnTo>
                    <a:pt x="1272844" y="3327400"/>
                  </a:lnTo>
                  <a:lnTo>
                    <a:pt x="1275842" y="3314700"/>
                  </a:lnTo>
                  <a:lnTo>
                    <a:pt x="1276654" y="3314700"/>
                  </a:lnTo>
                  <a:lnTo>
                    <a:pt x="1275003" y="3302000"/>
                  </a:lnTo>
                  <a:lnTo>
                    <a:pt x="1277442" y="3302000"/>
                  </a:lnTo>
                  <a:lnTo>
                    <a:pt x="1277696" y="3290849"/>
                  </a:lnTo>
                  <a:lnTo>
                    <a:pt x="1279537" y="3302000"/>
                  </a:lnTo>
                  <a:lnTo>
                    <a:pt x="1280401" y="3302000"/>
                  </a:lnTo>
                  <a:lnTo>
                    <a:pt x="1280058" y="3314700"/>
                  </a:lnTo>
                  <a:lnTo>
                    <a:pt x="1278128" y="3314700"/>
                  </a:lnTo>
                  <a:lnTo>
                    <a:pt x="1278851" y="3327400"/>
                  </a:lnTo>
                  <a:lnTo>
                    <a:pt x="1279220" y="3327400"/>
                  </a:lnTo>
                  <a:lnTo>
                    <a:pt x="1283919" y="3340100"/>
                  </a:lnTo>
                  <a:lnTo>
                    <a:pt x="1283766" y="3340100"/>
                  </a:lnTo>
                  <a:lnTo>
                    <a:pt x="1280058" y="3352800"/>
                  </a:lnTo>
                  <a:lnTo>
                    <a:pt x="1279398" y="3352800"/>
                  </a:lnTo>
                  <a:lnTo>
                    <a:pt x="1279753" y="3365500"/>
                  </a:lnTo>
                  <a:lnTo>
                    <a:pt x="1283258" y="3365500"/>
                  </a:lnTo>
                  <a:lnTo>
                    <a:pt x="1283601" y="3378200"/>
                  </a:lnTo>
                  <a:lnTo>
                    <a:pt x="1279448" y="3378200"/>
                  </a:lnTo>
                  <a:lnTo>
                    <a:pt x="1286192" y="3390900"/>
                  </a:lnTo>
                  <a:lnTo>
                    <a:pt x="1286192" y="2901734"/>
                  </a:lnTo>
                  <a:lnTo>
                    <a:pt x="1283982" y="2908300"/>
                  </a:lnTo>
                  <a:lnTo>
                    <a:pt x="1285417" y="2908300"/>
                  </a:lnTo>
                  <a:lnTo>
                    <a:pt x="1285709" y="2921000"/>
                  </a:lnTo>
                  <a:lnTo>
                    <a:pt x="1285354" y="2921000"/>
                  </a:lnTo>
                  <a:lnTo>
                    <a:pt x="1285722" y="2933700"/>
                  </a:lnTo>
                  <a:lnTo>
                    <a:pt x="1286167" y="2933700"/>
                  </a:lnTo>
                  <a:lnTo>
                    <a:pt x="1286002" y="2946400"/>
                  </a:lnTo>
                  <a:lnTo>
                    <a:pt x="1285201" y="2959100"/>
                  </a:lnTo>
                  <a:lnTo>
                    <a:pt x="1282865" y="2959100"/>
                  </a:lnTo>
                  <a:lnTo>
                    <a:pt x="1283030" y="2971800"/>
                  </a:lnTo>
                  <a:lnTo>
                    <a:pt x="1284287" y="2984500"/>
                  </a:lnTo>
                  <a:lnTo>
                    <a:pt x="1280210" y="2984500"/>
                  </a:lnTo>
                  <a:lnTo>
                    <a:pt x="1280617" y="2997200"/>
                  </a:lnTo>
                  <a:lnTo>
                    <a:pt x="1285252" y="2997200"/>
                  </a:lnTo>
                  <a:lnTo>
                    <a:pt x="1284655" y="3009900"/>
                  </a:lnTo>
                  <a:lnTo>
                    <a:pt x="1278648" y="3009900"/>
                  </a:lnTo>
                  <a:lnTo>
                    <a:pt x="1278597" y="3022600"/>
                  </a:lnTo>
                  <a:lnTo>
                    <a:pt x="1278775" y="3035300"/>
                  </a:lnTo>
                  <a:lnTo>
                    <a:pt x="1278991" y="3048000"/>
                  </a:lnTo>
                  <a:lnTo>
                    <a:pt x="1278966" y="3060700"/>
                  </a:lnTo>
                  <a:lnTo>
                    <a:pt x="1279436" y="3060700"/>
                  </a:lnTo>
                  <a:lnTo>
                    <a:pt x="1281290" y="3073400"/>
                  </a:lnTo>
                  <a:lnTo>
                    <a:pt x="1282484" y="3073400"/>
                  </a:lnTo>
                  <a:lnTo>
                    <a:pt x="1282598" y="3086100"/>
                  </a:lnTo>
                  <a:lnTo>
                    <a:pt x="1281722" y="3086100"/>
                  </a:lnTo>
                  <a:lnTo>
                    <a:pt x="1279944" y="3098800"/>
                  </a:lnTo>
                  <a:lnTo>
                    <a:pt x="1277581" y="3098800"/>
                  </a:lnTo>
                  <a:lnTo>
                    <a:pt x="1276616" y="3111500"/>
                  </a:lnTo>
                  <a:lnTo>
                    <a:pt x="1278686" y="3124200"/>
                  </a:lnTo>
                  <a:lnTo>
                    <a:pt x="1278089" y="3124200"/>
                  </a:lnTo>
                  <a:lnTo>
                    <a:pt x="1278013" y="3136900"/>
                  </a:lnTo>
                  <a:lnTo>
                    <a:pt x="1276908" y="3149600"/>
                  </a:lnTo>
                  <a:lnTo>
                    <a:pt x="1280363" y="3149600"/>
                  </a:lnTo>
                  <a:lnTo>
                    <a:pt x="1282382" y="3162300"/>
                  </a:lnTo>
                  <a:lnTo>
                    <a:pt x="1281734" y="3167723"/>
                  </a:lnTo>
                  <a:lnTo>
                    <a:pt x="1281734" y="3289300"/>
                  </a:lnTo>
                  <a:lnTo>
                    <a:pt x="1277734" y="3289300"/>
                  </a:lnTo>
                  <a:lnTo>
                    <a:pt x="1277429" y="3289300"/>
                  </a:lnTo>
                  <a:lnTo>
                    <a:pt x="1276985" y="3289300"/>
                  </a:lnTo>
                  <a:lnTo>
                    <a:pt x="1271320" y="3276600"/>
                  </a:lnTo>
                  <a:lnTo>
                    <a:pt x="1273708" y="3263900"/>
                  </a:lnTo>
                  <a:lnTo>
                    <a:pt x="1275943" y="3263900"/>
                  </a:lnTo>
                  <a:lnTo>
                    <a:pt x="1275842" y="3276600"/>
                  </a:lnTo>
                  <a:lnTo>
                    <a:pt x="1280972" y="3276600"/>
                  </a:lnTo>
                  <a:lnTo>
                    <a:pt x="1281734" y="3289300"/>
                  </a:lnTo>
                  <a:lnTo>
                    <a:pt x="1281734" y="3167723"/>
                  </a:lnTo>
                  <a:lnTo>
                    <a:pt x="1280795" y="3175000"/>
                  </a:lnTo>
                  <a:lnTo>
                    <a:pt x="1279398" y="3175000"/>
                  </a:lnTo>
                  <a:lnTo>
                    <a:pt x="1279398" y="3225800"/>
                  </a:lnTo>
                  <a:lnTo>
                    <a:pt x="1278204" y="3225800"/>
                  </a:lnTo>
                  <a:lnTo>
                    <a:pt x="1277480" y="3238500"/>
                  </a:lnTo>
                  <a:lnTo>
                    <a:pt x="1275829" y="3238500"/>
                  </a:lnTo>
                  <a:lnTo>
                    <a:pt x="1271854" y="3225800"/>
                  </a:lnTo>
                  <a:lnTo>
                    <a:pt x="1271346" y="3225800"/>
                  </a:lnTo>
                  <a:lnTo>
                    <a:pt x="1273429" y="3213100"/>
                  </a:lnTo>
                  <a:lnTo>
                    <a:pt x="1278394" y="3213100"/>
                  </a:lnTo>
                  <a:lnTo>
                    <a:pt x="1279398" y="3225800"/>
                  </a:lnTo>
                  <a:lnTo>
                    <a:pt x="1279398" y="3175000"/>
                  </a:lnTo>
                  <a:lnTo>
                    <a:pt x="1277759" y="3175000"/>
                  </a:lnTo>
                  <a:lnTo>
                    <a:pt x="1277581" y="3187700"/>
                  </a:lnTo>
                  <a:lnTo>
                    <a:pt x="1275943" y="3187700"/>
                  </a:lnTo>
                  <a:lnTo>
                    <a:pt x="1275473" y="3175000"/>
                  </a:lnTo>
                  <a:lnTo>
                    <a:pt x="1274152" y="3175000"/>
                  </a:lnTo>
                  <a:lnTo>
                    <a:pt x="1271041" y="3162300"/>
                  </a:lnTo>
                  <a:lnTo>
                    <a:pt x="1269377" y="3162300"/>
                  </a:lnTo>
                  <a:lnTo>
                    <a:pt x="1270304" y="3149600"/>
                  </a:lnTo>
                  <a:lnTo>
                    <a:pt x="1275880" y="3149600"/>
                  </a:lnTo>
                  <a:lnTo>
                    <a:pt x="1276362" y="3136900"/>
                  </a:lnTo>
                  <a:lnTo>
                    <a:pt x="1272578" y="3136900"/>
                  </a:lnTo>
                  <a:lnTo>
                    <a:pt x="1271778" y="3124200"/>
                  </a:lnTo>
                  <a:lnTo>
                    <a:pt x="1270863" y="3124200"/>
                  </a:lnTo>
                  <a:lnTo>
                    <a:pt x="1273048" y="3111500"/>
                  </a:lnTo>
                  <a:lnTo>
                    <a:pt x="1272654" y="3111500"/>
                  </a:lnTo>
                  <a:lnTo>
                    <a:pt x="1272692" y="3060700"/>
                  </a:lnTo>
                  <a:lnTo>
                    <a:pt x="1272362" y="3060700"/>
                  </a:lnTo>
                  <a:lnTo>
                    <a:pt x="1275080" y="3048000"/>
                  </a:lnTo>
                  <a:lnTo>
                    <a:pt x="1275943" y="3048000"/>
                  </a:lnTo>
                  <a:lnTo>
                    <a:pt x="1273797" y="3035300"/>
                  </a:lnTo>
                  <a:lnTo>
                    <a:pt x="1273530" y="3022600"/>
                  </a:lnTo>
                  <a:lnTo>
                    <a:pt x="1269771" y="3022600"/>
                  </a:lnTo>
                  <a:lnTo>
                    <a:pt x="1269911" y="3009900"/>
                  </a:lnTo>
                  <a:lnTo>
                    <a:pt x="1276959" y="3009900"/>
                  </a:lnTo>
                  <a:lnTo>
                    <a:pt x="1275461" y="2997200"/>
                  </a:lnTo>
                  <a:lnTo>
                    <a:pt x="1274813" y="2984500"/>
                  </a:lnTo>
                  <a:lnTo>
                    <a:pt x="1273797" y="2984500"/>
                  </a:lnTo>
                  <a:lnTo>
                    <a:pt x="1272120" y="2971800"/>
                  </a:lnTo>
                  <a:lnTo>
                    <a:pt x="1271346" y="2971800"/>
                  </a:lnTo>
                  <a:lnTo>
                    <a:pt x="1275511" y="2959100"/>
                  </a:lnTo>
                  <a:lnTo>
                    <a:pt x="1275321" y="2959100"/>
                  </a:lnTo>
                  <a:lnTo>
                    <a:pt x="1275575" y="2946400"/>
                  </a:lnTo>
                  <a:lnTo>
                    <a:pt x="1275435" y="2946400"/>
                  </a:lnTo>
                  <a:lnTo>
                    <a:pt x="1275689" y="2933700"/>
                  </a:lnTo>
                  <a:lnTo>
                    <a:pt x="1275880" y="2933700"/>
                  </a:lnTo>
                  <a:lnTo>
                    <a:pt x="1278801" y="2921000"/>
                  </a:lnTo>
                  <a:lnTo>
                    <a:pt x="1278382" y="2921000"/>
                  </a:lnTo>
                  <a:lnTo>
                    <a:pt x="1276642" y="2908300"/>
                  </a:lnTo>
                  <a:lnTo>
                    <a:pt x="1275435" y="2895600"/>
                  </a:lnTo>
                  <a:lnTo>
                    <a:pt x="1274851" y="2895600"/>
                  </a:lnTo>
                  <a:lnTo>
                    <a:pt x="1275232" y="2882900"/>
                  </a:lnTo>
                  <a:lnTo>
                    <a:pt x="1278064" y="2882900"/>
                  </a:lnTo>
                  <a:lnTo>
                    <a:pt x="1278039" y="2870200"/>
                  </a:lnTo>
                  <a:lnTo>
                    <a:pt x="1278229" y="2870200"/>
                  </a:lnTo>
                  <a:lnTo>
                    <a:pt x="1278382" y="2832100"/>
                  </a:lnTo>
                  <a:lnTo>
                    <a:pt x="1277912" y="2832100"/>
                  </a:lnTo>
                  <a:lnTo>
                    <a:pt x="1278674" y="2819400"/>
                  </a:lnTo>
                  <a:lnTo>
                    <a:pt x="1275715" y="2819400"/>
                  </a:lnTo>
                  <a:lnTo>
                    <a:pt x="1274699" y="2806700"/>
                  </a:lnTo>
                  <a:lnTo>
                    <a:pt x="1272895" y="2806700"/>
                  </a:lnTo>
                  <a:lnTo>
                    <a:pt x="1275562" y="2794000"/>
                  </a:lnTo>
                  <a:lnTo>
                    <a:pt x="1270279" y="2794000"/>
                  </a:lnTo>
                  <a:lnTo>
                    <a:pt x="1272870" y="2781300"/>
                  </a:lnTo>
                  <a:lnTo>
                    <a:pt x="1279067" y="2781300"/>
                  </a:lnTo>
                  <a:lnTo>
                    <a:pt x="1278369" y="2768600"/>
                  </a:lnTo>
                  <a:lnTo>
                    <a:pt x="1278204" y="2768600"/>
                  </a:lnTo>
                  <a:lnTo>
                    <a:pt x="1278750" y="2755900"/>
                  </a:lnTo>
                  <a:lnTo>
                    <a:pt x="1280147" y="2755900"/>
                  </a:lnTo>
                  <a:lnTo>
                    <a:pt x="1281620" y="2743200"/>
                  </a:lnTo>
                  <a:lnTo>
                    <a:pt x="1281252" y="2743200"/>
                  </a:lnTo>
                  <a:lnTo>
                    <a:pt x="1280769" y="2730500"/>
                  </a:lnTo>
                  <a:lnTo>
                    <a:pt x="1280426" y="2730500"/>
                  </a:lnTo>
                  <a:lnTo>
                    <a:pt x="1280807" y="2717800"/>
                  </a:lnTo>
                  <a:lnTo>
                    <a:pt x="1281264" y="2705417"/>
                  </a:lnTo>
                  <a:lnTo>
                    <a:pt x="1281252" y="2692400"/>
                  </a:lnTo>
                  <a:lnTo>
                    <a:pt x="1281569" y="2692400"/>
                  </a:lnTo>
                  <a:lnTo>
                    <a:pt x="1283271" y="2679700"/>
                  </a:lnTo>
                  <a:lnTo>
                    <a:pt x="1283906" y="2679700"/>
                  </a:lnTo>
                  <a:lnTo>
                    <a:pt x="1283627" y="2667000"/>
                  </a:lnTo>
                  <a:lnTo>
                    <a:pt x="1282738" y="2667000"/>
                  </a:lnTo>
                  <a:lnTo>
                    <a:pt x="1283131" y="2654300"/>
                  </a:lnTo>
                  <a:lnTo>
                    <a:pt x="1284084" y="2654300"/>
                  </a:lnTo>
                  <a:lnTo>
                    <a:pt x="1278255" y="2641600"/>
                  </a:lnTo>
                  <a:lnTo>
                    <a:pt x="1283881" y="2641600"/>
                  </a:lnTo>
                  <a:lnTo>
                    <a:pt x="1285113" y="2628900"/>
                  </a:lnTo>
                  <a:lnTo>
                    <a:pt x="1286383" y="2628900"/>
                  </a:lnTo>
                  <a:lnTo>
                    <a:pt x="1286370" y="2616200"/>
                  </a:lnTo>
                  <a:lnTo>
                    <a:pt x="1286929" y="2616200"/>
                  </a:lnTo>
                  <a:lnTo>
                    <a:pt x="1285709" y="2603500"/>
                  </a:lnTo>
                  <a:lnTo>
                    <a:pt x="1279385" y="2603500"/>
                  </a:lnTo>
                  <a:lnTo>
                    <a:pt x="1283423" y="2590800"/>
                  </a:lnTo>
                  <a:lnTo>
                    <a:pt x="1282852" y="2590800"/>
                  </a:lnTo>
                  <a:lnTo>
                    <a:pt x="1281277" y="2578100"/>
                  </a:lnTo>
                  <a:lnTo>
                    <a:pt x="1280998" y="2578100"/>
                  </a:lnTo>
                  <a:lnTo>
                    <a:pt x="1282001" y="2565400"/>
                  </a:lnTo>
                  <a:lnTo>
                    <a:pt x="1284274" y="2565400"/>
                  </a:lnTo>
                  <a:lnTo>
                    <a:pt x="1286713" y="2552700"/>
                  </a:lnTo>
                  <a:lnTo>
                    <a:pt x="1286052" y="2552700"/>
                  </a:lnTo>
                  <a:lnTo>
                    <a:pt x="1287208" y="2540000"/>
                  </a:lnTo>
                  <a:lnTo>
                    <a:pt x="1287526" y="2540000"/>
                  </a:lnTo>
                  <a:lnTo>
                    <a:pt x="1289697" y="2527300"/>
                  </a:lnTo>
                  <a:lnTo>
                    <a:pt x="1290129" y="2514600"/>
                  </a:lnTo>
                  <a:lnTo>
                    <a:pt x="1287653" y="2514600"/>
                  </a:lnTo>
                  <a:lnTo>
                    <a:pt x="1288465" y="2501900"/>
                  </a:lnTo>
                  <a:lnTo>
                    <a:pt x="1289596" y="2501900"/>
                  </a:lnTo>
                  <a:lnTo>
                    <a:pt x="1289456" y="2489200"/>
                  </a:lnTo>
                  <a:lnTo>
                    <a:pt x="1290447" y="2476500"/>
                  </a:lnTo>
                  <a:lnTo>
                    <a:pt x="1291869" y="2476500"/>
                  </a:lnTo>
                  <a:lnTo>
                    <a:pt x="1292656" y="2463800"/>
                  </a:lnTo>
                  <a:lnTo>
                    <a:pt x="1290815" y="2463800"/>
                  </a:lnTo>
                  <a:lnTo>
                    <a:pt x="1292606" y="2451100"/>
                  </a:lnTo>
                  <a:lnTo>
                    <a:pt x="1292237" y="2451100"/>
                  </a:lnTo>
                  <a:lnTo>
                    <a:pt x="1291183" y="2438400"/>
                  </a:lnTo>
                  <a:lnTo>
                    <a:pt x="1291869" y="2425700"/>
                  </a:lnTo>
                  <a:lnTo>
                    <a:pt x="1293749" y="2425700"/>
                  </a:lnTo>
                  <a:lnTo>
                    <a:pt x="1296619" y="2413000"/>
                  </a:lnTo>
                  <a:lnTo>
                    <a:pt x="1297660" y="2413000"/>
                  </a:lnTo>
                  <a:lnTo>
                    <a:pt x="1295933" y="2400300"/>
                  </a:lnTo>
                  <a:lnTo>
                    <a:pt x="1294257" y="2400300"/>
                  </a:lnTo>
                  <a:lnTo>
                    <a:pt x="1294434" y="2387600"/>
                  </a:lnTo>
                  <a:lnTo>
                    <a:pt x="1294968" y="2387600"/>
                  </a:lnTo>
                  <a:lnTo>
                    <a:pt x="1295590" y="2374900"/>
                  </a:lnTo>
                  <a:lnTo>
                    <a:pt x="1296225" y="2374900"/>
                  </a:lnTo>
                  <a:lnTo>
                    <a:pt x="1296962" y="2362200"/>
                  </a:lnTo>
                  <a:lnTo>
                    <a:pt x="1297241" y="2362200"/>
                  </a:lnTo>
                  <a:lnTo>
                    <a:pt x="1290675" y="2349500"/>
                  </a:lnTo>
                  <a:lnTo>
                    <a:pt x="1294371" y="2349500"/>
                  </a:lnTo>
                  <a:lnTo>
                    <a:pt x="1296466" y="2336800"/>
                  </a:lnTo>
                  <a:lnTo>
                    <a:pt x="1294853" y="2336800"/>
                  </a:lnTo>
                  <a:lnTo>
                    <a:pt x="1294955" y="2324100"/>
                  </a:lnTo>
                  <a:lnTo>
                    <a:pt x="1298321" y="2324100"/>
                  </a:lnTo>
                  <a:lnTo>
                    <a:pt x="1297343" y="2311400"/>
                  </a:lnTo>
                  <a:lnTo>
                    <a:pt x="1298257" y="2311400"/>
                  </a:lnTo>
                  <a:lnTo>
                    <a:pt x="1299806" y="2298700"/>
                  </a:lnTo>
                  <a:lnTo>
                    <a:pt x="1301013" y="2298700"/>
                  </a:lnTo>
                  <a:lnTo>
                    <a:pt x="1302854" y="2286000"/>
                  </a:lnTo>
                  <a:lnTo>
                    <a:pt x="1298232" y="2273300"/>
                  </a:lnTo>
                  <a:lnTo>
                    <a:pt x="1299286" y="2273300"/>
                  </a:lnTo>
                  <a:lnTo>
                    <a:pt x="1300848" y="2260600"/>
                  </a:lnTo>
                  <a:lnTo>
                    <a:pt x="1302042" y="2247900"/>
                  </a:lnTo>
                  <a:lnTo>
                    <a:pt x="1302956" y="2235200"/>
                  </a:lnTo>
                  <a:lnTo>
                    <a:pt x="1302613" y="2235200"/>
                  </a:lnTo>
                  <a:lnTo>
                    <a:pt x="1302918" y="2222500"/>
                  </a:lnTo>
                  <a:lnTo>
                    <a:pt x="1303147" y="2222500"/>
                  </a:lnTo>
                  <a:lnTo>
                    <a:pt x="1305598" y="2209800"/>
                  </a:lnTo>
                  <a:lnTo>
                    <a:pt x="1305610" y="2197100"/>
                  </a:lnTo>
                  <a:lnTo>
                    <a:pt x="1302639" y="2197100"/>
                  </a:lnTo>
                  <a:lnTo>
                    <a:pt x="1302842" y="2184400"/>
                  </a:lnTo>
                  <a:lnTo>
                    <a:pt x="1305179" y="2184400"/>
                  </a:lnTo>
                  <a:lnTo>
                    <a:pt x="1305712" y="2171700"/>
                  </a:lnTo>
                  <a:lnTo>
                    <a:pt x="1303426" y="2171700"/>
                  </a:lnTo>
                  <a:lnTo>
                    <a:pt x="1304086" y="2159000"/>
                  </a:lnTo>
                  <a:lnTo>
                    <a:pt x="1302893" y="2159000"/>
                  </a:lnTo>
                  <a:lnTo>
                    <a:pt x="1305902" y="2146300"/>
                  </a:lnTo>
                  <a:lnTo>
                    <a:pt x="1304886" y="2133600"/>
                  </a:lnTo>
                  <a:lnTo>
                    <a:pt x="1305572" y="2120900"/>
                  </a:lnTo>
                  <a:lnTo>
                    <a:pt x="1305763" y="2108200"/>
                  </a:lnTo>
                  <a:lnTo>
                    <a:pt x="1305890" y="2108200"/>
                  </a:lnTo>
                  <a:lnTo>
                    <a:pt x="1305979" y="2095500"/>
                  </a:lnTo>
                  <a:lnTo>
                    <a:pt x="1305699" y="2095500"/>
                  </a:lnTo>
                  <a:lnTo>
                    <a:pt x="1305598" y="2082800"/>
                  </a:lnTo>
                  <a:lnTo>
                    <a:pt x="1308176" y="2082800"/>
                  </a:lnTo>
                  <a:lnTo>
                    <a:pt x="1307185" y="2070100"/>
                  </a:lnTo>
                  <a:lnTo>
                    <a:pt x="1303147" y="2070100"/>
                  </a:lnTo>
                  <a:lnTo>
                    <a:pt x="1303782" y="2057400"/>
                  </a:lnTo>
                  <a:lnTo>
                    <a:pt x="1308315" y="2057400"/>
                  </a:lnTo>
                  <a:lnTo>
                    <a:pt x="1308430" y="2044700"/>
                  </a:lnTo>
                  <a:lnTo>
                    <a:pt x="1304493" y="2044700"/>
                  </a:lnTo>
                  <a:lnTo>
                    <a:pt x="1301788" y="2032000"/>
                  </a:lnTo>
                  <a:lnTo>
                    <a:pt x="1301546" y="2032000"/>
                  </a:lnTo>
                  <a:lnTo>
                    <a:pt x="1307465" y="2019300"/>
                  </a:lnTo>
                  <a:lnTo>
                    <a:pt x="1307973" y="2006600"/>
                  </a:lnTo>
                  <a:lnTo>
                    <a:pt x="1307947" y="2003310"/>
                  </a:lnTo>
                  <a:lnTo>
                    <a:pt x="1307820" y="1981200"/>
                  </a:lnTo>
                  <a:lnTo>
                    <a:pt x="1307807" y="1955800"/>
                  </a:lnTo>
                  <a:lnTo>
                    <a:pt x="1307795" y="1943100"/>
                  </a:lnTo>
                  <a:lnTo>
                    <a:pt x="1303337" y="1943100"/>
                  </a:lnTo>
                  <a:lnTo>
                    <a:pt x="1306690" y="1930400"/>
                  </a:lnTo>
                  <a:lnTo>
                    <a:pt x="1308442" y="1917700"/>
                  </a:lnTo>
                  <a:lnTo>
                    <a:pt x="1310551" y="1917700"/>
                  </a:lnTo>
                  <a:lnTo>
                    <a:pt x="1310665" y="1930400"/>
                  </a:lnTo>
                  <a:lnTo>
                    <a:pt x="1310855" y="1930400"/>
                  </a:lnTo>
                  <a:lnTo>
                    <a:pt x="1310855" y="1943100"/>
                  </a:lnTo>
                  <a:lnTo>
                    <a:pt x="1311262" y="1955800"/>
                  </a:lnTo>
                  <a:lnTo>
                    <a:pt x="1316736" y="1955800"/>
                  </a:lnTo>
                  <a:lnTo>
                    <a:pt x="1316736" y="76250"/>
                  </a:lnTo>
                  <a:lnTo>
                    <a:pt x="1316583" y="76085"/>
                  </a:lnTo>
                  <a:lnTo>
                    <a:pt x="1316583" y="1879600"/>
                  </a:lnTo>
                  <a:lnTo>
                    <a:pt x="1316253" y="1879600"/>
                  </a:lnTo>
                  <a:lnTo>
                    <a:pt x="1316507" y="1892300"/>
                  </a:lnTo>
                  <a:lnTo>
                    <a:pt x="1311033" y="1892300"/>
                  </a:lnTo>
                  <a:lnTo>
                    <a:pt x="1310868" y="1905000"/>
                  </a:lnTo>
                  <a:lnTo>
                    <a:pt x="1305179" y="1905000"/>
                  </a:lnTo>
                  <a:lnTo>
                    <a:pt x="1305026" y="1892300"/>
                  </a:lnTo>
                  <a:lnTo>
                    <a:pt x="1304785" y="1892300"/>
                  </a:lnTo>
                  <a:lnTo>
                    <a:pt x="1304988" y="1879600"/>
                  </a:lnTo>
                  <a:lnTo>
                    <a:pt x="1304709" y="1879600"/>
                  </a:lnTo>
                  <a:lnTo>
                    <a:pt x="1306995" y="1866900"/>
                  </a:lnTo>
                  <a:lnTo>
                    <a:pt x="1305306" y="1854200"/>
                  </a:lnTo>
                  <a:lnTo>
                    <a:pt x="1304785" y="1854200"/>
                  </a:lnTo>
                  <a:lnTo>
                    <a:pt x="1304925" y="1841500"/>
                  </a:lnTo>
                  <a:lnTo>
                    <a:pt x="1315529" y="1841500"/>
                  </a:lnTo>
                  <a:lnTo>
                    <a:pt x="1314678" y="1854200"/>
                  </a:lnTo>
                  <a:lnTo>
                    <a:pt x="1316355" y="1854200"/>
                  </a:lnTo>
                  <a:lnTo>
                    <a:pt x="1315262" y="1866900"/>
                  </a:lnTo>
                  <a:lnTo>
                    <a:pt x="1316583" y="1879600"/>
                  </a:lnTo>
                  <a:lnTo>
                    <a:pt x="1316583" y="76085"/>
                  </a:lnTo>
                  <a:lnTo>
                    <a:pt x="1313611" y="73113"/>
                  </a:lnTo>
                  <a:lnTo>
                    <a:pt x="1313611" y="1828800"/>
                  </a:lnTo>
                  <a:lnTo>
                    <a:pt x="1302639" y="1828800"/>
                  </a:lnTo>
                  <a:lnTo>
                    <a:pt x="1304163" y="1816100"/>
                  </a:lnTo>
                  <a:lnTo>
                    <a:pt x="1303629" y="1816100"/>
                  </a:lnTo>
                  <a:lnTo>
                    <a:pt x="1302715" y="1803400"/>
                  </a:lnTo>
                  <a:lnTo>
                    <a:pt x="1302842" y="1803400"/>
                  </a:lnTo>
                  <a:lnTo>
                    <a:pt x="1303070" y="1790700"/>
                  </a:lnTo>
                  <a:lnTo>
                    <a:pt x="1302537" y="1778000"/>
                  </a:lnTo>
                  <a:lnTo>
                    <a:pt x="1302054" y="1778000"/>
                  </a:lnTo>
                  <a:lnTo>
                    <a:pt x="1302169" y="1765300"/>
                  </a:lnTo>
                  <a:lnTo>
                    <a:pt x="1302359" y="1752600"/>
                  </a:lnTo>
                  <a:lnTo>
                    <a:pt x="1302092" y="1752600"/>
                  </a:lnTo>
                  <a:lnTo>
                    <a:pt x="1301419" y="1739900"/>
                  </a:lnTo>
                  <a:lnTo>
                    <a:pt x="1300251" y="1714500"/>
                  </a:lnTo>
                  <a:lnTo>
                    <a:pt x="1300251" y="1701800"/>
                  </a:lnTo>
                  <a:lnTo>
                    <a:pt x="1300759" y="1701800"/>
                  </a:lnTo>
                  <a:lnTo>
                    <a:pt x="1297533" y="1689100"/>
                  </a:lnTo>
                  <a:lnTo>
                    <a:pt x="1299502" y="1676400"/>
                  </a:lnTo>
                  <a:lnTo>
                    <a:pt x="1300734" y="1676400"/>
                  </a:lnTo>
                  <a:lnTo>
                    <a:pt x="1300467" y="1663700"/>
                  </a:lnTo>
                  <a:lnTo>
                    <a:pt x="1299578" y="1663700"/>
                  </a:lnTo>
                  <a:lnTo>
                    <a:pt x="1299311" y="1651000"/>
                  </a:lnTo>
                  <a:lnTo>
                    <a:pt x="1299146" y="1638300"/>
                  </a:lnTo>
                  <a:lnTo>
                    <a:pt x="1298689" y="1638300"/>
                  </a:lnTo>
                  <a:lnTo>
                    <a:pt x="1298194" y="1625600"/>
                  </a:lnTo>
                  <a:lnTo>
                    <a:pt x="1297825" y="1625600"/>
                  </a:lnTo>
                  <a:lnTo>
                    <a:pt x="1297736" y="1600200"/>
                  </a:lnTo>
                  <a:lnTo>
                    <a:pt x="1297559" y="1600200"/>
                  </a:lnTo>
                  <a:lnTo>
                    <a:pt x="1297266" y="1587500"/>
                  </a:lnTo>
                  <a:lnTo>
                    <a:pt x="1296733" y="1574800"/>
                  </a:lnTo>
                  <a:lnTo>
                    <a:pt x="1302385" y="1574800"/>
                  </a:lnTo>
                  <a:lnTo>
                    <a:pt x="1302131" y="1587500"/>
                  </a:lnTo>
                  <a:lnTo>
                    <a:pt x="1302562" y="1600200"/>
                  </a:lnTo>
                  <a:lnTo>
                    <a:pt x="1307147" y="1612900"/>
                  </a:lnTo>
                  <a:lnTo>
                    <a:pt x="1305648" y="1612900"/>
                  </a:lnTo>
                  <a:lnTo>
                    <a:pt x="1305445" y="1625600"/>
                  </a:lnTo>
                  <a:lnTo>
                    <a:pt x="1304442" y="1625600"/>
                  </a:lnTo>
                  <a:lnTo>
                    <a:pt x="1303248" y="1638300"/>
                  </a:lnTo>
                  <a:lnTo>
                    <a:pt x="1302600" y="1651000"/>
                  </a:lnTo>
                  <a:lnTo>
                    <a:pt x="1303223" y="1651000"/>
                  </a:lnTo>
                  <a:lnTo>
                    <a:pt x="1303743" y="1663700"/>
                  </a:lnTo>
                  <a:lnTo>
                    <a:pt x="1302385" y="1663700"/>
                  </a:lnTo>
                  <a:lnTo>
                    <a:pt x="1302550" y="1676400"/>
                  </a:lnTo>
                  <a:lnTo>
                    <a:pt x="1304696" y="1676400"/>
                  </a:lnTo>
                  <a:lnTo>
                    <a:pt x="1305560" y="1689100"/>
                  </a:lnTo>
                  <a:lnTo>
                    <a:pt x="1305775" y="1689100"/>
                  </a:lnTo>
                  <a:lnTo>
                    <a:pt x="1310246" y="1701800"/>
                  </a:lnTo>
                  <a:lnTo>
                    <a:pt x="1308125" y="1701800"/>
                  </a:lnTo>
                  <a:lnTo>
                    <a:pt x="1308214" y="1714500"/>
                  </a:lnTo>
                  <a:lnTo>
                    <a:pt x="1307731" y="1714500"/>
                  </a:lnTo>
                  <a:lnTo>
                    <a:pt x="1304607" y="1727200"/>
                  </a:lnTo>
                  <a:lnTo>
                    <a:pt x="1304747" y="1739900"/>
                  </a:lnTo>
                  <a:lnTo>
                    <a:pt x="1308493" y="1739900"/>
                  </a:lnTo>
                  <a:lnTo>
                    <a:pt x="1308709" y="1752600"/>
                  </a:lnTo>
                  <a:lnTo>
                    <a:pt x="1304163" y="1765300"/>
                  </a:lnTo>
                  <a:lnTo>
                    <a:pt x="1307947" y="1765300"/>
                  </a:lnTo>
                  <a:lnTo>
                    <a:pt x="1308201" y="1778000"/>
                  </a:lnTo>
                  <a:lnTo>
                    <a:pt x="1305674" y="1778000"/>
                  </a:lnTo>
                  <a:lnTo>
                    <a:pt x="1306487" y="1790700"/>
                  </a:lnTo>
                  <a:lnTo>
                    <a:pt x="1308087" y="1790700"/>
                  </a:lnTo>
                  <a:lnTo>
                    <a:pt x="1309763" y="1803400"/>
                  </a:lnTo>
                  <a:lnTo>
                    <a:pt x="1310843" y="1803400"/>
                  </a:lnTo>
                  <a:lnTo>
                    <a:pt x="1310005" y="1816100"/>
                  </a:lnTo>
                  <a:lnTo>
                    <a:pt x="1310538" y="1816100"/>
                  </a:lnTo>
                  <a:lnTo>
                    <a:pt x="1313611" y="1828800"/>
                  </a:lnTo>
                  <a:lnTo>
                    <a:pt x="1313611" y="73113"/>
                  </a:lnTo>
                  <a:lnTo>
                    <a:pt x="1304036" y="63500"/>
                  </a:lnTo>
                  <a:lnTo>
                    <a:pt x="1305852" y="63500"/>
                  </a:lnTo>
                  <a:lnTo>
                    <a:pt x="1319682" y="76200"/>
                  </a:lnTo>
                  <a:lnTo>
                    <a:pt x="1344841" y="101600"/>
                  </a:lnTo>
                  <a:lnTo>
                    <a:pt x="1358569" y="114300"/>
                  </a:lnTo>
                  <a:lnTo>
                    <a:pt x="1358569" y="109397"/>
                  </a:lnTo>
                  <a:lnTo>
                    <a:pt x="1349184" y="101600"/>
                  </a:lnTo>
                  <a:lnTo>
                    <a:pt x="1333804" y="76200"/>
                  </a:lnTo>
                  <a:lnTo>
                    <a:pt x="1318691" y="63500"/>
                  </a:lnTo>
                  <a:lnTo>
                    <a:pt x="1304201" y="50800"/>
                  </a:lnTo>
                  <a:lnTo>
                    <a:pt x="1302550" y="50800"/>
                  </a:lnTo>
                  <a:lnTo>
                    <a:pt x="1302550" y="1549400"/>
                  </a:lnTo>
                  <a:lnTo>
                    <a:pt x="1297063" y="1549400"/>
                  </a:lnTo>
                  <a:lnTo>
                    <a:pt x="1297622" y="1536700"/>
                  </a:lnTo>
                  <a:lnTo>
                    <a:pt x="1296276" y="1536700"/>
                  </a:lnTo>
                  <a:lnTo>
                    <a:pt x="1295730" y="1524000"/>
                  </a:lnTo>
                  <a:lnTo>
                    <a:pt x="1293901" y="1524000"/>
                  </a:lnTo>
                  <a:lnTo>
                    <a:pt x="1294714" y="1511300"/>
                  </a:lnTo>
                  <a:lnTo>
                    <a:pt x="1301178" y="1511300"/>
                  </a:lnTo>
                  <a:lnTo>
                    <a:pt x="1302131" y="1524000"/>
                  </a:lnTo>
                  <a:lnTo>
                    <a:pt x="1302499" y="1524000"/>
                  </a:lnTo>
                  <a:lnTo>
                    <a:pt x="1299019" y="1536700"/>
                  </a:lnTo>
                  <a:lnTo>
                    <a:pt x="1302550" y="1549400"/>
                  </a:lnTo>
                  <a:lnTo>
                    <a:pt x="1302550" y="50800"/>
                  </a:lnTo>
                  <a:lnTo>
                    <a:pt x="1302321" y="50800"/>
                  </a:lnTo>
                  <a:lnTo>
                    <a:pt x="1302232" y="1460500"/>
                  </a:lnTo>
                  <a:lnTo>
                    <a:pt x="1300099" y="1473200"/>
                  </a:lnTo>
                  <a:lnTo>
                    <a:pt x="1299921" y="1473200"/>
                  </a:lnTo>
                  <a:lnTo>
                    <a:pt x="1299806" y="1485900"/>
                  </a:lnTo>
                  <a:lnTo>
                    <a:pt x="1299464" y="1485900"/>
                  </a:lnTo>
                  <a:lnTo>
                    <a:pt x="1298956" y="1498600"/>
                  </a:lnTo>
                  <a:lnTo>
                    <a:pt x="1294511" y="1498600"/>
                  </a:lnTo>
                  <a:lnTo>
                    <a:pt x="1294320" y="1485900"/>
                  </a:lnTo>
                  <a:lnTo>
                    <a:pt x="1294930" y="1485900"/>
                  </a:lnTo>
                  <a:lnTo>
                    <a:pt x="1295285" y="1473200"/>
                  </a:lnTo>
                  <a:lnTo>
                    <a:pt x="1294879" y="1473200"/>
                  </a:lnTo>
                  <a:lnTo>
                    <a:pt x="1293291" y="1460500"/>
                  </a:lnTo>
                  <a:lnTo>
                    <a:pt x="1292682" y="1447800"/>
                  </a:lnTo>
                  <a:lnTo>
                    <a:pt x="1292517" y="1435100"/>
                  </a:lnTo>
                  <a:lnTo>
                    <a:pt x="1292301" y="1422400"/>
                  </a:lnTo>
                  <a:lnTo>
                    <a:pt x="1292428" y="1422400"/>
                  </a:lnTo>
                  <a:lnTo>
                    <a:pt x="1290269" y="1409700"/>
                  </a:lnTo>
                  <a:lnTo>
                    <a:pt x="1291666" y="1409700"/>
                  </a:lnTo>
                  <a:lnTo>
                    <a:pt x="1293101" y="1397000"/>
                  </a:lnTo>
                  <a:lnTo>
                    <a:pt x="1296339" y="1397000"/>
                  </a:lnTo>
                  <a:lnTo>
                    <a:pt x="1296619" y="1409700"/>
                  </a:lnTo>
                  <a:lnTo>
                    <a:pt x="1296974" y="1422400"/>
                  </a:lnTo>
                  <a:lnTo>
                    <a:pt x="1296835" y="1435100"/>
                  </a:lnTo>
                  <a:lnTo>
                    <a:pt x="1299794" y="1435100"/>
                  </a:lnTo>
                  <a:lnTo>
                    <a:pt x="1297470" y="1447800"/>
                  </a:lnTo>
                  <a:lnTo>
                    <a:pt x="1300302" y="1447800"/>
                  </a:lnTo>
                  <a:lnTo>
                    <a:pt x="1299768" y="1460500"/>
                  </a:lnTo>
                  <a:lnTo>
                    <a:pt x="1302232" y="1460500"/>
                  </a:lnTo>
                  <a:lnTo>
                    <a:pt x="1302232" y="50736"/>
                  </a:lnTo>
                  <a:lnTo>
                    <a:pt x="1299730" y="48742"/>
                  </a:lnTo>
                  <a:lnTo>
                    <a:pt x="1299730" y="50800"/>
                  </a:lnTo>
                  <a:lnTo>
                    <a:pt x="1299489" y="61328"/>
                  </a:lnTo>
                  <a:lnTo>
                    <a:pt x="1298257" y="50800"/>
                  </a:lnTo>
                  <a:lnTo>
                    <a:pt x="1299730" y="50800"/>
                  </a:lnTo>
                  <a:lnTo>
                    <a:pt x="1299730" y="48742"/>
                  </a:lnTo>
                  <a:lnTo>
                    <a:pt x="1295996" y="45758"/>
                  </a:lnTo>
                  <a:lnTo>
                    <a:pt x="1295996" y="1333500"/>
                  </a:lnTo>
                  <a:lnTo>
                    <a:pt x="1293241" y="1333500"/>
                  </a:lnTo>
                  <a:lnTo>
                    <a:pt x="1293545" y="1346200"/>
                  </a:lnTo>
                  <a:lnTo>
                    <a:pt x="1293901" y="1346200"/>
                  </a:lnTo>
                  <a:lnTo>
                    <a:pt x="1294295" y="1358900"/>
                  </a:lnTo>
                  <a:lnTo>
                    <a:pt x="1294371" y="1384300"/>
                  </a:lnTo>
                  <a:lnTo>
                    <a:pt x="1289926" y="1384300"/>
                  </a:lnTo>
                  <a:lnTo>
                    <a:pt x="1290421" y="1371600"/>
                  </a:lnTo>
                  <a:lnTo>
                    <a:pt x="1290980" y="1371600"/>
                  </a:lnTo>
                  <a:lnTo>
                    <a:pt x="1292656" y="1358900"/>
                  </a:lnTo>
                  <a:lnTo>
                    <a:pt x="1289367" y="1358900"/>
                  </a:lnTo>
                  <a:lnTo>
                    <a:pt x="1289545" y="1346200"/>
                  </a:lnTo>
                  <a:lnTo>
                    <a:pt x="1289773" y="1346200"/>
                  </a:lnTo>
                  <a:lnTo>
                    <a:pt x="1290142" y="1333500"/>
                  </a:lnTo>
                  <a:lnTo>
                    <a:pt x="1290383" y="1320800"/>
                  </a:lnTo>
                  <a:lnTo>
                    <a:pt x="1294422" y="1320800"/>
                  </a:lnTo>
                  <a:lnTo>
                    <a:pt x="1295996" y="1333500"/>
                  </a:lnTo>
                  <a:lnTo>
                    <a:pt x="1295996" y="45758"/>
                  </a:lnTo>
                  <a:lnTo>
                    <a:pt x="1294117" y="44259"/>
                  </a:lnTo>
                  <a:lnTo>
                    <a:pt x="1294117" y="1244600"/>
                  </a:lnTo>
                  <a:lnTo>
                    <a:pt x="1293914" y="1257300"/>
                  </a:lnTo>
                  <a:lnTo>
                    <a:pt x="1293774" y="1270000"/>
                  </a:lnTo>
                  <a:lnTo>
                    <a:pt x="1293596" y="1282700"/>
                  </a:lnTo>
                  <a:lnTo>
                    <a:pt x="1289583" y="1282700"/>
                  </a:lnTo>
                  <a:lnTo>
                    <a:pt x="1289088" y="1270000"/>
                  </a:lnTo>
                  <a:lnTo>
                    <a:pt x="1289507" y="1270000"/>
                  </a:lnTo>
                  <a:lnTo>
                    <a:pt x="1289723" y="1257300"/>
                  </a:lnTo>
                  <a:lnTo>
                    <a:pt x="1290078" y="1257300"/>
                  </a:lnTo>
                  <a:lnTo>
                    <a:pt x="1290027" y="1244600"/>
                  </a:lnTo>
                  <a:lnTo>
                    <a:pt x="1294117" y="1244600"/>
                  </a:lnTo>
                  <a:lnTo>
                    <a:pt x="1294117" y="44259"/>
                  </a:lnTo>
                  <a:lnTo>
                    <a:pt x="1292186" y="42722"/>
                  </a:lnTo>
                  <a:lnTo>
                    <a:pt x="1292186" y="1206500"/>
                  </a:lnTo>
                  <a:lnTo>
                    <a:pt x="1289151" y="1206500"/>
                  </a:lnTo>
                  <a:lnTo>
                    <a:pt x="1289227" y="1193800"/>
                  </a:lnTo>
                  <a:lnTo>
                    <a:pt x="1291107" y="1193800"/>
                  </a:lnTo>
                  <a:lnTo>
                    <a:pt x="1292186" y="1206500"/>
                  </a:lnTo>
                  <a:lnTo>
                    <a:pt x="1292186" y="42722"/>
                  </a:lnTo>
                  <a:lnTo>
                    <a:pt x="1290853" y="41656"/>
                  </a:lnTo>
                  <a:lnTo>
                    <a:pt x="1290853" y="1130300"/>
                  </a:lnTo>
                  <a:lnTo>
                    <a:pt x="1289685" y="1130300"/>
                  </a:lnTo>
                  <a:lnTo>
                    <a:pt x="1289697" y="1117600"/>
                  </a:lnTo>
                  <a:lnTo>
                    <a:pt x="1290523" y="1117600"/>
                  </a:lnTo>
                  <a:lnTo>
                    <a:pt x="1290853" y="1130300"/>
                  </a:lnTo>
                  <a:lnTo>
                    <a:pt x="1290853" y="41656"/>
                  </a:lnTo>
                  <a:lnTo>
                    <a:pt x="1287614" y="39065"/>
                  </a:lnTo>
                  <a:lnTo>
                    <a:pt x="1288275" y="48425"/>
                  </a:lnTo>
                  <a:lnTo>
                    <a:pt x="1286268" y="38100"/>
                  </a:lnTo>
                  <a:lnTo>
                    <a:pt x="1286395" y="38100"/>
                  </a:lnTo>
                  <a:lnTo>
                    <a:pt x="1281442" y="25400"/>
                  </a:lnTo>
                  <a:lnTo>
                    <a:pt x="1275854" y="25400"/>
                  </a:lnTo>
                  <a:lnTo>
                    <a:pt x="1275130" y="23736"/>
                  </a:lnTo>
                  <a:lnTo>
                    <a:pt x="1275130" y="38100"/>
                  </a:lnTo>
                  <a:lnTo>
                    <a:pt x="1271498" y="38100"/>
                  </a:lnTo>
                  <a:lnTo>
                    <a:pt x="1269377" y="25400"/>
                  </a:lnTo>
                  <a:lnTo>
                    <a:pt x="1273492" y="25400"/>
                  </a:lnTo>
                  <a:lnTo>
                    <a:pt x="1275130" y="38100"/>
                  </a:lnTo>
                  <a:lnTo>
                    <a:pt x="1275130" y="23736"/>
                  </a:lnTo>
                  <a:lnTo>
                    <a:pt x="1270330" y="12700"/>
                  </a:lnTo>
                  <a:lnTo>
                    <a:pt x="1260335" y="12700"/>
                  </a:lnTo>
                  <a:lnTo>
                    <a:pt x="1258582" y="8534"/>
                  </a:lnTo>
                  <a:lnTo>
                    <a:pt x="1258582" y="23787"/>
                  </a:lnTo>
                  <a:lnTo>
                    <a:pt x="1256207" y="12700"/>
                  </a:lnTo>
                  <a:lnTo>
                    <a:pt x="1258303" y="12700"/>
                  </a:lnTo>
                  <a:lnTo>
                    <a:pt x="1258582" y="23787"/>
                  </a:lnTo>
                  <a:lnTo>
                    <a:pt x="1258582" y="8534"/>
                  </a:lnTo>
                  <a:lnTo>
                    <a:pt x="1255001" y="0"/>
                  </a:lnTo>
                  <a:lnTo>
                    <a:pt x="1245146" y="0"/>
                  </a:lnTo>
                  <a:lnTo>
                    <a:pt x="1246606" y="12700"/>
                  </a:lnTo>
                  <a:lnTo>
                    <a:pt x="1215123" y="12700"/>
                  </a:lnTo>
                  <a:lnTo>
                    <a:pt x="1205128" y="25400"/>
                  </a:lnTo>
                  <a:lnTo>
                    <a:pt x="1197559" y="25400"/>
                  </a:lnTo>
                  <a:lnTo>
                    <a:pt x="1188923" y="38100"/>
                  </a:lnTo>
                  <a:lnTo>
                    <a:pt x="1180058" y="50800"/>
                  </a:lnTo>
                  <a:lnTo>
                    <a:pt x="1178356" y="50800"/>
                  </a:lnTo>
                  <a:lnTo>
                    <a:pt x="1178356" y="1943100"/>
                  </a:lnTo>
                  <a:lnTo>
                    <a:pt x="1177925" y="1955800"/>
                  </a:lnTo>
                  <a:lnTo>
                    <a:pt x="1177709" y="1943100"/>
                  </a:lnTo>
                  <a:lnTo>
                    <a:pt x="1178356" y="1943100"/>
                  </a:lnTo>
                  <a:lnTo>
                    <a:pt x="1178356" y="50800"/>
                  </a:lnTo>
                  <a:lnTo>
                    <a:pt x="1171346" y="50800"/>
                  </a:lnTo>
                  <a:lnTo>
                    <a:pt x="1163193" y="63500"/>
                  </a:lnTo>
                  <a:lnTo>
                    <a:pt x="1160233" y="63500"/>
                  </a:lnTo>
                  <a:lnTo>
                    <a:pt x="1146429" y="75895"/>
                  </a:lnTo>
                  <a:lnTo>
                    <a:pt x="1146429" y="2019300"/>
                  </a:lnTo>
                  <a:lnTo>
                    <a:pt x="1143762" y="2019300"/>
                  </a:lnTo>
                  <a:lnTo>
                    <a:pt x="1143762" y="2171700"/>
                  </a:lnTo>
                  <a:lnTo>
                    <a:pt x="1141183" y="2171700"/>
                  </a:lnTo>
                  <a:lnTo>
                    <a:pt x="1140612" y="2183866"/>
                  </a:lnTo>
                  <a:lnTo>
                    <a:pt x="1140612" y="2298700"/>
                  </a:lnTo>
                  <a:lnTo>
                    <a:pt x="1139507" y="2298700"/>
                  </a:lnTo>
                  <a:lnTo>
                    <a:pt x="1138008" y="2311400"/>
                  </a:lnTo>
                  <a:lnTo>
                    <a:pt x="1134897" y="2311400"/>
                  </a:lnTo>
                  <a:lnTo>
                    <a:pt x="1136053" y="2324100"/>
                  </a:lnTo>
                  <a:lnTo>
                    <a:pt x="1136586" y="2324100"/>
                  </a:lnTo>
                  <a:lnTo>
                    <a:pt x="1137539" y="2336800"/>
                  </a:lnTo>
                  <a:lnTo>
                    <a:pt x="1137920" y="2336800"/>
                  </a:lnTo>
                  <a:lnTo>
                    <a:pt x="1137475" y="2349500"/>
                  </a:lnTo>
                  <a:lnTo>
                    <a:pt x="1135964" y="2362200"/>
                  </a:lnTo>
                  <a:lnTo>
                    <a:pt x="1134237" y="2362200"/>
                  </a:lnTo>
                  <a:lnTo>
                    <a:pt x="1134237" y="2387600"/>
                  </a:lnTo>
                  <a:lnTo>
                    <a:pt x="1132382" y="2400300"/>
                  </a:lnTo>
                  <a:lnTo>
                    <a:pt x="1131531" y="2413000"/>
                  </a:lnTo>
                  <a:lnTo>
                    <a:pt x="1130795" y="2425700"/>
                  </a:lnTo>
                  <a:lnTo>
                    <a:pt x="1130363" y="2425700"/>
                  </a:lnTo>
                  <a:lnTo>
                    <a:pt x="1130363" y="2463800"/>
                  </a:lnTo>
                  <a:lnTo>
                    <a:pt x="1129347" y="2476500"/>
                  </a:lnTo>
                  <a:lnTo>
                    <a:pt x="1128229" y="2476500"/>
                  </a:lnTo>
                  <a:lnTo>
                    <a:pt x="1128229" y="2527300"/>
                  </a:lnTo>
                  <a:lnTo>
                    <a:pt x="1125372" y="2527300"/>
                  </a:lnTo>
                  <a:lnTo>
                    <a:pt x="1125372" y="2540000"/>
                  </a:lnTo>
                  <a:lnTo>
                    <a:pt x="1124242" y="2540000"/>
                  </a:lnTo>
                  <a:lnTo>
                    <a:pt x="1121511" y="2552700"/>
                  </a:lnTo>
                  <a:lnTo>
                    <a:pt x="1124585" y="2552700"/>
                  </a:lnTo>
                  <a:lnTo>
                    <a:pt x="1124978" y="2565400"/>
                  </a:lnTo>
                  <a:lnTo>
                    <a:pt x="1125207" y="2578100"/>
                  </a:lnTo>
                  <a:lnTo>
                    <a:pt x="1124673" y="2578100"/>
                  </a:lnTo>
                  <a:lnTo>
                    <a:pt x="1122807" y="2590800"/>
                  </a:lnTo>
                  <a:lnTo>
                    <a:pt x="1122641" y="2590800"/>
                  </a:lnTo>
                  <a:lnTo>
                    <a:pt x="1122641" y="2603500"/>
                  </a:lnTo>
                  <a:lnTo>
                    <a:pt x="1122032" y="2614396"/>
                  </a:lnTo>
                  <a:lnTo>
                    <a:pt x="1122032" y="2654300"/>
                  </a:lnTo>
                  <a:lnTo>
                    <a:pt x="1114145" y="2654300"/>
                  </a:lnTo>
                  <a:lnTo>
                    <a:pt x="1114374" y="2667000"/>
                  </a:lnTo>
                  <a:lnTo>
                    <a:pt x="1119720" y="2667000"/>
                  </a:lnTo>
                  <a:lnTo>
                    <a:pt x="1118654" y="2679700"/>
                  </a:lnTo>
                  <a:lnTo>
                    <a:pt x="1120940" y="2679700"/>
                  </a:lnTo>
                  <a:lnTo>
                    <a:pt x="1121651" y="2692400"/>
                  </a:lnTo>
                  <a:lnTo>
                    <a:pt x="1118679" y="2692400"/>
                  </a:lnTo>
                  <a:lnTo>
                    <a:pt x="1119606" y="2705100"/>
                  </a:lnTo>
                  <a:lnTo>
                    <a:pt x="1119111" y="2717800"/>
                  </a:lnTo>
                  <a:lnTo>
                    <a:pt x="1116558" y="2717800"/>
                  </a:lnTo>
                  <a:lnTo>
                    <a:pt x="1118438" y="2730500"/>
                  </a:lnTo>
                  <a:lnTo>
                    <a:pt x="1116533" y="2740444"/>
                  </a:lnTo>
                  <a:lnTo>
                    <a:pt x="1116533" y="2832100"/>
                  </a:lnTo>
                  <a:lnTo>
                    <a:pt x="1116279" y="2844800"/>
                  </a:lnTo>
                  <a:lnTo>
                    <a:pt x="1114539" y="2844800"/>
                  </a:lnTo>
                  <a:lnTo>
                    <a:pt x="1114539" y="2882900"/>
                  </a:lnTo>
                  <a:lnTo>
                    <a:pt x="1113675" y="2882900"/>
                  </a:lnTo>
                  <a:lnTo>
                    <a:pt x="1113675" y="2959100"/>
                  </a:lnTo>
                  <a:lnTo>
                    <a:pt x="1113548" y="2959100"/>
                  </a:lnTo>
                  <a:lnTo>
                    <a:pt x="1113320" y="2971800"/>
                  </a:lnTo>
                  <a:lnTo>
                    <a:pt x="1113663" y="2971800"/>
                  </a:lnTo>
                  <a:lnTo>
                    <a:pt x="1111250" y="2984500"/>
                  </a:lnTo>
                  <a:lnTo>
                    <a:pt x="1110945" y="2984500"/>
                  </a:lnTo>
                  <a:lnTo>
                    <a:pt x="1110945" y="3263900"/>
                  </a:lnTo>
                  <a:lnTo>
                    <a:pt x="1110653" y="3276600"/>
                  </a:lnTo>
                  <a:lnTo>
                    <a:pt x="1108900" y="3276600"/>
                  </a:lnTo>
                  <a:lnTo>
                    <a:pt x="1105192" y="3263900"/>
                  </a:lnTo>
                  <a:lnTo>
                    <a:pt x="1108113" y="3263900"/>
                  </a:lnTo>
                  <a:lnTo>
                    <a:pt x="1108570" y="3251200"/>
                  </a:lnTo>
                  <a:lnTo>
                    <a:pt x="1108367" y="3251200"/>
                  </a:lnTo>
                  <a:lnTo>
                    <a:pt x="1108837" y="3238500"/>
                  </a:lnTo>
                  <a:lnTo>
                    <a:pt x="1108697" y="3238500"/>
                  </a:lnTo>
                  <a:lnTo>
                    <a:pt x="1108189" y="3225800"/>
                  </a:lnTo>
                  <a:lnTo>
                    <a:pt x="1106030" y="3225800"/>
                  </a:lnTo>
                  <a:lnTo>
                    <a:pt x="1104074" y="3213100"/>
                  </a:lnTo>
                  <a:lnTo>
                    <a:pt x="1110818" y="3213100"/>
                  </a:lnTo>
                  <a:lnTo>
                    <a:pt x="1110894" y="3225800"/>
                  </a:lnTo>
                  <a:lnTo>
                    <a:pt x="1110665" y="3238500"/>
                  </a:lnTo>
                  <a:lnTo>
                    <a:pt x="1110856" y="3251200"/>
                  </a:lnTo>
                  <a:lnTo>
                    <a:pt x="1108570" y="3251200"/>
                  </a:lnTo>
                  <a:lnTo>
                    <a:pt x="1109497" y="3263900"/>
                  </a:lnTo>
                  <a:lnTo>
                    <a:pt x="1110945" y="3263900"/>
                  </a:lnTo>
                  <a:lnTo>
                    <a:pt x="1110945" y="2984500"/>
                  </a:lnTo>
                  <a:lnTo>
                    <a:pt x="1110767" y="2984500"/>
                  </a:lnTo>
                  <a:lnTo>
                    <a:pt x="1110767" y="3136900"/>
                  </a:lnTo>
                  <a:lnTo>
                    <a:pt x="1110691" y="3149600"/>
                  </a:lnTo>
                  <a:lnTo>
                    <a:pt x="1108367" y="3149600"/>
                  </a:lnTo>
                  <a:lnTo>
                    <a:pt x="1108659" y="3136900"/>
                  </a:lnTo>
                  <a:lnTo>
                    <a:pt x="1103020" y="3136900"/>
                  </a:lnTo>
                  <a:lnTo>
                    <a:pt x="1101648" y="3124200"/>
                  </a:lnTo>
                  <a:lnTo>
                    <a:pt x="1105890" y="3124200"/>
                  </a:lnTo>
                  <a:lnTo>
                    <a:pt x="1108964" y="3111500"/>
                  </a:lnTo>
                  <a:lnTo>
                    <a:pt x="1110754" y="3111500"/>
                  </a:lnTo>
                  <a:lnTo>
                    <a:pt x="1110767" y="3136900"/>
                  </a:lnTo>
                  <a:lnTo>
                    <a:pt x="1110767" y="2984500"/>
                  </a:lnTo>
                  <a:lnTo>
                    <a:pt x="1102880" y="2984500"/>
                  </a:lnTo>
                  <a:lnTo>
                    <a:pt x="1104430" y="2971800"/>
                  </a:lnTo>
                  <a:lnTo>
                    <a:pt x="1107871" y="2971800"/>
                  </a:lnTo>
                  <a:lnTo>
                    <a:pt x="1109497" y="2959100"/>
                  </a:lnTo>
                  <a:lnTo>
                    <a:pt x="1105268" y="2959100"/>
                  </a:lnTo>
                  <a:lnTo>
                    <a:pt x="1104442" y="2946400"/>
                  </a:lnTo>
                  <a:lnTo>
                    <a:pt x="1108875" y="2946400"/>
                  </a:lnTo>
                  <a:lnTo>
                    <a:pt x="1103718" y="2933700"/>
                  </a:lnTo>
                  <a:lnTo>
                    <a:pt x="1113497" y="2933700"/>
                  </a:lnTo>
                  <a:lnTo>
                    <a:pt x="1113142" y="2946400"/>
                  </a:lnTo>
                  <a:lnTo>
                    <a:pt x="1113675" y="2959100"/>
                  </a:lnTo>
                  <a:lnTo>
                    <a:pt x="1113675" y="2882900"/>
                  </a:lnTo>
                  <a:lnTo>
                    <a:pt x="1105217" y="2882900"/>
                  </a:lnTo>
                  <a:lnTo>
                    <a:pt x="1105357" y="2870200"/>
                  </a:lnTo>
                  <a:lnTo>
                    <a:pt x="1113777" y="2870200"/>
                  </a:lnTo>
                  <a:lnTo>
                    <a:pt x="1114539" y="2882900"/>
                  </a:lnTo>
                  <a:lnTo>
                    <a:pt x="1114539" y="2844800"/>
                  </a:lnTo>
                  <a:lnTo>
                    <a:pt x="1114336" y="2844800"/>
                  </a:lnTo>
                  <a:lnTo>
                    <a:pt x="1113917" y="2832100"/>
                  </a:lnTo>
                  <a:lnTo>
                    <a:pt x="1107605" y="2832100"/>
                  </a:lnTo>
                  <a:lnTo>
                    <a:pt x="1108735" y="2819400"/>
                  </a:lnTo>
                  <a:lnTo>
                    <a:pt x="1111300" y="2819400"/>
                  </a:lnTo>
                  <a:lnTo>
                    <a:pt x="1114399" y="2832100"/>
                  </a:lnTo>
                  <a:lnTo>
                    <a:pt x="1116533" y="2832100"/>
                  </a:lnTo>
                  <a:lnTo>
                    <a:pt x="1116533" y="2740444"/>
                  </a:lnTo>
                  <a:lnTo>
                    <a:pt x="1115987" y="2743200"/>
                  </a:lnTo>
                  <a:lnTo>
                    <a:pt x="1109040" y="2743200"/>
                  </a:lnTo>
                  <a:lnTo>
                    <a:pt x="1106639" y="2730500"/>
                  </a:lnTo>
                  <a:lnTo>
                    <a:pt x="1112139" y="2730500"/>
                  </a:lnTo>
                  <a:lnTo>
                    <a:pt x="1107567" y="2717800"/>
                  </a:lnTo>
                  <a:lnTo>
                    <a:pt x="1108100" y="2717800"/>
                  </a:lnTo>
                  <a:lnTo>
                    <a:pt x="1111313" y="2705100"/>
                  </a:lnTo>
                  <a:lnTo>
                    <a:pt x="1110805" y="2692400"/>
                  </a:lnTo>
                  <a:lnTo>
                    <a:pt x="1111186" y="2692400"/>
                  </a:lnTo>
                  <a:lnTo>
                    <a:pt x="1112774" y="2679700"/>
                  </a:lnTo>
                  <a:lnTo>
                    <a:pt x="1111427" y="2679700"/>
                  </a:lnTo>
                  <a:lnTo>
                    <a:pt x="1111059" y="2667000"/>
                  </a:lnTo>
                  <a:lnTo>
                    <a:pt x="1110881" y="2654300"/>
                  </a:lnTo>
                  <a:lnTo>
                    <a:pt x="1111110" y="2641600"/>
                  </a:lnTo>
                  <a:lnTo>
                    <a:pt x="1121625" y="2641600"/>
                  </a:lnTo>
                  <a:lnTo>
                    <a:pt x="1122032" y="2654300"/>
                  </a:lnTo>
                  <a:lnTo>
                    <a:pt x="1122032" y="2614396"/>
                  </a:lnTo>
                  <a:lnTo>
                    <a:pt x="1121930" y="2616200"/>
                  </a:lnTo>
                  <a:lnTo>
                    <a:pt x="1119212" y="2616200"/>
                  </a:lnTo>
                  <a:lnTo>
                    <a:pt x="1119174" y="2603500"/>
                  </a:lnTo>
                  <a:lnTo>
                    <a:pt x="1122641" y="2603500"/>
                  </a:lnTo>
                  <a:lnTo>
                    <a:pt x="1122641" y="2590800"/>
                  </a:lnTo>
                  <a:lnTo>
                    <a:pt x="1118044" y="2590800"/>
                  </a:lnTo>
                  <a:lnTo>
                    <a:pt x="1116279" y="2603500"/>
                  </a:lnTo>
                  <a:lnTo>
                    <a:pt x="1114082" y="2603500"/>
                  </a:lnTo>
                  <a:lnTo>
                    <a:pt x="1113624" y="2590800"/>
                  </a:lnTo>
                  <a:lnTo>
                    <a:pt x="1113650" y="2578100"/>
                  </a:lnTo>
                  <a:lnTo>
                    <a:pt x="1113777" y="2565400"/>
                  </a:lnTo>
                  <a:lnTo>
                    <a:pt x="1113612" y="2565400"/>
                  </a:lnTo>
                  <a:lnTo>
                    <a:pt x="1117498" y="2552700"/>
                  </a:lnTo>
                  <a:lnTo>
                    <a:pt x="1117117" y="2552700"/>
                  </a:lnTo>
                  <a:lnTo>
                    <a:pt x="1113967" y="2540000"/>
                  </a:lnTo>
                  <a:lnTo>
                    <a:pt x="1116457" y="2540000"/>
                  </a:lnTo>
                  <a:lnTo>
                    <a:pt x="1118946" y="2527300"/>
                  </a:lnTo>
                  <a:lnTo>
                    <a:pt x="1121765" y="2540000"/>
                  </a:lnTo>
                  <a:lnTo>
                    <a:pt x="1123086" y="2527300"/>
                  </a:lnTo>
                  <a:lnTo>
                    <a:pt x="1125131" y="2527300"/>
                  </a:lnTo>
                  <a:lnTo>
                    <a:pt x="1125372" y="2540000"/>
                  </a:lnTo>
                  <a:lnTo>
                    <a:pt x="1125372" y="2527300"/>
                  </a:lnTo>
                  <a:lnTo>
                    <a:pt x="1125347" y="2514600"/>
                  </a:lnTo>
                  <a:lnTo>
                    <a:pt x="1126921" y="2514600"/>
                  </a:lnTo>
                  <a:lnTo>
                    <a:pt x="1128229" y="2527300"/>
                  </a:lnTo>
                  <a:lnTo>
                    <a:pt x="1128229" y="2476500"/>
                  </a:lnTo>
                  <a:lnTo>
                    <a:pt x="1127874" y="2476500"/>
                  </a:lnTo>
                  <a:lnTo>
                    <a:pt x="1126578" y="2489200"/>
                  </a:lnTo>
                  <a:lnTo>
                    <a:pt x="1126451" y="2489200"/>
                  </a:lnTo>
                  <a:lnTo>
                    <a:pt x="1128153" y="2501900"/>
                  </a:lnTo>
                  <a:lnTo>
                    <a:pt x="1118870" y="2501900"/>
                  </a:lnTo>
                  <a:lnTo>
                    <a:pt x="1118870" y="2527300"/>
                  </a:lnTo>
                  <a:lnTo>
                    <a:pt x="1116228" y="2527300"/>
                  </a:lnTo>
                  <a:lnTo>
                    <a:pt x="1117180" y="2514600"/>
                  </a:lnTo>
                  <a:lnTo>
                    <a:pt x="1118349" y="2514600"/>
                  </a:lnTo>
                  <a:lnTo>
                    <a:pt x="1118870" y="2527300"/>
                  </a:lnTo>
                  <a:lnTo>
                    <a:pt x="1118870" y="2501900"/>
                  </a:lnTo>
                  <a:lnTo>
                    <a:pt x="1116596" y="2501900"/>
                  </a:lnTo>
                  <a:lnTo>
                    <a:pt x="1116609" y="2489200"/>
                  </a:lnTo>
                  <a:lnTo>
                    <a:pt x="1116863" y="2476500"/>
                  </a:lnTo>
                  <a:lnTo>
                    <a:pt x="1116495" y="2476500"/>
                  </a:lnTo>
                  <a:lnTo>
                    <a:pt x="1119911" y="2463800"/>
                  </a:lnTo>
                  <a:lnTo>
                    <a:pt x="1119060" y="2463800"/>
                  </a:lnTo>
                  <a:lnTo>
                    <a:pt x="1119619" y="2451100"/>
                  </a:lnTo>
                  <a:lnTo>
                    <a:pt x="1121765" y="2451100"/>
                  </a:lnTo>
                  <a:lnTo>
                    <a:pt x="1122807" y="2463800"/>
                  </a:lnTo>
                  <a:lnTo>
                    <a:pt x="1130363" y="2463800"/>
                  </a:lnTo>
                  <a:lnTo>
                    <a:pt x="1130363" y="2425700"/>
                  </a:lnTo>
                  <a:lnTo>
                    <a:pt x="1124496" y="2425700"/>
                  </a:lnTo>
                  <a:lnTo>
                    <a:pt x="1123988" y="2438400"/>
                  </a:lnTo>
                  <a:lnTo>
                    <a:pt x="1123289" y="2425700"/>
                  </a:lnTo>
                  <a:lnTo>
                    <a:pt x="1122527" y="2425700"/>
                  </a:lnTo>
                  <a:lnTo>
                    <a:pt x="1122540" y="2413000"/>
                  </a:lnTo>
                  <a:lnTo>
                    <a:pt x="1121473" y="2400300"/>
                  </a:lnTo>
                  <a:lnTo>
                    <a:pt x="1124394" y="2400300"/>
                  </a:lnTo>
                  <a:lnTo>
                    <a:pt x="1123276" y="2387600"/>
                  </a:lnTo>
                  <a:lnTo>
                    <a:pt x="1134237" y="2387600"/>
                  </a:lnTo>
                  <a:lnTo>
                    <a:pt x="1134237" y="2362200"/>
                  </a:lnTo>
                  <a:lnTo>
                    <a:pt x="1132789" y="2362200"/>
                  </a:lnTo>
                  <a:lnTo>
                    <a:pt x="1131354" y="2349500"/>
                  </a:lnTo>
                  <a:lnTo>
                    <a:pt x="1125131" y="2349500"/>
                  </a:lnTo>
                  <a:lnTo>
                    <a:pt x="1127861" y="2336800"/>
                  </a:lnTo>
                  <a:lnTo>
                    <a:pt x="1128166" y="2336800"/>
                  </a:lnTo>
                  <a:lnTo>
                    <a:pt x="1124483" y="2324100"/>
                  </a:lnTo>
                  <a:lnTo>
                    <a:pt x="1128014" y="2311400"/>
                  </a:lnTo>
                  <a:lnTo>
                    <a:pt x="1127760" y="2311400"/>
                  </a:lnTo>
                  <a:lnTo>
                    <a:pt x="1127760" y="2247900"/>
                  </a:lnTo>
                  <a:lnTo>
                    <a:pt x="1138618" y="2247900"/>
                  </a:lnTo>
                  <a:lnTo>
                    <a:pt x="1134110" y="2260600"/>
                  </a:lnTo>
                  <a:lnTo>
                    <a:pt x="1137183" y="2260600"/>
                  </a:lnTo>
                  <a:lnTo>
                    <a:pt x="1140320" y="2273300"/>
                  </a:lnTo>
                  <a:lnTo>
                    <a:pt x="1140091" y="2273300"/>
                  </a:lnTo>
                  <a:lnTo>
                    <a:pt x="1137843" y="2286000"/>
                  </a:lnTo>
                  <a:lnTo>
                    <a:pt x="1137297" y="2286000"/>
                  </a:lnTo>
                  <a:lnTo>
                    <a:pt x="1140612" y="2298700"/>
                  </a:lnTo>
                  <a:lnTo>
                    <a:pt x="1140612" y="2183866"/>
                  </a:lnTo>
                  <a:lnTo>
                    <a:pt x="1140587" y="2184400"/>
                  </a:lnTo>
                  <a:lnTo>
                    <a:pt x="1140447" y="2197100"/>
                  </a:lnTo>
                  <a:lnTo>
                    <a:pt x="1140218" y="2197100"/>
                  </a:lnTo>
                  <a:lnTo>
                    <a:pt x="1140282" y="2209800"/>
                  </a:lnTo>
                  <a:lnTo>
                    <a:pt x="1134478" y="2209800"/>
                  </a:lnTo>
                  <a:lnTo>
                    <a:pt x="1134478" y="2235200"/>
                  </a:lnTo>
                  <a:lnTo>
                    <a:pt x="1131595" y="2235200"/>
                  </a:lnTo>
                  <a:lnTo>
                    <a:pt x="1132014" y="2222500"/>
                  </a:lnTo>
                  <a:lnTo>
                    <a:pt x="1134478" y="2235200"/>
                  </a:lnTo>
                  <a:lnTo>
                    <a:pt x="1134478" y="2209800"/>
                  </a:lnTo>
                  <a:lnTo>
                    <a:pt x="1130769" y="2209800"/>
                  </a:lnTo>
                  <a:lnTo>
                    <a:pt x="1130642" y="2197100"/>
                  </a:lnTo>
                  <a:lnTo>
                    <a:pt x="1130579" y="2171700"/>
                  </a:lnTo>
                  <a:lnTo>
                    <a:pt x="1137069" y="2171700"/>
                  </a:lnTo>
                  <a:lnTo>
                    <a:pt x="1136916" y="2159000"/>
                  </a:lnTo>
                  <a:lnTo>
                    <a:pt x="1143393" y="2159000"/>
                  </a:lnTo>
                  <a:lnTo>
                    <a:pt x="1143762" y="2171700"/>
                  </a:lnTo>
                  <a:lnTo>
                    <a:pt x="1143762" y="2019300"/>
                  </a:lnTo>
                  <a:lnTo>
                    <a:pt x="1143393" y="2019300"/>
                  </a:lnTo>
                  <a:lnTo>
                    <a:pt x="1143393" y="2133600"/>
                  </a:lnTo>
                  <a:lnTo>
                    <a:pt x="1132789" y="2133600"/>
                  </a:lnTo>
                  <a:lnTo>
                    <a:pt x="1133335" y="2120900"/>
                  </a:lnTo>
                  <a:lnTo>
                    <a:pt x="1133322" y="2108200"/>
                  </a:lnTo>
                  <a:lnTo>
                    <a:pt x="1133487" y="2095500"/>
                  </a:lnTo>
                  <a:lnTo>
                    <a:pt x="1139024" y="2108200"/>
                  </a:lnTo>
                  <a:lnTo>
                    <a:pt x="1141564" y="2108200"/>
                  </a:lnTo>
                  <a:lnTo>
                    <a:pt x="1141603" y="2095500"/>
                  </a:lnTo>
                  <a:lnTo>
                    <a:pt x="1143127" y="2095500"/>
                  </a:lnTo>
                  <a:lnTo>
                    <a:pt x="1143393" y="2133600"/>
                  </a:lnTo>
                  <a:lnTo>
                    <a:pt x="1143393" y="2019300"/>
                  </a:lnTo>
                  <a:lnTo>
                    <a:pt x="1137462" y="2019300"/>
                  </a:lnTo>
                  <a:lnTo>
                    <a:pt x="1139151" y="2032000"/>
                  </a:lnTo>
                  <a:lnTo>
                    <a:pt x="1136827" y="2032000"/>
                  </a:lnTo>
                  <a:lnTo>
                    <a:pt x="1135291" y="2024951"/>
                  </a:lnTo>
                  <a:lnTo>
                    <a:pt x="1135291" y="2032965"/>
                  </a:lnTo>
                  <a:lnTo>
                    <a:pt x="1135189" y="2044700"/>
                  </a:lnTo>
                  <a:lnTo>
                    <a:pt x="1132027" y="2044700"/>
                  </a:lnTo>
                  <a:lnTo>
                    <a:pt x="1135291" y="2032965"/>
                  </a:lnTo>
                  <a:lnTo>
                    <a:pt x="1135291" y="2024951"/>
                  </a:lnTo>
                  <a:lnTo>
                    <a:pt x="1134059" y="2019300"/>
                  </a:lnTo>
                  <a:lnTo>
                    <a:pt x="1136929" y="2006600"/>
                  </a:lnTo>
                  <a:lnTo>
                    <a:pt x="1144041" y="2006600"/>
                  </a:lnTo>
                  <a:lnTo>
                    <a:pt x="1144638" y="1981200"/>
                  </a:lnTo>
                  <a:lnTo>
                    <a:pt x="1146048" y="1981200"/>
                  </a:lnTo>
                  <a:lnTo>
                    <a:pt x="1146098" y="2006600"/>
                  </a:lnTo>
                  <a:lnTo>
                    <a:pt x="1145959" y="2006600"/>
                  </a:lnTo>
                  <a:lnTo>
                    <a:pt x="1146429" y="2019300"/>
                  </a:lnTo>
                  <a:lnTo>
                    <a:pt x="1146429" y="75895"/>
                  </a:lnTo>
                  <a:lnTo>
                    <a:pt x="1146327" y="1879600"/>
                  </a:lnTo>
                  <a:lnTo>
                    <a:pt x="1146175" y="1879600"/>
                  </a:lnTo>
                  <a:lnTo>
                    <a:pt x="1146263" y="1968500"/>
                  </a:lnTo>
                  <a:lnTo>
                    <a:pt x="1144993" y="1968500"/>
                  </a:lnTo>
                  <a:lnTo>
                    <a:pt x="1138605" y="1981200"/>
                  </a:lnTo>
                  <a:lnTo>
                    <a:pt x="1136256" y="1981200"/>
                  </a:lnTo>
                  <a:lnTo>
                    <a:pt x="1134021" y="1968500"/>
                  </a:lnTo>
                  <a:lnTo>
                    <a:pt x="1133309" y="1955800"/>
                  </a:lnTo>
                  <a:lnTo>
                    <a:pt x="1133462" y="1955800"/>
                  </a:lnTo>
                  <a:lnTo>
                    <a:pt x="1133805" y="1943100"/>
                  </a:lnTo>
                  <a:lnTo>
                    <a:pt x="1142796" y="1943100"/>
                  </a:lnTo>
                  <a:lnTo>
                    <a:pt x="1144739" y="1930400"/>
                  </a:lnTo>
                  <a:lnTo>
                    <a:pt x="1134503" y="1930400"/>
                  </a:lnTo>
                  <a:lnTo>
                    <a:pt x="1133132" y="1917700"/>
                  </a:lnTo>
                  <a:lnTo>
                    <a:pt x="1132967" y="1917700"/>
                  </a:lnTo>
                  <a:lnTo>
                    <a:pt x="1135964" y="1905000"/>
                  </a:lnTo>
                  <a:lnTo>
                    <a:pt x="1136345" y="1905000"/>
                  </a:lnTo>
                  <a:lnTo>
                    <a:pt x="1133119" y="1892300"/>
                  </a:lnTo>
                  <a:lnTo>
                    <a:pt x="1135456" y="1892300"/>
                  </a:lnTo>
                  <a:lnTo>
                    <a:pt x="1136281" y="1879600"/>
                  </a:lnTo>
                  <a:lnTo>
                    <a:pt x="1132624" y="1866900"/>
                  </a:lnTo>
                  <a:lnTo>
                    <a:pt x="1133640" y="1866900"/>
                  </a:lnTo>
                  <a:lnTo>
                    <a:pt x="1133360" y="1854200"/>
                  </a:lnTo>
                  <a:lnTo>
                    <a:pt x="1133563" y="1841500"/>
                  </a:lnTo>
                  <a:lnTo>
                    <a:pt x="1134313" y="1841500"/>
                  </a:lnTo>
                  <a:lnTo>
                    <a:pt x="1138783" y="1828800"/>
                  </a:lnTo>
                  <a:lnTo>
                    <a:pt x="1133830" y="1828800"/>
                  </a:lnTo>
                  <a:lnTo>
                    <a:pt x="1133271" y="1816100"/>
                  </a:lnTo>
                  <a:lnTo>
                    <a:pt x="1132395" y="1816100"/>
                  </a:lnTo>
                  <a:lnTo>
                    <a:pt x="1133805" y="1803400"/>
                  </a:lnTo>
                  <a:lnTo>
                    <a:pt x="1140053" y="1803400"/>
                  </a:lnTo>
                  <a:lnTo>
                    <a:pt x="1141603" y="1790700"/>
                  </a:lnTo>
                  <a:lnTo>
                    <a:pt x="1133411" y="1790700"/>
                  </a:lnTo>
                  <a:lnTo>
                    <a:pt x="1133614" y="1778000"/>
                  </a:lnTo>
                  <a:lnTo>
                    <a:pt x="1132763" y="1778000"/>
                  </a:lnTo>
                  <a:lnTo>
                    <a:pt x="1133729" y="1765300"/>
                  </a:lnTo>
                  <a:lnTo>
                    <a:pt x="1141450" y="1765300"/>
                  </a:lnTo>
                  <a:lnTo>
                    <a:pt x="1136942" y="1752600"/>
                  </a:lnTo>
                  <a:lnTo>
                    <a:pt x="1142098" y="1752600"/>
                  </a:lnTo>
                  <a:lnTo>
                    <a:pt x="1141183" y="1739900"/>
                  </a:lnTo>
                  <a:lnTo>
                    <a:pt x="1140345" y="1739900"/>
                  </a:lnTo>
                  <a:lnTo>
                    <a:pt x="1139393" y="1727200"/>
                  </a:lnTo>
                  <a:lnTo>
                    <a:pt x="1130795" y="1727200"/>
                  </a:lnTo>
                  <a:lnTo>
                    <a:pt x="1130465" y="1714500"/>
                  </a:lnTo>
                  <a:lnTo>
                    <a:pt x="1130706" y="1701800"/>
                  </a:lnTo>
                  <a:lnTo>
                    <a:pt x="1130528" y="1689100"/>
                  </a:lnTo>
                  <a:lnTo>
                    <a:pt x="1138847" y="1689100"/>
                  </a:lnTo>
                  <a:lnTo>
                    <a:pt x="1139151" y="1676400"/>
                  </a:lnTo>
                  <a:lnTo>
                    <a:pt x="1138910" y="1676400"/>
                  </a:lnTo>
                  <a:lnTo>
                    <a:pt x="1137818" y="1663700"/>
                  </a:lnTo>
                  <a:lnTo>
                    <a:pt x="1131455" y="1663700"/>
                  </a:lnTo>
                  <a:lnTo>
                    <a:pt x="1130503" y="1651000"/>
                  </a:lnTo>
                  <a:lnTo>
                    <a:pt x="1130350" y="1651000"/>
                  </a:lnTo>
                  <a:lnTo>
                    <a:pt x="1127137" y="1638300"/>
                  </a:lnTo>
                  <a:lnTo>
                    <a:pt x="1128115" y="1638300"/>
                  </a:lnTo>
                  <a:lnTo>
                    <a:pt x="1127785" y="1625600"/>
                  </a:lnTo>
                  <a:lnTo>
                    <a:pt x="1128217" y="1612900"/>
                  </a:lnTo>
                  <a:lnTo>
                    <a:pt x="1125855" y="1612900"/>
                  </a:lnTo>
                  <a:lnTo>
                    <a:pt x="1126134" y="1600200"/>
                  </a:lnTo>
                  <a:lnTo>
                    <a:pt x="1128572" y="1600200"/>
                  </a:lnTo>
                  <a:lnTo>
                    <a:pt x="1128242" y="1587500"/>
                  </a:lnTo>
                  <a:lnTo>
                    <a:pt x="1125969" y="1587500"/>
                  </a:lnTo>
                  <a:lnTo>
                    <a:pt x="1130033" y="1574800"/>
                  </a:lnTo>
                  <a:lnTo>
                    <a:pt x="1130782" y="1574800"/>
                  </a:lnTo>
                  <a:lnTo>
                    <a:pt x="1129868" y="1562100"/>
                  </a:lnTo>
                  <a:lnTo>
                    <a:pt x="1133868" y="1562100"/>
                  </a:lnTo>
                  <a:lnTo>
                    <a:pt x="1133106" y="1549400"/>
                  </a:lnTo>
                  <a:lnTo>
                    <a:pt x="1130960" y="1549400"/>
                  </a:lnTo>
                  <a:lnTo>
                    <a:pt x="1129792" y="1536700"/>
                  </a:lnTo>
                  <a:lnTo>
                    <a:pt x="1128953" y="1536700"/>
                  </a:lnTo>
                  <a:lnTo>
                    <a:pt x="1122718" y="1536700"/>
                  </a:lnTo>
                  <a:lnTo>
                    <a:pt x="1125791" y="1524000"/>
                  </a:lnTo>
                  <a:lnTo>
                    <a:pt x="1128953" y="1536700"/>
                  </a:lnTo>
                  <a:lnTo>
                    <a:pt x="1130566" y="1524000"/>
                  </a:lnTo>
                  <a:lnTo>
                    <a:pt x="1134643" y="1524000"/>
                  </a:lnTo>
                  <a:lnTo>
                    <a:pt x="1134681" y="1536700"/>
                  </a:lnTo>
                  <a:lnTo>
                    <a:pt x="1134808" y="1549400"/>
                  </a:lnTo>
                  <a:lnTo>
                    <a:pt x="1135049" y="1549400"/>
                  </a:lnTo>
                  <a:lnTo>
                    <a:pt x="1134859" y="1562100"/>
                  </a:lnTo>
                  <a:lnTo>
                    <a:pt x="1136751" y="1562100"/>
                  </a:lnTo>
                  <a:lnTo>
                    <a:pt x="1137323" y="1574800"/>
                  </a:lnTo>
                  <a:lnTo>
                    <a:pt x="1137526" y="1587500"/>
                  </a:lnTo>
                  <a:lnTo>
                    <a:pt x="1137666" y="1587500"/>
                  </a:lnTo>
                  <a:lnTo>
                    <a:pt x="1138288" y="1612900"/>
                  </a:lnTo>
                  <a:lnTo>
                    <a:pt x="1138542" y="1625600"/>
                  </a:lnTo>
                  <a:lnTo>
                    <a:pt x="1138669" y="1638300"/>
                  </a:lnTo>
                  <a:lnTo>
                    <a:pt x="1139380" y="1638300"/>
                  </a:lnTo>
                  <a:lnTo>
                    <a:pt x="1140802" y="1651000"/>
                  </a:lnTo>
                  <a:lnTo>
                    <a:pt x="1140447" y="1663700"/>
                  </a:lnTo>
                  <a:lnTo>
                    <a:pt x="1140625" y="1676400"/>
                  </a:lnTo>
                  <a:lnTo>
                    <a:pt x="1140752" y="1689100"/>
                  </a:lnTo>
                  <a:lnTo>
                    <a:pt x="1140625" y="1689100"/>
                  </a:lnTo>
                  <a:lnTo>
                    <a:pt x="1140980" y="1701800"/>
                  </a:lnTo>
                  <a:lnTo>
                    <a:pt x="1142606" y="1714500"/>
                  </a:lnTo>
                  <a:lnTo>
                    <a:pt x="1141463" y="1714500"/>
                  </a:lnTo>
                  <a:lnTo>
                    <a:pt x="1142098" y="1727200"/>
                  </a:lnTo>
                  <a:lnTo>
                    <a:pt x="1143241" y="1727200"/>
                  </a:lnTo>
                  <a:lnTo>
                    <a:pt x="1143482" y="1739900"/>
                  </a:lnTo>
                  <a:lnTo>
                    <a:pt x="1143088" y="1739900"/>
                  </a:lnTo>
                  <a:lnTo>
                    <a:pt x="1143063" y="1752600"/>
                  </a:lnTo>
                  <a:lnTo>
                    <a:pt x="1143203" y="1752600"/>
                  </a:lnTo>
                  <a:lnTo>
                    <a:pt x="1143304" y="1765300"/>
                  </a:lnTo>
                  <a:lnTo>
                    <a:pt x="1143406" y="1790700"/>
                  </a:lnTo>
                  <a:lnTo>
                    <a:pt x="1143647" y="1828800"/>
                  </a:lnTo>
                  <a:lnTo>
                    <a:pt x="1146048" y="1841500"/>
                  </a:lnTo>
                  <a:lnTo>
                    <a:pt x="1146187" y="1841500"/>
                  </a:lnTo>
                  <a:lnTo>
                    <a:pt x="1145946" y="1854200"/>
                  </a:lnTo>
                  <a:lnTo>
                    <a:pt x="1145286" y="1854200"/>
                  </a:lnTo>
                  <a:lnTo>
                    <a:pt x="1145832" y="1866900"/>
                  </a:lnTo>
                  <a:lnTo>
                    <a:pt x="1144041" y="1866900"/>
                  </a:lnTo>
                  <a:lnTo>
                    <a:pt x="1146327" y="1879600"/>
                  </a:lnTo>
                  <a:lnTo>
                    <a:pt x="1146327" y="75984"/>
                  </a:lnTo>
                  <a:lnTo>
                    <a:pt x="1146086" y="76200"/>
                  </a:lnTo>
                  <a:lnTo>
                    <a:pt x="1133182" y="88442"/>
                  </a:lnTo>
                  <a:lnTo>
                    <a:pt x="1133182" y="1511300"/>
                  </a:lnTo>
                  <a:lnTo>
                    <a:pt x="1131062" y="1511300"/>
                  </a:lnTo>
                  <a:lnTo>
                    <a:pt x="1131544" y="1498600"/>
                  </a:lnTo>
                  <a:lnTo>
                    <a:pt x="1132979" y="1498600"/>
                  </a:lnTo>
                  <a:lnTo>
                    <a:pt x="1133182" y="1511300"/>
                  </a:lnTo>
                  <a:lnTo>
                    <a:pt x="1133182" y="88442"/>
                  </a:lnTo>
                  <a:lnTo>
                    <a:pt x="1132700" y="88900"/>
                  </a:lnTo>
                  <a:lnTo>
                    <a:pt x="1132154" y="88900"/>
                  </a:lnTo>
                  <a:lnTo>
                    <a:pt x="1132154" y="1473200"/>
                  </a:lnTo>
                  <a:lnTo>
                    <a:pt x="1122108" y="1473200"/>
                  </a:lnTo>
                  <a:lnTo>
                    <a:pt x="1122362" y="1460500"/>
                  </a:lnTo>
                  <a:lnTo>
                    <a:pt x="1122159" y="1435100"/>
                  </a:lnTo>
                  <a:lnTo>
                    <a:pt x="1131163" y="1435100"/>
                  </a:lnTo>
                  <a:lnTo>
                    <a:pt x="1131341" y="1422400"/>
                  </a:lnTo>
                  <a:lnTo>
                    <a:pt x="1131519" y="1435100"/>
                  </a:lnTo>
                  <a:lnTo>
                    <a:pt x="1131862" y="1435100"/>
                  </a:lnTo>
                  <a:lnTo>
                    <a:pt x="1132154" y="1473200"/>
                  </a:lnTo>
                  <a:lnTo>
                    <a:pt x="1132154" y="88900"/>
                  </a:lnTo>
                  <a:lnTo>
                    <a:pt x="1130452" y="88900"/>
                  </a:lnTo>
                  <a:lnTo>
                    <a:pt x="1129792" y="92316"/>
                  </a:lnTo>
                  <a:lnTo>
                    <a:pt x="1129792" y="1422400"/>
                  </a:lnTo>
                  <a:lnTo>
                    <a:pt x="1120394" y="1422400"/>
                  </a:lnTo>
                  <a:lnTo>
                    <a:pt x="1119632" y="1409700"/>
                  </a:lnTo>
                  <a:lnTo>
                    <a:pt x="1123353" y="1409700"/>
                  </a:lnTo>
                  <a:lnTo>
                    <a:pt x="1122984" y="1397000"/>
                  </a:lnTo>
                  <a:lnTo>
                    <a:pt x="1124115" y="1397000"/>
                  </a:lnTo>
                  <a:lnTo>
                    <a:pt x="1123696" y="1409700"/>
                  </a:lnTo>
                  <a:lnTo>
                    <a:pt x="1129538" y="1409700"/>
                  </a:lnTo>
                  <a:lnTo>
                    <a:pt x="1129792" y="1422400"/>
                  </a:lnTo>
                  <a:lnTo>
                    <a:pt x="1129792" y="92316"/>
                  </a:lnTo>
                  <a:lnTo>
                    <a:pt x="1129131" y="95719"/>
                  </a:lnTo>
                  <a:lnTo>
                    <a:pt x="1129131" y="1193800"/>
                  </a:lnTo>
                  <a:lnTo>
                    <a:pt x="1118895" y="1193800"/>
                  </a:lnTo>
                  <a:lnTo>
                    <a:pt x="1119632" y="1181100"/>
                  </a:lnTo>
                  <a:lnTo>
                    <a:pt x="1123607" y="1181100"/>
                  </a:lnTo>
                  <a:lnTo>
                    <a:pt x="1121841" y="1168400"/>
                  </a:lnTo>
                  <a:lnTo>
                    <a:pt x="1118196" y="1168400"/>
                  </a:lnTo>
                  <a:lnTo>
                    <a:pt x="1118717" y="1155700"/>
                  </a:lnTo>
                  <a:lnTo>
                    <a:pt x="1126921" y="1155700"/>
                  </a:lnTo>
                  <a:lnTo>
                    <a:pt x="1126947" y="1168400"/>
                  </a:lnTo>
                  <a:lnTo>
                    <a:pt x="1127709" y="1168400"/>
                  </a:lnTo>
                  <a:lnTo>
                    <a:pt x="1128318" y="1181100"/>
                  </a:lnTo>
                  <a:lnTo>
                    <a:pt x="1129131" y="1193800"/>
                  </a:lnTo>
                  <a:lnTo>
                    <a:pt x="1129131" y="95719"/>
                  </a:lnTo>
                  <a:lnTo>
                    <a:pt x="1128077" y="101142"/>
                  </a:lnTo>
                  <a:lnTo>
                    <a:pt x="1128077" y="1041400"/>
                  </a:lnTo>
                  <a:lnTo>
                    <a:pt x="1128052" y="1054100"/>
                  </a:lnTo>
                  <a:lnTo>
                    <a:pt x="1121587" y="1054100"/>
                  </a:lnTo>
                  <a:lnTo>
                    <a:pt x="1121587" y="1092200"/>
                  </a:lnTo>
                  <a:lnTo>
                    <a:pt x="1121498" y="1104900"/>
                  </a:lnTo>
                  <a:lnTo>
                    <a:pt x="1117866" y="1104900"/>
                  </a:lnTo>
                  <a:lnTo>
                    <a:pt x="1115999" y="1092200"/>
                  </a:lnTo>
                  <a:lnTo>
                    <a:pt x="1121587" y="1092200"/>
                  </a:lnTo>
                  <a:lnTo>
                    <a:pt x="1121587" y="1054100"/>
                  </a:lnTo>
                  <a:lnTo>
                    <a:pt x="1119771" y="1054100"/>
                  </a:lnTo>
                  <a:lnTo>
                    <a:pt x="1119378" y="1041400"/>
                  </a:lnTo>
                  <a:lnTo>
                    <a:pt x="1128077" y="1041400"/>
                  </a:lnTo>
                  <a:lnTo>
                    <a:pt x="1128077" y="101142"/>
                  </a:lnTo>
                  <a:lnTo>
                    <a:pt x="1127988" y="101600"/>
                  </a:lnTo>
                  <a:lnTo>
                    <a:pt x="1115161" y="101600"/>
                  </a:lnTo>
                  <a:lnTo>
                    <a:pt x="1113485" y="106121"/>
                  </a:lnTo>
                  <a:lnTo>
                    <a:pt x="1113485" y="1981200"/>
                  </a:lnTo>
                  <a:lnTo>
                    <a:pt x="1112735" y="1981200"/>
                  </a:lnTo>
                  <a:lnTo>
                    <a:pt x="1112735" y="2082800"/>
                  </a:lnTo>
                  <a:lnTo>
                    <a:pt x="1111288" y="2082800"/>
                  </a:lnTo>
                  <a:lnTo>
                    <a:pt x="1110615" y="2095500"/>
                  </a:lnTo>
                  <a:lnTo>
                    <a:pt x="1108417" y="2095500"/>
                  </a:lnTo>
                  <a:lnTo>
                    <a:pt x="1108379" y="2057400"/>
                  </a:lnTo>
                  <a:lnTo>
                    <a:pt x="1111542" y="2057400"/>
                  </a:lnTo>
                  <a:lnTo>
                    <a:pt x="1110818" y="2070100"/>
                  </a:lnTo>
                  <a:lnTo>
                    <a:pt x="1112735" y="2082800"/>
                  </a:lnTo>
                  <a:lnTo>
                    <a:pt x="1112735" y="1981200"/>
                  </a:lnTo>
                  <a:lnTo>
                    <a:pt x="1111237" y="1981200"/>
                  </a:lnTo>
                  <a:lnTo>
                    <a:pt x="1111237" y="1993900"/>
                  </a:lnTo>
                  <a:lnTo>
                    <a:pt x="1110729" y="2006600"/>
                  </a:lnTo>
                  <a:lnTo>
                    <a:pt x="1108176" y="2006600"/>
                  </a:lnTo>
                  <a:lnTo>
                    <a:pt x="1108011" y="1993900"/>
                  </a:lnTo>
                  <a:lnTo>
                    <a:pt x="1111237" y="1993900"/>
                  </a:lnTo>
                  <a:lnTo>
                    <a:pt x="1111237" y="1981200"/>
                  </a:lnTo>
                  <a:lnTo>
                    <a:pt x="1109941" y="1981200"/>
                  </a:lnTo>
                  <a:lnTo>
                    <a:pt x="1110500" y="1968500"/>
                  </a:lnTo>
                  <a:lnTo>
                    <a:pt x="1112964" y="1968500"/>
                  </a:lnTo>
                  <a:lnTo>
                    <a:pt x="1113485" y="1981200"/>
                  </a:lnTo>
                  <a:lnTo>
                    <a:pt x="1113485" y="106121"/>
                  </a:lnTo>
                  <a:lnTo>
                    <a:pt x="1113320" y="106565"/>
                  </a:lnTo>
                  <a:lnTo>
                    <a:pt x="1113320" y="1917700"/>
                  </a:lnTo>
                  <a:lnTo>
                    <a:pt x="1113193" y="1930400"/>
                  </a:lnTo>
                  <a:lnTo>
                    <a:pt x="1109091" y="1930400"/>
                  </a:lnTo>
                  <a:lnTo>
                    <a:pt x="1108964" y="1917700"/>
                  </a:lnTo>
                  <a:lnTo>
                    <a:pt x="1113320" y="1917700"/>
                  </a:lnTo>
                  <a:lnTo>
                    <a:pt x="1113320" y="106565"/>
                  </a:lnTo>
                  <a:lnTo>
                    <a:pt x="1111453" y="111607"/>
                  </a:lnTo>
                  <a:lnTo>
                    <a:pt x="1111453" y="1854200"/>
                  </a:lnTo>
                  <a:lnTo>
                    <a:pt x="1107973" y="1854200"/>
                  </a:lnTo>
                  <a:lnTo>
                    <a:pt x="1108113" y="1841500"/>
                  </a:lnTo>
                  <a:lnTo>
                    <a:pt x="1108608" y="1841500"/>
                  </a:lnTo>
                  <a:lnTo>
                    <a:pt x="1109027" y="1828800"/>
                  </a:lnTo>
                  <a:lnTo>
                    <a:pt x="1110996" y="1828800"/>
                  </a:lnTo>
                  <a:lnTo>
                    <a:pt x="1111288" y="1841500"/>
                  </a:lnTo>
                  <a:lnTo>
                    <a:pt x="1111453" y="1854200"/>
                  </a:lnTo>
                  <a:lnTo>
                    <a:pt x="1111453" y="111607"/>
                  </a:lnTo>
                  <a:lnTo>
                    <a:pt x="1110576" y="113969"/>
                  </a:lnTo>
                  <a:lnTo>
                    <a:pt x="1110576" y="1752600"/>
                  </a:lnTo>
                  <a:lnTo>
                    <a:pt x="1110513" y="1765300"/>
                  </a:lnTo>
                  <a:lnTo>
                    <a:pt x="1109827" y="1765300"/>
                  </a:lnTo>
                  <a:lnTo>
                    <a:pt x="1109827" y="1816100"/>
                  </a:lnTo>
                  <a:lnTo>
                    <a:pt x="1109446" y="1816100"/>
                  </a:lnTo>
                  <a:lnTo>
                    <a:pt x="1109560" y="1803400"/>
                  </a:lnTo>
                  <a:lnTo>
                    <a:pt x="1109827" y="1816100"/>
                  </a:lnTo>
                  <a:lnTo>
                    <a:pt x="1109827" y="1765300"/>
                  </a:lnTo>
                  <a:lnTo>
                    <a:pt x="1108697" y="1765300"/>
                  </a:lnTo>
                  <a:lnTo>
                    <a:pt x="1108379" y="1752600"/>
                  </a:lnTo>
                  <a:lnTo>
                    <a:pt x="1110576" y="1752600"/>
                  </a:lnTo>
                  <a:lnTo>
                    <a:pt x="1110576" y="113969"/>
                  </a:lnTo>
                  <a:lnTo>
                    <a:pt x="1110449" y="114300"/>
                  </a:lnTo>
                  <a:lnTo>
                    <a:pt x="1107960" y="114300"/>
                  </a:lnTo>
                  <a:lnTo>
                    <a:pt x="1107960" y="2159000"/>
                  </a:lnTo>
                  <a:lnTo>
                    <a:pt x="1107884" y="2171700"/>
                  </a:lnTo>
                  <a:lnTo>
                    <a:pt x="1107516" y="2184400"/>
                  </a:lnTo>
                  <a:lnTo>
                    <a:pt x="1105877" y="2184400"/>
                  </a:lnTo>
                  <a:lnTo>
                    <a:pt x="1105903" y="2171700"/>
                  </a:lnTo>
                  <a:lnTo>
                    <a:pt x="1105649" y="2171700"/>
                  </a:lnTo>
                  <a:lnTo>
                    <a:pt x="1105941" y="2159000"/>
                  </a:lnTo>
                  <a:lnTo>
                    <a:pt x="1107960" y="2159000"/>
                  </a:lnTo>
                  <a:lnTo>
                    <a:pt x="1107960" y="114300"/>
                  </a:lnTo>
                  <a:lnTo>
                    <a:pt x="1103909" y="114300"/>
                  </a:lnTo>
                  <a:lnTo>
                    <a:pt x="1100937" y="127000"/>
                  </a:lnTo>
                  <a:lnTo>
                    <a:pt x="1105522" y="127000"/>
                  </a:lnTo>
                  <a:lnTo>
                    <a:pt x="1105293" y="127660"/>
                  </a:lnTo>
                  <a:lnTo>
                    <a:pt x="1105293" y="2311400"/>
                  </a:lnTo>
                  <a:lnTo>
                    <a:pt x="1103414" y="2311400"/>
                  </a:lnTo>
                  <a:lnTo>
                    <a:pt x="1103414" y="2349500"/>
                  </a:lnTo>
                  <a:lnTo>
                    <a:pt x="1098829" y="2362200"/>
                  </a:lnTo>
                  <a:lnTo>
                    <a:pt x="1102728" y="2374900"/>
                  </a:lnTo>
                  <a:lnTo>
                    <a:pt x="1103109" y="2374900"/>
                  </a:lnTo>
                  <a:lnTo>
                    <a:pt x="1099934" y="2387600"/>
                  </a:lnTo>
                  <a:lnTo>
                    <a:pt x="1099807" y="2387600"/>
                  </a:lnTo>
                  <a:lnTo>
                    <a:pt x="1099781" y="2400300"/>
                  </a:lnTo>
                  <a:lnTo>
                    <a:pt x="1096378" y="2413000"/>
                  </a:lnTo>
                  <a:lnTo>
                    <a:pt x="1096733" y="2413000"/>
                  </a:lnTo>
                  <a:lnTo>
                    <a:pt x="1097051" y="2463800"/>
                  </a:lnTo>
                  <a:lnTo>
                    <a:pt x="1096759" y="2476500"/>
                  </a:lnTo>
                  <a:lnTo>
                    <a:pt x="1093101" y="2489200"/>
                  </a:lnTo>
                  <a:lnTo>
                    <a:pt x="1093876" y="2489200"/>
                  </a:lnTo>
                  <a:lnTo>
                    <a:pt x="1093825" y="2501900"/>
                  </a:lnTo>
                  <a:lnTo>
                    <a:pt x="1092796" y="2501900"/>
                  </a:lnTo>
                  <a:lnTo>
                    <a:pt x="1092796" y="2540000"/>
                  </a:lnTo>
                  <a:lnTo>
                    <a:pt x="1091958" y="2552700"/>
                  </a:lnTo>
                  <a:lnTo>
                    <a:pt x="1091311" y="2552700"/>
                  </a:lnTo>
                  <a:lnTo>
                    <a:pt x="1091311" y="2578100"/>
                  </a:lnTo>
                  <a:lnTo>
                    <a:pt x="1088415" y="2590800"/>
                  </a:lnTo>
                  <a:lnTo>
                    <a:pt x="1088212" y="2603500"/>
                  </a:lnTo>
                  <a:lnTo>
                    <a:pt x="1088758" y="2616200"/>
                  </a:lnTo>
                  <a:lnTo>
                    <a:pt x="1087907" y="2628900"/>
                  </a:lnTo>
                  <a:lnTo>
                    <a:pt x="1086662" y="2628900"/>
                  </a:lnTo>
                  <a:lnTo>
                    <a:pt x="1085684" y="2641600"/>
                  </a:lnTo>
                  <a:lnTo>
                    <a:pt x="1085583" y="2705100"/>
                  </a:lnTo>
                  <a:lnTo>
                    <a:pt x="1085367" y="2705100"/>
                  </a:lnTo>
                  <a:lnTo>
                    <a:pt x="1085367" y="2781300"/>
                  </a:lnTo>
                  <a:lnTo>
                    <a:pt x="1085367" y="2794000"/>
                  </a:lnTo>
                  <a:lnTo>
                    <a:pt x="1082878" y="2794000"/>
                  </a:lnTo>
                  <a:lnTo>
                    <a:pt x="1082713" y="2806700"/>
                  </a:lnTo>
                  <a:lnTo>
                    <a:pt x="1083703" y="2806700"/>
                  </a:lnTo>
                  <a:lnTo>
                    <a:pt x="1082662" y="2815463"/>
                  </a:lnTo>
                  <a:lnTo>
                    <a:pt x="1082662" y="2857500"/>
                  </a:lnTo>
                  <a:lnTo>
                    <a:pt x="1082179" y="2860979"/>
                  </a:lnTo>
                  <a:lnTo>
                    <a:pt x="1082179" y="2895600"/>
                  </a:lnTo>
                  <a:lnTo>
                    <a:pt x="1081786" y="2901950"/>
                  </a:lnTo>
                  <a:lnTo>
                    <a:pt x="1081786" y="2984500"/>
                  </a:lnTo>
                  <a:lnTo>
                    <a:pt x="1079677" y="2994545"/>
                  </a:lnTo>
                  <a:lnTo>
                    <a:pt x="1079677" y="3098800"/>
                  </a:lnTo>
                  <a:lnTo>
                    <a:pt x="1079322" y="3098800"/>
                  </a:lnTo>
                  <a:lnTo>
                    <a:pt x="1079322" y="3314700"/>
                  </a:lnTo>
                  <a:lnTo>
                    <a:pt x="1077976" y="3314700"/>
                  </a:lnTo>
                  <a:lnTo>
                    <a:pt x="1077976" y="3390900"/>
                  </a:lnTo>
                  <a:lnTo>
                    <a:pt x="1075918" y="3390900"/>
                  </a:lnTo>
                  <a:lnTo>
                    <a:pt x="1076617" y="3378200"/>
                  </a:lnTo>
                  <a:lnTo>
                    <a:pt x="1077391" y="3378200"/>
                  </a:lnTo>
                  <a:lnTo>
                    <a:pt x="1077976" y="3390900"/>
                  </a:lnTo>
                  <a:lnTo>
                    <a:pt x="1077976" y="3314700"/>
                  </a:lnTo>
                  <a:lnTo>
                    <a:pt x="1077722" y="3314700"/>
                  </a:lnTo>
                  <a:lnTo>
                    <a:pt x="1077722" y="3365500"/>
                  </a:lnTo>
                  <a:lnTo>
                    <a:pt x="1076210" y="3365500"/>
                  </a:lnTo>
                  <a:lnTo>
                    <a:pt x="1076274" y="3352800"/>
                  </a:lnTo>
                  <a:lnTo>
                    <a:pt x="1077709" y="3352800"/>
                  </a:lnTo>
                  <a:lnTo>
                    <a:pt x="1077722" y="3365500"/>
                  </a:lnTo>
                  <a:lnTo>
                    <a:pt x="1077722" y="3314700"/>
                  </a:lnTo>
                  <a:lnTo>
                    <a:pt x="1075944" y="3314700"/>
                  </a:lnTo>
                  <a:lnTo>
                    <a:pt x="1075944" y="3302000"/>
                  </a:lnTo>
                  <a:lnTo>
                    <a:pt x="1078001" y="3302000"/>
                  </a:lnTo>
                  <a:lnTo>
                    <a:pt x="1079322" y="3314700"/>
                  </a:lnTo>
                  <a:lnTo>
                    <a:pt x="1079322" y="3098800"/>
                  </a:lnTo>
                  <a:lnTo>
                    <a:pt x="1078445" y="3098800"/>
                  </a:lnTo>
                  <a:lnTo>
                    <a:pt x="1078445" y="3162300"/>
                  </a:lnTo>
                  <a:lnTo>
                    <a:pt x="1078242" y="3162300"/>
                  </a:lnTo>
                  <a:lnTo>
                    <a:pt x="1078242" y="3263900"/>
                  </a:lnTo>
                  <a:lnTo>
                    <a:pt x="1078064" y="3276600"/>
                  </a:lnTo>
                  <a:lnTo>
                    <a:pt x="1075766" y="3276600"/>
                  </a:lnTo>
                  <a:lnTo>
                    <a:pt x="1075626" y="3263900"/>
                  </a:lnTo>
                  <a:lnTo>
                    <a:pt x="1078242" y="3263900"/>
                  </a:lnTo>
                  <a:lnTo>
                    <a:pt x="1078242" y="3162300"/>
                  </a:lnTo>
                  <a:lnTo>
                    <a:pt x="1078191" y="3225800"/>
                  </a:lnTo>
                  <a:lnTo>
                    <a:pt x="1078191" y="3238500"/>
                  </a:lnTo>
                  <a:lnTo>
                    <a:pt x="1078001" y="3238500"/>
                  </a:lnTo>
                  <a:lnTo>
                    <a:pt x="1078052" y="3251200"/>
                  </a:lnTo>
                  <a:lnTo>
                    <a:pt x="1076032" y="3251200"/>
                  </a:lnTo>
                  <a:lnTo>
                    <a:pt x="1075905" y="3225800"/>
                  </a:lnTo>
                  <a:lnTo>
                    <a:pt x="1076579" y="3225800"/>
                  </a:lnTo>
                  <a:lnTo>
                    <a:pt x="1076934" y="3213100"/>
                  </a:lnTo>
                  <a:lnTo>
                    <a:pt x="1077353" y="3225800"/>
                  </a:lnTo>
                  <a:lnTo>
                    <a:pt x="1078191" y="3225800"/>
                  </a:lnTo>
                  <a:lnTo>
                    <a:pt x="1078191" y="3162300"/>
                  </a:lnTo>
                  <a:lnTo>
                    <a:pt x="1076045" y="3162300"/>
                  </a:lnTo>
                  <a:lnTo>
                    <a:pt x="1075715" y="3149600"/>
                  </a:lnTo>
                  <a:lnTo>
                    <a:pt x="1073950" y="3136900"/>
                  </a:lnTo>
                  <a:lnTo>
                    <a:pt x="1077137" y="3136900"/>
                  </a:lnTo>
                  <a:lnTo>
                    <a:pt x="1077620" y="3149600"/>
                  </a:lnTo>
                  <a:lnTo>
                    <a:pt x="1078179" y="3149600"/>
                  </a:lnTo>
                  <a:lnTo>
                    <a:pt x="1078445" y="3162300"/>
                  </a:lnTo>
                  <a:lnTo>
                    <a:pt x="1078445" y="3098800"/>
                  </a:lnTo>
                  <a:lnTo>
                    <a:pt x="1075563" y="3098800"/>
                  </a:lnTo>
                  <a:lnTo>
                    <a:pt x="1075677" y="3086100"/>
                  </a:lnTo>
                  <a:lnTo>
                    <a:pt x="1079220" y="3086100"/>
                  </a:lnTo>
                  <a:lnTo>
                    <a:pt x="1079677" y="3098800"/>
                  </a:lnTo>
                  <a:lnTo>
                    <a:pt x="1079677" y="2994545"/>
                  </a:lnTo>
                  <a:lnTo>
                    <a:pt x="1079119" y="2997200"/>
                  </a:lnTo>
                  <a:lnTo>
                    <a:pt x="1077442" y="3009900"/>
                  </a:lnTo>
                  <a:lnTo>
                    <a:pt x="1078090" y="3022600"/>
                  </a:lnTo>
                  <a:lnTo>
                    <a:pt x="1079080" y="3035300"/>
                  </a:lnTo>
                  <a:lnTo>
                    <a:pt x="1079588" y="3048000"/>
                  </a:lnTo>
                  <a:lnTo>
                    <a:pt x="1076020" y="3048000"/>
                  </a:lnTo>
                  <a:lnTo>
                    <a:pt x="1076007" y="3035300"/>
                  </a:lnTo>
                  <a:lnTo>
                    <a:pt x="1075982" y="3009900"/>
                  </a:lnTo>
                  <a:lnTo>
                    <a:pt x="1076159" y="3009900"/>
                  </a:lnTo>
                  <a:lnTo>
                    <a:pt x="1076185" y="2984500"/>
                  </a:lnTo>
                  <a:lnTo>
                    <a:pt x="1076515" y="2984500"/>
                  </a:lnTo>
                  <a:lnTo>
                    <a:pt x="1076680" y="2971800"/>
                  </a:lnTo>
                  <a:lnTo>
                    <a:pt x="1077391" y="2984500"/>
                  </a:lnTo>
                  <a:lnTo>
                    <a:pt x="1081786" y="2984500"/>
                  </a:lnTo>
                  <a:lnTo>
                    <a:pt x="1081786" y="2901950"/>
                  </a:lnTo>
                  <a:lnTo>
                    <a:pt x="1081392" y="2908300"/>
                  </a:lnTo>
                  <a:lnTo>
                    <a:pt x="1078877" y="2921000"/>
                  </a:lnTo>
                  <a:lnTo>
                    <a:pt x="1078534" y="2921000"/>
                  </a:lnTo>
                  <a:lnTo>
                    <a:pt x="1078534" y="2933700"/>
                  </a:lnTo>
                  <a:lnTo>
                    <a:pt x="1077734" y="2946400"/>
                  </a:lnTo>
                  <a:lnTo>
                    <a:pt x="1077226" y="2946400"/>
                  </a:lnTo>
                  <a:lnTo>
                    <a:pt x="1076045" y="2933700"/>
                  </a:lnTo>
                  <a:lnTo>
                    <a:pt x="1078534" y="2933700"/>
                  </a:lnTo>
                  <a:lnTo>
                    <a:pt x="1078534" y="2921000"/>
                  </a:lnTo>
                  <a:lnTo>
                    <a:pt x="1076782" y="2921000"/>
                  </a:lnTo>
                  <a:lnTo>
                    <a:pt x="1078953" y="2908300"/>
                  </a:lnTo>
                  <a:lnTo>
                    <a:pt x="1078420" y="2908300"/>
                  </a:lnTo>
                  <a:lnTo>
                    <a:pt x="1078484" y="2895600"/>
                  </a:lnTo>
                  <a:lnTo>
                    <a:pt x="1078649" y="2882900"/>
                  </a:lnTo>
                  <a:lnTo>
                    <a:pt x="1080693" y="2882900"/>
                  </a:lnTo>
                  <a:lnTo>
                    <a:pt x="1081405" y="2895600"/>
                  </a:lnTo>
                  <a:lnTo>
                    <a:pt x="1082179" y="2895600"/>
                  </a:lnTo>
                  <a:lnTo>
                    <a:pt x="1082179" y="2860979"/>
                  </a:lnTo>
                  <a:lnTo>
                    <a:pt x="1080897" y="2870200"/>
                  </a:lnTo>
                  <a:lnTo>
                    <a:pt x="1078649" y="2870200"/>
                  </a:lnTo>
                  <a:lnTo>
                    <a:pt x="1078611" y="2857500"/>
                  </a:lnTo>
                  <a:lnTo>
                    <a:pt x="1079017" y="2844800"/>
                  </a:lnTo>
                  <a:lnTo>
                    <a:pt x="1080668" y="2844800"/>
                  </a:lnTo>
                  <a:lnTo>
                    <a:pt x="1080439" y="2857500"/>
                  </a:lnTo>
                  <a:lnTo>
                    <a:pt x="1082662" y="2857500"/>
                  </a:lnTo>
                  <a:lnTo>
                    <a:pt x="1082662" y="2815463"/>
                  </a:lnTo>
                  <a:lnTo>
                    <a:pt x="1082192" y="2819400"/>
                  </a:lnTo>
                  <a:lnTo>
                    <a:pt x="1080643" y="2806700"/>
                  </a:lnTo>
                  <a:lnTo>
                    <a:pt x="1082598" y="2806700"/>
                  </a:lnTo>
                  <a:lnTo>
                    <a:pt x="1081481" y="2794000"/>
                  </a:lnTo>
                  <a:lnTo>
                    <a:pt x="1080579" y="2781300"/>
                  </a:lnTo>
                  <a:lnTo>
                    <a:pt x="1079296" y="2781300"/>
                  </a:lnTo>
                  <a:lnTo>
                    <a:pt x="1082243" y="2770263"/>
                  </a:lnTo>
                  <a:lnTo>
                    <a:pt x="1082065" y="2781300"/>
                  </a:lnTo>
                  <a:lnTo>
                    <a:pt x="1085367" y="2781300"/>
                  </a:lnTo>
                  <a:lnTo>
                    <a:pt x="1085367" y="2705100"/>
                  </a:lnTo>
                  <a:lnTo>
                    <a:pt x="1084465" y="2705100"/>
                  </a:lnTo>
                  <a:lnTo>
                    <a:pt x="1084465" y="2755900"/>
                  </a:lnTo>
                  <a:lnTo>
                    <a:pt x="1082268" y="2768600"/>
                  </a:lnTo>
                  <a:lnTo>
                    <a:pt x="1081900" y="2768600"/>
                  </a:lnTo>
                  <a:lnTo>
                    <a:pt x="1081760" y="2755900"/>
                  </a:lnTo>
                  <a:lnTo>
                    <a:pt x="1081379" y="2755900"/>
                  </a:lnTo>
                  <a:lnTo>
                    <a:pt x="1081925" y="2743200"/>
                  </a:lnTo>
                  <a:lnTo>
                    <a:pt x="1083360" y="2755900"/>
                  </a:lnTo>
                  <a:lnTo>
                    <a:pt x="1084465" y="2755900"/>
                  </a:lnTo>
                  <a:lnTo>
                    <a:pt x="1084465" y="2705100"/>
                  </a:lnTo>
                  <a:lnTo>
                    <a:pt x="1084110" y="2705100"/>
                  </a:lnTo>
                  <a:lnTo>
                    <a:pt x="1084097" y="2705417"/>
                  </a:lnTo>
                  <a:lnTo>
                    <a:pt x="1083411" y="2717800"/>
                  </a:lnTo>
                  <a:lnTo>
                    <a:pt x="1083678" y="2717800"/>
                  </a:lnTo>
                  <a:lnTo>
                    <a:pt x="1084211" y="2717800"/>
                  </a:lnTo>
                  <a:lnTo>
                    <a:pt x="1083373" y="2730500"/>
                  </a:lnTo>
                  <a:lnTo>
                    <a:pt x="1081697" y="2730500"/>
                  </a:lnTo>
                  <a:lnTo>
                    <a:pt x="1081532" y="2717800"/>
                  </a:lnTo>
                  <a:lnTo>
                    <a:pt x="1083411" y="2717800"/>
                  </a:lnTo>
                  <a:lnTo>
                    <a:pt x="1084110" y="2705100"/>
                  </a:lnTo>
                  <a:lnTo>
                    <a:pt x="1084948" y="2679700"/>
                  </a:lnTo>
                  <a:lnTo>
                    <a:pt x="1085354" y="2679700"/>
                  </a:lnTo>
                  <a:lnTo>
                    <a:pt x="1085405" y="2692400"/>
                  </a:lnTo>
                  <a:lnTo>
                    <a:pt x="1085583" y="2705100"/>
                  </a:lnTo>
                  <a:lnTo>
                    <a:pt x="1085583" y="2641600"/>
                  </a:lnTo>
                  <a:lnTo>
                    <a:pt x="1084478" y="2641600"/>
                  </a:lnTo>
                  <a:lnTo>
                    <a:pt x="1084503" y="2628900"/>
                  </a:lnTo>
                  <a:lnTo>
                    <a:pt x="1084859" y="2628900"/>
                  </a:lnTo>
                  <a:lnTo>
                    <a:pt x="1086408" y="2616200"/>
                  </a:lnTo>
                  <a:lnTo>
                    <a:pt x="1087145" y="2603500"/>
                  </a:lnTo>
                  <a:lnTo>
                    <a:pt x="1087183" y="2552700"/>
                  </a:lnTo>
                  <a:lnTo>
                    <a:pt x="1087729" y="2552700"/>
                  </a:lnTo>
                  <a:lnTo>
                    <a:pt x="1089279" y="2565400"/>
                  </a:lnTo>
                  <a:lnTo>
                    <a:pt x="1091247" y="2565400"/>
                  </a:lnTo>
                  <a:lnTo>
                    <a:pt x="1091311" y="2578100"/>
                  </a:lnTo>
                  <a:lnTo>
                    <a:pt x="1091311" y="2552700"/>
                  </a:lnTo>
                  <a:lnTo>
                    <a:pt x="1089875" y="2552700"/>
                  </a:lnTo>
                  <a:lnTo>
                    <a:pt x="1089812" y="2540000"/>
                  </a:lnTo>
                  <a:lnTo>
                    <a:pt x="1090295" y="2540000"/>
                  </a:lnTo>
                  <a:lnTo>
                    <a:pt x="1090295" y="2527300"/>
                  </a:lnTo>
                  <a:lnTo>
                    <a:pt x="1092466" y="2540000"/>
                  </a:lnTo>
                  <a:lnTo>
                    <a:pt x="1092796" y="2540000"/>
                  </a:lnTo>
                  <a:lnTo>
                    <a:pt x="1092796" y="2501900"/>
                  </a:lnTo>
                  <a:lnTo>
                    <a:pt x="1092466" y="2501900"/>
                  </a:lnTo>
                  <a:lnTo>
                    <a:pt x="1092454" y="2463800"/>
                  </a:lnTo>
                  <a:lnTo>
                    <a:pt x="1092682" y="2463800"/>
                  </a:lnTo>
                  <a:lnTo>
                    <a:pt x="1092708" y="2438400"/>
                  </a:lnTo>
                  <a:lnTo>
                    <a:pt x="1093127" y="2438400"/>
                  </a:lnTo>
                  <a:lnTo>
                    <a:pt x="1094752" y="2425700"/>
                  </a:lnTo>
                  <a:lnTo>
                    <a:pt x="1095413" y="2425700"/>
                  </a:lnTo>
                  <a:lnTo>
                    <a:pt x="1095565" y="2413000"/>
                  </a:lnTo>
                  <a:lnTo>
                    <a:pt x="1095654" y="2400300"/>
                  </a:lnTo>
                  <a:lnTo>
                    <a:pt x="1095819" y="2400300"/>
                  </a:lnTo>
                  <a:lnTo>
                    <a:pt x="1096086" y="2387600"/>
                  </a:lnTo>
                  <a:lnTo>
                    <a:pt x="1096683" y="2387600"/>
                  </a:lnTo>
                  <a:lnTo>
                    <a:pt x="1097851" y="2374900"/>
                  </a:lnTo>
                  <a:lnTo>
                    <a:pt x="1098664" y="2374900"/>
                  </a:lnTo>
                  <a:lnTo>
                    <a:pt x="1098257" y="2362200"/>
                  </a:lnTo>
                  <a:lnTo>
                    <a:pt x="1098943" y="2349500"/>
                  </a:lnTo>
                  <a:lnTo>
                    <a:pt x="1103414" y="2349500"/>
                  </a:lnTo>
                  <a:lnTo>
                    <a:pt x="1103414" y="2311400"/>
                  </a:lnTo>
                  <a:lnTo>
                    <a:pt x="1102385" y="2324100"/>
                  </a:lnTo>
                  <a:lnTo>
                    <a:pt x="1102639" y="2324100"/>
                  </a:lnTo>
                  <a:lnTo>
                    <a:pt x="1102398" y="2336800"/>
                  </a:lnTo>
                  <a:lnTo>
                    <a:pt x="1099527" y="2336800"/>
                  </a:lnTo>
                  <a:lnTo>
                    <a:pt x="1099426" y="2324100"/>
                  </a:lnTo>
                  <a:lnTo>
                    <a:pt x="1099134" y="2324100"/>
                  </a:lnTo>
                  <a:lnTo>
                    <a:pt x="1099350" y="2311400"/>
                  </a:lnTo>
                  <a:lnTo>
                    <a:pt x="1099489" y="2311400"/>
                  </a:lnTo>
                  <a:lnTo>
                    <a:pt x="1099985" y="2298700"/>
                  </a:lnTo>
                  <a:lnTo>
                    <a:pt x="1104417" y="2298700"/>
                  </a:lnTo>
                  <a:lnTo>
                    <a:pt x="1105293" y="2311400"/>
                  </a:lnTo>
                  <a:lnTo>
                    <a:pt x="1105293" y="127660"/>
                  </a:lnTo>
                  <a:lnTo>
                    <a:pt x="1105217" y="127876"/>
                  </a:lnTo>
                  <a:lnTo>
                    <a:pt x="1105217" y="2260600"/>
                  </a:lnTo>
                  <a:lnTo>
                    <a:pt x="1102347" y="2260600"/>
                  </a:lnTo>
                  <a:lnTo>
                    <a:pt x="1102677" y="2247900"/>
                  </a:lnTo>
                  <a:lnTo>
                    <a:pt x="1105039" y="2247900"/>
                  </a:lnTo>
                  <a:lnTo>
                    <a:pt x="1105217" y="2260600"/>
                  </a:lnTo>
                  <a:lnTo>
                    <a:pt x="1105217" y="127876"/>
                  </a:lnTo>
                  <a:lnTo>
                    <a:pt x="1102525" y="135547"/>
                  </a:lnTo>
                  <a:lnTo>
                    <a:pt x="1102525" y="1562100"/>
                  </a:lnTo>
                  <a:lnTo>
                    <a:pt x="1102398" y="1574800"/>
                  </a:lnTo>
                  <a:lnTo>
                    <a:pt x="1100620" y="1574800"/>
                  </a:lnTo>
                  <a:lnTo>
                    <a:pt x="1100429" y="1562100"/>
                  </a:lnTo>
                  <a:lnTo>
                    <a:pt x="1102525" y="1562100"/>
                  </a:lnTo>
                  <a:lnTo>
                    <a:pt x="1102525" y="135547"/>
                  </a:lnTo>
                  <a:lnTo>
                    <a:pt x="1101890" y="137350"/>
                  </a:lnTo>
                  <a:lnTo>
                    <a:pt x="1101890" y="1549400"/>
                  </a:lnTo>
                  <a:lnTo>
                    <a:pt x="1101483" y="1549400"/>
                  </a:lnTo>
                  <a:lnTo>
                    <a:pt x="1101750" y="1536700"/>
                  </a:lnTo>
                  <a:lnTo>
                    <a:pt x="1101890" y="1549400"/>
                  </a:lnTo>
                  <a:lnTo>
                    <a:pt x="1101890" y="137350"/>
                  </a:lnTo>
                  <a:lnTo>
                    <a:pt x="1101064" y="139700"/>
                  </a:lnTo>
                  <a:lnTo>
                    <a:pt x="1100061" y="139700"/>
                  </a:lnTo>
                  <a:lnTo>
                    <a:pt x="1100061" y="1435100"/>
                  </a:lnTo>
                  <a:lnTo>
                    <a:pt x="1099375" y="1447800"/>
                  </a:lnTo>
                  <a:lnTo>
                    <a:pt x="1098931" y="1460500"/>
                  </a:lnTo>
                  <a:lnTo>
                    <a:pt x="1099566" y="1460500"/>
                  </a:lnTo>
                  <a:lnTo>
                    <a:pt x="1099223" y="1473200"/>
                  </a:lnTo>
                  <a:lnTo>
                    <a:pt x="1098410" y="1473200"/>
                  </a:lnTo>
                  <a:lnTo>
                    <a:pt x="1098232" y="1460500"/>
                  </a:lnTo>
                  <a:lnTo>
                    <a:pt x="1098461" y="1447800"/>
                  </a:lnTo>
                  <a:lnTo>
                    <a:pt x="1097965" y="1447800"/>
                  </a:lnTo>
                  <a:lnTo>
                    <a:pt x="1097826" y="1435100"/>
                  </a:lnTo>
                  <a:lnTo>
                    <a:pt x="1100061" y="1435100"/>
                  </a:lnTo>
                  <a:lnTo>
                    <a:pt x="1100061" y="139700"/>
                  </a:lnTo>
                  <a:lnTo>
                    <a:pt x="1099477" y="139700"/>
                  </a:lnTo>
                  <a:lnTo>
                    <a:pt x="1099477" y="812800"/>
                  </a:lnTo>
                  <a:lnTo>
                    <a:pt x="1097775" y="817791"/>
                  </a:lnTo>
                  <a:lnTo>
                    <a:pt x="1097775" y="1358900"/>
                  </a:lnTo>
                  <a:lnTo>
                    <a:pt x="1097470" y="1358900"/>
                  </a:lnTo>
                  <a:lnTo>
                    <a:pt x="1096264" y="1371600"/>
                  </a:lnTo>
                  <a:lnTo>
                    <a:pt x="1097559" y="1371600"/>
                  </a:lnTo>
                  <a:lnTo>
                    <a:pt x="1096746" y="1384300"/>
                  </a:lnTo>
                  <a:lnTo>
                    <a:pt x="1095463" y="1384300"/>
                  </a:lnTo>
                  <a:lnTo>
                    <a:pt x="1095781" y="1371600"/>
                  </a:lnTo>
                  <a:lnTo>
                    <a:pt x="1095273" y="1371600"/>
                  </a:lnTo>
                  <a:lnTo>
                    <a:pt x="1092720" y="1358900"/>
                  </a:lnTo>
                  <a:lnTo>
                    <a:pt x="1093571" y="1358900"/>
                  </a:lnTo>
                  <a:lnTo>
                    <a:pt x="1094968" y="1346200"/>
                  </a:lnTo>
                  <a:lnTo>
                    <a:pt x="1096391" y="1346200"/>
                  </a:lnTo>
                  <a:lnTo>
                    <a:pt x="1097775" y="1358900"/>
                  </a:lnTo>
                  <a:lnTo>
                    <a:pt x="1097775" y="817791"/>
                  </a:lnTo>
                  <a:lnTo>
                    <a:pt x="1096975" y="820127"/>
                  </a:lnTo>
                  <a:lnTo>
                    <a:pt x="1096975" y="850900"/>
                  </a:lnTo>
                  <a:lnTo>
                    <a:pt x="1096911" y="965200"/>
                  </a:lnTo>
                  <a:lnTo>
                    <a:pt x="1096695" y="970889"/>
                  </a:lnTo>
                  <a:lnTo>
                    <a:pt x="1096695" y="1257300"/>
                  </a:lnTo>
                  <a:lnTo>
                    <a:pt x="1093228" y="1257300"/>
                  </a:lnTo>
                  <a:lnTo>
                    <a:pt x="1094651" y="1244600"/>
                  </a:lnTo>
                  <a:lnTo>
                    <a:pt x="1096543" y="1244600"/>
                  </a:lnTo>
                  <a:lnTo>
                    <a:pt x="1096695" y="1257300"/>
                  </a:lnTo>
                  <a:lnTo>
                    <a:pt x="1096695" y="970889"/>
                  </a:lnTo>
                  <a:lnTo>
                    <a:pt x="1096429" y="977900"/>
                  </a:lnTo>
                  <a:lnTo>
                    <a:pt x="1095184" y="977900"/>
                  </a:lnTo>
                  <a:lnTo>
                    <a:pt x="1094270" y="965377"/>
                  </a:lnTo>
                  <a:lnTo>
                    <a:pt x="1094270" y="1041400"/>
                  </a:lnTo>
                  <a:lnTo>
                    <a:pt x="1093876" y="1054100"/>
                  </a:lnTo>
                  <a:lnTo>
                    <a:pt x="1093749" y="1054100"/>
                  </a:lnTo>
                  <a:lnTo>
                    <a:pt x="1093749" y="1104900"/>
                  </a:lnTo>
                  <a:lnTo>
                    <a:pt x="1093711" y="1117600"/>
                  </a:lnTo>
                  <a:lnTo>
                    <a:pt x="1092923" y="1117600"/>
                  </a:lnTo>
                  <a:lnTo>
                    <a:pt x="1092885" y="1104900"/>
                  </a:lnTo>
                  <a:lnTo>
                    <a:pt x="1093749" y="1104900"/>
                  </a:lnTo>
                  <a:lnTo>
                    <a:pt x="1093749" y="1054100"/>
                  </a:lnTo>
                  <a:lnTo>
                    <a:pt x="1092835" y="1054100"/>
                  </a:lnTo>
                  <a:lnTo>
                    <a:pt x="1092746" y="1041400"/>
                  </a:lnTo>
                  <a:lnTo>
                    <a:pt x="1092746" y="1028700"/>
                  </a:lnTo>
                  <a:lnTo>
                    <a:pt x="1094117" y="1028700"/>
                  </a:lnTo>
                  <a:lnTo>
                    <a:pt x="1094206" y="1041400"/>
                  </a:lnTo>
                  <a:lnTo>
                    <a:pt x="1094270" y="965377"/>
                  </a:lnTo>
                  <a:lnTo>
                    <a:pt x="1094257" y="965200"/>
                  </a:lnTo>
                  <a:lnTo>
                    <a:pt x="1096911" y="965200"/>
                  </a:lnTo>
                  <a:lnTo>
                    <a:pt x="1096911" y="850900"/>
                  </a:lnTo>
                  <a:lnTo>
                    <a:pt x="1096873" y="927100"/>
                  </a:lnTo>
                  <a:lnTo>
                    <a:pt x="1094803" y="927100"/>
                  </a:lnTo>
                  <a:lnTo>
                    <a:pt x="1095248" y="914323"/>
                  </a:lnTo>
                  <a:lnTo>
                    <a:pt x="1095781" y="889000"/>
                  </a:lnTo>
                  <a:lnTo>
                    <a:pt x="1096683" y="889000"/>
                  </a:lnTo>
                  <a:lnTo>
                    <a:pt x="1096657" y="914400"/>
                  </a:lnTo>
                  <a:lnTo>
                    <a:pt x="1096848" y="914400"/>
                  </a:lnTo>
                  <a:lnTo>
                    <a:pt x="1096873" y="927100"/>
                  </a:lnTo>
                  <a:lnTo>
                    <a:pt x="1096873" y="850900"/>
                  </a:lnTo>
                  <a:lnTo>
                    <a:pt x="1095451" y="850900"/>
                  </a:lnTo>
                  <a:lnTo>
                    <a:pt x="1095362" y="827290"/>
                  </a:lnTo>
                  <a:lnTo>
                    <a:pt x="1095451" y="828014"/>
                  </a:lnTo>
                  <a:lnTo>
                    <a:pt x="1096683" y="838200"/>
                  </a:lnTo>
                  <a:lnTo>
                    <a:pt x="1096975" y="850900"/>
                  </a:lnTo>
                  <a:lnTo>
                    <a:pt x="1096975" y="820127"/>
                  </a:lnTo>
                  <a:lnTo>
                    <a:pt x="1095781" y="823620"/>
                  </a:lnTo>
                  <a:lnTo>
                    <a:pt x="1095781" y="787400"/>
                  </a:lnTo>
                  <a:lnTo>
                    <a:pt x="1096391" y="787400"/>
                  </a:lnTo>
                  <a:lnTo>
                    <a:pt x="1096454" y="812800"/>
                  </a:lnTo>
                  <a:lnTo>
                    <a:pt x="1099477" y="812800"/>
                  </a:lnTo>
                  <a:lnTo>
                    <a:pt x="1099477" y="139700"/>
                  </a:lnTo>
                  <a:lnTo>
                    <a:pt x="1097864" y="139700"/>
                  </a:lnTo>
                  <a:lnTo>
                    <a:pt x="1095387" y="152400"/>
                  </a:lnTo>
                  <a:lnTo>
                    <a:pt x="1080655" y="152400"/>
                  </a:lnTo>
                  <a:lnTo>
                    <a:pt x="1078306" y="165100"/>
                  </a:lnTo>
                  <a:lnTo>
                    <a:pt x="1076045" y="165100"/>
                  </a:lnTo>
                  <a:lnTo>
                    <a:pt x="1069467" y="177800"/>
                  </a:lnTo>
                  <a:lnTo>
                    <a:pt x="1062558" y="177800"/>
                  </a:lnTo>
                  <a:lnTo>
                    <a:pt x="1053909" y="190500"/>
                  </a:lnTo>
                  <a:lnTo>
                    <a:pt x="1045565" y="203200"/>
                  </a:lnTo>
                  <a:lnTo>
                    <a:pt x="1037475" y="203200"/>
                  </a:lnTo>
                  <a:lnTo>
                    <a:pt x="1029563" y="215900"/>
                  </a:lnTo>
                  <a:lnTo>
                    <a:pt x="1026795" y="215900"/>
                  </a:lnTo>
                  <a:lnTo>
                    <a:pt x="1026439" y="216471"/>
                  </a:lnTo>
                  <a:lnTo>
                    <a:pt x="1026439" y="355600"/>
                  </a:lnTo>
                  <a:lnTo>
                    <a:pt x="1022350" y="362026"/>
                  </a:lnTo>
                  <a:lnTo>
                    <a:pt x="1023150" y="355600"/>
                  </a:lnTo>
                  <a:lnTo>
                    <a:pt x="1026439" y="355600"/>
                  </a:lnTo>
                  <a:lnTo>
                    <a:pt x="1026439" y="216471"/>
                  </a:lnTo>
                  <a:lnTo>
                    <a:pt x="1021803" y="223862"/>
                  </a:lnTo>
                  <a:lnTo>
                    <a:pt x="1021803" y="2019300"/>
                  </a:lnTo>
                  <a:lnTo>
                    <a:pt x="1018692" y="2032000"/>
                  </a:lnTo>
                  <a:lnTo>
                    <a:pt x="1018273" y="2032000"/>
                  </a:lnTo>
                  <a:lnTo>
                    <a:pt x="1018362" y="2044700"/>
                  </a:lnTo>
                  <a:lnTo>
                    <a:pt x="1018095" y="2057400"/>
                  </a:lnTo>
                  <a:lnTo>
                    <a:pt x="1018349" y="2070100"/>
                  </a:lnTo>
                  <a:lnTo>
                    <a:pt x="1019797" y="2070100"/>
                  </a:lnTo>
                  <a:lnTo>
                    <a:pt x="1018438" y="2082800"/>
                  </a:lnTo>
                  <a:lnTo>
                    <a:pt x="1018146" y="2095500"/>
                  </a:lnTo>
                  <a:lnTo>
                    <a:pt x="1018286" y="2095500"/>
                  </a:lnTo>
                  <a:lnTo>
                    <a:pt x="1018222" y="2108200"/>
                  </a:lnTo>
                  <a:lnTo>
                    <a:pt x="1017841" y="2108200"/>
                  </a:lnTo>
                  <a:lnTo>
                    <a:pt x="1018692" y="2120900"/>
                  </a:lnTo>
                  <a:lnTo>
                    <a:pt x="1015238" y="2120900"/>
                  </a:lnTo>
                  <a:lnTo>
                    <a:pt x="1015847" y="2133600"/>
                  </a:lnTo>
                  <a:lnTo>
                    <a:pt x="1012266" y="2133600"/>
                  </a:lnTo>
                  <a:lnTo>
                    <a:pt x="1015111" y="2146300"/>
                  </a:lnTo>
                  <a:lnTo>
                    <a:pt x="1015682" y="2146300"/>
                  </a:lnTo>
                  <a:lnTo>
                    <a:pt x="1015593" y="2159000"/>
                  </a:lnTo>
                  <a:lnTo>
                    <a:pt x="1018006" y="2159000"/>
                  </a:lnTo>
                  <a:lnTo>
                    <a:pt x="1017397" y="2171700"/>
                  </a:lnTo>
                  <a:lnTo>
                    <a:pt x="1007554" y="2171700"/>
                  </a:lnTo>
                  <a:lnTo>
                    <a:pt x="1008849" y="2184400"/>
                  </a:lnTo>
                  <a:lnTo>
                    <a:pt x="1016292" y="2184400"/>
                  </a:lnTo>
                  <a:lnTo>
                    <a:pt x="1015390" y="2197100"/>
                  </a:lnTo>
                  <a:lnTo>
                    <a:pt x="1006779" y="2197100"/>
                  </a:lnTo>
                  <a:lnTo>
                    <a:pt x="1006106" y="2209800"/>
                  </a:lnTo>
                  <a:lnTo>
                    <a:pt x="1003515" y="2209800"/>
                  </a:lnTo>
                  <a:lnTo>
                    <a:pt x="1003960" y="2222500"/>
                  </a:lnTo>
                  <a:lnTo>
                    <a:pt x="1007618" y="2222500"/>
                  </a:lnTo>
                  <a:lnTo>
                    <a:pt x="1005763" y="2235200"/>
                  </a:lnTo>
                  <a:lnTo>
                    <a:pt x="1012494" y="2235200"/>
                  </a:lnTo>
                  <a:lnTo>
                    <a:pt x="1012659" y="2260600"/>
                  </a:lnTo>
                  <a:lnTo>
                    <a:pt x="1012355" y="2260600"/>
                  </a:lnTo>
                  <a:lnTo>
                    <a:pt x="1011504" y="2273300"/>
                  </a:lnTo>
                  <a:lnTo>
                    <a:pt x="1009878" y="2273300"/>
                  </a:lnTo>
                  <a:lnTo>
                    <a:pt x="1012418" y="2286000"/>
                  </a:lnTo>
                  <a:lnTo>
                    <a:pt x="1009408" y="2286000"/>
                  </a:lnTo>
                  <a:lnTo>
                    <a:pt x="1009764" y="2298700"/>
                  </a:lnTo>
                  <a:lnTo>
                    <a:pt x="1009726" y="2336800"/>
                  </a:lnTo>
                  <a:lnTo>
                    <a:pt x="1009510" y="2349500"/>
                  </a:lnTo>
                  <a:lnTo>
                    <a:pt x="1008849" y="2349500"/>
                  </a:lnTo>
                  <a:lnTo>
                    <a:pt x="1007478" y="2362200"/>
                  </a:lnTo>
                  <a:lnTo>
                    <a:pt x="1007046" y="2362200"/>
                  </a:lnTo>
                  <a:lnTo>
                    <a:pt x="1006779" y="2374900"/>
                  </a:lnTo>
                  <a:lnTo>
                    <a:pt x="1006729" y="2387600"/>
                  </a:lnTo>
                  <a:lnTo>
                    <a:pt x="1006868" y="2400300"/>
                  </a:lnTo>
                  <a:lnTo>
                    <a:pt x="1007084" y="2400300"/>
                  </a:lnTo>
                  <a:lnTo>
                    <a:pt x="1006995" y="2413000"/>
                  </a:lnTo>
                  <a:lnTo>
                    <a:pt x="1003630" y="2425700"/>
                  </a:lnTo>
                  <a:lnTo>
                    <a:pt x="1003820" y="2425700"/>
                  </a:lnTo>
                  <a:lnTo>
                    <a:pt x="1004316" y="2438400"/>
                  </a:lnTo>
                  <a:lnTo>
                    <a:pt x="1003833" y="2438400"/>
                  </a:lnTo>
                  <a:lnTo>
                    <a:pt x="1003515" y="2451100"/>
                  </a:lnTo>
                  <a:lnTo>
                    <a:pt x="995921" y="2451100"/>
                  </a:lnTo>
                  <a:lnTo>
                    <a:pt x="996264" y="2463800"/>
                  </a:lnTo>
                  <a:lnTo>
                    <a:pt x="1003782" y="2463800"/>
                  </a:lnTo>
                  <a:lnTo>
                    <a:pt x="1002004" y="2476500"/>
                  </a:lnTo>
                  <a:lnTo>
                    <a:pt x="1001471" y="2476500"/>
                  </a:lnTo>
                  <a:lnTo>
                    <a:pt x="1001471" y="2527300"/>
                  </a:lnTo>
                  <a:lnTo>
                    <a:pt x="1000163" y="2527300"/>
                  </a:lnTo>
                  <a:lnTo>
                    <a:pt x="993241" y="2540000"/>
                  </a:lnTo>
                  <a:lnTo>
                    <a:pt x="999388" y="2540000"/>
                  </a:lnTo>
                  <a:lnTo>
                    <a:pt x="1001471" y="2552700"/>
                  </a:lnTo>
                  <a:lnTo>
                    <a:pt x="998499" y="2565400"/>
                  </a:lnTo>
                  <a:lnTo>
                    <a:pt x="998804" y="2565400"/>
                  </a:lnTo>
                  <a:lnTo>
                    <a:pt x="998537" y="2578100"/>
                  </a:lnTo>
                  <a:lnTo>
                    <a:pt x="993952" y="2578100"/>
                  </a:lnTo>
                  <a:lnTo>
                    <a:pt x="991527" y="2587256"/>
                  </a:lnTo>
                  <a:lnTo>
                    <a:pt x="991527" y="2806700"/>
                  </a:lnTo>
                  <a:lnTo>
                    <a:pt x="989672" y="2819400"/>
                  </a:lnTo>
                  <a:lnTo>
                    <a:pt x="989126" y="2819400"/>
                  </a:lnTo>
                  <a:lnTo>
                    <a:pt x="988809" y="2806700"/>
                  </a:lnTo>
                  <a:lnTo>
                    <a:pt x="988644" y="2806700"/>
                  </a:lnTo>
                  <a:lnTo>
                    <a:pt x="988072" y="2794000"/>
                  </a:lnTo>
                  <a:lnTo>
                    <a:pt x="986840" y="2794000"/>
                  </a:lnTo>
                  <a:lnTo>
                    <a:pt x="986840" y="3009900"/>
                  </a:lnTo>
                  <a:lnTo>
                    <a:pt x="986739" y="3021190"/>
                  </a:lnTo>
                  <a:lnTo>
                    <a:pt x="986739" y="3187700"/>
                  </a:lnTo>
                  <a:lnTo>
                    <a:pt x="986536" y="3187700"/>
                  </a:lnTo>
                  <a:lnTo>
                    <a:pt x="986421" y="3188690"/>
                  </a:lnTo>
                  <a:lnTo>
                    <a:pt x="986421" y="3251200"/>
                  </a:lnTo>
                  <a:lnTo>
                    <a:pt x="976591" y="3251200"/>
                  </a:lnTo>
                  <a:lnTo>
                    <a:pt x="976922" y="3263900"/>
                  </a:lnTo>
                  <a:lnTo>
                    <a:pt x="985215" y="3263900"/>
                  </a:lnTo>
                  <a:lnTo>
                    <a:pt x="985037" y="3276600"/>
                  </a:lnTo>
                  <a:lnTo>
                    <a:pt x="984389" y="3276600"/>
                  </a:lnTo>
                  <a:lnTo>
                    <a:pt x="984389" y="3352800"/>
                  </a:lnTo>
                  <a:lnTo>
                    <a:pt x="980490" y="3352800"/>
                  </a:lnTo>
                  <a:lnTo>
                    <a:pt x="980490" y="3429000"/>
                  </a:lnTo>
                  <a:lnTo>
                    <a:pt x="978192" y="3441700"/>
                  </a:lnTo>
                  <a:lnTo>
                    <a:pt x="976287" y="3441700"/>
                  </a:lnTo>
                  <a:lnTo>
                    <a:pt x="977188" y="3429000"/>
                  </a:lnTo>
                  <a:lnTo>
                    <a:pt x="980490" y="3429000"/>
                  </a:lnTo>
                  <a:lnTo>
                    <a:pt x="980490" y="3352800"/>
                  </a:lnTo>
                  <a:lnTo>
                    <a:pt x="976312" y="3352800"/>
                  </a:lnTo>
                  <a:lnTo>
                    <a:pt x="976312" y="3390900"/>
                  </a:lnTo>
                  <a:lnTo>
                    <a:pt x="976071" y="3403600"/>
                  </a:lnTo>
                  <a:lnTo>
                    <a:pt x="975499" y="3403600"/>
                  </a:lnTo>
                  <a:lnTo>
                    <a:pt x="975118" y="3390900"/>
                  </a:lnTo>
                  <a:lnTo>
                    <a:pt x="976312" y="3390900"/>
                  </a:lnTo>
                  <a:lnTo>
                    <a:pt x="976312" y="3352800"/>
                  </a:lnTo>
                  <a:lnTo>
                    <a:pt x="974648" y="3352800"/>
                  </a:lnTo>
                  <a:lnTo>
                    <a:pt x="974712" y="3340100"/>
                  </a:lnTo>
                  <a:lnTo>
                    <a:pt x="974712" y="3327400"/>
                  </a:lnTo>
                  <a:lnTo>
                    <a:pt x="974788" y="3314700"/>
                  </a:lnTo>
                  <a:lnTo>
                    <a:pt x="976858" y="3314700"/>
                  </a:lnTo>
                  <a:lnTo>
                    <a:pt x="976947" y="3327400"/>
                  </a:lnTo>
                  <a:lnTo>
                    <a:pt x="977112" y="3340100"/>
                  </a:lnTo>
                  <a:lnTo>
                    <a:pt x="978814" y="3340100"/>
                  </a:lnTo>
                  <a:lnTo>
                    <a:pt x="984389" y="3352800"/>
                  </a:lnTo>
                  <a:lnTo>
                    <a:pt x="984389" y="3276600"/>
                  </a:lnTo>
                  <a:lnTo>
                    <a:pt x="975639" y="3276600"/>
                  </a:lnTo>
                  <a:lnTo>
                    <a:pt x="976960" y="3289300"/>
                  </a:lnTo>
                  <a:lnTo>
                    <a:pt x="974890" y="3289300"/>
                  </a:lnTo>
                  <a:lnTo>
                    <a:pt x="974864" y="3263900"/>
                  </a:lnTo>
                  <a:lnTo>
                    <a:pt x="974585" y="3263900"/>
                  </a:lnTo>
                  <a:lnTo>
                    <a:pt x="974585" y="3251200"/>
                  </a:lnTo>
                  <a:lnTo>
                    <a:pt x="974623" y="3238500"/>
                  </a:lnTo>
                  <a:lnTo>
                    <a:pt x="986256" y="3238500"/>
                  </a:lnTo>
                  <a:lnTo>
                    <a:pt x="986421" y="3251200"/>
                  </a:lnTo>
                  <a:lnTo>
                    <a:pt x="986421" y="3188690"/>
                  </a:lnTo>
                  <a:lnTo>
                    <a:pt x="985062" y="3200400"/>
                  </a:lnTo>
                  <a:lnTo>
                    <a:pt x="982599" y="3200400"/>
                  </a:lnTo>
                  <a:lnTo>
                    <a:pt x="981278" y="3187700"/>
                  </a:lnTo>
                  <a:lnTo>
                    <a:pt x="977265" y="3187700"/>
                  </a:lnTo>
                  <a:lnTo>
                    <a:pt x="977036" y="3200400"/>
                  </a:lnTo>
                  <a:lnTo>
                    <a:pt x="976909" y="3213100"/>
                  </a:lnTo>
                  <a:lnTo>
                    <a:pt x="976706" y="3225800"/>
                  </a:lnTo>
                  <a:lnTo>
                    <a:pt x="974737" y="3225800"/>
                  </a:lnTo>
                  <a:lnTo>
                    <a:pt x="974674" y="3200400"/>
                  </a:lnTo>
                  <a:lnTo>
                    <a:pt x="974610" y="3175000"/>
                  </a:lnTo>
                  <a:lnTo>
                    <a:pt x="984643" y="3175000"/>
                  </a:lnTo>
                  <a:lnTo>
                    <a:pt x="986739" y="3187700"/>
                  </a:lnTo>
                  <a:lnTo>
                    <a:pt x="986739" y="3021190"/>
                  </a:lnTo>
                  <a:lnTo>
                    <a:pt x="986726" y="3022600"/>
                  </a:lnTo>
                  <a:lnTo>
                    <a:pt x="986193" y="3022600"/>
                  </a:lnTo>
                  <a:lnTo>
                    <a:pt x="986193" y="3111500"/>
                  </a:lnTo>
                  <a:lnTo>
                    <a:pt x="977480" y="3111500"/>
                  </a:lnTo>
                  <a:lnTo>
                    <a:pt x="975931" y="3124200"/>
                  </a:lnTo>
                  <a:lnTo>
                    <a:pt x="974864" y="3124200"/>
                  </a:lnTo>
                  <a:lnTo>
                    <a:pt x="974877" y="3111500"/>
                  </a:lnTo>
                  <a:lnTo>
                    <a:pt x="974572" y="3111500"/>
                  </a:lnTo>
                  <a:lnTo>
                    <a:pt x="974674" y="3098800"/>
                  </a:lnTo>
                  <a:lnTo>
                    <a:pt x="985113" y="3098800"/>
                  </a:lnTo>
                  <a:lnTo>
                    <a:pt x="986193" y="3111500"/>
                  </a:lnTo>
                  <a:lnTo>
                    <a:pt x="986193" y="3022600"/>
                  </a:lnTo>
                  <a:lnTo>
                    <a:pt x="977023" y="3022600"/>
                  </a:lnTo>
                  <a:lnTo>
                    <a:pt x="977214" y="3035300"/>
                  </a:lnTo>
                  <a:lnTo>
                    <a:pt x="976718" y="3035300"/>
                  </a:lnTo>
                  <a:lnTo>
                    <a:pt x="976718" y="3048000"/>
                  </a:lnTo>
                  <a:lnTo>
                    <a:pt x="976642" y="3060700"/>
                  </a:lnTo>
                  <a:lnTo>
                    <a:pt x="974966" y="3060700"/>
                  </a:lnTo>
                  <a:lnTo>
                    <a:pt x="974674" y="3048000"/>
                  </a:lnTo>
                  <a:lnTo>
                    <a:pt x="976718" y="3048000"/>
                  </a:lnTo>
                  <a:lnTo>
                    <a:pt x="976718" y="3035300"/>
                  </a:lnTo>
                  <a:lnTo>
                    <a:pt x="975042" y="3035300"/>
                  </a:lnTo>
                  <a:lnTo>
                    <a:pt x="974559" y="3022600"/>
                  </a:lnTo>
                  <a:lnTo>
                    <a:pt x="974521" y="2997200"/>
                  </a:lnTo>
                  <a:lnTo>
                    <a:pt x="974674" y="2997200"/>
                  </a:lnTo>
                  <a:lnTo>
                    <a:pt x="974737" y="2959100"/>
                  </a:lnTo>
                  <a:lnTo>
                    <a:pt x="977671" y="2959100"/>
                  </a:lnTo>
                  <a:lnTo>
                    <a:pt x="976617" y="2971800"/>
                  </a:lnTo>
                  <a:lnTo>
                    <a:pt x="977265" y="2971800"/>
                  </a:lnTo>
                  <a:lnTo>
                    <a:pt x="981316" y="2984500"/>
                  </a:lnTo>
                  <a:lnTo>
                    <a:pt x="980770" y="2997200"/>
                  </a:lnTo>
                  <a:lnTo>
                    <a:pt x="979170" y="3009900"/>
                  </a:lnTo>
                  <a:lnTo>
                    <a:pt x="986840" y="3009900"/>
                  </a:lnTo>
                  <a:lnTo>
                    <a:pt x="986840" y="2794000"/>
                  </a:lnTo>
                  <a:lnTo>
                    <a:pt x="982599" y="2794000"/>
                  </a:lnTo>
                  <a:lnTo>
                    <a:pt x="982599" y="2819400"/>
                  </a:lnTo>
                  <a:lnTo>
                    <a:pt x="980643" y="2830207"/>
                  </a:lnTo>
                  <a:lnTo>
                    <a:pt x="980643" y="2908300"/>
                  </a:lnTo>
                  <a:lnTo>
                    <a:pt x="978801" y="2921000"/>
                  </a:lnTo>
                  <a:lnTo>
                    <a:pt x="974331" y="2921000"/>
                  </a:lnTo>
                  <a:lnTo>
                    <a:pt x="977557" y="2908300"/>
                  </a:lnTo>
                  <a:lnTo>
                    <a:pt x="977366" y="2908300"/>
                  </a:lnTo>
                  <a:lnTo>
                    <a:pt x="977341" y="2895600"/>
                  </a:lnTo>
                  <a:lnTo>
                    <a:pt x="977455" y="2882900"/>
                  </a:lnTo>
                  <a:lnTo>
                    <a:pt x="977773" y="2857500"/>
                  </a:lnTo>
                  <a:lnTo>
                    <a:pt x="980287" y="2857500"/>
                  </a:lnTo>
                  <a:lnTo>
                    <a:pt x="980224" y="2908300"/>
                  </a:lnTo>
                  <a:lnTo>
                    <a:pt x="980643" y="2908300"/>
                  </a:lnTo>
                  <a:lnTo>
                    <a:pt x="980643" y="2830207"/>
                  </a:lnTo>
                  <a:lnTo>
                    <a:pt x="980300" y="2832100"/>
                  </a:lnTo>
                  <a:lnTo>
                    <a:pt x="979131" y="2844800"/>
                  </a:lnTo>
                  <a:lnTo>
                    <a:pt x="977531" y="2844800"/>
                  </a:lnTo>
                  <a:lnTo>
                    <a:pt x="977544" y="2832100"/>
                  </a:lnTo>
                  <a:lnTo>
                    <a:pt x="977328" y="2832100"/>
                  </a:lnTo>
                  <a:lnTo>
                    <a:pt x="977544" y="2819400"/>
                  </a:lnTo>
                  <a:lnTo>
                    <a:pt x="982599" y="2819400"/>
                  </a:lnTo>
                  <a:lnTo>
                    <a:pt x="982599" y="2794000"/>
                  </a:lnTo>
                  <a:lnTo>
                    <a:pt x="979716" y="2794000"/>
                  </a:lnTo>
                  <a:lnTo>
                    <a:pt x="979995" y="2781300"/>
                  </a:lnTo>
                  <a:lnTo>
                    <a:pt x="980020" y="2768600"/>
                  </a:lnTo>
                  <a:lnTo>
                    <a:pt x="982789" y="2768600"/>
                  </a:lnTo>
                  <a:lnTo>
                    <a:pt x="983919" y="2781300"/>
                  </a:lnTo>
                  <a:lnTo>
                    <a:pt x="990219" y="2781300"/>
                  </a:lnTo>
                  <a:lnTo>
                    <a:pt x="990168" y="2794000"/>
                  </a:lnTo>
                  <a:lnTo>
                    <a:pt x="989952" y="2794000"/>
                  </a:lnTo>
                  <a:lnTo>
                    <a:pt x="991527" y="2806700"/>
                  </a:lnTo>
                  <a:lnTo>
                    <a:pt x="991527" y="2587256"/>
                  </a:lnTo>
                  <a:lnTo>
                    <a:pt x="990587" y="2590800"/>
                  </a:lnTo>
                  <a:lnTo>
                    <a:pt x="988199" y="2590800"/>
                  </a:lnTo>
                  <a:lnTo>
                    <a:pt x="987132" y="2603500"/>
                  </a:lnTo>
                  <a:lnTo>
                    <a:pt x="988352" y="2603500"/>
                  </a:lnTo>
                  <a:lnTo>
                    <a:pt x="988783" y="2616200"/>
                  </a:lnTo>
                  <a:lnTo>
                    <a:pt x="988504" y="2616200"/>
                  </a:lnTo>
                  <a:lnTo>
                    <a:pt x="986942" y="2628900"/>
                  </a:lnTo>
                  <a:lnTo>
                    <a:pt x="985862" y="2641600"/>
                  </a:lnTo>
                  <a:lnTo>
                    <a:pt x="985278" y="2654300"/>
                  </a:lnTo>
                  <a:lnTo>
                    <a:pt x="985240" y="2679700"/>
                  </a:lnTo>
                  <a:lnTo>
                    <a:pt x="984262" y="2679700"/>
                  </a:lnTo>
                  <a:lnTo>
                    <a:pt x="985532" y="2692400"/>
                  </a:lnTo>
                  <a:lnTo>
                    <a:pt x="982980" y="2692400"/>
                  </a:lnTo>
                  <a:lnTo>
                    <a:pt x="982764" y="2705100"/>
                  </a:lnTo>
                  <a:lnTo>
                    <a:pt x="983449" y="2705100"/>
                  </a:lnTo>
                  <a:lnTo>
                    <a:pt x="984300" y="2717800"/>
                  </a:lnTo>
                  <a:lnTo>
                    <a:pt x="986497" y="2730500"/>
                  </a:lnTo>
                  <a:lnTo>
                    <a:pt x="984973" y="2743200"/>
                  </a:lnTo>
                  <a:lnTo>
                    <a:pt x="980071" y="2743200"/>
                  </a:lnTo>
                  <a:lnTo>
                    <a:pt x="980160" y="2705100"/>
                  </a:lnTo>
                  <a:lnTo>
                    <a:pt x="979868" y="2692400"/>
                  </a:lnTo>
                  <a:lnTo>
                    <a:pt x="983449" y="2679700"/>
                  </a:lnTo>
                  <a:lnTo>
                    <a:pt x="983157" y="2679700"/>
                  </a:lnTo>
                  <a:lnTo>
                    <a:pt x="982891" y="2616200"/>
                  </a:lnTo>
                  <a:lnTo>
                    <a:pt x="983183" y="2616200"/>
                  </a:lnTo>
                  <a:lnTo>
                    <a:pt x="985875" y="2603500"/>
                  </a:lnTo>
                  <a:lnTo>
                    <a:pt x="986053" y="2603500"/>
                  </a:lnTo>
                  <a:lnTo>
                    <a:pt x="985989" y="2590800"/>
                  </a:lnTo>
                  <a:lnTo>
                    <a:pt x="985647" y="2552700"/>
                  </a:lnTo>
                  <a:lnTo>
                    <a:pt x="985418" y="2540000"/>
                  </a:lnTo>
                  <a:lnTo>
                    <a:pt x="988758" y="2540000"/>
                  </a:lnTo>
                  <a:lnTo>
                    <a:pt x="988288" y="2527300"/>
                  </a:lnTo>
                  <a:lnTo>
                    <a:pt x="988453" y="2514600"/>
                  </a:lnTo>
                  <a:lnTo>
                    <a:pt x="988644" y="2476500"/>
                  </a:lnTo>
                  <a:lnTo>
                    <a:pt x="988872" y="2476500"/>
                  </a:lnTo>
                  <a:lnTo>
                    <a:pt x="991781" y="2451100"/>
                  </a:lnTo>
                  <a:lnTo>
                    <a:pt x="991247" y="2451100"/>
                  </a:lnTo>
                  <a:lnTo>
                    <a:pt x="991603" y="2438400"/>
                  </a:lnTo>
                  <a:lnTo>
                    <a:pt x="991247" y="2425700"/>
                  </a:lnTo>
                  <a:lnTo>
                    <a:pt x="994498" y="2413000"/>
                  </a:lnTo>
                  <a:lnTo>
                    <a:pt x="993978" y="2413000"/>
                  </a:lnTo>
                  <a:lnTo>
                    <a:pt x="994156" y="2400300"/>
                  </a:lnTo>
                  <a:lnTo>
                    <a:pt x="994486" y="2362200"/>
                  </a:lnTo>
                  <a:lnTo>
                    <a:pt x="994067" y="2362200"/>
                  </a:lnTo>
                  <a:lnTo>
                    <a:pt x="994803" y="2349500"/>
                  </a:lnTo>
                  <a:lnTo>
                    <a:pt x="996188" y="2349500"/>
                  </a:lnTo>
                  <a:lnTo>
                    <a:pt x="996721" y="2336800"/>
                  </a:lnTo>
                  <a:lnTo>
                    <a:pt x="996924" y="2324100"/>
                  </a:lnTo>
                  <a:lnTo>
                    <a:pt x="997153" y="2324100"/>
                  </a:lnTo>
                  <a:lnTo>
                    <a:pt x="997419" y="2311400"/>
                  </a:lnTo>
                  <a:lnTo>
                    <a:pt x="998004" y="2298700"/>
                  </a:lnTo>
                  <a:lnTo>
                    <a:pt x="999197" y="2286000"/>
                  </a:lnTo>
                  <a:lnTo>
                    <a:pt x="999604" y="2286000"/>
                  </a:lnTo>
                  <a:lnTo>
                    <a:pt x="999553" y="2273300"/>
                  </a:lnTo>
                  <a:lnTo>
                    <a:pt x="1000036" y="2260600"/>
                  </a:lnTo>
                  <a:lnTo>
                    <a:pt x="1000620" y="2247900"/>
                  </a:lnTo>
                  <a:lnTo>
                    <a:pt x="1000912" y="2235200"/>
                  </a:lnTo>
                  <a:lnTo>
                    <a:pt x="1001128" y="2222500"/>
                  </a:lnTo>
                  <a:lnTo>
                    <a:pt x="1002563" y="2222500"/>
                  </a:lnTo>
                  <a:lnTo>
                    <a:pt x="1003084" y="2209800"/>
                  </a:lnTo>
                  <a:lnTo>
                    <a:pt x="1003071" y="2171700"/>
                  </a:lnTo>
                  <a:lnTo>
                    <a:pt x="1003363" y="2171700"/>
                  </a:lnTo>
                  <a:lnTo>
                    <a:pt x="1003985" y="2159000"/>
                  </a:lnTo>
                  <a:lnTo>
                    <a:pt x="1005459" y="2159000"/>
                  </a:lnTo>
                  <a:lnTo>
                    <a:pt x="1005293" y="2146300"/>
                  </a:lnTo>
                  <a:lnTo>
                    <a:pt x="1005522" y="2133600"/>
                  </a:lnTo>
                  <a:lnTo>
                    <a:pt x="1005738" y="2133600"/>
                  </a:lnTo>
                  <a:lnTo>
                    <a:pt x="1004100" y="2120900"/>
                  </a:lnTo>
                  <a:lnTo>
                    <a:pt x="1007579" y="2108200"/>
                  </a:lnTo>
                  <a:lnTo>
                    <a:pt x="1006627" y="2095500"/>
                  </a:lnTo>
                  <a:lnTo>
                    <a:pt x="1006830" y="2082800"/>
                  </a:lnTo>
                  <a:lnTo>
                    <a:pt x="1006856" y="2070100"/>
                  </a:lnTo>
                  <a:lnTo>
                    <a:pt x="1007084" y="2070100"/>
                  </a:lnTo>
                  <a:lnTo>
                    <a:pt x="1008824" y="2057400"/>
                  </a:lnTo>
                  <a:lnTo>
                    <a:pt x="1009357" y="2044700"/>
                  </a:lnTo>
                  <a:lnTo>
                    <a:pt x="1009294" y="2032000"/>
                  </a:lnTo>
                  <a:lnTo>
                    <a:pt x="1009408" y="1993900"/>
                  </a:lnTo>
                  <a:lnTo>
                    <a:pt x="1009497" y="1981200"/>
                  </a:lnTo>
                  <a:lnTo>
                    <a:pt x="1009611" y="1943100"/>
                  </a:lnTo>
                  <a:lnTo>
                    <a:pt x="1009700" y="1866900"/>
                  </a:lnTo>
                  <a:lnTo>
                    <a:pt x="1009891" y="1866900"/>
                  </a:lnTo>
                  <a:lnTo>
                    <a:pt x="1013320" y="1854200"/>
                  </a:lnTo>
                  <a:lnTo>
                    <a:pt x="1009802" y="1854200"/>
                  </a:lnTo>
                  <a:lnTo>
                    <a:pt x="1009573" y="1841500"/>
                  </a:lnTo>
                  <a:lnTo>
                    <a:pt x="1009802" y="1841500"/>
                  </a:lnTo>
                  <a:lnTo>
                    <a:pt x="1010158" y="1828800"/>
                  </a:lnTo>
                  <a:lnTo>
                    <a:pt x="1009954" y="1828800"/>
                  </a:lnTo>
                  <a:lnTo>
                    <a:pt x="1009586" y="1816100"/>
                  </a:lnTo>
                  <a:lnTo>
                    <a:pt x="1009586" y="1790700"/>
                  </a:lnTo>
                  <a:lnTo>
                    <a:pt x="1009434" y="1778000"/>
                  </a:lnTo>
                  <a:lnTo>
                    <a:pt x="1009294" y="1765300"/>
                  </a:lnTo>
                  <a:lnTo>
                    <a:pt x="1009205" y="1752600"/>
                  </a:lnTo>
                  <a:lnTo>
                    <a:pt x="1007249" y="1739900"/>
                  </a:lnTo>
                  <a:lnTo>
                    <a:pt x="1007046" y="1739900"/>
                  </a:lnTo>
                  <a:lnTo>
                    <a:pt x="1008672" y="1727200"/>
                  </a:lnTo>
                  <a:lnTo>
                    <a:pt x="1008380" y="1727200"/>
                  </a:lnTo>
                  <a:lnTo>
                    <a:pt x="1006741" y="1714500"/>
                  </a:lnTo>
                  <a:lnTo>
                    <a:pt x="1006843" y="1701800"/>
                  </a:lnTo>
                  <a:lnTo>
                    <a:pt x="1006525" y="1701800"/>
                  </a:lnTo>
                  <a:lnTo>
                    <a:pt x="1006487" y="1689100"/>
                  </a:lnTo>
                  <a:lnTo>
                    <a:pt x="1004328" y="1689100"/>
                  </a:lnTo>
                  <a:lnTo>
                    <a:pt x="1003846" y="1676400"/>
                  </a:lnTo>
                  <a:lnTo>
                    <a:pt x="1003858" y="1660271"/>
                  </a:lnTo>
                  <a:lnTo>
                    <a:pt x="1003515" y="1638300"/>
                  </a:lnTo>
                  <a:lnTo>
                    <a:pt x="1002995" y="1625600"/>
                  </a:lnTo>
                  <a:lnTo>
                    <a:pt x="1002677" y="1600200"/>
                  </a:lnTo>
                  <a:lnTo>
                    <a:pt x="1002906" y="1600200"/>
                  </a:lnTo>
                  <a:lnTo>
                    <a:pt x="1002360" y="1587500"/>
                  </a:lnTo>
                  <a:lnTo>
                    <a:pt x="1001204" y="1587500"/>
                  </a:lnTo>
                  <a:lnTo>
                    <a:pt x="1000747" y="1574800"/>
                  </a:lnTo>
                  <a:lnTo>
                    <a:pt x="1000620" y="1574800"/>
                  </a:lnTo>
                  <a:lnTo>
                    <a:pt x="1000442" y="1562100"/>
                  </a:lnTo>
                  <a:lnTo>
                    <a:pt x="1000163" y="1549400"/>
                  </a:lnTo>
                  <a:lnTo>
                    <a:pt x="1000036" y="1536700"/>
                  </a:lnTo>
                  <a:lnTo>
                    <a:pt x="999934" y="1511300"/>
                  </a:lnTo>
                  <a:lnTo>
                    <a:pt x="999769" y="1511300"/>
                  </a:lnTo>
                  <a:lnTo>
                    <a:pt x="999236" y="1498600"/>
                  </a:lnTo>
                  <a:lnTo>
                    <a:pt x="998118" y="1498600"/>
                  </a:lnTo>
                  <a:lnTo>
                    <a:pt x="997597" y="1485900"/>
                  </a:lnTo>
                  <a:lnTo>
                    <a:pt x="997343" y="1473200"/>
                  </a:lnTo>
                  <a:lnTo>
                    <a:pt x="997000" y="1460500"/>
                  </a:lnTo>
                  <a:lnTo>
                    <a:pt x="996683" y="1447800"/>
                  </a:lnTo>
                  <a:lnTo>
                    <a:pt x="996518" y="1435100"/>
                  </a:lnTo>
                  <a:lnTo>
                    <a:pt x="996200" y="1435100"/>
                  </a:lnTo>
                  <a:lnTo>
                    <a:pt x="995019" y="1422400"/>
                  </a:lnTo>
                  <a:lnTo>
                    <a:pt x="996886" y="1422400"/>
                  </a:lnTo>
                  <a:lnTo>
                    <a:pt x="996238" y="1409700"/>
                  </a:lnTo>
                  <a:lnTo>
                    <a:pt x="996111" y="1397000"/>
                  </a:lnTo>
                  <a:lnTo>
                    <a:pt x="995235" y="1384300"/>
                  </a:lnTo>
                  <a:lnTo>
                    <a:pt x="994321" y="1371600"/>
                  </a:lnTo>
                  <a:lnTo>
                    <a:pt x="993990" y="1358900"/>
                  </a:lnTo>
                  <a:lnTo>
                    <a:pt x="994232" y="1333500"/>
                  </a:lnTo>
                  <a:lnTo>
                    <a:pt x="994156" y="1270000"/>
                  </a:lnTo>
                  <a:lnTo>
                    <a:pt x="993978" y="1231900"/>
                  </a:lnTo>
                  <a:lnTo>
                    <a:pt x="993876" y="1219200"/>
                  </a:lnTo>
                  <a:lnTo>
                    <a:pt x="993622" y="1219200"/>
                  </a:lnTo>
                  <a:lnTo>
                    <a:pt x="993089" y="1206500"/>
                  </a:lnTo>
                  <a:lnTo>
                    <a:pt x="991311" y="1193800"/>
                  </a:lnTo>
                  <a:lnTo>
                    <a:pt x="991031" y="1181100"/>
                  </a:lnTo>
                  <a:lnTo>
                    <a:pt x="991603" y="1181100"/>
                  </a:lnTo>
                  <a:lnTo>
                    <a:pt x="993292" y="1168400"/>
                  </a:lnTo>
                  <a:lnTo>
                    <a:pt x="994257" y="1168400"/>
                  </a:lnTo>
                  <a:lnTo>
                    <a:pt x="993902" y="1155700"/>
                  </a:lnTo>
                  <a:lnTo>
                    <a:pt x="993127" y="1155700"/>
                  </a:lnTo>
                  <a:lnTo>
                    <a:pt x="991616" y="1143000"/>
                  </a:lnTo>
                  <a:lnTo>
                    <a:pt x="990727" y="1143000"/>
                  </a:lnTo>
                  <a:lnTo>
                    <a:pt x="990574" y="1130300"/>
                  </a:lnTo>
                  <a:lnTo>
                    <a:pt x="991222" y="1130300"/>
                  </a:lnTo>
                  <a:lnTo>
                    <a:pt x="991565" y="1117600"/>
                  </a:lnTo>
                  <a:lnTo>
                    <a:pt x="991336" y="1117600"/>
                  </a:lnTo>
                  <a:lnTo>
                    <a:pt x="991450" y="990600"/>
                  </a:lnTo>
                  <a:lnTo>
                    <a:pt x="991463" y="977900"/>
                  </a:lnTo>
                  <a:lnTo>
                    <a:pt x="991311" y="977900"/>
                  </a:lnTo>
                  <a:lnTo>
                    <a:pt x="994422" y="965200"/>
                  </a:lnTo>
                  <a:lnTo>
                    <a:pt x="994003" y="952500"/>
                  </a:lnTo>
                  <a:lnTo>
                    <a:pt x="994105" y="925868"/>
                  </a:lnTo>
                  <a:lnTo>
                    <a:pt x="994130" y="914400"/>
                  </a:lnTo>
                  <a:lnTo>
                    <a:pt x="994206" y="876300"/>
                  </a:lnTo>
                  <a:lnTo>
                    <a:pt x="993851" y="876300"/>
                  </a:lnTo>
                  <a:lnTo>
                    <a:pt x="996264" y="863600"/>
                  </a:lnTo>
                  <a:lnTo>
                    <a:pt x="994930" y="863600"/>
                  </a:lnTo>
                  <a:lnTo>
                    <a:pt x="995476" y="850900"/>
                  </a:lnTo>
                  <a:lnTo>
                    <a:pt x="996416" y="838200"/>
                  </a:lnTo>
                  <a:lnTo>
                    <a:pt x="996238" y="838200"/>
                  </a:lnTo>
                  <a:lnTo>
                    <a:pt x="996861" y="825500"/>
                  </a:lnTo>
                  <a:lnTo>
                    <a:pt x="994041" y="812800"/>
                  </a:lnTo>
                  <a:lnTo>
                    <a:pt x="995248" y="800100"/>
                  </a:lnTo>
                  <a:lnTo>
                    <a:pt x="997915" y="800100"/>
                  </a:lnTo>
                  <a:lnTo>
                    <a:pt x="1002372" y="787400"/>
                  </a:lnTo>
                  <a:lnTo>
                    <a:pt x="1009700" y="787400"/>
                  </a:lnTo>
                  <a:lnTo>
                    <a:pt x="1009777" y="800100"/>
                  </a:lnTo>
                  <a:lnTo>
                    <a:pt x="1009713" y="816610"/>
                  </a:lnTo>
                  <a:lnTo>
                    <a:pt x="1009891" y="825500"/>
                  </a:lnTo>
                  <a:lnTo>
                    <a:pt x="1006690" y="825500"/>
                  </a:lnTo>
                  <a:lnTo>
                    <a:pt x="1007033" y="838200"/>
                  </a:lnTo>
                  <a:lnTo>
                    <a:pt x="1006894" y="952500"/>
                  </a:lnTo>
                  <a:lnTo>
                    <a:pt x="1007694" y="952500"/>
                  </a:lnTo>
                  <a:lnTo>
                    <a:pt x="1004328" y="965200"/>
                  </a:lnTo>
                  <a:lnTo>
                    <a:pt x="1004328" y="977900"/>
                  </a:lnTo>
                  <a:lnTo>
                    <a:pt x="1004392" y="990600"/>
                  </a:lnTo>
                  <a:lnTo>
                    <a:pt x="1006513" y="1003300"/>
                  </a:lnTo>
                  <a:lnTo>
                    <a:pt x="1004341" y="1003300"/>
                  </a:lnTo>
                  <a:lnTo>
                    <a:pt x="1004455" y="1028700"/>
                  </a:lnTo>
                  <a:lnTo>
                    <a:pt x="1004303" y="1041400"/>
                  </a:lnTo>
                  <a:lnTo>
                    <a:pt x="1004277" y="1181100"/>
                  </a:lnTo>
                  <a:lnTo>
                    <a:pt x="1004468" y="1181100"/>
                  </a:lnTo>
                  <a:lnTo>
                    <a:pt x="1005128" y="1193800"/>
                  </a:lnTo>
                  <a:lnTo>
                    <a:pt x="1006551" y="1206500"/>
                  </a:lnTo>
                  <a:lnTo>
                    <a:pt x="1005814" y="1206500"/>
                  </a:lnTo>
                  <a:lnTo>
                    <a:pt x="1004519" y="1219200"/>
                  </a:lnTo>
                  <a:lnTo>
                    <a:pt x="1007491" y="1219200"/>
                  </a:lnTo>
                  <a:lnTo>
                    <a:pt x="1004468" y="1231900"/>
                  </a:lnTo>
                  <a:lnTo>
                    <a:pt x="1004214" y="1244600"/>
                  </a:lnTo>
                  <a:lnTo>
                    <a:pt x="1004214" y="1257300"/>
                  </a:lnTo>
                  <a:lnTo>
                    <a:pt x="1003617" y="1257300"/>
                  </a:lnTo>
                  <a:lnTo>
                    <a:pt x="1006678" y="1270000"/>
                  </a:lnTo>
                  <a:lnTo>
                    <a:pt x="1004963" y="1270000"/>
                  </a:lnTo>
                  <a:lnTo>
                    <a:pt x="1006805" y="1282700"/>
                  </a:lnTo>
                  <a:lnTo>
                    <a:pt x="1007198" y="1295400"/>
                  </a:lnTo>
                  <a:lnTo>
                    <a:pt x="1006944" y="1308100"/>
                  </a:lnTo>
                  <a:lnTo>
                    <a:pt x="1007135" y="1320800"/>
                  </a:lnTo>
                  <a:lnTo>
                    <a:pt x="1007160" y="1346200"/>
                  </a:lnTo>
                  <a:lnTo>
                    <a:pt x="1006767" y="1358900"/>
                  </a:lnTo>
                  <a:lnTo>
                    <a:pt x="1006576" y="1371600"/>
                  </a:lnTo>
                  <a:lnTo>
                    <a:pt x="1006767" y="1371600"/>
                  </a:lnTo>
                  <a:lnTo>
                    <a:pt x="1007033" y="1384300"/>
                  </a:lnTo>
                  <a:lnTo>
                    <a:pt x="1007097" y="1397000"/>
                  </a:lnTo>
                  <a:lnTo>
                    <a:pt x="1007351" y="1409700"/>
                  </a:lnTo>
                  <a:lnTo>
                    <a:pt x="1007618" y="1422400"/>
                  </a:lnTo>
                  <a:lnTo>
                    <a:pt x="1007757" y="1422400"/>
                  </a:lnTo>
                  <a:lnTo>
                    <a:pt x="1007770" y="1435100"/>
                  </a:lnTo>
                  <a:lnTo>
                    <a:pt x="1007084" y="1435100"/>
                  </a:lnTo>
                  <a:lnTo>
                    <a:pt x="1009180" y="1447800"/>
                  </a:lnTo>
                  <a:lnTo>
                    <a:pt x="1008341" y="1447800"/>
                  </a:lnTo>
                  <a:lnTo>
                    <a:pt x="1010678" y="1460500"/>
                  </a:lnTo>
                  <a:lnTo>
                    <a:pt x="1006030" y="1460500"/>
                  </a:lnTo>
                  <a:lnTo>
                    <a:pt x="1006449" y="1473200"/>
                  </a:lnTo>
                  <a:lnTo>
                    <a:pt x="1009726" y="1473200"/>
                  </a:lnTo>
                  <a:lnTo>
                    <a:pt x="1009815" y="1524000"/>
                  </a:lnTo>
                  <a:lnTo>
                    <a:pt x="1009446" y="1536700"/>
                  </a:lnTo>
                  <a:lnTo>
                    <a:pt x="1011834" y="1536700"/>
                  </a:lnTo>
                  <a:lnTo>
                    <a:pt x="1009523" y="1549400"/>
                  </a:lnTo>
                  <a:lnTo>
                    <a:pt x="1009713" y="1549400"/>
                  </a:lnTo>
                  <a:lnTo>
                    <a:pt x="1012177" y="1562100"/>
                  </a:lnTo>
                  <a:lnTo>
                    <a:pt x="1012405" y="1562100"/>
                  </a:lnTo>
                  <a:lnTo>
                    <a:pt x="1012456" y="1574800"/>
                  </a:lnTo>
                  <a:lnTo>
                    <a:pt x="1012571" y="1600200"/>
                  </a:lnTo>
                  <a:lnTo>
                    <a:pt x="1012761" y="1612900"/>
                  </a:lnTo>
                  <a:lnTo>
                    <a:pt x="1011783" y="1625600"/>
                  </a:lnTo>
                  <a:lnTo>
                    <a:pt x="1014361" y="1625600"/>
                  </a:lnTo>
                  <a:lnTo>
                    <a:pt x="1011110" y="1638300"/>
                  </a:lnTo>
                  <a:lnTo>
                    <a:pt x="1014044" y="1638300"/>
                  </a:lnTo>
                  <a:lnTo>
                    <a:pt x="1015784" y="1651000"/>
                  </a:lnTo>
                  <a:lnTo>
                    <a:pt x="1015504" y="1660271"/>
                  </a:lnTo>
                  <a:lnTo>
                    <a:pt x="1015441" y="1676400"/>
                  </a:lnTo>
                  <a:lnTo>
                    <a:pt x="1015542" y="1701800"/>
                  </a:lnTo>
                  <a:lnTo>
                    <a:pt x="1018120" y="1714500"/>
                  </a:lnTo>
                  <a:lnTo>
                    <a:pt x="1018260" y="1727200"/>
                  </a:lnTo>
                  <a:lnTo>
                    <a:pt x="1018235" y="1739900"/>
                  </a:lnTo>
                  <a:lnTo>
                    <a:pt x="1017993" y="1752600"/>
                  </a:lnTo>
                  <a:lnTo>
                    <a:pt x="1018667" y="1765300"/>
                  </a:lnTo>
                  <a:lnTo>
                    <a:pt x="1019276" y="1765300"/>
                  </a:lnTo>
                  <a:lnTo>
                    <a:pt x="1020343" y="1778000"/>
                  </a:lnTo>
                  <a:lnTo>
                    <a:pt x="1020787" y="1778000"/>
                  </a:lnTo>
                  <a:lnTo>
                    <a:pt x="1020457" y="1790700"/>
                  </a:lnTo>
                  <a:lnTo>
                    <a:pt x="1020025" y="1790700"/>
                  </a:lnTo>
                  <a:lnTo>
                    <a:pt x="1020140" y="1803400"/>
                  </a:lnTo>
                  <a:lnTo>
                    <a:pt x="1019530" y="1803400"/>
                  </a:lnTo>
                  <a:lnTo>
                    <a:pt x="1020013" y="1816100"/>
                  </a:lnTo>
                  <a:lnTo>
                    <a:pt x="1020864" y="1816100"/>
                  </a:lnTo>
                  <a:lnTo>
                    <a:pt x="1021168" y="1828800"/>
                  </a:lnTo>
                  <a:lnTo>
                    <a:pt x="1021041" y="1828800"/>
                  </a:lnTo>
                  <a:lnTo>
                    <a:pt x="1020584" y="1841500"/>
                  </a:lnTo>
                  <a:lnTo>
                    <a:pt x="1018273" y="1841500"/>
                  </a:lnTo>
                  <a:lnTo>
                    <a:pt x="1014171" y="1854200"/>
                  </a:lnTo>
                  <a:lnTo>
                    <a:pt x="1020318" y="1854200"/>
                  </a:lnTo>
                  <a:lnTo>
                    <a:pt x="1020889" y="1866900"/>
                  </a:lnTo>
                  <a:lnTo>
                    <a:pt x="1013739" y="1866900"/>
                  </a:lnTo>
                  <a:lnTo>
                    <a:pt x="1012952" y="1879600"/>
                  </a:lnTo>
                  <a:lnTo>
                    <a:pt x="1021092" y="1879600"/>
                  </a:lnTo>
                  <a:lnTo>
                    <a:pt x="1020991" y="1955800"/>
                  </a:lnTo>
                  <a:lnTo>
                    <a:pt x="1020394" y="1955800"/>
                  </a:lnTo>
                  <a:lnTo>
                    <a:pt x="1017117" y="1968500"/>
                  </a:lnTo>
                  <a:lnTo>
                    <a:pt x="1016342" y="1968500"/>
                  </a:lnTo>
                  <a:lnTo>
                    <a:pt x="1018679" y="1981200"/>
                  </a:lnTo>
                  <a:lnTo>
                    <a:pt x="1018006" y="1981200"/>
                  </a:lnTo>
                  <a:lnTo>
                    <a:pt x="1017981" y="1993900"/>
                  </a:lnTo>
                  <a:lnTo>
                    <a:pt x="1011593" y="1993900"/>
                  </a:lnTo>
                  <a:lnTo>
                    <a:pt x="1018184" y="2006600"/>
                  </a:lnTo>
                  <a:lnTo>
                    <a:pt x="1019733" y="2006600"/>
                  </a:lnTo>
                  <a:lnTo>
                    <a:pt x="1020610" y="2019300"/>
                  </a:lnTo>
                  <a:lnTo>
                    <a:pt x="1021803" y="2019300"/>
                  </a:lnTo>
                  <a:lnTo>
                    <a:pt x="1021803" y="223862"/>
                  </a:lnTo>
                  <a:lnTo>
                    <a:pt x="1018832" y="228600"/>
                  </a:lnTo>
                  <a:lnTo>
                    <a:pt x="1018349" y="228600"/>
                  </a:lnTo>
                  <a:lnTo>
                    <a:pt x="1018349" y="368300"/>
                  </a:lnTo>
                  <a:lnTo>
                    <a:pt x="1010272" y="381000"/>
                  </a:lnTo>
                  <a:lnTo>
                    <a:pt x="1004023" y="381000"/>
                  </a:lnTo>
                  <a:lnTo>
                    <a:pt x="1009307" y="368300"/>
                  </a:lnTo>
                  <a:lnTo>
                    <a:pt x="1018349" y="368300"/>
                  </a:lnTo>
                  <a:lnTo>
                    <a:pt x="1018349" y="228600"/>
                  </a:lnTo>
                  <a:lnTo>
                    <a:pt x="1007224" y="228600"/>
                  </a:lnTo>
                  <a:lnTo>
                    <a:pt x="1002830" y="241300"/>
                  </a:lnTo>
                  <a:lnTo>
                    <a:pt x="999032" y="241300"/>
                  </a:lnTo>
                  <a:lnTo>
                    <a:pt x="998956" y="241566"/>
                  </a:lnTo>
                  <a:lnTo>
                    <a:pt x="998956" y="381000"/>
                  </a:lnTo>
                  <a:lnTo>
                    <a:pt x="997940" y="393700"/>
                  </a:lnTo>
                  <a:lnTo>
                    <a:pt x="996556" y="393700"/>
                  </a:lnTo>
                  <a:lnTo>
                    <a:pt x="996467" y="381000"/>
                  </a:lnTo>
                  <a:lnTo>
                    <a:pt x="998956" y="381000"/>
                  </a:lnTo>
                  <a:lnTo>
                    <a:pt x="998956" y="241566"/>
                  </a:lnTo>
                  <a:lnTo>
                    <a:pt x="995324" y="254000"/>
                  </a:lnTo>
                  <a:lnTo>
                    <a:pt x="981265" y="254000"/>
                  </a:lnTo>
                  <a:lnTo>
                    <a:pt x="981265" y="838200"/>
                  </a:lnTo>
                  <a:lnTo>
                    <a:pt x="980605" y="838200"/>
                  </a:lnTo>
                  <a:lnTo>
                    <a:pt x="980605" y="914400"/>
                  </a:lnTo>
                  <a:lnTo>
                    <a:pt x="980452" y="927100"/>
                  </a:lnTo>
                  <a:lnTo>
                    <a:pt x="979906" y="927100"/>
                  </a:lnTo>
                  <a:lnTo>
                    <a:pt x="979754" y="934821"/>
                  </a:lnTo>
                  <a:lnTo>
                    <a:pt x="979728" y="952500"/>
                  </a:lnTo>
                  <a:lnTo>
                    <a:pt x="980160" y="965200"/>
                  </a:lnTo>
                  <a:lnTo>
                    <a:pt x="980389" y="965200"/>
                  </a:lnTo>
                  <a:lnTo>
                    <a:pt x="978852" y="977900"/>
                  </a:lnTo>
                  <a:lnTo>
                    <a:pt x="978662" y="977900"/>
                  </a:lnTo>
                  <a:lnTo>
                    <a:pt x="980274" y="990600"/>
                  </a:lnTo>
                  <a:lnTo>
                    <a:pt x="980147" y="990600"/>
                  </a:lnTo>
                  <a:lnTo>
                    <a:pt x="980147" y="1130300"/>
                  </a:lnTo>
                  <a:lnTo>
                    <a:pt x="977455" y="1130300"/>
                  </a:lnTo>
                  <a:lnTo>
                    <a:pt x="977658" y="1143000"/>
                  </a:lnTo>
                  <a:lnTo>
                    <a:pt x="977011" y="1143000"/>
                  </a:lnTo>
                  <a:lnTo>
                    <a:pt x="977011" y="1549400"/>
                  </a:lnTo>
                  <a:lnTo>
                    <a:pt x="976693" y="1562100"/>
                  </a:lnTo>
                  <a:lnTo>
                    <a:pt x="974852" y="1562100"/>
                  </a:lnTo>
                  <a:lnTo>
                    <a:pt x="975042" y="1549400"/>
                  </a:lnTo>
                  <a:lnTo>
                    <a:pt x="977011" y="1549400"/>
                  </a:lnTo>
                  <a:lnTo>
                    <a:pt x="977011" y="1143000"/>
                  </a:lnTo>
                  <a:lnTo>
                    <a:pt x="974407" y="1143000"/>
                  </a:lnTo>
                  <a:lnTo>
                    <a:pt x="974407" y="1447800"/>
                  </a:lnTo>
                  <a:lnTo>
                    <a:pt x="974331" y="1460500"/>
                  </a:lnTo>
                  <a:lnTo>
                    <a:pt x="973124" y="1460500"/>
                  </a:lnTo>
                  <a:lnTo>
                    <a:pt x="972070" y="1447800"/>
                  </a:lnTo>
                  <a:lnTo>
                    <a:pt x="974407" y="1447800"/>
                  </a:lnTo>
                  <a:lnTo>
                    <a:pt x="974407" y="1143000"/>
                  </a:lnTo>
                  <a:lnTo>
                    <a:pt x="971613" y="1143000"/>
                  </a:lnTo>
                  <a:lnTo>
                    <a:pt x="972908" y="1130300"/>
                  </a:lnTo>
                  <a:lnTo>
                    <a:pt x="977417" y="1130300"/>
                  </a:lnTo>
                  <a:lnTo>
                    <a:pt x="977493" y="1117600"/>
                  </a:lnTo>
                  <a:lnTo>
                    <a:pt x="979449" y="1117600"/>
                  </a:lnTo>
                  <a:lnTo>
                    <a:pt x="980147" y="1130300"/>
                  </a:lnTo>
                  <a:lnTo>
                    <a:pt x="980147" y="990600"/>
                  </a:lnTo>
                  <a:lnTo>
                    <a:pt x="978979" y="990600"/>
                  </a:lnTo>
                  <a:lnTo>
                    <a:pt x="978979" y="1028700"/>
                  </a:lnTo>
                  <a:lnTo>
                    <a:pt x="977811" y="1028700"/>
                  </a:lnTo>
                  <a:lnTo>
                    <a:pt x="977874" y="1016000"/>
                  </a:lnTo>
                  <a:lnTo>
                    <a:pt x="978712" y="1016000"/>
                  </a:lnTo>
                  <a:lnTo>
                    <a:pt x="978979" y="1028700"/>
                  </a:lnTo>
                  <a:lnTo>
                    <a:pt x="978979" y="990600"/>
                  </a:lnTo>
                  <a:lnTo>
                    <a:pt x="976871" y="990600"/>
                  </a:lnTo>
                  <a:lnTo>
                    <a:pt x="976871" y="1117600"/>
                  </a:lnTo>
                  <a:lnTo>
                    <a:pt x="975715" y="1117600"/>
                  </a:lnTo>
                  <a:lnTo>
                    <a:pt x="975334" y="1104900"/>
                  </a:lnTo>
                  <a:lnTo>
                    <a:pt x="975931" y="1104900"/>
                  </a:lnTo>
                  <a:lnTo>
                    <a:pt x="976871" y="1117600"/>
                  </a:lnTo>
                  <a:lnTo>
                    <a:pt x="976871" y="990600"/>
                  </a:lnTo>
                  <a:lnTo>
                    <a:pt x="971283" y="990600"/>
                  </a:lnTo>
                  <a:lnTo>
                    <a:pt x="971283" y="1231900"/>
                  </a:lnTo>
                  <a:lnTo>
                    <a:pt x="969276" y="1231900"/>
                  </a:lnTo>
                  <a:lnTo>
                    <a:pt x="969911" y="1219200"/>
                  </a:lnTo>
                  <a:lnTo>
                    <a:pt x="970622" y="1219200"/>
                  </a:lnTo>
                  <a:lnTo>
                    <a:pt x="971283" y="1231900"/>
                  </a:lnTo>
                  <a:lnTo>
                    <a:pt x="971283" y="990600"/>
                  </a:lnTo>
                  <a:lnTo>
                    <a:pt x="969213" y="990600"/>
                  </a:lnTo>
                  <a:lnTo>
                    <a:pt x="969137" y="977900"/>
                  </a:lnTo>
                  <a:lnTo>
                    <a:pt x="969314" y="977900"/>
                  </a:lnTo>
                  <a:lnTo>
                    <a:pt x="968768" y="965200"/>
                  </a:lnTo>
                  <a:lnTo>
                    <a:pt x="975969" y="965200"/>
                  </a:lnTo>
                  <a:lnTo>
                    <a:pt x="972172" y="952500"/>
                  </a:lnTo>
                  <a:lnTo>
                    <a:pt x="976630" y="952500"/>
                  </a:lnTo>
                  <a:lnTo>
                    <a:pt x="976947" y="939800"/>
                  </a:lnTo>
                  <a:lnTo>
                    <a:pt x="971283" y="939800"/>
                  </a:lnTo>
                  <a:lnTo>
                    <a:pt x="969492" y="927100"/>
                  </a:lnTo>
                  <a:lnTo>
                    <a:pt x="976172" y="927100"/>
                  </a:lnTo>
                  <a:lnTo>
                    <a:pt x="977239" y="914400"/>
                  </a:lnTo>
                  <a:lnTo>
                    <a:pt x="980605" y="914400"/>
                  </a:lnTo>
                  <a:lnTo>
                    <a:pt x="980605" y="838200"/>
                  </a:lnTo>
                  <a:lnTo>
                    <a:pt x="974877" y="838200"/>
                  </a:lnTo>
                  <a:lnTo>
                    <a:pt x="975753" y="825500"/>
                  </a:lnTo>
                  <a:lnTo>
                    <a:pt x="979462" y="825500"/>
                  </a:lnTo>
                  <a:lnTo>
                    <a:pt x="981265" y="838200"/>
                  </a:lnTo>
                  <a:lnTo>
                    <a:pt x="981265" y="254000"/>
                  </a:lnTo>
                  <a:lnTo>
                    <a:pt x="974559" y="254000"/>
                  </a:lnTo>
                  <a:lnTo>
                    <a:pt x="973010" y="260438"/>
                  </a:lnTo>
                  <a:lnTo>
                    <a:pt x="973010" y="406400"/>
                  </a:lnTo>
                  <a:lnTo>
                    <a:pt x="970661" y="419100"/>
                  </a:lnTo>
                  <a:lnTo>
                    <a:pt x="966254" y="419100"/>
                  </a:lnTo>
                  <a:lnTo>
                    <a:pt x="966495" y="406400"/>
                  </a:lnTo>
                  <a:lnTo>
                    <a:pt x="973010" y="406400"/>
                  </a:lnTo>
                  <a:lnTo>
                    <a:pt x="973010" y="260438"/>
                  </a:lnTo>
                  <a:lnTo>
                    <a:pt x="971499" y="266700"/>
                  </a:lnTo>
                  <a:lnTo>
                    <a:pt x="962520" y="266700"/>
                  </a:lnTo>
                  <a:lnTo>
                    <a:pt x="963142" y="279400"/>
                  </a:lnTo>
                  <a:lnTo>
                    <a:pt x="957948" y="279400"/>
                  </a:lnTo>
                  <a:lnTo>
                    <a:pt x="957948" y="419100"/>
                  </a:lnTo>
                  <a:lnTo>
                    <a:pt x="956957" y="431800"/>
                  </a:lnTo>
                  <a:lnTo>
                    <a:pt x="950404" y="431800"/>
                  </a:lnTo>
                  <a:lnTo>
                    <a:pt x="952284" y="419100"/>
                  </a:lnTo>
                  <a:lnTo>
                    <a:pt x="957948" y="419100"/>
                  </a:lnTo>
                  <a:lnTo>
                    <a:pt x="957948" y="279400"/>
                  </a:lnTo>
                  <a:lnTo>
                    <a:pt x="957008" y="279400"/>
                  </a:lnTo>
                  <a:lnTo>
                    <a:pt x="953262" y="292100"/>
                  </a:lnTo>
                  <a:lnTo>
                    <a:pt x="943597" y="292100"/>
                  </a:lnTo>
                  <a:lnTo>
                    <a:pt x="940523" y="304800"/>
                  </a:lnTo>
                  <a:lnTo>
                    <a:pt x="933424" y="292569"/>
                  </a:lnTo>
                  <a:lnTo>
                    <a:pt x="930846" y="304800"/>
                  </a:lnTo>
                  <a:lnTo>
                    <a:pt x="930567" y="304800"/>
                  </a:lnTo>
                  <a:lnTo>
                    <a:pt x="930567" y="457200"/>
                  </a:lnTo>
                  <a:lnTo>
                    <a:pt x="924369" y="457200"/>
                  </a:lnTo>
                  <a:lnTo>
                    <a:pt x="928890" y="444500"/>
                  </a:lnTo>
                  <a:lnTo>
                    <a:pt x="930287" y="444500"/>
                  </a:lnTo>
                  <a:lnTo>
                    <a:pt x="930567" y="457200"/>
                  </a:lnTo>
                  <a:lnTo>
                    <a:pt x="930567" y="304800"/>
                  </a:lnTo>
                  <a:lnTo>
                    <a:pt x="926261" y="304800"/>
                  </a:lnTo>
                  <a:lnTo>
                    <a:pt x="927557" y="317500"/>
                  </a:lnTo>
                  <a:lnTo>
                    <a:pt x="918527" y="317500"/>
                  </a:lnTo>
                  <a:lnTo>
                    <a:pt x="918527" y="457200"/>
                  </a:lnTo>
                  <a:lnTo>
                    <a:pt x="916419" y="462635"/>
                  </a:lnTo>
                  <a:lnTo>
                    <a:pt x="916419" y="825500"/>
                  </a:lnTo>
                  <a:lnTo>
                    <a:pt x="908913" y="825500"/>
                  </a:lnTo>
                  <a:lnTo>
                    <a:pt x="914844" y="812800"/>
                  </a:lnTo>
                  <a:lnTo>
                    <a:pt x="915682" y="812800"/>
                  </a:lnTo>
                  <a:lnTo>
                    <a:pt x="916419" y="825500"/>
                  </a:lnTo>
                  <a:lnTo>
                    <a:pt x="916419" y="462635"/>
                  </a:lnTo>
                  <a:lnTo>
                    <a:pt x="913599" y="469900"/>
                  </a:lnTo>
                  <a:lnTo>
                    <a:pt x="909154" y="469900"/>
                  </a:lnTo>
                  <a:lnTo>
                    <a:pt x="913485" y="457200"/>
                  </a:lnTo>
                  <a:lnTo>
                    <a:pt x="918527" y="457200"/>
                  </a:lnTo>
                  <a:lnTo>
                    <a:pt x="918527" y="317500"/>
                  </a:lnTo>
                  <a:lnTo>
                    <a:pt x="911631" y="317500"/>
                  </a:lnTo>
                  <a:lnTo>
                    <a:pt x="903173" y="330200"/>
                  </a:lnTo>
                  <a:lnTo>
                    <a:pt x="896835" y="330200"/>
                  </a:lnTo>
                  <a:lnTo>
                    <a:pt x="897610" y="342900"/>
                  </a:lnTo>
                  <a:lnTo>
                    <a:pt x="892251" y="342900"/>
                  </a:lnTo>
                  <a:lnTo>
                    <a:pt x="889546" y="352399"/>
                  </a:lnTo>
                  <a:lnTo>
                    <a:pt x="889546" y="482600"/>
                  </a:lnTo>
                  <a:lnTo>
                    <a:pt x="888352" y="495300"/>
                  </a:lnTo>
                  <a:lnTo>
                    <a:pt x="887399" y="495300"/>
                  </a:lnTo>
                  <a:lnTo>
                    <a:pt x="886790" y="482600"/>
                  </a:lnTo>
                  <a:lnTo>
                    <a:pt x="889546" y="482600"/>
                  </a:lnTo>
                  <a:lnTo>
                    <a:pt x="889546" y="352399"/>
                  </a:lnTo>
                  <a:lnTo>
                    <a:pt x="888631" y="355600"/>
                  </a:lnTo>
                  <a:lnTo>
                    <a:pt x="879462" y="355600"/>
                  </a:lnTo>
                  <a:lnTo>
                    <a:pt x="879462" y="495300"/>
                  </a:lnTo>
                  <a:lnTo>
                    <a:pt x="871194" y="508000"/>
                  </a:lnTo>
                  <a:lnTo>
                    <a:pt x="864323" y="508000"/>
                  </a:lnTo>
                  <a:lnTo>
                    <a:pt x="869759" y="495300"/>
                  </a:lnTo>
                  <a:lnTo>
                    <a:pt x="879462" y="495300"/>
                  </a:lnTo>
                  <a:lnTo>
                    <a:pt x="879462" y="355600"/>
                  </a:lnTo>
                  <a:lnTo>
                    <a:pt x="878014" y="355600"/>
                  </a:lnTo>
                  <a:lnTo>
                    <a:pt x="871931" y="368300"/>
                  </a:lnTo>
                  <a:lnTo>
                    <a:pt x="862584" y="368300"/>
                  </a:lnTo>
                  <a:lnTo>
                    <a:pt x="862584" y="508000"/>
                  </a:lnTo>
                  <a:lnTo>
                    <a:pt x="858583" y="513486"/>
                  </a:lnTo>
                  <a:lnTo>
                    <a:pt x="858583" y="812800"/>
                  </a:lnTo>
                  <a:lnTo>
                    <a:pt x="855192" y="812800"/>
                  </a:lnTo>
                  <a:lnTo>
                    <a:pt x="855091" y="800100"/>
                  </a:lnTo>
                  <a:lnTo>
                    <a:pt x="856919" y="800100"/>
                  </a:lnTo>
                  <a:lnTo>
                    <a:pt x="858583" y="812800"/>
                  </a:lnTo>
                  <a:lnTo>
                    <a:pt x="858583" y="513486"/>
                  </a:lnTo>
                  <a:lnTo>
                    <a:pt x="854456" y="519137"/>
                  </a:lnTo>
                  <a:lnTo>
                    <a:pt x="856564" y="508000"/>
                  </a:lnTo>
                  <a:lnTo>
                    <a:pt x="862584" y="508000"/>
                  </a:lnTo>
                  <a:lnTo>
                    <a:pt x="862584" y="368300"/>
                  </a:lnTo>
                  <a:lnTo>
                    <a:pt x="855052" y="368300"/>
                  </a:lnTo>
                  <a:lnTo>
                    <a:pt x="853833" y="381000"/>
                  </a:lnTo>
                  <a:lnTo>
                    <a:pt x="852601" y="381000"/>
                  </a:lnTo>
                  <a:lnTo>
                    <a:pt x="848931" y="387946"/>
                  </a:lnTo>
                  <a:lnTo>
                    <a:pt x="848931" y="520700"/>
                  </a:lnTo>
                  <a:lnTo>
                    <a:pt x="846340" y="532168"/>
                  </a:lnTo>
                  <a:lnTo>
                    <a:pt x="846099" y="520700"/>
                  </a:lnTo>
                  <a:lnTo>
                    <a:pt x="848931" y="520700"/>
                  </a:lnTo>
                  <a:lnTo>
                    <a:pt x="848931" y="387946"/>
                  </a:lnTo>
                  <a:lnTo>
                    <a:pt x="845883" y="393700"/>
                  </a:lnTo>
                  <a:lnTo>
                    <a:pt x="833894" y="393700"/>
                  </a:lnTo>
                  <a:lnTo>
                    <a:pt x="830859" y="399034"/>
                  </a:lnTo>
                  <a:lnTo>
                    <a:pt x="830859" y="546100"/>
                  </a:lnTo>
                  <a:lnTo>
                    <a:pt x="825538" y="546100"/>
                  </a:lnTo>
                  <a:lnTo>
                    <a:pt x="820331" y="558800"/>
                  </a:lnTo>
                  <a:lnTo>
                    <a:pt x="810768" y="558800"/>
                  </a:lnTo>
                  <a:lnTo>
                    <a:pt x="811288" y="546100"/>
                  </a:lnTo>
                  <a:lnTo>
                    <a:pt x="823150" y="546100"/>
                  </a:lnTo>
                  <a:lnTo>
                    <a:pt x="829830" y="533400"/>
                  </a:lnTo>
                  <a:lnTo>
                    <a:pt x="830592" y="533400"/>
                  </a:lnTo>
                  <a:lnTo>
                    <a:pt x="830859" y="546100"/>
                  </a:lnTo>
                  <a:lnTo>
                    <a:pt x="830859" y="399034"/>
                  </a:lnTo>
                  <a:lnTo>
                    <a:pt x="826655" y="406400"/>
                  </a:lnTo>
                  <a:lnTo>
                    <a:pt x="819924" y="406400"/>
                  </a:lnTo>
                  <a:lnTo>
                    <a:pt x="811949" y="419100"/>
                  </a:lnTo>
                  <a:lnTo>
                    <a:pt x="809828" y="419100"/>
                  </a:lnTo>
                  <a:lnTo>
                    <a:pt x="809828" y="558800"/>
                  </a:lnTo>
                  <a:lnTo>
                    <a:pt x="804341" y="571500"/>
                  </a:lnTo>
                  <a:lnTo>
                    <a:pt x="791044" y="584200"/>
                  </a:lnTo>
                  <a:lnTo>
                    <a:pt x="788530" y="584200"/>
                  </a:lnTo>
                  <a:lnTo>
                    <a:pt x="791362" y="571500"/>
                  </a:lnTo>
                  <a:lnTo>
                    <a:pt x="799592" y="571500"/>
                  </a:lnTo>
                  <a:lnTo>
                    <a:pt x="802779" y="558800"/>
                  </a:lnTo>
                  <a:lnTo>
                    <a:pt x="809828" y="558800"/>
                  </a:lnTo>
                  <a:lnTo>
                    <a:pt x="809828" y="419100"/>
                  </a:lnTo>
                  <a:lnTo>
                    <a:pt x="806919" y="419100"/>
                  </a:lnTo>
                  <a:lnTo>
                    <a:pt x="799160" y="431800"/>
                  </a:lnTo>
                  <a:lnTo>
                    <a:pt x="795667" y="431800"/>
                  </a:lnTo>
                  <a:lnTo>
                    <a:pt x="786777" y="444500"/>
                  </a:lnTo>
                  <a:lnTo>
                    <a:pt x="778230" y="444500"/>
                  </a:lnTo>
                  <a:lnTo>
                    <a:pt x="778230" y="584200"/>
                  </a:lnTo>
                  <a:lnTo>
                    <a:pt x="764006" y="609600"/>
                  </a:lnTo>
                  <a:lnTo>
                    <a:pt x="751687" y="609600"/>
                  </a:lnTo>
                  <a:lnTo>
                    <a:pt x="756615" y="596900"/>
                  </a:lnTo>
                  <a:lnTo>
                    <a:pt x="767397" y="596900"/>
                  </a:lnTo>
                  <a:lnTo>
                    <a:pt x="771728" y="584200"/>
                  </a:lnTo>
                  <a:lnTo>
                    <a:pt x="778230" y="584200"/>
                  </a:lnTo>
                  <a:lnTo>
                    <a:pt x="778230" y="444500"/>
                  </a:lnTo>
                  <a:lnTo>
                    <a:pt x="774242" y="457200"/>
                  </a:lnTo>
                  <a:lnTo>
                    <a:pt x="760730" y="457200"/>
                  </a:lnTo>
                  <a:lnTo>
                    <a:pt x="761834" y="469900"/>
                  </a:lnTo>
                  <a:lnTo>
                    <a:pt x="753960" y="469900"/>
                  </a:lnTo>
                  <a:lnTo>
                    <a:pt x="750836" y="476567"/>
                  </a:lnTo>
                  <a:lnTo>
                    <a:pt x="750836" y="609600"/>
                  </a:lnTo>
                  <a:lnTo>
                    <a:pt x="747991" y="622300"/>
                  </a:lnTo>
                  <a:lnTo>
                    <a:pt x="742950" y="622300"/>
                  </a:lnTo>
                  <a:lnTo>
                    <a:pt x="750316" y="609600"/>
                  </a:lnTo>
                  <a:lnTo>
                    <a:pt x="750836" y="609600"/>
                  </a:lnTo>
                  <a:lnTo>
                    <a:pt x="750836" y="476567"/>
                  </a:lnTo>
                  <a:lnTo>
                    <a:pt x="748004" y="482600"/>
                  </a:lnTo>
                  <a:lnTo>
                    <a:pt x="741730" y="482600"/>
                  </a:lnTo>
                  <a:lnTo>
                    <a:pt x="739762" y="486219"/>
                  </a:lnTo>
                  <a:lnTo>
                    <a:pt x="739762" y="914400"/>
                  </a:lnTo>
                  <a:lnTo>
                    <a:pt x="737311" y="925868"/>
                  </a:lnTo>
                  <a:lnTo>
                    <a:pt x="737311" y="914400"/>
                  </a:lnTo>
                  <a:lnTo>
                    <a:pt x="739762" y="914400"/>
                  </a:lnTo>
                  <a:lnTo>
                    <a:pt x="739762" y="486219"/>
                  </a:lnTo>
                  <a:lnTo>
                    <a:pt x="734809" y="495300"/>
                  </a:lnTo>
                  <a:lnTo>
                    <a:pt x="726376" y="495300"/>
                  </a:lnTo>
                  <a:lnTo>
                    <a:pt x="726376" y="635000"/>
                  </a:lnTo>
                  <a:lnTo>
                    <a:pt x="715111" y="647700"/>
                  </a:lnTo>
                  <a:lnTo>
                    <a:pt x="703630" y="660400"/>
                  </a:lnTo>
                  <a:lnTo>
                    <a:pt x="700405" y="660400"/>
                  </a:lnTo>
                  <a:lnTo>
                    <a:pt x="707009" y="647700"/>
                  </a:lnTo>
                  <a:lnTo>
                    <a:pt x="713930" y="647700"/>
                  </a:lnTo>
                  <a:lnTo>
                    <a:pt x="721512" y="635000"/>
                  </a:lnTo>
                  <a:lnTo>
                    <a:pt x="726376" y="635000"/>
                  </a:lnTo>
                  <a:lnTo>
                    <a:pt x="726376" y="495300"/>
                  </a:lnTo>
                  <a:lnTo>
                    <a:pt x="713397" y="495300"/>
                  </a:lnTo>
                  <a:lnTo>
                    <a:pt x="709688" y="508000"/>
                  </a:lnTo>
                  <a:lnTo>
                    <a:pt x="703427" y="508000"/>
                  </a:lnTo>
                  <a:lnTo>
                    <a:pt x="699795" y="520700"/>
                  </a:lnTo>
                  <a:lnTo>
                    <a:pt x="695198" y="520700"/>
                  </a:lnTo>
                  <a:lnTo>
                    <a:pt x="690753" y="533400"/>
                  </a:lnTo>
                  <a:lnTo>
                    <a:pt x="687628" y="533400"/>
                  </a:lnTo>
                  <a:lnTo>
                    <a:pt x="687628" y="673100"/>
                  </a:lnTo>
                  <a:lnTo>
                    <a:pt x="680758" y="685800"/>
                  </a:lnTo>
                  <a:lnTo>
                    <a:pt x="667994" y="685800"/>
                  </a:lnTo>
                  <a:lnTo>
                    <a:pt x="672693" y="673100"/>
                  </a:lnTo>
                  <a:lnTo>
                    <a:pt x="687628" y="673100"/>
                  </a:lnTo>
                  <a:lnTo>
                    <a:pt x="687628" y="533400"/>
                  </a:lnTo>
                  <a:lnTo>
                    <a:pt x="671093" y="533400"/>
                  </a:lnTo>
                  <a:lnTo>
                    <a:pt x="667893" y="544715"/>
                  </a:lnTo>
                  <a:lnTo>
                    <a:pt x="667893" y="685800"/>
                  </a:lnTo>
                  <a:lnTo>
                    <a:pt x="661504" y="698500"/>
                  </a:lnTo>
                  <a:lnTo>
                    <a:pt x="659320" y="698500"/>
                  </a:lnTo>
                  <a:lnTo>
                    <a:pt x="660654" y="685800"/>
                  </a:lnTo>
                  <a:lnTo>
                    <a:pt x="667893" y="685800"/>
                  </a:lnTo>
                  <a:lnTo>
                    <a:pt x="667893" y="544715"/>
                  </a:lnTo>
                  <a:lnTo>
                    <a:pt x="667499" y="546100"/>
                  </a:lnTo>
                  <a:lnTo>
                    <a:pt x="664514" y="546100"/>
                  </a:lnTo>
                  <a:lnTo>
                    <a:pt x="664006" y="558800"/>
                  </a:lnTo>
                  <a:lnTo>
                    <a:pt x="656653" y="558800"/>
                  </a:lnTo>
                  <a:lnTo>
                    <a:pt x="656653" y="698500"/>
                  </a:lnTo>
                  <a:lnTo>
                    <a:pt x="652538" y="711200"/>
                  </a:lnTo>
                  <a:lnTo>
                    <a:pt x="644753" y="711200"/>
                  </a:lnTo>
                  <a:lnTo>
                    <a:pt x="649909" y="698500"/>
                  </a:lnTo>
                  <a:lnTo>
                    <a:pt x="656653" y="698500"/>
                  </a:lnTo>
                  <a:lnTo>
                    <a:pt x="656653" y="558800"/>
                  </a:lnTo>
                  <a:lnTo>
                    <a:pt x="655510" y="558800"/>
                  </a:lnTo>
                  <a:lnTo>
                    <a:pt x="648182" y="571500"/>
                  </a:lnTo>
                  <a:lnTo>
                    <a:pt x="641146" y="571500"/>
                  </a:lnTo>
                  <a:lnTo>
                    <a:pt x="641146" y="711200"/>
                  </a:lnTo>
                  <a:lnTo>
                    <a:pt x="635939" y="723900"/>
                  </a:lnTo>
                  <a:lnTo>
                    <a:pt x="634542" y="723900"/>
                  </a:lnTo>
                  <a:lnTo>
                    <a:pt x="636193" y="711200"/>
                  </a:lnTo>
                  <a:lnTo>
                    <a:pt x="641146" y="711200"/>
                  </a:lnTo>
                  <a:lnTo>
                    <a:pt x="641146" y="571500"/>
                  </a:lnTo>
                  <a:lnTo>
                    <a:pt x="640295" y="571500"/>
                  </a:lnTo>
                  <a:lnTo>
                    <a:pt x="631558" y="584200"/>
                  </a:lnTo>
                  <a:lnTo>
                    <a:pt x="628027" y="584200"/>
                  </a:lnTo>
                  <a:lnTo>
                    <a:pt x="623989" y="596900"/>
                  </a:lnTo>
                  <a:lnTo>
                    <a:pt x="607644" y="596900"/>
                  </a:lnTo>
                  <a:lnTo>
                    <a:pt x="604100" y="609600"/>
                  </a:lnTo>
                  <a:lnTo>
                    <a:pt x="590105" y="609600"/>
                  </a:lnTo>
                  <a:lnTo>
                    <a:pt x="586333" y="622300"/>
                  </a:lnTo>
                  <a:lnTo>
                    <a:pt x="579932" y="622300"/>
                  </a:lnTo>
                  <a:lnTo>
                    <a:pt x="579932" y="774700"/>
                  </a:lnTo>
                  <a:lnTo>
                    <a:pt x="577151" y="774700"/>
                  </a:lnTo>
                  <a:lnTo>
                    <a:pt x="579907" y="763041"/>
                  </a:lnTo>
                  <a:lnTo>
                    <a:pt x="579932" y="774700"/>
                  </a:lnTo>
                  <a:lnTo>
                    <a:pt x="579932" y="622300"/>
                  </a:lnTo>
                  <a:lnTo>
                    <a:pt x="575081" y="622300"/>
                  </a:lnTo>
                  <a:lnTo>
                    <a:pt x="573430" y="635000"/>
                  </a:lnTo>
                  <a:lnTo>
                    <a:pt x="570750" y="635000"/>
                  </a:lnTo>
                  <a:lnTo>
                    <a:pt x="562571" y="647700"/>
                  </a:lnTo>
                  <a:lnTo>
                    <a:pt x="557504" y="647700"/>
                  </a:lnTo>
                  <a:lnTo>
                    <a:pt x="553745" y="660400"/>
                  </a:lnTo>
                  <a:lnTo>
                    <a:pt x="542061" y="660400"/>
                  </a:lnTo>
                  <a:lnTo>
                    <a:pt x="541972" y="673100"/>
                  </a:lnTo>
                  <a:lnTo>
                    <a:pt x="539584" y="673100"/>
                  </a:lnTo>
                  <a:lnTo>
                    <a:pt x="539584" y="812800"/>
                  </a:lnTo>
                  <a:lnTo>
                    <a:pt x="537883" y="812800"/>
                  </a:lnTo>
                  <a:lnTo>
                    <a:pt x="539076" y="802297"/>
                  </a:lnTo>
                  <a:lnTo>
                    <a:pt x="539584" y="812800"/>
                  </a:lnTo>
                  <a:lnTo>
                    <a:pt x="539584" y="673100"/>
                  </a:lnTo>
                  <a:lnTo>
                    <a:pt x="531202" y="673100"/>
                  </a:lnTo>
                  <a:lnTo>
                    <a:pt x="527672" y="685800"/>
                  </a:lnTo>
                  <a:lnTo>
                    <a:pt x="519620" y="685800"/>
                  </a:lnTo>
                  <a:lnTo>
                    <a:pt x="519620" y="825500"/>
                  </a:lnTo>
                  <a:lnTo>
                    <a:pt x="513130" y="838200"/>
                  </a:lnTo>
                  <a:lnTo>
                    <a:pt x="507428" y="838200"/>
                  </a:lnTo>
                  <a:lnTo>
                    <a:pt x="501700" y="850900"/>
                  </a:lnTo>
                  <a:lnTo>
                    <a:pt x="490143" y="850900"/>
                  </a:lnTo>
                  <a:lnTo>
                    <a:pt x="516166" y="825500"/>
                  </a:lnTo>
                  <a:lnTo>
                    <a:pt x="519620" y="825500"/>
                  </a:lnTo>
                  <a:lnTo>
                    <a:pt x="519620" y="685800"/>
                  </a:lnTo>
                  <a:lnTo>
                    <a:pt x="511454" y="685800"/>
                  </a:lnTo>
                  <a:lnTo>
                    <a:pt x="509473" y="698500"/>
                  </a:lnTo>
                  <a:lnTo>
                    <a:pt x="506425" y="711200"/>
                  </a:lnTo>
                  <a:lnTo>
                    <a:pt x="487286" y="711200"/>
                  </a:lnTo>
                  <a:lnTo>
                    <a:pt x="487286" y="850900"/>
                  </a:lnTo>
                  <a:lnTo>
                    <a:pt x="485279" y="863066"/>
                  </a:lnTo>
                  <a:lnTo>
                    <a:pt x="486333" y="850900"/>
                  </a:lnTo>
                  <a:lnTo>
                    <a:pt x="487286" y="850900"/>
                  </a:lnTo>
                  <a:lnTo>
                    <a:pt x="487286" y="711200"/>
                  </a:lnTo>
                  <a:lnTo>
                    <a:pt x="486257" y="711200"/>
                  </a:lnTo>
                  <a:lnTo>
                    <a:pt x="481088" y="723900"/>
                  </a:lnTo>
                  <a:lnTo>
                    <a:pt x="476415" y="723900"/>
                  </a:lnTo>
                  <a:lnTo>
                    <a:pt x="476415" y="863600"/>
                  </a:lnTo>
                  <a:lnTo>
                    <a:pt x="472922" y="876300"/>
                  </a:lnTo>
                  <a:lnTo>
                    <a:pt x="468439" y="876300"/>
                  </a:lnTo>
                  <a:lnTo>
                    <a:pt x="474700" y="863600"/>
                  </a:lnTo>
                  <a:lnTo>
                    <a:pt x="476415" y="863600"/>
                  </a:lnTo>
                  <a:lnTo>
                    <a:pt x="476415" y="723900"/>
                  </a:lnTo>
                  <a:lnTo>
                    <a:pt x="470344" y="723900"/>
                  </a:lnTo>
                  <a:lnTo>
                    <a:pt x="469328" y="736600"/>
                  </a:lnTo>
                  <a:lnTo>
                    <a:pt x="464985" y="736600"/>
                  </a:lnTo>
                  <a:lnTo>
                    <a:pt x="457682" y="749300"/>
                  </a:lnTo>
                  <a:lnTo>
                    <a:pt x="437654" y="749300"/>
                  </a:lnTo>
                  <a:lnTo>
                    <a:pt x="437565" y="762000"/>
                  </a:lnTo>
                  <a:lnTo>
                    <a:pt x="435800" y="762000"/>
                  </a:lnTo>
                  <a:lnTo>
                    <a:pt x="430466" y="774700"/>
                  </a:lnTo>
                  <a:lnTo>
                    <a:pt x="425475" y="774700"/>
                  </a:lnTo>
                  <a:lnTo>
                    <a:pt x="415886" y="787400"/>
                  </a:lnTo>
                  <a:lnTo>
                    <a:pt x="410629" y="787400"/>
                  </a:lnTo>
                  <a:lnTo>
                    <a:pt x="403644" y="800100"/>
                  </a:lnTo>
                  <a:lnTo>
                    <a:pt x="386651" y="800100"/>
                  </a:lnTo>
                  <a:lnTo>
                    <a:pt x="381571" y="812800"/>
                  </a:lnTo>
                  <a:lnTo>
                    <a:pt x="377329" y="812800"/>
                  </a:lnTo>
                  <a:lnTo>
                    <a:pt x="371983" y="825500"/>
                  </a:lnTo>
                  <a:lnTo>
                    <a:pt x="369849" y="825500"/>
                  </a:lnTo>
                  <a:lnTo>
                    <a:pt x="369849" y="977900"/>
                  </a:lnTo>
                  <a:lnTo>
                    <a:pt x="367131" y="977900"/>
                  </a:lnTo>
                  <a:lnTo>
                    <a:pt x="368160" y="965200"/>
                  </a:lnTo>
                  <a:lnTo>
                    <a:pt x="369773" y="965200"/>
                  </a:lnTo>
                  <a:lnTo>
                    <a:pt x="369849" y="977900"/>
                  </a:lnTo>
                  <a:lnTo>
                    <a:pt x="369849" y="825500"/>
                  </a:lnTo>
                  <a:lnTo>
                    <a:pt x="368274" y="825500"/>
                  </a:lnTo>
                  <a:lnTo>
                    <a:pt x="357149" y="838200"/>
                  </a:lnTo>
                  <a:lnTo>
                    <a:pt x="347357" y="838200"/>
                  </a:lnTo>
                  <a:lnTo>
                    <a:pt x="350139" y="850900"/>
                  </a:lnTo>
                  <a:lnTo>
                    <a:pt x="332447" y="850900"/>
                  </a:lnTo>
                  <a:lnTo>
                    <a:pt x="331165" y="863600"/>
                  </a:lnTo>
                  <a:lnTo>
                    <a:pt x="320700" y="863600"/>
                  </a:lnTo>
                  <a:lnTo>
                    <a:pt x="320065" y="876300"/>
                  </a:lnTo>
                  <a:lnTo>
                    <a:pt x="314553" y="876300"/>
                  </a:lnTo>
                  <a:lnTo>
                    <a:pt x="309930" y="889000"/>
                  </a:lnTo>
                  <a:lnTo>
                    <a:pt x="304787" y="889000"/>
                  </a:lnTo>
                  <a:lnTo>
                    <a:pt x="295960" y="901700"/>
                  </a:lnTo>
                  <a:lnTo>
                    <a:pt x="291553" y="901700"/>
                  </a:lnTo>
                  <a:lnTo>
                    <a:pt x="289153" y="914400"/>
                  </a:lnTo>
                  <a:lnTo>
                    <a:pt x="282689" y="901700"/>
                  </a:lnTo>
                  <a:lnTo>
                    <a:pt x="280657" y="914400"/>
                  </a:lnTo>
                  <a:lnTo>
                    <a:pt x="272821" y="914400"/>
                  </a:lnTo>
                  <a:lnTo>
                    <a:pt x="270129" y="927100"/>
                  </a:lnTo>
                  <a:lnTo>
                    <a:pt x="260540" y="927100"/>
                  </a:lnTo>
                  <a:lnTo>
                    <a:pt x="254279" y="939800"/>
                  </a:lnTo>
                  <a:lnTo>
                    <a:pt x="251079" y="939800"/>
                  </a:lnTo>
                  <a:lnTo>
                    <a:pt x="243078" y="952500"/>
                  </a:lnTo>
                  <a:lnTo>
                    <a:pt x="242709" y="952500"/>
                  </a:lnTo>
                  <a:lnTo>
                    <a:pt x="241388" y="965200"/>
                  </a:lnTo>
                  <a:lnTo>
                    <a:pt x="219583" y="965200"/>
                  </a:lnTo>
                  <a:lnTo>
                    <a:pt x="217284" y="977900"/>
                  </a:lnTo>
                  <a:lnTo>
                    <a:pt x="210870" y="977900"/>
                  </a:lnTo>
                  <a:lnTo>
                    <a:pt x="209169" y="990600"/>
                  </a:lnTo>
                  <a:lnTo>
                    <a:pt x="205892" y="990600"/>
                  </a:lnTo>
                  <a:lnTo>
                    <a:pt x="206095" y="977900"/>
                  </a:lnTo>
                  <a:lnTo>
                    <a:pt x="197840" y="977900"/>
                  </a:lnTo>
                  <a:lnTo>
                    <a:pt x="197840" y="1003300"/>
                  </a:lnTo>
                  <a:lnTo>
                    <a:pt x="192633" y="1003300"/>
                  </a:lnTo>
                  <a:lnTo>
                    <a:pt x="197370" y="991196"/>
                  </a:lnTo>
                  <a:lnTo>
                    <a:pt x="197840" y="1003300"/>
                  </a:lnTo>
                  <a:lnTo>
                    <a:pt x="197840" y="977900"/>
                  </a:lnTo>
                  <a:lnTo>
                    <a:pt x="197434" y="977900"/>
                  </a:lnTo>
                  <a:lnTo>
                    <a:pt x="196164" y="990600"/>
                  </a:lnTo>
                  <a:lnTo>
                    <a:pt x="189585" y="990600"/>
                  </a:lnTo>
                  <a:lnTo>
                    <a:pt x="189585" y="1003300"/>
                  </a:lnTo>
                  <a:lnTo>
                    <a:pt x="185115" y="1016000"/>
                  </a:lnTo>
                  <a:lnTo>
                    <a:pt x="178917" y="1016000"/>
                  </a:lnTo>
                  <a:lnTo>
                    <a:pt x="188036" y="1003300"/>
                  </a:lnTo>
                  <a:lnTo>
                    <a:pt x="189585" y="1003300"/>
                  </a:lnTo>
                  <a:lnTo>
                    <a:pt x="189585" y="990600"/>
                  </a:lnTo>
                  <a:lnTo>
                    <a:pt x="186499" y="990600"/>
                  </a:lnTo>
                  <a:lnTo>
                    <a:pt x="181940" y="1003300"/>
                  </a:lnTo>
                  <a:lnTo>
                    <a:pt x="175272" y="1003300"/>
                  </a:lnTo>
                  <a:lnTo>
                    <a:pt x="174917" y="1016000"/>
                  </a:lnTo>
                  <a:lnTo>
                    <a:pt x="160934" y="1016000"/>
                  </a:lnTo>
                  <a:lnTo>
                    <a:pt x="152438" y="1028700"/>
                  </a:lnTo>
                  <a:lnTo>
                    <a:pt x="150749" y="1028700"/>
                  </a:lnTo>
                  <a:lnTo>
                    <a:pt x="150749" y="1042682"/>
                  </a:lnTo>
                  <a:lnTo>
                    <a:pt x="150672" y="1054100"/>
                  </a:lnTo>
                  <a:lnTo>
                    <a:pt x="148082" y="1054100"/>
                  </a:lnTo>
                  <a:lnTo>
                    <a:pt x="150749" y="1042682"/>
                  </a:lnTo>
                  <a:lnTo>
                    <a:pt x="150749" y="1028700"/>
                  </a:lnTo>
                  <a:lnTo>
                    <a:pt x="148793" y="1028700"/>
                  </a:lnTo>
                  <a:lnTo>
                    <a:pt x="145402" y="1041400"/>
                  </a:lnTo>
                  <a:lnTo>
                    <a:pt x="139446" y="1041400"/>
                  </a:lnTo>
                  <a:lnTo>
                    <a:pt x="133616" y="1054100"/>
                  </a:lnTo>
                  <a:lnTo>
                    <a:pt x="121246" y="1066800"/>
                  </a:lnTo>
                  <a:lnTo>
                    <a:pt x="118376" y="1066800"/>
                  </a:lnTo>
                  <a:lnTo>
                    <a:pt x="116332" y="1079500"/>
                  </a:lnTo>
                  <a:lnTo>
                    <a:pt x="108140" y="1079500"/>
                  </a:lnTo>
                  <a:lnTo>
                    <a:pt x="106578" y="1092200"/>
                  </a:lnTo>
                  <a:lnTo>
                    <a:pt x="98742" y="1092200"/>
                  </a:lnTo>
                  <a:lnTo>
                    <a:pt x="96837" y="1104900"/>
                  </a:lnTo>
                  <a:lnTo>
                    <a:pt x="90792" y="1104900"/>
                  </a:lnTo>
                  <a:lnTo>
                    <a:pt x="90398" y="1117600"/>
                  </a:lnTo>
                  <a:lnTo>
                    <a:pt x="75184" y="1117600"/>
                  </a:lnTo>
                  <a:lnTo>
                    <a:pt x="71005" y="1130300"/>
                  </a:lnTo>
                  <a:lnTo>
                    <a:pt x="67246" y="1130300"/>
                  </a:lnTo>
                  <a:lnTo>
                    <a:pt x="58775" y="1143000"/>
                  </a:lnTo>
                  <a:lnTo>
                    <a:pt x="58623" y="1143000"/>
                  </a:lnTo>
                  <a:lnTo>
                    <a:pt x="60591" y="1130300"/>
                  </a:lnTo>
                  <a:lnTo>
                    <a:pt x="54508" y="1130300"/>
                  </a:lnTo>
                  <a:lnTo>
                    <a:pt x="49657" y="1143000"/>
                  </a:lnTo>
                  <a:lnTo>
                    <a:pt x="42138" y="1143000"/>
                  </a:lnTo>
                  <a:lnTo>
                    <a:pt x="37338" y="1155700"/>
                  </a:lnTo>
                  <a:lnTo>
                    <a:pt x="33782" y="1155700"/>
                  </a:lnTo>
                  <a:lnTo>
                    <a:pt x="31343" y="1168400"/>
                  </a:lnTo>
                  <a:lnTo>
                    <a:pt x="20383" y="1168400"/>
                  </a:lnTo>
                  <a:lnTo>
                    <a:pt x="15773" y="1181100"/>
                  </a:lnTo>
                  <a:lnTo>
                    <a:pt x="11518" y="1181100"/>
                  </a:lnTo>
                  <a:lnTo>
                    <a:pt x="7556" y="1193800"/>
                  </a:lnTo>
                  <a:lnTo>
                    <a:pt x="1066" y="1193800"/>
                  </a:lnTo>
                  <a:lnTo>
                    <a:pt x="0" y="1206500"/>
                  </a:lnTo>
                  <a:lnTo>
                    <a:pt x="241" y="1206500"/>
                  </a:lnTo>
                  <a:lnTo>
                    <a:pt x="1371" y="1219200"/>
                  </a:lnTo>
                  <a:lnTo>
                    <a:pt x="2921" y="1219200"/>
                  </a:lnTo>
                  <a:lnTo>
                    <a:pt x="8851" y="1231900"/>
                  </a:lnTo>
                  <a:lnTo>
                    <a:pt x="13690" y="1231900"/>
                  </a:lnTo>
                  <a:lnTo>
                    <a:pt x="24701" y="1244600"/>
                  </a:lnTo>
                  <a:lnTo>
                    <a:pt x="31877" y="1244600"/>
                  </a:lnTo>
                  <a:lnTo>
                    <a:pt x="41846" y="1257300"/>
                  </a:lnTo>
                  <a:lnTo>
                    <a:pt x="51358" y="1270000"/>
                  </a:lnTo>
                  <a:lnTo>
                    <a:pt x="60756" y="1270000"/>
                  </a:lnTo>
                  <a:lnTo>
                    <a:pt x="70408" y="1282700"/>
                  </a:lnTo>
                  <a:lnTo>
                    <a:pt x="82981" y="1282700"/>
                  </a:lnTo>
                  <a:lnTo>
                    <a:pt x="84975" y="1295400"/>
                  </a:lnTo>
                  <a:lnTo>
                    <a:pt x="98361" y="1295400"/>
                  </a:lnTo>
                  <a:lnTo>
                    <a:pt x="104228" y="1308100"/>
                  </a:lnTo>
                  <a:lnTo>
                    <a:pt x="115189" y="1308100"/>
                  </a:lnTo>
                  <a:lnTo>
                    <a:pt x="117106" y="1320800"/>
                  </a:lnTo>
                  <a:lnTo>
                    <a:pt x="126453" y="1320800"/>
                  </a:lnTo>
                  <a:lnTo>
                    <a:pt x="129921" y="1333500"/>
                  </a:lnTo>
                  <a:lnTo>
                    <a:pt x="135864" y="1320800"/>
                  </a:lnTo>
                  <a:lnTo>
                    <a:pt x="136994" y="1320800"/>
                  </a:lnTo>
                  <a:lnTo>
                    <a:pt x="137642" y="1333500"/>
                  </a:lnTo>
                  <a:lnTo>
                    <a:pt x="144449" y="1333500"/>
                  </a:lnTo>
                  <a:lnTo>
                    <a:pt x="147053" y="1346200"/>
                  </a:lnTo>
                  <a:lnTo>
                    <a:pt x="164642" y="1346200"/>
                  </a:lnTo>
                  <a:lnTo>
                    <a:pt x="165887" y="1358900"/>
                  </a:lnTo>
                  <a:lnTo>
                    <a:pt x="176263" y="1358900"/>
                  </a:lnTo>
                  <a:lnTo>
                    <a:pt x="180682" y="1371600"/>
                  </a:lnTo>
                  <a:lnTo>
                    <a:pt x="196684" y="1371600"/>
                  </a:lnTo>
                  <a:lnTo>
                    <a:pt x="198501" y="1384300"/>
                  </a:lnTo>
                  <a:lnTo>
                    <a:pt x="201637" y="1384300"/>
                  </a:lnTo>
                  <a:lnTo>
                    <a:pt x="203263" y="1397000"/>
                  </a:lnTo>
                  <a:lnTo>
                    <a:pt x="222669" y="1397000"/>
                  </a:lnTo>
                  <a:lnTo>
                    <a:pt x="226834" y="1409700"/>
                  </a:lnTo>
                  <a:lnTo>
                    <a:pt x="237007" y="1409700"/>
                  </a:lnTo>
                  <a:lnTo>
                    <a:pt x="238671" y="1422400"/>
                  </a:lnTo>
                  <a:lnTo>
                    <a:pt x="248488" y="1422400"/>
                  </a:lnTo>
                  <a:lnTo>
                    <a:pt x="249605" y="1435100"/>
                  </a:lnTo>
                  <a:lnTo>
                    <a:pt x="266090" y="1435100"/>
                  </a:lnTo>
                  <a:lnTo>
                    <a:pt x="270916" y="1447800"/>
                  </a:lnTo>
                  <a:lnTo>
                    <a:pt x="272948" y="1435100"/>
                  </a:lnTo>
                  <a:lnTo>
                    <a:pt x="278409" y="1435100"/>
                  </a:lnTo>
                  <a:lnTo>
                    <a:pt x="280708" y="1447800"/>
                  </a:lnTo>
                  <a:lnTo>
                    <a:pt x="289318" y="1447800"/>
                  </a:lnTo>
                  <a:lnTo>
                    <a:pt x="300964" y="1460500"/>
                  </a:lnTo>
                  <a:lnTo>
                    <a:pt x="336207" y="1460500"/>
                  </a:lnTo>
                  <a:lnTo>
                    <a:pt x="342734" y="1447800"/>
                  </a:lnTo>
                  <a:lnTo>
                    <a:pt x="352602" y="1447800"/>
                  </a:lnTo>
                  <a:lnTo>
                    <a:pt x="357581" y="1435100"/>
                  </a:lnTo>
                  <a:lnTo>
                    <a:pt x="362610" y="1435100"/>
                  </a:lnTo>
                  <a:lnTo>
                    <a:pt x="368122" y="1422400"/>
                  </a:lnTo>
                  <a:lnTo>
                    <a:pt x="379260" y="1409700"/>
                  </a:lnTo>
                  <a:lnTo>
                    <a:pt x="384771" y="1409700"/>
                  </a:lnTo>
                  <a:lnTo>
                    <a:pt x="389928" y="1397000"/>
                  </a:lnTo>
                  <a:lnTo>
                    <a:pt x="395008" y="1397000"/>
                  </a:lnTo>
                  <a:lnTo>
                    <a:pt x="400164" y="1384300"/>
                  </a:lnTo>
                  <a:lnTo>
                    <a:pt x="413219" y="1371600"/>
                  </a:lnTo>
                  <a:lnTo>
                    <a:pt x="420712" y="1358900"/>
                  </a:lnTo>
                  <a:lnTo>
                    <a:pt x="428383" y="1346200"/>
                  </a:lnTo>
                  <a:lnTo>
                    <a:pt x="438556" y="1346200"/>
                  </a:lnTo>
                  <a:lnTo>
                    <a:pt x="442696" y="1333500"/>
                  </a:lnTo>
                  <a:lnTo>
                    <a:pt x="447903" y="1333500"/>
                  </a:lnTo>
                  <a:lnTo>
                    <a:pt x="457911" y="1320800"/>
                  </a:lnTo>
                  <a:lnTo>
                    <a:pt x="463245" y="1308100"/>
                  </a:lnTo>
                  <a:lnTo>
                    <a:pt x="472427" y="1308100"/>
                  </a:lnTo>
                  <a:lnTo>
                    <a:pt x="476084" y="1295400"/>
                  </a:lnTo>
                  <a:lnTo>
                    <a:pt x="490245" y="1282700"/>
                  </a:lnTo>
                  <a:lnTo>
                    <a:pt x="521741" y="1244600"/>
                  </a:lnTo>
                  <a:lnTo>
                    <a:pt x="529704" y="1244600"/>
                  </a:lnTo>
                  <a:lnTo>
                    <a:pt x="551319" y="1219200"/>
                  </a:lnTo>
                  <a:lnTo>
                    <a:pt x="557809" y="1206500"/>
                  </a:lnTo>
                  <a:lnTo>
                    <a:pt x="576999" y="1193800"/>
                  </a:lnTo>
                  <a:lnTo>
                    <a:pt x="606539" y="1168400"/>
                  </a:lnTo>
                  <a:lnTo>
                    <a:pt x="625817" y="1143000"/>
                  </a:lnTo>
                  <a:lnTo>
                    <a:pt x="631558" y="1143000"/>
                  </a:lnTo>
                  <a:lnTo>
                    <a:pt x="637362" y="1130300"/>
                  </a:lnTo>
                  <a:lnTo>
                    <a:pt x="643458" y="1130300"/>
                  </a:lnTo>
                  <a:lnTo>
                    <a:pt x="650049" y="1117600"/>
                  </a:lnTo>
                  <a:lnTo>
                    <a:pt x="658558" y="1117600"/>
                  </a:lnTo>
                  <a:lnTo>
                    <a:pt x="663257" y="1104900"/>
                  </a:lnTo>
                  <a:lnTo>
                    <a:pt x="667613" y="1104900"/>
                  </a:lnTo>
                  <a:lnTo>
                    <a:pt x="682891" y="1092200"/>
                  </a:lnTo>
                  <a:lnTo>
                    <a:pt x="714743" y="1054100"/>
                  </a:lnTo>
                  <a:lnTo>
                    <a:pt x="730008" y="1041400"/>
                  </a:lnTo>
                  <a:lnTo>
                    <a:pt x="738632" y="1041400"/>
                  </a:lnTo>
                  <a:lnTo>
                    <a:pt x="743737" y="1028700"/>
                  </a:lnTo>
                  <a:lnTo>
                    <a:pt x="753491" y="1028700"/>
                  </a:lnTo>
                  <a:lnTo>
                    <a:pt x="759104" y="1016000"/>
                  </a:lnTo>
                  <a:lnTo>
                    <a:pt x="764197" y="1016000"/>
                  </a:lnTo>
                  <a:lnTo>
                    <a:pt x="770318" y="1003300"/>
                  </a:lnTo>
                  <a:lnTo>
                    <a:pt x="781240" y="1003300"/>
                  </a:lnTo>
                  <a:lnTo>
                    <a:pt x="786434" y="990600"/>
                  </a:lnTo>
                  <a:lnTo>
                    <a:pt x="791591" y="990600"/>
                  </a:lnTo>
                  <a:lnTo>
                    <a:pt x="802779" y="977900"/>
                  </a:lnTo>
                  <a:lnTo>
                    <a:pt x="808621" y="977900"/>
                  </a:lnTo>
                  <a:lnTo>
                    <a:pt x="814933" y="965200"/>
                  </a:lnTo>
                  <a:lnTo>
                    <a:pt x="818921" y="965200"/>
                  </a:lnTo>
                  <a:lnTo>
                    <a:pt x="835507" y="952500"/>
                  </a:lnTo>
                  <a:lnTo>
                    <a:pt x="842683" y="939800"/>
                  </a:lnTo>
                  <a:lnTo>
                    <a:pt x="851255" y="939800"/>
                  </a:lnTo>
                  <a:lnTo>
                    <a:pt x="855205" y="927100"/>
                  </a:lnTo>
                  <a:lnTo>
                    <a:pt x="858888" y="927100"/>
                  </a:lnTo>
                  <a:lnTo>
                    <a:pt x="866749" y="914400"/>
                  </a:lnTo>
                  <a:lnTo>
                    <a:pt x="874483" y="914400"/>
                  </a:lnTo>
                  <a:lnTo>
                    <a:pt x="882459" y="901700"/>
                  </a:lnTo>
                  <a:lnTo>
                    <a:pt x="893965" y="901700"/>
                  </a:lnTo>
                  <a:lnTo>
                    <a:pt x="897991" y="889000"/>
                  </a:lnTo>
                  <a:lnTo>
                    <a:pt x="902652" y="889000"/>
                  </a:lnTo>
                  <a:lnTo>
                    <a:pt x="911085" y="876300"/>
                  </a:lnTo>
                  <a:lnTo>
                    <a:pt x="915746" y="876300"/>
                  </a:lnTo>
                  <a:lnTo>
                    <a:pt x="922566" y="863600"/>
                  </a:lnTo>
                  <a:lnTo>
                    <a:pt x="925525" y="863600"/>
                  </a:lnTo>
                  <a:lnTo>
                    <a:pt x="935558" y="850900"/>
                  </a:lnTo>
                  <a:lnTo>
                    <a:pt x="941070" y="850900"/>
                  </a:lnTo>
                  <a:lnTo>
                    <a:pt x="949490" y="838200"/>
                  </a:lnTo>
                  <a:lnTo>
                    <a:pt x="962240" y="838200"/>
                  </a:lnTo>
                  <a:lnTo>
                    <a:pt x="961567" y="852373"/>
                  </a:lnTo>
                  <a:lnTo>
                    <a:pt x="960970" y="863600"/>
                  </a:lnTo>
                  <a:lnTo>
                    <a:pt x="960653" y="876300"/>
                  </a:lnTo>
                  <a:lnTo>
                    <a:pt x="960424" y="1003300"/>
                  </a:lnTo>
                  <a:lnTo>
                    <a:pt x="961186" y="1003300"/>
                  </a:lnTo>
                  <a:lnTo>
                    <a:pt x="957732" y="1016000"/>
                  </a:lnTo>
                  <a:lnTo>
                    <a:pt x="957961" y="1016000"/>
                  </a:lnTo>
                  <a:lnTo>
                    <a:pt x="958278" y="1028700"/>
                  </a:lnTo>
                  <a:lnTo>
                    <a:pt x="958100" y="1028700"/>
                  </a:lnTo>
                  <a:lnTo>
                    <a:pt x="957821" y="1041400"/>
                  </a:lnTo>
                  <a:lnTo>
                    <a:pt x="957846" y="1054100"/>
                  </a:lnTo>
                  <a:lnTo>
                    <a:pt x="958138" y="1054100"/>
                  </a:lnTo>
                  <a:lnTo>
                    <a:pt x="957732" y="1066800"/>
                  </a:lnTo>
                  <a:lnTo>
                    <a:pt x="960539" y="1079500"/>
                  </a:lnTo>
                  <a:lnTo>
                    <a:pt x="958049" y="1079500"/>
                  </a:lnTo>
                  <a:lnTo>
                    <a:pt x="961021" y="1092200"/>
                  </a:lnTo>
                  <a:lnTo>
                    <a:pt x="958443" y="1092200"/>
                  </a:lnTo>
                  <a:lnTo>
                    <a:pt x="959929" y="1104900"/>
                  </a:lnTo>
                  <a:lnTo>
                    <a:pt x="952373" y="1104900"/>
                  </a:lnTo>
                  <a:lnTo>
                    <a:pt x="952347" y="1130300"/>
                  </a:lnTo>
                  <a:lnTo>
                    <a:pt x="958037" y="1130300"/>
                  </a:lnTo>
                  <a:lnTo>
                    <a:pt x="957859" y="1143000"/>
                  </a:lnTo>
                  <a:lnTo>
                    <a:pt x="958380" y="1155700"/>
                  </a:lnTo>
                  <a:lnTo>
                    <a:pt x="960247" y="1168400"/>
                  </a:lnTo>
                  <a:lnTo>
                    <a:pt x="960450" y="1168400"/>
                  </a:lnTo>
                  <a:lnTo>
                    <a:pt x="960475" y="1181100"/>
                  </a:lnTo>
                  <a:lnTo>
                    <a:pt x="960335" y="1181100"/>
                  </a:lnTo>
                  <a:lnTo>
                    <a:pt x="960615" y="1193800"/>
                  </a:lnTo>
                  <a:lnTo>
                    <a:pt x="959891" y="1193800"/>
                  </a:lnTo>
                  <a:lnTo>
                    <a:pt x="954163" y="1206500"/>
                  </a:lnTo>
                  <a:lnTo>
                    <a:pt x="954874" y="1206500"/>
                  </a:lnTo>
                  <a:lnTo>
                    <a:pt x="959688" y="1219200"/>
                  </a:lnTo>
                  <a:lnTo>
                    <a:pt x="960399" y="1219200"/>
                  </a:lnTo>
                  <a:lnTo>
                    <a:pt x="960424" y="1282700"/>
                  </a:lnTo>
                  <a:lnTo>
                    <a:pt x="958342" y="1282700"/>
                  </a:lnTo>
                  <a:lnTo>
                    <a:pt x="959739" y="1295400"/>
                  </a:lnTo>
                  <a:lnTo>
                    <a:pt x="960767" y="1295400"/>
                  </a:lnTo>
                  <a:lnTo>
                    <a:pt x="961491" y="1308100"/>
                  </a:lnTo>
                  <a:lnTo>
                    <a:pt x="960894" y="1308100"/>
                  </a:lnTo>
                  <a:lnTo>
                    <a:pt x="960729" y="1320800"/>
                  </a:lnTo>
                  <a:lnTo>
                    <a:pt x="962875" y="1320800"/>
                  </a:lnTo>
                  <a:lnTo>
                    <a:pt x="959815" y="1333500"/>
                  </a:lnTo>
                  <a:lnTo>
                    <a:pt x="960742" y="1333500"/>
                  </a:lnTo>
                  <a:lnTo>
                    <a:pt x="960551" y="1345234"/>
                  </a:lnTo>
                  <a:lnTo>
                    <a:pt x="960551" y="1384300"/>
                  </a:lnTo>
                  <a:lnTo>
                    <a:pt x="955941" y="1384300"/>
                  </a:lnTo>
                  <a:lnTo>
                    <a:pt x="956792" y="1397000"/>
                  </a:lnTo>
                  <a:lnTo>
                    <a:pt x="963295" y="1397000"/>
                  </a:lnTo>
                  <a:lnTo>
                    <a:pt x="959853" y="1409700"/>
                  </a:lnTo>
                  <a:lnTo>
                    <a:pt x="961580" y="1422400"/>
                  </a:lnTo>
                  <a:lnTo>
                    <a:pt x="962545" y="1422400"/>
                  </a:lnTo>
                  <a:lnTo>
                    <a:pt x="965365" y="1435100"/>
                  </a:lnTo>
                  <a:lnTo>
                    <a:pt x="962558" y="1447800"/>
                  </a:lnTo>
                  <a:lnTo>
                    <a:pt x="962926" y="1460500"/>
                  </a:lnTo>
                  <a:lnTo>
                    <a:pt x="965822" y="1473200"/>
                  </a:lnTo>
                  <a:lnTo>
                    <a:pt x="966025" y="1473200"/>
                  </a:lnTo>
                  <a:lnTo>
                    <a:pt x="966203" y="1536700"/>
                  </a:lnTo>
                  <a:lnTo>
                    <a:pt x="966711" y="1536700"/>
                  </a:lnTo>
                  <a:lnTo>
                    <a:pt x="967397" y="1549400"/>
                  </a:lnTo>
                  <a:lnTo>
                    <a:pt x="970686" y="1549400"/>
                  </a:lnTo>
                  <a:lnTo>
                    <a:pt x="967917" y="1562100"/>
                  </a:lnTo>
                  <a:lnTo>
                    <a:pt x="964552" y="1562100"/>
                  </a:lnTo>
                  <a:lnTo>
                    <a:pt x="968743" y="1574800"/>
                  </a:lnTo>
                  <a:lnTo>
                    <a:pt x="965542" y="1574800"/>
                  </a:lnTo>
                  <a:lnTo>
                    <a:pt x="968717" y="1587500"/>
                  </a:lnTo>
                  <a:lnTo>
                    <a:pt x="968959" y="1587500"/>
                  </a:lnTo>
                  <a:lnTo>
                    <a:pt x="968768" y="1600200"/>
                  </a:lnTo>
                  <a:lnTo>
                    <a:pt x="969962" y="1612900"/>
                  </a:lnTo>
                  <a:lnTo>
                    <a:pt x="966863" y="1612900"/>
                  </a:lnTo>
                  <a:lnTo>
                    <a:pt x="967320" y="1625600"/>
                  </a:lnTo>
                  <a:lnTo>
                    <a:pt x="969429" y="1625600"/>
                  </a:lnTo>
                  <a:lnTo>
                    <a:pt x="971207" y="1638300"/>
                  </a:lnTo>
                  <a:lnTo>
                    <a:pt x="969162" y="1638300"/>
                  </a:lnTo>
                  <a:lnTo>
                    <a:pt x="968565" y="1651000"/>
                  </a:lnTo>
                  <a:lnTo>
                    <a:pt x="961009" y="1651000"/>
                  </a:lnTo>
                  <a:lnTo>
                    <a:pt x="960780" y="1663700"/>
                  </a:lnTo>
                  <a:lnTo>
                    <a:pt x="962037" y="1663700"/>
                  </a:lnTo>
                  <a:lnTo>
                    <a:pt x="966774" y="1676400"/>
                  </a:lnTo>
                  <a:lnTo>
                    <a:pt x="971854" y="1676400"/>
                  </a:lnTo>
                  <a:lnTo>
                    <a:pt x="971550" y="1689100"/>
                  </a:lnTo>
                  <a:lnTo>
                    <a:pt x="971816" y="1701800"/>
                  </a:lnTo>
                  <a:lnTo>
                    <a:pt x="971943" y="1714500"/>
                  </a:lnTo>
                  <a:lnTo>
                    <a:pt x="971588" y="1714500"/>
                  </a:lnTo>
                  <a:lnTo>
                    <a:pt x="974966" y="1727200"/>
                  </a:lnTo>
                  <a:lnTo>
                    <a:pt x="974001" y="1727200"/>
                  </a:lnTo>
                  <a:lnTo>
                    <a:pt x="971130" y="1739900"/>
                  </a:lnTo>
                  <a:lnTo>
                    <a:pt x="970902" y="1739900"/>
                  </a:lnTo>
                  <a:lnTo>
                    <a:pt x="974928" y="1765300"/>
                  </a:lnTo>
                  <a:lnTo>
                    <a:pt x="974966" y="1778000"/>
                  </a:lnTo>
                  <a:lnTo>
                    <a:pt x="974661" y="1790700"/>
                  </a:lnTo>
                  <a:lnTo>
                    <a:pt x="974636" y="1803400"/>
                  </a:lnTo>
                  <a:lnTo>
                    <a:pt x="974242" y="1803400"/>
                  </a:lnTo>
                  <a:lnTo>
                    <a:pt x="973201" y="1816100"/>
                  </a:lnTo>
                  <a:lnTo>
                    <a:pt x="971181" y="1816100"/>
                  </a:lnTo>
                  <a:lnTo>
                    <a:pt x="970241" y="1828800"/>
                  </a:lnTo>
                  <a:lnTo>
                    <a:pt x="974598" y="1828800"/>
                  </a:lnTo>
                  <a:lnTo>
                    <a:pt x="974648" y="1841500"/>
                  </a:lnTo>
                  <a:lnTo>
                    <a:pt x="974763" y="1879600"/>
                  </a:lnTo>
                  <a:lnTo>
                    <a:pt x="974598" y="1892300"/>
                  </a:lnTo>
                  <a:lnTo>
                    <a:pt x="974458" y="1905000"/>
                  </a:lnTo>
                  <a:lnTo>
                    <a:pt x="975334" y="1905000"/>
                  </a:lnTo>
                  <a:lnTo>
                    <a:pt x="972273" y="1917700"/>
                  </a:lnTo>
                  <a:lnTo>
                    <a:pt x="972058" y="1917700"/>
                  </a:lnTo>
                  <a:lnTo>
                    <a:pt x="974051" y="1930400"/>
                  </a:lnTo>
                  <a:lnTo>
                    <a:pt x="974623" y="1930400"/>
                  </a:lnTo>
                  <a:lnTo>
                    <a:pt x="974636" y="1955800"/>
                  </a:lnTo>
                  <a:lnTo>
                    <a:pt x="974445" y="1968500"/>
                  </a:lnTo>
                  <a:lnTo>
                    <a:pt x="973188" y="1968500"/>
                  </a:lnTo>
                  <a:lnTo>
                    <a:pt x="971029" y="1981200"/>
                  </a:lnTo>
                  <a:lnTo>
                    <a:pt x="972693" y="1981200"/>
                  </a:lnTo>
                  <a:lnTo>
                    <a:pt x="969149" y="1993900"/>
                  </a:lnTo>
                  <a:lnTo>
                    <a:pt x="974712" y="1993900"/>
                  </a:lnTo>
                  <a:lnTo>
                    <a:pt x="973861" y="2006600"/>
                  </a:lnTo>
                  <a:lnTo>
                    <a:pt x="973848" y="2019300"/>
                  </a:lnTo>
                  <a:lnTo>
                    <a:pt x="974382" y="2032000"/>
                  </a:lnTo>
                  <a:lnTo>
                    <a:pt x="973874" y="2032000"/>
                  </a:lnTo>
                  <a:lnTo>
                    <a:pt x="976312" y="2044700"/>
                  </a:lnTo>
                  <a:lnTo>
                    <a:pt x="975766" y="2044700"/>
                  </a:lnTo>
                  <a:lnTo>
                    <a:pt x="973747" y="2057400"/>
                  </a:lnTo>
                  <a:lnTo>
                    <a:pt x="971524" y="2057400"/>
                  </a:lnTo>
                  <a:lnTo>
                    <a:pt x="974267" y="2070100"/>
                  </a:lnTo>
                  <a:lnTo>
                    <a:pt x="973912" y="2070100"/>
                  </a:lnTo>
                  <a:lnTo>
                    <a:pt x="970368" y="2082800"/>
                  </a:lnTo>
                  <a:lnTo>
                    <a:pt x="971143" y="2095500"/>
                  </a:lnTo>
                  <a:lnTo>
                    <a:pt x="969327" y="2095500"/>
                  </a:lnTo>
                  <a:lnTo>
                    <a:pt x="971118" y="2108200"/>
                  </a:lnTo>
                  <a:lnTo>
                    <a:pt x="970559" y="2108200"/>
                  </a:lnTo>
                  <a:lnTo>
                    <a:pt x="971550" y="2120900"/>
                  </a:lnTo>
                  <a:lnTo>
                    <a:pt x="971715" y="2133600"/>
                  </a:lnTo>
                  <a:lnTo>
                    <a:pt x="972426" y="2133600"/>
                  </a:lnTo>
                  <a:lnTo>
                    <a:pt x="969759" y="2146300"/>
                  </a:lnTo>
                  <a:lnTo>
                    <a:pt x="971435" y="2146300"/>
                  </a:lnTo>
                  <a:lnTo>
                    <a:pt x="969010" y="2159000"/>
                  </a:lnTo>
                  <a:lnTo>
                    <a:pt x="971600" y="2159000"/>
                  </a:lnTo>
                  <a:lnTo>
                    <a:pt x="968273" y="2171700"/>
                  </a:lnTo>
                  <a:lnTo>
                    <a:pt x="969010" y="2184400"/>
                  </a:lnTo>
                  <a:lnTo>
                    <a:pt x="968819" y="2197100"/>
                  </a:lnTo>
                  <a:lnTo>
                    <a:pt x="966012" y="2209800"/>
                  </a:lnTo>
                  <a:lnTo>
                    <a:pt x="965555" y="2209800"/>
                  </a:lnTo>
                  <a:lnTo>
                    <a:pt x="968959" y="2222500"/>
                  </a:lnTo>
                  <a:lnTo>
                    <a:pt x="966025" y="2235200"/>
                  </a:lnTo>
                  <a:lnTo>
                    <a:pt x="967587" y="2247900"/>
                  </a:lnTo>
                  <a:lnTo>
                    <a:pt x="965720" y="2247900"/>
                  </a:lnTo>
                  <a:lnTo>
                    <a:pt x="965314" y="2260600"/>
                  </a:lnTo>
                  <a:lnTo>
                    <a:pt x="966228" y="2273300"/>
                  </a:lnTo>
                  <a:lnTo>
                    <a:pt x="966673" y="2273300"/>
                  </a:lnTo>
                  <a:lnTo>
                    <a:pt x="964260" y="2286000"/>
                  </a:lnTo>
                  <a:lnTo>
                    <a:pt x="963980" y="2298700"/>
                  </a:lnTo>
                  <a:lnTo>
                    <a:pt x="966355" y="2298700"/>
                  </a:lnTo>
                  <a:lnTo>
                    <a:pt x="963015" y="2311400"/>
                  </a:lnTo>
                  <a:lnTo>
                    <a:pt x="963409" y="2311400"/>
                  </a:lnTo>
                  <a:lnTo>
                    <a:pt x="963206" y="2324100"/>
                  </a:lnTo>
                  <a:lnTo>
                    <a:pt x="963485" y="2336800"/>
                  </a:lnTo>
                  <a:lnTo>
                    <a:pt x="960247" y="2336800"/>
                  </a:lnTo>
                  <a:lnTo>
                    <a:pt x="960208" y="2349500"/>
                  </a:lnTo>
                  <a:lnTo>
                    <a:pt x="962914" y="2349500"/>
                  </a:lnTo>
                  <a:lnTo>
                    <a:pt x="961758" y="2362200"/>
                  </a:lnTo>
                  <a:lnTo>
                    <a:pt x="960424" y="2362200"/>
                  </a:lnTo>
                  <a:lnTo>
                    <a:pt x="960869" y="2374900"/>
                  </a:lnTo>
                  <a:lnTo>
                    <a:pt x="960602" y="2374900"/>
                  </a:lnTo>
                  <a:lnTo>
                    <a:pt x="962558" y="2387600"/>
                  </a:lnTo>
                  <a:lnTo>
                    <a:pt x="963142" y="2387600"/>
                  </a:lnTo>
                  <a:lnTo>
                    <a:pt x="960412" y="2400300"/>
                  </a:lnTo>
                  <a:lnTo>
                    <a:pt x="959802" y="2400300"/>
                  </a:lnTo>
                  <a:lnTo>
                    <a:pt x="958748" y="2413000"/>
                  </a:lnTo>
                  <a:lnTo>
                    <a:pt x="960678" y="2413000"/>
                  </a:lnTo>
                  <a:lnTo>
                    <a:pt x="959573" y="2425700"/>
                  </a:lnTo>
                  <a:lnTo>
                    <a:pt x="958469" y="2425700"/>
                  </a:lnTo>
                  <a:lnTo>
                    <a:pt x="957834" y="2438400"/>
                  </a:lnTo>
                  <a:lnTo>
                    <a:pt x="957516" y="2438400"/>
                  </a:lnTo>
                  <a:lnTo>
                    <a:pt x="957859" y="2463800"/>
                  </a:lnTo>
                  <a:lnTo>
                    <a:pt x="957440" y="2463800"/>
                  </a:lnTo>
                  <a:lnTo>
                    <a:pt x="959993" y="2476500"/>
                  </a:lnTo>
                  <a:lnTo>
                    <a:pt x="958583" y="2476500"/>
                  </a:lnTo>
                  <a:lnTo>
                    <a:pt x="957770" y="2489200"/>
                  </a:lnTo>
                  <a:lnTo>
                    <a:pt x="954862" y="2489200"/>
                  </a:lnTo>
                  <a:lnTo>
                    <a:pt x="954963" y="2501900"/>
                  </a:lnTo>
                  <a:lnTo>
                    <a:pt x="954989" y="2527300"/>
                  </a:lnTo>
                  <a:lnTo>
                    <a:pt x="954900" y="2540000"/>
                  </a:lnTo>
                  <a:lnTo>
                    <a:pt x="955395" y="2552700"/>
                  </a:lnTo>
                  <a:lnTo>
                    <a:pt x="951598" y="2552700"/>
                  </a:lnTo>
                  <a:lnTo>
                    <a:pt x="952334" y="2565400"/>
                  </a:lnTo>
                  <a:lnTo>
                    <a:pt x="952322" y="2578100"/>
                  </a:lnTo>
                  <a:lnTo>
                    <a:pt x="949210" y="2590800"/>
                  </a:lnTo>
                  <a:lnTo>
                    <a:pt x="951103" y="2603500"/>
                  </a:lnTo>
                  <a:lnTo>
                    <a:pt x="948004" y="2603500"/>
                  </a:lnTo>
                  <a:lnTo>
                    <a:pt x="948956" y="2616200"/>
                  </a:lnTo>
                  <a:lnTo>
                    <a:pt x="948969" y="2628900"/>
                  </a:lnTo>
                  <a:lnTo>
                    <a:pt x="949223" y="2654300"/>
                  </a:lnTo>
                  <a:lnTo>
                    <a:pt x="949540" y="2667000"/>
                  </a:lnTo>
                  <a:lnTo>
                    <a:pt x="947216" y="2667000"/>
                  </a:lnTo>
                  <a:lnTo>
                    <a:pt x="946581" y="2679700"/>
                  </a:lnTo>
                  <a:lnTo>
                    <a:pt x="946797" y="2679700"/>
                  </a:lnTo>
                  <a:lnTo>
                    <a:pt x="947699" y="2692400"/>
                  </a:lnTo>
                  <a:lnTo>
                    <a:pt x="946772" y="2705100"/>
                  </a:lnTo>
                  <a:lnTo>
                    <a:pt x="946518" y="2717800"/>
                  </a:lnTo>
                  <a:lnTo>
                    <a:pt x="946442" y="2743200"/>
                  </a:lnTo>
                  <a:lnTo>
                    <a:pt x="946378" y="2755900"/>
                  </a:lnTo>
                  <a:lnTo>
                    <a:pt x="944867" y="2755900"/>
                  </a:lnTo>
                  <a:lnTo>
                    <a:pt x="944854" y="2768600"/>
                  </a:lnTo>
                  <a:lnTo>
                    <a:pt x="946175" y="2768600"/>
                  </a:lnTo>
                  <a:lnTo>
                    <a:pt x="946467" y="2781300"/>
                  </a:lnTo>
                  <a:lnTo>
                    <a:pt x="946111" y="2781300"/>
                  </a:lnTo>
                  <a:lnTo>
                    <a:pt x="944981" y="2794000"/>
                  </a:lnTo>
                  <a:lnTo>
                    <a:pt x="943940" y="2794000"/>
                  </a:lnTo>
                  <a:lnTo>
                    <a:pt x="943698" y="2806700"/>
                  </a:lnTo>
                  <a:lnTo>
                    <a:pt x="945349" y="2806700"/>
                  </a:lnTo>
                  <a:lnTo>
                    <a:pt x="944270" y="2819400"/>
                  </a:lnTo>
                  <a:lnTo>
                    <a:pt x="943978" y="2819400"/>
                  </a:lnTo>
                  <a:lnTo>
                    <a:pt x="944003" y="2832100"/>
                  </a:lnTo>
                  <a:lnTo>
                    <a:pt x="943495" y="2844800"/>
                  </a:lnTo>
                  <a:lnTo>
                    <a:pt x="943330" y="2857500"/>
                  </a:lnTo>
                  <a:lnTo>
                    <a:pt x="943229" y="2870200"/>
                  </a:lnTo>
                  <a:lnTo>
                    <a:pt x="943089" y="2882900"/>
                  </a:lnTo>
                  <a:lnTo>
                    <a:pt x="942873" y="2882900"/>
                  </a:lnTo>
                  <a:lnTo>
                    <a:pt x="941019" y="2895600"/>
                  </a:lnTo>
                  <a:lnTo>
                    <a:pt x="940790" y="2895600"/>
                  </a:lnTo>
                  <a:lnTo>
                    <a:pt x="943978" y="2908300"/>
                  </a:lnTo>
                  <a:lnTo>
                    <a:pt x="941641" y="2921000"/>
                  </a:lnTo>
                  <a:lnTo>
                    <a:pt x="941311" y="2921000"/>
                  </a:lnTo>
                  <a:lnTo>
                    <a:pt x="944283" y="2933700"/>
                  </a:lnTo>
                  <a:lnTo>
                    <a:pt x="943165" y="2933700"/>
                  </a:lnTo>
                  <a:lnTo>
                    <a:pt x="941654" y="2946400"/>
                  </a:lnTo>
                  <a:lnTo>
                    <a:pt x="941019" y="2959100"/>
                  </a:lnTo>
                  <a:lnTo>
                    <a:pt x="940879" y="2959100"/>
                  </a:lnTo>
                  <a:lnTo>
                    <a:pt x="940828" y="2984500"/>
                  </a:lnTo>
                  <a:lnTo>
                    <a:pt x="940523" y="3048000"/>
                  </a:lnTo>
                  <a:lnTo>
                    <a:pt x="940269" y="3086100"/>
                  </a:lnTo>
                  <a:lnTo>
                    <a:pt x="938720" y="3086100"/>
                  </a:lnTo>
                  <a:lnTo>
                    <a:pt x="938822" y="3098800"/>
                  </a:lnTo>
                  <a:lnTo>
                    <a:pt x="940003" y="3111500"/>
                  </a:lnTo>
                  <a:lnTo>
                    <a:pt x="940714" y="3111500"/>
                  </a:lnTo>
                  <a:lnTo>
                    <a:pt x="940739" y="3162300"/>
                  </a:lnTo>
                  <a:lnTo>
                    <a:pt x="940295" y="3175000"/>
                  </a:lnTo>
                  <a:lnTo>
                    <a:pt x="938199" y="3187700"/>
                  </a:lnTo>
                  <a:lnTo>
                    <a:pt x="937463" y="3200400"/>
                  </a:lnTo>
                  <a:lnTo>
                    <a:pt x="938834" y="3200400"/>
                  </a:lnTo>
                  <a:lnTo>
                    <a:pt x="940231" y="3213100"/>
                  </a:lnTo>
                  <a:lnTo>
                    <a:pt x="940625" y="3225800"/>
                  </a:lnTo>
                  <a:lnTo>
                    <a:pt x="940269" y="3238500"/>
                  </a:lnTo>
                  <a:lnTo>
                    <a:pt x="939419" y="3238500"/>
                  </a:lnTo>
                  <a:lnTo>
                    <a:pt x="938974" y="3251200"/>
                  </a:lnTo>
                  <a:lnTo>
                    <a:pt x="939355" y="3251200"/>
                  </a:lnTo>
                  <a:lnTo>
                    <a:pt x="940409" y="3263900"/>
                  </a:lnTo>
                  <a:lnTo>
                    <a:pt x="940917" y="3276600"/>
                  </a:lnTo>
                  <a:lnTo>
                    <a:pt x="940485" y="3289300"/>
                  </a:lnTo>
                  <a:lnTo>
                    <a:pt x="938707" y="3302000"/>
                  </a:lnTo>
                  <a:lnTo>
                    <a:pt x="937844" y="3314700"/>
                  </a:lnTo>
                  <a:lnTo>
                    <a:pt x="940473" y="3327400"/>
                  </a:lnTo>
                  <a:lnTo>
                    <a:pt x="940777" y="3327400"/>
                  </a:lnTo>
                  <a:lnTo>
                    <a:pt x="940676" y="3365500"/>
                  </a:lnTo>
                  <a:lnTo>
                    <a:pt x="940409" y="3390900"/>
                  </a:lnTo>
                  <a:lnTo>
                    <a:pt x="940219" y="3390900"/>
                  </a:lnTo>
                  <a:lnTo>
                    <a:pt x="940079" y="3403600"/>
                  </a:lnTo>
                  <a:lnTo>
                    <a:pt x="940193" y="3416300"/>
                  </a:lnTo>
                  <a:lnTo>
                    <a:pt x="940574" y="3429000"/>
                  </a:lnTo>
                  <a:lnTo>
                    <a:pt x="940689" y="3492500"/>
                  </a:lnTo>
                  <a:lnTo>
                    <a:pt x="940015" y="3505200"/>
                  </a:lnTo>
                  <a:lnTo>
                    <a:pt x="936764" y="3505200"/>
                  </a:lnTo>
                  <a:lnTo>
                    <a:pt x="936459" y="3492500"/>
                  </a:lnTo>
                  <a:lnTo>
                    <a:pt x="936371" y="3467100"/>
                  </a:lnTo>
                  <a:lnTo>
                    <a:pt x="936917" y="3467100"/>
                  </a:lnTo>
                  <a:lnTo>
                    <a:pt x="935202" y="3454400"/>
                  </a:lnTo>
                  <a:lnTo>
                    <a:pt x="935786" y="3454400"/>
                  </a:lnTo>
                  <a:lnTo>
                    <a:pt x="934059" y="3441700"/>
                  </a:lnTo>
                  <a:lnTo>
                    <a:pt x="937933" y="3441700"/>
                  </a:lnTo>
                  <a:lnTo>
                    <a:pt x="937310" y="3429000"/>
                  </a:lnTo>
                  <a:lnTo>
                    <a:pt x="936586" y="3429000"/>
                  </a:lnTo>
                  <a:lnTo>
                    <a:pt x="935494" y="3416300"/>
                  </a:lnTo>
                  <a:lnTo>
                    <a:pt x="932611" y="3416300"/>
                  </a:lnTo>
                  <a:lnTo>
                    <a:pt x="928370" y="3429000"/>
                  </a:lnTo>
                  <a:lnTo>
                    <a:pt x="919429" y="3429000"/>
                  </a:lnTo>
                  <a:lnTo>
                    <a:pt x="921816" y="3441700"/>
                  </a:lnTo>
                  <a:lnTo>
                    <a:pt x="922870" y="3441700"/>
                  </a:lnTo>
                  <a:lnTo>
                    <a:pt x="921867" y="3454400"/>
                  </a:lnTo>
                  <a:lnTo>
                    <a:pt x="923290" y="3454400"/>
                  </a:lnTo>
                  <a:lnTo>
                    <a:pt x="926884" y="3467100"/>
                  </a:lnTo>
                  <a:lnTo>
                    <a:pt x="928306" y="3479800"/>
                  </a:lnTo>
                  <a:lnTo>
                    <a:pt x="928319" y="3492500"/>
                  </a:lnTo>
                  <a:lnTo>
                    <a:pt x="928230" y="3505200"/>
                  </a:lnTo>
                  <a:lnTo>
                    <a:pt x="928065" y="3505200"/>
                  </a:lnTo>
                  <a:lnTo>
                    <a:pt x="928204" y="3517900"/>
                  </a:lnTo>
                  <a:lnTo>
                    <a:pt x="926109" y="3530600"/>
                  </a:lnTo>
                  <a:lnTo>
                    <a:pt x="927442" y="3530600"/>
                  </a:lnTo>
                  <a:lnTo>
                    <a:pt x="925563" y="3543287"/>
                  </a:lnTo>
                  <a:lnTo>
                    <a:pt x="1274533" y="3543287"/>
                  </a:lnTo>
                  <a:lnTo>
                    <a:pt x="1276438" y="3530600"/>
                  </a:lnTo>
                  <a:lnTo>
                    <a:pt x="1275969" y="3530600"/>
                  </a:lnTo>
                  <a:lnTo>
                    <a:pt x="1272959" y="3517900"/>
                  </a:lnTo>
                  <a:lnTo>
                    <a:pt x="1275105" y="3517900"/>
                  </a:lnTo>
                  <a:lnTo>
                    <a:pt x="1275803" y="3505200"/>
                  </a:lnTo>
                  <a:lnTo>
                    <a:pt x="1274610" y="3492500"/>
                  </a:lnTo>
                  <a:lnTo>
                    <a:pt x="1278940" y="3492500"/>
                  </a:lnTo>
                  <a:lnTo>
                    <a:pt x="1276083" y="3479800"/>
                  </a:lnTo>
                  <a:lnTo>
                    <a:pt x="1275651" y="3479800"/>
                  </a:lnTo>
                  <a:lnTo>
                    <a:pt x="1275524" y="3467100"/>
                  </a:lnTo>
                  <a:lnTo>
                    <a:pt x="1275257" y="3454400"/>
                  </a:lnTo>
                  <a:lnTo>
                    <a:pt x="1276108" y="3454400"/>
                  </a:lnTo>
                  <a:lnTo>
                    <a:pt x="1272324" y="3441700"/>
                  </a:lnTo>
                  <a:lnTo>
                    <a:pt x="1272501" y="3441700"/>
                  </a:lnTo>
                  <a:lnTo>
                    <a:pt x="1273289" y="3429000"/>
                  </a:lnTo>
                  <a:lnTo>
                    <a:pt x="1271739" y="3429000"/>
                  </a:lnTo>
                  <a:lnTo>
                    <a:pt x="1273327" y="3416300"/>
                  </a:lnTo>
                  <a:lnTo>
                    <a:pt x="1280299" y="3416300"/>
                  </a:lnTo>
                  <a:lnTo>
                    <a:pt x="1280541" y="3429000"/>
                  </a:lnTo>
                  <a:lnTo>
                    <a:pt x="1281049" y="3429000"/>
                  </a:lnTo>
                  <a:lnTo>
                    <a:pt x="1280299" y="3441700"/>
                  </a:lnTo>
                  <a:lnTo>
                    <a:pt x="1279448" y="3441700"/>
                  </a:lnTo>
                  <a:lnTo>
                    <a:pt x="1279105" y="3454400"/>
                  </a:lnTo>
                  <a:lnTo>
                    <a:pt x="1278978" y="3467100"/>
                  </a:lnTo>
                  <a:lnTo>
                    <a:pt x="1279385" y="3479800"/>
                  </a:lnTo>
                  <a:lnTo>
                    <a:pt x="1283716" y="3479800"/>
                  </a:lnTo>
                  <a:lnTo>
                    <a:pt x="1283284" y="3492500"/>
                  </a:lnTo>
                  <a:lnTo>
                    <a:pt x="1282776" y="3492500"/>
                  </a:lnTo>
                  <a:lnTo>
                    <a:pt x="1282471" y="3505200"/>
                  </a:lnTo>
                  <a:lnTo>
                    <a:pt x="1281645" y="3505200"/>
                  </a:lnTo>
                  <a:lnTo>
                    <a:pt x="1279575" y="3517900"/>
                  </a:lnTo>
                  <a:lnTo>
                    <a:pt x="1278966" y="3530600"/>
                  </a:lnTo>
                  <a:lnTo>
                    <a:pt x="1277835" y="3530600"/>
                  </a:lnTo>
                  <a:lnTo>
                    <a:pt x="1277264" y="3543287"/>
                  </a:lnTo>
                  <a:lnTo>
                    <a:pt x="1348359" y="3543287"/>
                  </a:lnTo>
                  <a:lnTo>
                    <a:pt x="1348460" y="3492500"/>
                  </a:lnTo>
                  <a:lnTo>
                    <a:pt x="1348409" y="3416300"/>
                  </a:lnTo>
                  <a:lnTo>
                    <a:pt x="1348295" y="3390900"/>
                  </a:lnTo>
                  <a:lnTo>
                    <a:pt x="1348219" y="3314700"/>
                  </a:lnTo>
                  <a:lnTo>
                    <a:pt x="1348028" y="3302000"/>
                  </a:lnTo>
                  <a:lnTo>
                    <a:pt x="1347851" y="3289300"/>
                  </a:lnTo>
                  <a:lnTo>
                    <a:pt x="1347546" y="3276600"/>
                  </a:lnTo>
                  <a:lnTo>
                    <a:pt x="1346860" y="3276600"/>
                  </a:lnTo>
                  <a:lnTo>
                    <a:pt x="1345742" y="3263900"/>
                  </a:lnTo>
                  <a:lnTo>
                    <a:pt x="1343977" y="3263900"/>
                  </a:lnTo>
                  <a:lnTo>
                    <a:pt x="1344549" y="3251200"/>
                  </a:lnTo>
                  <a:lnTo>
                    <a:pt x="1347558" y="3238500"/>
                  </a:lnTo>
                  <a:lnTo>
                    <a:pt x="1346962" y="3238500"/>
                  </a:lnTo>
                  <a:lnTo>
                    <a:pt x="1347025" y="3225800"/>
                  </a:lnTo>
                  <a:lnTo>
                    <a:pt x="1347203" y="3225800"/>
                  </a:lnTo>
                  <a:lnTo>
                    <a:pt x="1347520" y="3213100"/>
                  </a:lnTo>
                  <a:lnTo>
                    <a:pt x="1347876" y="3200400"/>
                  </a:lnTo>
                  <a:lnTo>
                    <a:pt x="1348206" y="3200400"/>
                  </a:lnTo>
                  <a:lnTo>
                    <a:pt x="1348435" y="3187700"/>
                  </a:lnTo>
                  <a:lnTo>
                    <a:pt x="1347673" y="3187700"/>
                  </a:lnTo>
                  <a:lnTo>
                    <a:pt x="1345577" y="3175000"/>
                  </a:lnTo>
                  <a:lnTo>
                    <a:pt x="1345298" y="3162300"/>
                  </a:lnTo>
                  <a:lnTo>
                    <a:pt x="1344561" y="3162300"/>
                  </a:lnTo>
                  <a:lnTo>
                    <a:pt x="1343355" y="3149600"/>
                  </a:lnTo>
                  <a:lnTo>
                    <a:pt x="1336992" y="3149600"/>
                  </a:lnTo>
                  <a:lnTo>
                    <a:pt x="1340904" y="3136900"/>
                  </a:lnTo>
                  <a:lnTo>
                    <a:pt x="1346847" y="3136900"/>
                  </a:lnTo>
                  <a:lnTo>
                    <a:pt x="1347787" y="3124200"/>
                  </a:lnTo>
                  <a:lnTo>
                    <a:pt x="1347470" y="3124200"/>
                  </a:lnTo>
                  <a:lnTo>
                    <a:pt x="1346936" y="3111500"/>
                  </a:lnTo>
                  <a:lnTo>
                    <a:pt x="1347177" y="3111500"/>
                  </a:lnTo>
                  <a:lnTo>
                    <a:pt x="1347190" y="3098800"/>
                  </a:lnTo>
                  <a:lnTo>
                    <a:pt x="1346733" y="3098800"/>
                  </a:lnTo>
                  <a:lnTo>
                    <a:pt x="1346517" y="3086100"/>
                  </a:lnTo>
                  <a:lnTo>
                    <a:pt x="1347228" y="3086100"/>
                  </a:lnTo>
                  <a:lnTo>
                    <a:pt x="1346923" y="3073400"/>
                  </a:lnTo>
                  <a:lnTo>
                    <a:pt x="1347152" y="3060700"/>
                  </a:lnTo>
                  <a:lnTo>
                    <a:pt x="1347571" y="3060700"/>
                  </a:lnTo>
                  <a:lnTo>
                    <a:pt x="1347787" y="3048000"/>
                  </a:lnTo>
                  <a:lnTo>
                    <a:pt x="1347889" y="3022600"/>
                  </a:lnTo>
                  <a:lnTo>
                    <a:pt x="1347952" y="3009900"/>
                  </a:lnTo>
                  <a:lnTo>
                    <a:pt x="1348168" y="2984500"/>
                  </a:lnTo>
                  <a:lnTo>
                    <a:pt x="1348409" y="2971800"/>
                  </a:lnTo>
                  <a:lnTo>
                    <a:pt x="1348511" y="2946400"/>
                  </a:lnTo>
                  <a:lnTo>
                    <a:pt x="1348828" y="2946400"/>
                  </a:lnTo>
                  <a:lnTo>
                    <a:pt x="1350454" y="2921000"/>
                  </a:lnTo>
                  <a:lnTo>
                    <a:pt x="1350899" y="2921000"/>
                  </a:lnTo>
                  <a:lnTo>
                    <a:pt x="1351114" y="2908300"/>
                  </a:lnTo>
                  <a:lnTo>
                    <a:pt x="1351216" y="2895600"/>
                  </a:lnTo>
                  <a:lnTo>
                    <a:pt x="1349743" y="2895600"/>
                  </a:lnTo>
                  <a:lnTo>
                    <a:pt x="1347787" y="2882900"/>
                  </a:lnTo>
                  <a:lnTo>
                    <a:pt x="1351165" y="2882900"/>
                  </a:lnTo>
                  <a:lnTo>
                    <a:pt x="1350886" y="2870200"/>
                  </a:lnTo>
                  <a:lnTo>
                    <a:pt x="1351038" y="2870200"/>
                  </a:lnTo>
                  <a:lnTo>
                    <a:pt x="1351241" y="2857500"/>
                  </a:lnTo>
                  <a:lnTo>
                    <a:pt x="1351813" y="2844800"/>
                  </a:lnTo>
                  <a:lnTo>
                    <a:pt x="1353197" y="2832100"/>
                  </a:lnTo>
                  <a:lnTo>
                    <a:pt x="1353375" y="2832100"/>
                  </a:lnTo>
                  <a:lnTo>
                    <a:pt x="1352118" y="2819400"/>
                  </a:lnTo>
                  <a:lnTo>
                    <a:pt x="1353400" y="2819400"/>
                  </a:lnTo>
                  <a:lnTo>
                    <a:pt x="1352384" y="2806700"/>
                  </a:lnTo>
                  <a:lnTo>
                    <a:pt x="1353032" y="2794000"/>
                  </a:lnTo>
                  <a:lnTo>
                    <a:pt x="1354061" y="2781300"/>
                  </a:lnTo>
                  <a:lnTo>
                    <a:pt x="1353870" y="2768600"/>
                  </a:lnTo>
                  <a:lnTo>
                    <a:pt x="1354150" y="2755900"/>
                  </a:lnTo>
                  <a:lnTo>
                    <a:pt x="1354150" y="2743200"/>
                  </a:lnTo>
                  <a:lnTo>
                    <a:pt x="1356690" y="2743200"/>
                  </a:lnTo>
                  <a:lnTo>
                    <a:pt x="1354429" y="2730500"/>
                  </a:lnTo>
                  <a:lnTo>
                    <a:pt x="1354709" y="2717800"/>
                  </a:lnTo>
                  <a:lnTo>
                    <a:pt x="1354315" y="2705100"/>
                  </a:lnTo>
                  <a:lnTo>
                    <a:pt x="1357820" y="2692400"/>
                  </a:lnTo>
                  <a:lnTo>
                    <a:pt x="1357363" y="2692400"/>
                  </a:lnTo>
                  <a:lnTo>
                    <a:pt x="1348600" y="2679700"/>
                  </a:lnTo>
                  <a:lnTo>
                    <a:pt x="1348308" y="2679700"/>
                  </a:lnTo>
                  <a:lnTo>
                    <a:pt x="1348651" y="2667000"/>
                  </a:lnTo>
                  <a:lnTo>
                    <a:pt x="1356918" y="2667000"/>
                  </a:lnTo>
                  <a:lnTo>
                    <a:pt x="1357388" y="2654300"/>
                  </a:lnTo>
                  <a:lnTo>
                    <a:pt x="1357909" y="2641600"/>
                  </a:lnTo>
                  <a:lnTo>
                    <a:pt x="1358061" y="2628900"/>
                  </a:lnTo>
                  <a:lnTo>
                    <a:pt x="1357439" y="2628900"/>
                  </a:lnTo>
                  <a:lnTo>
                    <a:pt x="1357249" y="2616200"/>
                  </a:lnTo>
                  <a:lnTo>
                    <a:pt x="1359242" y="2616200"/>
                  </a:lnTo>
                  <a:lnTo>
                    <a:pt x="1359776" y="2603500"/>
                  </a:lnTo>
                  <a:lnTo>
                    <a:pt x="1359865" y="2590800"/>
                  </a:lnTo>
                  <a:lnTo>
                    <a:pt x="1360068" y="2578100"/>
                  </a:lnTo>
                  <a:lnTo>
                    <a:pt x="1359458" y="2578100"/>
                  </a:lnTo>
                  <a:lnTo>
                    <a:pt x="1362925" y="2565400"/>
                  </a:lnTo>
                  <a:lnTo>
                    <a:pt x="1362621" y="2565400"/>
                  </a:lnTo>
                  <a:lnTo>
                    <a:pt x="1362773" y="2552700"/>
                  </a:lnTo>
                  <a:lnTo>
                    <a:pt x="1362773" y="2540000"/>
                  </a:lnTo>
                  <a:lnTo>
                    <a:pt x="1362621" y="2527300"/>
                  </a:lnTo>
                  <a:lnTo>
                    <a:pt x="1364386" y="2527300"/>
                  </a:lnTo>
                  <a:lnTo>
                    <a:pt x="1362697" y="2514600"/>
                  </a:lnTo>
                  <a:lnTo>
                    <a:pt x="1364348" y="2514600"/>
                  </a:lnTo>
                  <a:lnTo>
                    <a:pt x="1362925" y="2501900"/>
                  </a:lnTo>
                  <a:lnTo>
                    <a:pt x="1361960" y="2501900"/>
                  </a:lnTo>
                  <a:lnTo>
                    <a:pt x="1360500" y="2489200"/>
                  </a:lnTo>
                  <a:lnTo>
                    <a:pt x="1356233" y="2489200"/>
                  </a:lnTo>
                  <a:lnTo>
                    <a:pt x="1357731" y="2476500"/>
                  </a:lnTo>
                  <a:lnTo>
                    <a:pt x="1365491" y="2476500"/>
                  </a:lnTo>
                  <a:lnTo>
                    <a:pt x="1365415" y="2463800"/>
                  </a:lnTo>
                  <a:lnTo>
                    <a:pt x="1364945" y="2463800"/>
                  </a:lnTo>
                  <a:lnTo>
                    <a:pt x="1365542" y="2451100"/>
                  </a:lnTo>
                  <a:lnTo>
                    <a:pt x="1367523" y="2451100"/>
                  </a:lnTo>
                  <a:lnTo>
                    <a:pt x="1368221" y="2438400"/>
                  </a:lnTo>
                  <a:lnTo>
                    <a:pt x="1368336" y="2425700"/>
                  </a:lnTo>
                  <a:lnTo>
                    <a:pt x="1368475" y="2413000"/>
                  </a:lnTo>
                  <a:lnTo>
                    <a:pt x="1371752" y="2400300"/>
                  </a:lnTo>
                  <a:lnTo>
                    <a:pt x="1371104" y="2400300"/>
                  </a:lnTo>
                  <a:lnTo>
                    <a:pt x="1371307" y="2387600"/>
                  </a:lnTo>
                  <a:lnTo>
                    <a:pt x="1372616" y="2387600"/>
                  </a:lnTo>
                  <a:lnTo>
                    <a:pt x="1370787" y="2374900"/>
                  </a:lnTo>
                  <a:lnTo>
                    <a:pt x="1367663" y="2362200"/>
                  </a:lnTo>
                  <a:lnTo>
                    <a:pt x="1368158" y="2362200"/>
                  </a:lnTo>
                  <a:lnTo>
                    <a:pt x="1371866" y="2349500"/>
                  </a:lnTo>
                  <a:lnTo>
                    <a:pt x="1370952" y="2336800"/>
                  </a:lnTo>
                  <a:lnTo>
                    <a:pt x="1371269" y="2324100"/>
                  </a:lnTo>
                  <a:lnTo>
                    <a:pt x="1371041" y="2324100"/>
                  </a:lnTo>
                  <a:lnTo>
                    <a:pt x="1374000" y="2311400"/>
                  </a:lnTo>
                  <a:lnTo>
                    <a:pt x="1373784" y="2311400"/>
                  </a:lnTo>
                  <a:lnTo>
                    <a:pt x="1373936" y="2298700"/>
                  </a:lnTo>
                  <a:lnTo>
                    <a:pt x="1373962" y="2286000"/>
                  </a:lnTo>
                  <a:lnTo>
                    <a:pt x="1373771" y="2273300"/>
                  </a:lnTo>
                  <a:lnTo>
                    <a:pt x="1376045" y="2273300"/>
                  </a:lnTo>
                  <a:lnTo>
                    <a:pt x="1376184" y="2260600"/>
                  </a:lnTo>
                  <a:lnTo>
                    <a:pt x="1375156" y="2260600"/>
                  </a:lnTo>
                  <a:lnTo>
                    <a:pt x="1377073" y="2235200"/>
                  </a:lnTo>
                  <a:lnTo>
                    <a:pt x="1376616" y="2235200"/>
                  </a:lnTo>
                  <a:lnTo>
                    <a:pt x="1376591" y="2209800"/>
                  </a:lnTo>
                  <a:lnTo>
                    <a:pt x="1376730" y="2197100"/>
                  </a:lnTo>
                  <a:lnTo>
                    <a:pt x="1375930" y="2197100"/>
                  </a:lnTo>
                  <a:lnTo>
                    <a:pt x="1378889" y="2184400"/>
                  </a:lnTo>
                  <a:lnTo>
                    <a:pt x="1379296" y="2184400"/>
                  </a:lnTo>
                  <a:lnTo>
                    <a:pt x="1379562" y="2171700"/>
                  </a:lnTo>
                  <a:lnTo>
                    <a:pt x="1379258" y="2171700"/>
                  </a:lnTo>
                  <a:lnTo>
                    <a:pt x="1377988" y="2159000"/>
                  </a:lnTo>
                  <a:lnTo>
                    <a:pt x="1376527" y="2159000"/>
                  </a:lnTo>
                  <a:lnTo>
                    <a:pt x="1376083" y="2146300"/>
                  </a:lnTo>
                  <a:lnTo>
                    <a:pt x="1379435" y="2146300"/>
                  </a:lnTo>
                  <a:lnTo>
                    <a:pt x="1379537" y="2095500"/>
                  </a:lnTo>
                  <a:lnTo>
                    <a:pt x="1379486" y="1917700"/>
                  </a:lnTo>
                  <a:lnTo>
                    <a:pt x="1379905" y="1905000"/>
                  </a:lnTo>
                  <a:lnTo>
                    <a:pt x="1375994" y="1892300"/>
                  </a:lnTo>
                  <a:lnTo>
                    <a:pt x="1377721" y="1892300"/>
                  </a:lnTo>
                  <a:lnTo>
                    <a:pt x="1379131" y="1879600"/>
                  </a:lnTo>
                  <a:lnTo>
                    <a:pt x="1379601" y="1879600"/>
                  </a:lnTo>
                  <a:lnTo>
                    <a:pt x="1379181" y="1866900"/>
                  </a:lnTo>
                  <a:lnTo>
                    <a:pt x="1377924" y="1854200"/>
                  </a:lnTo>
                  <a:lnTo>
                    <a:pt x="1376972" y="1854200"/>
                  </a:lnTo>
                  <a:lnTo>
                    <a:pt x="1376832" y="1841500"/>
                  </a:lnTo>
                  <a:lnTo>
                    <a:pt x="1376591" y="1841500"/>
                  </a:lnTo>
                  <a:lnTo>
                    <a:pt x="1376768" y="1828800"/>
                  </a:lnTo>
                  <a:lnTo>
                    <a:pt x="1377861" y="1816100"/>
                  </a:lnTo>
                  <a:lnTo>
                    <a:pt x="1378432" y="1816100"/>
                  </a:lnTo>
                  <a:lnTo>
                    <a:pt x="1376108" y="1803400"/>
                  </a:lnTo>
                  <a:lnTo>
                    <a:pt x="1376972" y="1803400"/>
                  </a:lnTo>
                  <a:lnTo>
                    <a:pt x="1376578" y="1790700"/>
                  </a:lnTo>
                  <a:lnTo>
                    <a:pt x="1376489" y="1778000"/>
                  </a:lnTo>
                  <a:lnTo>
                    <a:pt x="1373987" y="1765300"/>
                  </a:lnTo>
                  <a:lnTo>
                    <a:pt x="1373898" y="1739900"/>
                  </a:lnTo>
                  <a:lnTo>
                    <a:pt x="1373809" y="1727200"/>
                  </a:lnTo>
                  <a:lnTo>
                    <a:pt x="1373771" y="1701800"/>
                  </a:lnTo>
                  <a:lnTo>
                    <a:pt x="1373466" y="1701800"/>
                  </a:lnTo>
                  <a:lnTo>
                    <a:pt x="1372108" y="1689100"/>
                  </a:lnTo>
                  <a:lnTo>
                    <a:pt x="1373378" y="1689100"/>
                  </a:lnTo>
                  <a:lnTo>
                    <a:pt x="1370545" y="1676400"/>
                  </a:lnTo>
                  <a:lnTo>
                    <a:pt x="1371130" y="1676400"/>
                  </a:lnTo>
                  <a:lnTo>
                    <a:pt x="1371219" y="1662861"/>
                  </a:lnTo>
                  <a:lnTo>
                    <a:pt x="1370469" y="1651000"/>
                  </a:lnTo>
                  <a:lnTo>
                    <a:pt x="1370812" y="1651000"/>
                  </a:lnTo>
                  <a:lnTo>
                    <a:pt x="1371117" y="1638300"/>
                  </a:lnTo>
                  <a:lnTo>
                    <a:pt x="1371015" y="1612900"/>
                  </a:lnTo>
                  <a:lnTo>
                    <a:pt x="1371193" y="1612900"/>
                  </a:lnTo>
                  <a:lnTo>
                    <a:pt x="1367561" y="1600200"/>
                  </a:lnTo>
                  <a:lnTo>
                    <a:pt x="1368107" y="1600200"/>
                  </a:lnTo>
                  <a:lnTo>
                    <a:pt x="1368475" y="1587500"/>
                  </a:lnTo>
                  <a:lnTo>
                    <a:pt x="1368679" y="1574800"/>
                  </a:lnTo>
                  <a:lnTo>
                    <a:pt x="1368412" y="1562100"/>
                  </a:lnTo>
                  <a:lnTo>
                    <a:pt x="1368348" y="1549400"/>
                  </a:lnTo>
                  <a:lnTo>
                    <a:pt x="1368361" y="1524000"/>
                  </a:lnTo>
                  <a:lnTo>
                    <a:pt x="1368209" y="1511300"/>
                  </a:lnTo>
                  <a:lnTo>
                    <a:pt x="1367561" y="1511300"/>
                  </a:lnTo>
                  <a:lnTo>
                    <a:pt x="1366761" y="1498600"/>
                  </a:lnTo>
                  <a:lnTo>
                    <a:pt x="1366100" y="1498600"/>
                  </a:lnTo>
                  <a:lnTo>
                    <a:pt x="1365846" y="1485900"/>
                  </a:lnTo>
                  <a:lnTo>
                    <a:pt x="1365745" y="1473200"/>
                  </a:lnTo>
                  <a:lnTo>
                    <a:pt x="1365631" y="1460500"/>
                  </a:lnTo>
                  <a:lnTo>
                    <a:pt x="1365465" y="1447800"/>
                  </a:lnTo>
                  <a:lnTo>
                    <a:pt x="1367993" y="1447800"/>
                  </a:lnTo>
                  <a:lnTo>
                    <a:pt x="1365669" y="1435100"/>
                  </a:lnTo>
                  <a:lnTo>
                    <a:pt x="1365262" y="1422400"/>
                  </a:lnTo>
                  <a:lnTo>
                    <a:pt x="1366494" y="1409700"/>
                  </a:lnTo>
                  <a:lnTo>
                    <a:pt x="1363802" y="1409700"/>
                  </a:lnTo>
                  <a:lnTo>
                    <a:pt x="1364767" y="1397000"/>
                  </a:lnTo>
                  <a:lnTo>
                    <a:pt x="1365148" y="1397000"/>
                  </a:lnTo>
                  <a:lnTo>
                    <a:pt x="1365567" y="1384300"/>
                  </a:lnTo>
                  <a:lnTo>
                    <a:pt x="1359839" y="1384300"/>
                  </a:lnTo>
                  <a:lnTo>
                    <a:pt x="1365427" y="1371600"/>
                  </a:lnTo>
                  <a:lnTo>
                    <a:pt x="1365796" y="1371600"/>
                  </a:lnTo>
                  <a:lnTo>
                    <a:pt x="1365135" y="1358900"/>
                  </a:lnTo>
                  <a:lnTo>
                    <a:pt x="1362722" y="1358900"/>
                  </a:lnTo>
                  <a:lnTo>
                    <a:pt x="1365237" y="1346200"/>
                  </a:lnTo>
                  <a:lnTo>
                    <a:pt x="1364767" y="1346200"/>
                  </a:lnTo>
                  <a:lnTo>
                    <a:pt x="1362303" y="1333500"/>
                  </a:lnTo>
                  <a:lnTo>
                    <a:pt x="1362862" y="1333500"/>
                  </a:lnTo>
                  <a:lnTo>
                    <a:pt x="1362824" y="1320800"/>
                  </a:lnTo>
                  <a:lnTo>
                    <a:pt x="1362735" y="1282700"/>
                  </a:lnTo>
                  <a:lnTo>
                    <a:pt x="1362900" y="1257300"/>
                  </a:lnTo>
                  <a:lnTo>
                    <a:pt x="1363027" y="1257300"/>
                  </a:lnTo>
                  <a:lnTo>
                    <a:pt x="1361376" y="1244600"/>
                  </a:lnTo>
                  <a:lnTo>
                    <a:pt x="1359268" y="1231900"/>
                  </a:lnTo>
                  <a:lnTo>
                    <a:pt x="1356347" y="1231900"/>
                  </a:lnTo>
                  <a:lnTo>
                    <a:pt x="1359865" y="1219200"/>
                  </a:lnTo>
                  <a:lnTo>
                    <a:pt x="1361884" y="1219200"/>
                  </a:lnTo>
                  <a:lnTo>
                    <a:pt x="1362760" y="1206500"/>
                  </a:lnTo>
                  <a:lnTo>
                    <a:pt x="1362900" y="1206500"/>
                  </a:lnTo>
                  <a:lnTo>
                    <a:pt x="1362748" y="1181100"/>
                  </a:lnTo>
                  <a:lnTo>
                    <a:pt x="1362710" y="1155700"/>
                  </a:lnTo>
                  <a:lnTo>
                    <a:pt x="1362824" y="1130300"/>
                  </a:lnTo>
                  <a:lnTo>
                    <a:pt x="1362964" y="1117600"/>
                  </a:lnTo>
                  <a:lnTo>
                    <a:pt x="1363332" y="1104900"/>
                  </a:lnTo>
                  <a:lnTo>
                    <a:pt x="1365732" y="1104900"/>
                  </a:lnTo>
                  <a:lnTo>
                    <a:pt x="1365758" y="1117600"/>
                  </a:lnTo>
                  <a:lnTo>
                    <a:pt x="1365415" y="1117600"/>
                  </a:lnTo>
                  <a:lnTo>
                    <a:pt x="1367878" y="1130300"/>
                  </a:lnTo>
                  <a:lnTo>
                    <a:pt x="1366939" y="1130300"/>
                  </a:lnTo>
                  <a:lnTo>
                    <a:pt x="1366558" y="1143000"/>
                  </a:lnTo>
                  <a:lnTo>
                    <a:pt x="1366354" y="1143000"/>
                  </a:lnTo>
                  <a:lnTo>
                    <a:pt x="1366050" y="1155700"/>
                  </a:lnTo>
                  <a:lnTo>
                    <a:pt x="1365770" y="1168400"/>
                  </a:lnTo>
                  <a:lnTo>
                    <a:pt x="1366050" y="1181100"/>
                  </a:lnTo>
                  <a:lnTo>
                    <a:pt x="1367396" y="1193800"/>
                  </a:lnTo>
                  <a:lnTo>
                    <a:pt x="1365605" y="1193800"/>
                  </a:lnTo>
                  <a:lnTo>
                    <a:pt x="1366850" y="1206500"/>
                  </a:lnTo>
                  <a:lnTo>
                    <a:pt x="1368602" y="1219200"/>
                  </a:lnTo>
                  <a:lnTo>
                    <a:pt x="1369301" y="1219200"/>
                  </a:lnTo>
                  <a:lnTo>
                    <a:pt x="1365440" y="1231900"/>
                  </a:lnTo>
                  <a:lnTo>
                    <a:pt x="1365783" y="1231900"/>
                  </a:lnTo>
                  <a:lnTo>
                    <a:pt x="1368615" y="1244600"/>
                  </a:lnTo>
                  <a:lnTo>
                    <a:pt x="1368869" y="1244600"/>
                  </a:lnTo>
                  <a:lnTo>
                    <a:pt x="1366748" y="1257300"/>
                  </a:lnTo>
                  <a:lnTo>
                    <a:pt x="1369009" y="1257300"/>
                  </a:lnTo>
                  <a:lnTo>
                    <a:pt x="1367967" y="1270000"/>
                  </a:lnTo>
                  <a:lnTo>
                    <a:pt x="1367815" y="1282700"/>
                  </a:lnTo>
                  <a:lnTo>
                    <a:pt x="1368272" y="1282700"/>
                  </a:lnTo>
                  <a:lnTo>
                    <a:pt x="1367523" y="1295400"/>
                  </a:lnTo>
                  <a:lnTo>
                    <a:pt x="1365554" y="1295400"/>
                  </a:lnTo>
                  <a:lnTo>
                    <a:pt x="1365592" y="1308100"/>
                  </a:lnTo>
                  <a:lnTo>
                    <a:pt x="1366862" y="1308100"/>
                  </a:lnTo>
                  <a:lnTo>
                    <a:pt x="1367485" y="1320800"/>
                  </a:lnTo>
                  <a:lnTo>
                    <a:pt x="1365948" y="1320800"/>
                  </a:lnTo>
                  <a:lnTo>
                    <a:pt x="1367510" y="1333500"/>
                  </a:lnTo>
                  <a:lnTo>
                    <a:pt x="1370393" y="1333500"/>
                  </a:lnTo>
                  <a:lnTo>
                    <a:pt x="1368666" y="1346200"/>
                  </a:lnTo>
                  <a:lnTo>
                    <a:pt x="1369072" y="1358900"/>
                  </a:lnTo>
                  <a:lnTo>
                    <a:pt x="1377175" y="1358900"/>
                  </a:lnTo>
                  <a:lnTo>
                    <a:pt x="1377810" y="1371600"/>
                  </a:lnTo>
                  <a:lnTo>
                    <a:pt x="1370152" y="1371600"/>
                  </a:lnTo>
                  <a:lnTo>
                    <a:pt x="1371003" y="1384300"/>
                  </a:lnTo>
                  <a:lnTo>
                    <a:pt x="1371333" y="1397000"/>
                  </a:lnTo>
                  <a:lnTo>
                    <a:pt x="1371371" y="1435100"/>
                  </a:lnTo>
                  <a:lnTo>
                    <a:pt x="1371269" y="1447800"/>
                  </a:lnTo>
                  <a:lnTo>
                    <a:pt x="1371587" y="1460500"/>
                  </a:lnTo>
                  <a:lnTo>
                    <a:pt x="1372374" y="1460500"/>
                  </a:lnTo>
                  <a:lnTo>
                    <a:pt x="1373835" y="1473200"/>
                  </a:lnTo>
                  <a:lnTo>
                    <a:pt x="1375181" y="1473200"/>
                  </a:lnTo>
                  <a:lnTo>
                    <a:pt x="1371130" y="1485900"/>
                  </a:lnTo>
                  <a:lnTo>
                    <a:pt x="1374241" y="1498600"/>
                  </a:lnTo>
                  <a:lnTo>
                    <a:pt x="1374940" y="1511300"/>
                  </a:lnTo>
                  <a:lnTo>
                    <a:pt x="1372285" y="1524000"/>
                  </a:lnTo>
                  <a:lnTo>
                    <a:pt x="1373479" y="1524000"/>
                  </a:lnTo>
                  <a:lnTo>
                    <a:pt x="1374330" y="1536700"/>
                  </a:lnTo>
                  <a:lnTo>
                    <a:pt x="1372920" y="1549400"/>
                  </a:lnTo>
                  <a:lnTo>
                    <a:pt x="1373873" y="1549400"/>
                  </a:lnTo>
                  <a:lnTo>
                    <a:pt x="1375549" y="1574800"/>
                  </a:lnTo>
                  <a:lnTo>
                    <a:pt x="1376197" y="1574800"/>
                  </a:lnTo>
                  <a:lnTo>
                    <a:pt x="1374457" y="1587500"/>
                  </a:lnTo>
                  <a:lnTo>
                    <a:pt x="1375410" y="1587500"/>
                  </a:lnTo>
                  <a:lnTo>
                    <a:pt x="1375829" y="1600200"/>
                  </a:lnTo>
                  <a:lnTo>
                    <a:pt x="1376286" y="1600200"/>
                  </a:lnTo>
                  <a:lnTo>
                    <a:pt x="1375600" y="1612900"/>
                  </a:lnTo>
                  <a:lnTo>
                    <a:pt x="1377340" y="1612900"/>
                  </a:lnTo>
                  <a:lnTo>
                    <a:pt x="1374597" y="1625600"/>
                  </a:lnTo>
                  <a:lnTo>
                    <a:pt x="1377416" y="1638300"/>
                  </a:lnTo>
                  <a:lnTo>
                    <a:pt x="1375956" y="1651000"/>
                  </a:lnTo>
                  <a:lnTo>
                    <a:pt x="1381556" y="1651000"/>
                  </a:lnTo>
                  <a:lnTo>
                    <a:pt x="1384668" y="1662861"/>
                  </a:lnTo>
                  <a:lnTo>
                    <a:pt x="1384592" y="1663700"/>
                  </a:lnTo>
                  <a:lnTo>
                    <a:pt x="1379626" y="1663700"/>
                  </a:lnTo>
                  <a:lnTo>
                    <a:pt x="1379334" y="1676400"/>
                  </a:lnTo>
                  <a:lnTo>
                    <a:pt x="1378051" y="1689100"/>
                  </a:lnTo>
                  <a:lnTo>
                    <a:pt x="1378394" y="1689100"/>
                  </a:lnTo>
                  <a:lnTo>
                    <a:pt x="1378788" y="1701800"/>
                  </a:lnTo>
                  <a:lnTo>
                    <a:pt x="1378889" y="1714500"/>
                  </a:lnTo>
                  <a:lnTo>
                    <a:pt x="1378940" y="1739900"/>
                  </a:lnTo>
                  <a:lnTo>
                    <a:pt x="1381366" y="1752600"/>
                  </a:lnTo>
                  <a:lnTo>
                    <a:pt x="1389964" y="1752600"/>
                  </a:lnTo>
                  <a:lnTo>
                    <a:pt x="1389583" y="1765300"/>
                  </a:lnTo>
                  <a:lnTo>
                    <a:pt x="1380794" y="1765300"/>
                  </a:lnTo>
                  <a:lnTo>
                    <a:pt x="1382382" y="1778000"/>
                  </a:lnTo>
                  <a:lnTo>
                    <a:pt x="1387208" y="1778000"/>
                  </a:lnTo>
                  <a:lnTo>
                    <a:pt x="1384363" y="1790700"/>
                  </a:lnTo>
                  <a:lnTo>
                    <a:pt x="1383207" y="1790700"/>
                  </a:lnTo>
                  <a:lnTo>
                    <a:pt x="1381582" y="1803400"/>
                  </a:lnTo>
                  <a:lnTo>
                    <a:pt x="1383792" y="1803400"/>
                  </a:lnTo>
                  <a:lnTo>
                    <a:pt x="1383817" y="1828800"/>
                  </a:lnTo>
                  <a:lnTo>
                    <a:pt x="1384465" y="1828800"/>
                  </a:lnTo>
                  <a:lnTo>
                    <a:pt x="1384363" y="1841500"/>
                  </a:lnTo>
                  <a:lnTo>
                    <a:pt x="1385468" y="1841500"/>
                  </a:lnTo>
                  <a:lnTo>
                    <a:pt x="1383576" y="1854200"/>
                  </a:lnTo>
                  <a:lnTo>
                    <a:pt x="1384452" y="1866900"/>
                  </a:lnTo>
                  <a:lnTo>
                    <a:pt x="1384642" y="1879600"/>
                  </a:lnTo>
                  <a:lnTo>
                    <a:pt x="1385138" y="1879600"/>
                  </a:lnTo>
                  <a:lnTo>
                    <a:pt x="1385951" y="1892300"/>
                  </a:lnTo>
                  <a:lnTo>
                    <a:pt x="1384427" y="1905000"/>
                  </a:lnTo>
                  <a:lnTo>
                    <a:pt x="1383931" y="1917700"/>
                  </a:lnTo>
                  <a:lnTo>
                    <a:pt x="1384274" y="1930400"/>
                  </a:lnTo>
                  <a:lnTo>
                    <a:pt x="1385227" y="1930400"/>
                  </a:lnTo>
                  <a:lnTo>
                    <a:pt x="1385341" y="1943100"/>
                  </a:lnTo>
                  <a:lnTo>
                    <a:pt x="1382890" y="1943100"/>
                  </a:lnTo>
                  <a:lnTo>
                    <a:pt x="1385760" y="1955800"/>
                  </a:lnTo>
                  <a:lnTo>
                    <a:pt x="1384642" y="1968500"/>
                  </a:lnTo>
                  <a:lnTo>
                    <a:pt x="1387081" y="1968500"/>
                  </a:lnTo>
                  <a:lnTo>
                    <a:pt x="1386433" y="1981200"/>
                  </a:lnTo>
                  <a:lnTo>
                    <a:pt x="1386789" y="1993900"/>
                  </a:lnTo>
                  <a:lnTo>
                    <a:pt x="1387119" y="2032000"/>
                  </a:lnTo>
                  <a:lnTo>
                    <a:pt x="1392542" y="2032000"/>
                  </a:lnTo>
                  <a:lnTo>
                    <a:pt x="1391513" y="2044700"/>
                  </a:lnTo>
                  <a:lnTo>
                    <a:pt x="1386217" y="2044700"/>
                  </a:lnTo>
                  <a:lnTo>
                    <a:pt x="1386967" y="2057400"/>
                  </a:lnTo>
                  <a:lnTo>
                    <a:pt x="1387576" y="2057400"/>
                  </a:lnTo>
                  <a:lnTo>
                    <a:pt x="1387411" y="2070100"/>
                  </a:lnTo>
                  <a:lnTo>
                    <a:pt x="1386535" y="2070100"/>
                  </a:lnTo>
                  <a:lnTo>
                    <a:pt x="1385011" y="2082800"/>
                  </a:lnTo>
                  <a:lnTo>
                    <a:pt x="1383944" y="2082800"/>
                  </a:lnTo>
                  <a:lnTo>
                    <a:pt x="1383906" y="2095500"/>
                  </a:lnTo>
                  <a:lnTo>
                    <a:pt x="1385087" y="2095500"/>
                  </a:lnTo>
                  <a:lnTo>
                    <a:pt x="1386674" y="2108200"/>
                  </a:lnTo>
                  <a:lnTo>
                    <a:pt x="1387106" y="2108200"/>
                  </a:lnTo>
                  <a:lnTo>
                    <a:pt x="1386662" y="2120900"/>
                  </a:lnTo>
                  <a:lnTo>
                    <a:pt x="1385646" y="2120900"/>
                  </a:lnTo>
                  <a:lnTo>
                    <a:pt x="1385011" y="2133600"/>
                  </a:lnTo>
                  <a:lnTo>
                    <a:pt x="1390954" y="2133600"/>
                  </a:lnTo>
                  <a:lnTo>
                    <a:pt x="1386484" y="2146300"/>
                  </a:lnTo>
                  <a:lnTo>
                    <a:pt x="1385112" y="2146300"/>
                  </a:lnTo>
                  <a:lnTo>
                    <a:pt x="1384668" y="2159000"/>
                  </a:lnTo>
                  <a:lnTo>
                    <a:pt x="1385519" y="2171700"/>
                  </a:lnTo>
                  <a:lnTo>
                    <a:pt x="1382318" y="2171700"/>
                  </a:lnTo>
                  <a:lnTo>
                    <a:pt x="1382776" y="2184400"/>
                  </a:lnTo>
                  <a:lnTo>
                    <a:pt x="1383449" y="2184400"/>
                  </a:lnTo>
                  <a:lnTo>
                    <a:pt x="1382128" y="2197100"/>
                  </a:lnTo>
                  <a:lnTo>
                    <a:pt x="1384173" y="2209800"/>
                  </a:lnTo>
                  <a:lnTo>
                    <a:pt x="1384007" y="2209800"/>
                  </a:lnTo>
                  <a:lnTo>
                    <a:pt x="1383804" y="2235200"/>
                  </a:lnTo>
                  <a:lnTo>
                    <a:pt x="1383957" y="2235200"/>
                  </a:lnTo>
                  <a:lnTo>
                    <a:pt x="1381594" y="2247900"/>
                  </a:lnTo>
                  <a:lnTo>
                    <a:pt x="1380693" y="2260600"/>
                  </a:lnTo>
                  <a:lnTo>
                    <a:pt x="1383017" y="2260600"/>
                  </a:lnTo>
                  <a:lnTo>
                    <a:pt x="1385582" y="2267521"/>
                  </a:lnTo>
                  <a:lnTo>
                    <a:pt x="1383919" y="2273300"/>
                  </a:lnTo>
                  <a:lnTo>
                    <a:pt x="1381442" y="2273300"/>
                  </a:lnTo>
                  <a:lnTo>
                    <a:pt x="1380947" y="2286000"/>
                  </a:lnTo>
                  <a:lnTo>
                    <a:pt x="1379918" y="2286000"/>
                  </a:lnTo>
                  <a:lnTo>
                    <a:pt x="1378356" y="2298700"/>
                  </a:lnTo>
                  <a:lnTo>
                    <a:pt x="1382191" y="2298700"/>
                  </a:lnTo>
                  <a:lnTo>
                    <a:pt x="1376870" y="2311400"/>
                  </a:lnTo>
                  <a:lnTo>
                    <a:pt x="1380007" y="2311400"/>
                  </a:lnTo>
                  <a:lnTo>
                    <a:pt x="1378013" y="2324100"/>
                  </a:lnTo>
                  <a:lnTo>
                    <a:pt x="1384096" y="2324100"/>
                  </a:lnTo>
                  <a:lnTo>
                    <a:pt x="1379753" y="2336800"/>
                  </a:lnTo>
                  <a:lnTo>
                    <a:pt x="1377175" y="2336800"/>
                  </a:lnTo>
                  <a:lnTo>
                    <a:pt x="1377734" y="2349500"/>
                  </a:lnTo>
                  <a:lnTo>
                    <a:pt x="1377391" y="2349500"/>
                  </a:lnTo>
                  <a:lnTo>
                    <a:pt x="1377899" y="2362200"/>
                  </a:lnTo>
                  <a:lnTo>
                    <a:pt x="1381836" y="2362200"/>
                  </a:lnTo>
                  <a:lnTo>
                    <a:pt x="1377442" y="2374900"/>
                  </a:lnTo>
                  <a:lnTo>
                    <a:pt x="1375981" y="2374900"/>
                  </a:lnTo>
                  <a:lnTo>
                    <a:pt x="1373974" y="2387600"/>
                  </a:lnTo>
                  <a:lnTo>
                    <a:pt x="1381810" y="2387600"/>
                  </a:lnTo>
                  <a:lnTo>
                    <a:pt x="1377188" y="2400300"/>
                  </a:lnTo>
                  <a:lnTo>
                    <a:pt x="1376095" y="2400300"/>
                  </a:lnTo>
                  <a:lnTo>
                    <a:pt x="1374559" y="2413000"/>
                  </a:lnTo>
                  <a:lnTo>
                    <a:pt x="1373657" y="2413000"/>
                  </a:lnTo>
                  <a:lnTo>
                    <a:pt x="1376502" y="2425700"/>
                  </a:lnTo>
                  <a:lnTo>
                    <a:pt x="1376286" y="2425700"/>
                  </a:lnTo>
                  <a:lnTo>
                    <a:pt x="1374660" y="2438400"/>
                  </a:lnTo>
                  <a:lnTo>
                    <a:pt x="1372920" y="2438400"/>
                  </a:lnTo>
                  <a:lnTo>
                    <a:pt x="1371219" y="2451100"/>
                  </a:lnTo>
                  <a:lnTo>
                    <a:pt x="1371549" y="2463800"/>
                  </a:lnTo>
                  <a:lnTo>
                    <a:pt x="1372069" y="2476500"/>
                  </a:lnTo>
                  <a:lnTo>
                    <a:pt x="1371206" y="2476500"/>
                  </a:lnTo>
                  <a:lnTo>
                    <a:pt x="1369301" y="2489200"/>
                  </a:lnTo>
                  <a:lnTo>
                    <a:pt x="1368907" y="2489200"/>
                  </a:lnTo>
                  <a:lnTo>
                    <a:pt x="1370228" y="2501900"/>
                  </a:lnTo>
                  <a:lnTo>
                    <a:pt x="1371180" y="2501900"/>
                  </a:lnTo>
                  <a:lnTo>
                    <a:pt x="1370317" y="2514600"/>
                  </a:lnTo>
                  <a:lnTo>
                    <a:pt x="1366291" y="2514600"/>
                  </a:lnTo>
                  <a:lnTo>
                    <a:pt x="1368234" y="2527300"/>
                  </a:lnTo>
                  <a:lnTo>
                    <a:pt x="1369466" y="2540000"/>
                  </a:lnTo>
                  <a:lnTo>
                    <a:pt x="1369847" y="2540000"/>
                  </a:lnTo>
                  <a:lnTo>
                    <a:pt x="1368958" y="2552700"/>
                  </a:lnTo>
                  <a:lnTo>
                    <a:pt x="1368361" y="2552700"/>
                  </a:lnTo>
                  <a:lnTo>
                    <a:pt x="1367891" y="2565400"/>
                  </a:lnTo>
                  <a:lnTo>
                    <a:pt x="1364996" y="2578100"/>
                  </a:lnTo>
                  <a:lnTo>
                    <a:pt x="1364703" y="2590800"/>
                  </a:lnTo>
                  <a:lnTo>
                    <a:pt x="1367726" y="2590800"/>
                  </a:lnTo>
                  <a:lnTo>
                    <a:pt x="1367586" y="2603500"/>
                  </a:lnTo>
                  <a:lnTo>
                    <a:pt x="1367053" y="2616200"/>
                  </a:lnTo>
                  <a:lnTo>
                    <a:pt x="1366177" y="2616200"/>
                  </a:lnTo>
                  <a:lnTo>
                    <a:pt x="1364551" y="2628900"/>
                  </a:lnTo>
                  <a:lnTo>
                    <a:pt x="1363281" y="2628900"/>
                  </a:lnTo>
                  <a:lnTo>
                    <a:pt x="1362938" y="2641600"/>
                  </a:lnTo>
                  <a:lnTo>
                    <a:pt x="1363154" y="2641600"/>
                  </a:lnTo>
                  <a:lnTo>
                    <a:pt x="1363700" y="2654300"/>
                  </a:lnTo>
                  <a:lnTo>
                    <a:pt x="1371409" y="2654300"/>
                  </a:lnTo>
                  <a:lnTo>
                    <a:pt x="1371854" y="2667000"/>
                  </a:lnTo>
                  <a:lnTo>
                    <a:pt x="1362811" y="2667000"/>
                  </a:lnTo>
                  <a:lnTo>
                    <a:pt x="1363319" y="2679700"/>
                  </a:lnTo>
                  <a:lnTo>
                    <a:pt x="1371396" y="2679700"/>
                  </a:lnTo>
                  <a:lnTo>
                    <a:pt x="1365110" y="2692400"/>
                  </a:lnTo>
                  <a:lnTo>
                    <a:pt x="1363332" y="2692400"/>
                  </a:lnTo>
                  <a:lnTo>
                    <a:pt x="1361109" y="2705100"/>
                  </a:lnTo>
                  <a:lnTo>
                    <a:pt x="1359916" y="2705100"/>
                  </a:lnTo>
                  <a:lnTo>
                    <a:pt x="1360335" y="2717800"/>
                  </a:lnTo>
                  <a:lnTo>
                    <a:pt x="1360233" y="2730500"/>
                  </a:lnTo>
                  <a:lnTo>
                    <a:pt x="1360093" y="2730500"/>
                  </a:lnTo>
                  <a:lnTo>
                    <a:pt x="1362951" y="2743200"/>
                  </a:lnTo>
                  <a:lnTo>
                    <a:pt x="1362710" y="2743200"/>
                  </a:lnTo>
                  <a:lnTo>
                    <a:pt x="1359331" y="2755900"/>
                  </a:lnTo>
                  <a:lnTo>
                    <a:pt x="1360119" y="2768600"/>
                  </a:lnTo>
                  <a:lnTo>
                    <a:pt x="1359852" y="2781300"/>
                  </a:lnTo>
                  <a:lnTo>
                    <a:pt x="1360182" y="2781300"/>
                  </a:lnTo>
                  <a:lnTo>
                    <a:pt x="1356855" y="2794000"/>
                  </a:lnTo>
                  <a:lnTo>
                    <a:pt x="1357071" y="2794000"/>
                  </a:lnTo>
                  <a:lnTo>
                    <a:pt x="1360195" y="2806700"/>
                  </a:lnTo>
                  <a:lnTo>
                    <a:pt x="1357960" y="2819400"/>
                  </a:lnTo>
                  <a:lnTo>
                    <a:pt x="1357249" y="2819400"/>
                  </a:lnTo>
                  <a:lnTo>
                    <a:pt x="1358569" y="2832100"/>
                  </a:lnTo>
                  <a:lnTo>
                    <a:pt x="1357236" y="2844800"/>
                  </a:lnTo>
                  <a:lnTo>
                    <a:pt x="1359789" y="2844800"/>
                  </a:lnTo>
                  <a:lnTo>
                    <a:pt x="1362925" y="2857500"/>
                  </a:lnTo>
                  <a:lnTo>
                    <a:pt x="1357147" y="2857500"/>
                  </a:lnTo>
                  <a:lnTo>
                    <a:pt x="1360449" y="2870200"/>
                  </a:lnTo>
                  <a:lnTo>
                    <a:pt x="1360589" y="2870200"/>
                  </a:lnTo>
                  <a:lnTo>
                    <a:pt x="1357096" y="2882900"/>
                  </a:lnTo>
                  <a:lnTo>
                    <a:pt x="1357312" y="2882900"/>
                  </a:lnTo>
                  <a:lnTo>
                    <a:pt x="1357096" y="2895600"/>
                  </a:lnTo>
                  <a:lnTo>
                    <a:pt x="1357172" y="2908300"/>
                  </a:lnTo>
                  <a:lnTo>
                    <a:pt x="1354416" y="2921000"/>
                  </a:lnTo>
                  <a:lnTo>
                    <a:pt x="1354696" y="2921000"/>
                  </a:lnTo>
                  <a:lnTo>
                    <a:pt x="1358290" y="2933700"/>
                  </a:lnTo>
                  <a:lnTo>
                    <a:pt x="1357706" y="2933700"/>
                  </a:lnTo>
                  <a:lnTo>
                    <a:pt x="1355445" y="2946400"/>
                  </a:lnTo>
                  <a:lnTo>
                    <a:pt x="1355102" y="2946400"/>
                  </a:lnTo>
                  <a:lnTo>
                    <a:pt x="1353312" y="2959100"/>
                  </a:lnTo>
                  <a:lnTo>
                    <a:pt x="1358265" y="2959100"/>
                  </a:lnTo>
                  <a:lnTo>
                    <a:pt x="1353312" y="2971800"/>
                  </a:lnTo>
                  <a:lnTo>
                    <a:pt x="1354632" y="2971800"/>
                  </a:lnTo>
                  <a:lnTo>
                    <a:pt x="1354455" y="2984500"/>
                  </a:lnTo>
                  <a:lnTo>
                    <a:pt x="1359103" y="2984500"/>
                  </a:lnTo>
                  <a:lnTo>
                    <a:pt x="1358341" y="2997200"/>
                  </a:lnTo>
                  <a:lnTo>
                    <a:pt x="1354670" y="2997200"/>
                  </a:lnTo>
                  <a:lnTo>
                    <a:pt x="1354391" y="3009900"/>
                  </a:lnTo>
                  <a:lnTo>
                    <a:pt x="1354569" y="3022600"/>
                  </a:lnTo>
                  <a:lnTo>
                    <a:pt x="1360932" y="3022600"/>
                  </a:lnTo>
                  <a:lnTo>
                    <a:pt x="1359331" y="3035300"/>
                  </a:lnTo>
                  <a:lnTo>
                    <a:pt x="1355483" y="3035300"/>
                  </a:lnTo>
                  <a:lnTo>
                    <a:pt x="1354670" y="3048000"/>
                  </a:lnTo>
                  <a:lnTo>
                    <a:pt x="1354277" y="3048000"/>
                  </a:lnTo>
                  <a:lnTo>
                    <a:pt x="1354632" y="3060700"/>
                  </a:lnTo>
                  <a:lnTo>
                    <a:pt x="1354226" y="3073400"/>
                  </a:lnTo>
                  <a:lnTo>
                    <a:pt x="1354772" y="3073400"/>
                  </a:lnTo>
                  <a:lnTo>
                    <a:pt x="1360182" y="3086100"/>
                  </a:lnTo>
                  <a:lnTo>
                    <a:pt x="1356677" y="3086100"/>
                  </a:lnTo>
                  <a:lnTo>
                    <a:pt x="1351673" y="3098800"/>
                  </a:lnTo>
                  <a:lnTo>
                    <a:pt x="1350429" y="3098800"/>
                  </a:lnTo>
                  <a:lnTo>
                    <a:pt x="1354213" y="3111500"/>
                  </a:lnTo>
                  <a:lnTo>
                    <a:pt x="1353731" y="3111500"/>
                  </a:lnTo>
                  <a:lnTo>
                    <a:pt x="1352054" y="3124200"/>
                  </a:lnTo>
                  <a:lnTo>
                    <a:pt x="1353388" y="3136900"/>
                  </a:lnTo>
                  <a:lnTo>
                    <a:pt x="1354264" y="3136900"/>
                  </a:lnTo>
                  <a:lnTo>
                    <a:pt x="1354455" y="3149600"/>
                  </a:lnTo>
                  <a:lnTo>
                    <a:pt x="1353997" y="3162300"/>
                  </a:lnTo>
                  <a:lnTo>
                    <a:pt x="1352969" y="3162300"/>
                  </a:lnTo>
                  <a:lnTo>
                    <a:pt x="1351572" y="3175000"/>
                  </a:lnTo>
                  <a:lnTo>
                    <a:pt x="1354899" y="3187700"/>
                  </a:lnTo>
                  <a:lnTo>
                    <a:pt x="1356512" y="3187700"/>
                  </a:lnTo>
                  <a:lnTo>
                    <a:pt x="1353743" y="3200400"/>
                  </a:lnTo>
                  <a:lnTo>
                    <a:pt x="1352169" y="3213100"/>
                  </a:lnTo>
                  <a:lnTo>
                    <a:pt x="1351661" y="3225800"/>
                  </a:lnTo>
                  <a:lnTo>
                    <a:pt x="1352067" y="3238500"/>
                  </a:lnTo>
                  <a:lnTo>
                    <a:pt x="1352270" y="3238500"/>
                  </a:lnTo>
                  <a:lnTo>
                    <a:pt x="1351495" y="3251200"/>
                  </a:lnTo>
                  <a:lnTo>
                    <a:pt x="1355521" y="3263900"/>
                  </a:lnTo>
                  <a:lnTo>
                    <a:pt x="1352321" y="3263900"/>
                  </a:lnTo>
                  <a:lnTo>
                    <a:pt x="1351292" y="3276600"/>
                  </a:lnTo>
                  <a:lnTo>
                    <a:pt x="1352664" y="3276600"/>
                  </a:lnTo>
                  <a:lnTo>
                    <a:pt x="1351775" y="3289300"/>
                  </a:lnTo>
                  <a:lnTo>
                    <a:pt x="1351762" y="3302000"/>
                  </a:lnTo>
                  <a:lnTo>
                    <a:pt x="1351978" y="3314700"/>
                  </a:lnTo>
                  <a:lnTo>
                    <a:pt x="1351711" y="3327400"/>
                  </a:lnTo>
                  <a:lnTo>
                    <a:pt x="1351407" y="3340100"/>
                  </a:lnTo>
                  <a:lnTo>
                    <a:pt x="1351826" y="3340100"/>
                  </a:lnTo>
                  <a:lnTo>
                    <a:pt x="1354861" y="3352800"/>
                  </a:lnTo>
                  <a:lnTo>
                    <a:pt x="1354188" y="3352800"/>
                  </a:lnTo>
                  <a:lnTo>
                    <a:pt x="1354683" y="3365500"/>
                  </a:lnTo>
                  <a:lnTo>
                    <a:pt x="1353540" y="3378200"/>
                  </a:lnTo>
                  <a:lnTo>
                    <a:pt x="1357503" y="3378200"/>
                  </a:lnTo>
                  <a:lnTo>
                    <a:pt x="1353540" y="3390900"/>
                  </a:lnTo>
                  <a:lnTo>
                    <a:pt x="1355293" y="3403600"/>
                  </a:lnTo>
                  <a:lnTo>
                    <a:pt x="1353693" y="3403600"/>
                  </a:lnTo>
                  <a:lnTo>
                    <a:pt x="1352905" y="3416300"/>
                  </a:lnTo>
                  <a:lnTo>
                    <a:pt x="1353261" y="3416300"/>
                  </a:lnTo>
                  <a:lnTo>
                    <a:pt x="1353362" y="3429000"/>
                  </a:lnTo>
                  <a:lnTo>
                    <a:pt x="1351813" y="3429000"/>
                  </a:lnTo>
                  <a:lnTo>
                    <a:pt x="1351915" y="3454400"/>
                  </a:lnTo>
                  <a:lnTo>
                    <a:pt x="1352397" y="3454400"/>
                  </a:lnTo>
                  <a:lnTo>
                    <a:pt x="1353794" y="3467100"/>
                  </a:lnTo>
                  <a:lnTo>
                    <a:pt x="1352016" y="3467100"/>
                  </a:lnTo>
                  <a:lnTo>
                    <a:pt x="1352588" y="3479800"/>
                  </a:lnTo>
                  <a:lnTo>
                    <a:pt x="1354035" y="3479800"/>
                  </a:lnTo>
                  <a:lnTo>
                    <a:pt x="1354455" y="3492500"/>
                  </a:lnTo>
                  <a:lnTo>
                    <a:pt x="1351610" y="3492500"/>
                  </a:lnTo>
                  <a:lnTo>
                    <a:pt x="1355432" y="3505200"/>
                  </a:lnTo>
                  <a:lnTo>
                    <a:pt x="1352118" y="3505200"/>
                  </a:lnTo>
                  <a:lnTo>
                    <a:pt x="1352080" y="3517900"/>
                  </a:lnTo>
                  <a:lnTo>
                    <a:pt x="1351889" y="3517900"/>
                  </a:lnTo>
                  <a:lnTo>
                    <a:pt x="1352181" y="3530600"/>
                  </a:lnTo>
                  <a:lnTo>
                    <a:pt x="1354366" y="3530600"/>
                  </a:lnTo>
                  <a:lnTo>
                    <a:pt x="1350454" y="3543287"/>
                  </a:lnTo>
                  <a:lnTo>
                    <a:pt x="1441335" y="3543287"/>
                  </a:lnTo>
                  <a:lnTo>
                    <a:pt x="1441869" y="3530600"/>
                  </a:lnTo>
                  <a:lnTo>
                    <a:pt x="1438770" y="3530600"/>
                  </a:lnTo>
                  <a:lnTo>
                    <a:pt x="1437932" y="3517900"/>
                  </a:lnTo>
                  <a:lnTo>
                    <a:pt x="1442491" y="3505200"/>
                  </a:lnTo>
                  <a:lnTo>
                    <a:pt x="1440865" y="3505200"/>
                  </a:lnTo>
                  <a:lnTo>
                    <a:pt x="1441716" y="3492500"/>
                  </a:lnTo>
                  <a:lnTo>
                    <a:pt x="1446403" y="3492500"/>
                  </a:lnTo>
                  <a:lnTo>
                    <a:pt x="1446491" y="3479800"/>
                  </a:lnTo>
                  <a:lnTo>
                    <a:pt x="1439456" y="3479800"/>
                  </a:lnTo>
                  <a:lnTo>
                    <a:pt x="1440230" y="3467100"/>
                  </a:lnTo>
                  <a:lnTo>
                    <a:pt x="1436827" y="3467100"/>
                  </a:lnTo>
                  <a:lnTo>
                    <a:pt x="1436776" y="3454400"/>
                  </a:lnTo>
                  <a:lnTo>
                    <a:pt x="1440942" y="3454400"/>
                  </a:lnTo>
                  <a:lnTo>
                    <a:pt x="1440751" y="3441700"/>
                  </a:lnTo>
                  <a:lnTo>
                    <a:pt x="1441970" y="3441700"/>
                  </a:lnTo>
                  <a:lnTo>
                    <a:pt x="1440002" y="3429000"/>
                  </a:lnTo>
                  <a:lnTo>
                    <a:pt x="1441018" y="3429000"/>
                  </a:lnTo>
                  <a:lnTo>
                    <a:pt x="1440281" y="3416300"/>
                  </a:lnTo>
                  <a:lnTo>
                    <a:pt x="1439062" y="3403600"/>
                  </a:lnTo>
                  <a:lnTo>
                    <a:pt x="1443215" y="3403600"/>
                  </a:lnTo>
                  <a:lnTo>
                    <a:pt x="1443710" y="3390900"/>
                  </a:lnTo>
                  <a:lnTo>
                    <a:pt x="1444091" y="3378200"/>
                  </a:lnTo>
                  <a:lnTo>
                    <a:pt x="1441615" y="3378200"/>
                  </a:lnTo>
                  <a:lnTo>
                    <a:pt x="1442491" y="3365500"/>
                  </a:lnTo>
                  <a:lnTo>
                    <a:pt x="1441526" y="3365500"/>
                  </a:lnTo>
                  <a:lnTo>
                    <a:pt x="1445552" y="3352800"/>
                  </a:lnTo>
                  <a:lnTo>
                    <a:pt x="1437068" y="3352800"/>
                  </a:lnTo>
                  <a:lnTo>
                    <a:pt x="1437170" y="3340100"/>
                  </a:lnTo>
                  <a:lnTo>
                    <a:pt x="1436878" y="3327400"/>
                  </a:lnTo>
                  <a:lnTo>
                    <a:pt x="1435290" y="3314700"/>
                  </a:lnTo>
                  <a:lnTo>
                    <a:pt x="1437792" y="3314700"/>
                  </a:lnTo>
                  <a:lnTo>
                    <a:pt x="1438529" y="3302000"/>
                  </a:lnTo>
                  <a:lnTo>
                    <a:pt x="1434096" y="3302000"/>
                  </a:lnTo>
                  <a:lnTo>
                    <a:pt x="1434388" y="3289300"/>
                  </a:lnTo>
                  <a:lnTo>
                    <a:pt x="1436141" y="3289300"/>
                  </a:lnTo>
                  <a:lnTo>
                    <a:pt x="1444320" y="3276600"/>
                  </a:lnTo>
                  <a:lnTo>
                    <a:pt x="1438897" y="3276600"/>
                  </a:lnTo>
                  <a:lnTo>
                    <a:pt x="1435188" y="3263900"/>
                  </a:lnTo>
                  <a:lnTo>
                    <a:pt x="1434515" y="3263900"/>
                  </a:lnTo>
                  <a:lnTo>
                    <a:pt x="1434325" y="3251200"/>
                  </a:lnTo>
                  <a:lnTo>
                    <a:pt x="1434452" y="3149600"/>
                  </a:lnTo>
                  <a:lnTo>
                    <a:pt x="1434223" y="3136900"/>
                  </a:lnTo>
                  <a:lnTo>
                    <a:pt x="1435227" y="3136900"/>
                  </a:lnTo>
                  <a:lnTo>
                    <a:pt x="1441653" y="3124200"/>
                  </a:lnTo>
                  <a:lnTo>
                    <a:pt x="1441246" y="3124200"/>
                  </a:lnTo>
                  <a:lnTo>
                    <a:pt x="1436230" y="3111500"/>
                  </a:lnTo>
                  <a:lnTo>
                    <a:pt x="1439976" y="3111500"/>
                  </a:lnTo>
                  <a:lnTo>
                    <a:pt x="1439811" y="3098800"/>
                  </a:lnTo>
                  <a:lnTo>
                    <a:pt x="1434782" y="3098800"/>
                  </a:lnTo>
                  <a:lnTo>
                    <a:pt x="1439202" y="3086100"/>
                  </a:lnTo>
                  <a:lnTo>
                    <a:pt x="1440294" y="3086100"/>
                  </a:lnTo>
                  <a:lnTo>
                    <a:pt x="1438592" y="3073400"/>
                  </a:lnTo>
                  <a:lnTo>
                    <a:pt x="1441272" y="3073400"/>
                  </a:lnTo>
                  <a:lnTo>
                    <a:pt x="1435227" y="3060700"/>
                  </a:lnTo>
                  <a:lnTo>
                    <a:pt x="1434630" y="3048000"/>
                  </a:lnTo>
                  <a:lnTo>
                    <a:pt x="1434807" y="3048000"/>
                  </a:lnTo>
                  <a:lnTo>
                    <a:pt x="1434287" y="3035300"/>
                  </a:lnTo>
                  <a:lnTo>
                    <a:pt x="1441894" y="3035300"/>
                  </a:lnTo>
                  <a:lnTo>
                    <a:pt x="1442542" y="3022600"/>
                  </a:lnTo>
                  <a:lnTo>
                    <a:pt x="1441284" y="3022600"/>
                  </a:lnTo>
                  <a:lnTo>
                    <a:pt x="1441424" y="3009900"/>
                  </a:lnTo>
                  <a:lnTo>
                    <a:pt x="1436154" y="3009900"/>
                  </a:lnTo>
                  <a:lnTo>
                    <a:pt x="1436420" y="2997200"/>
                  </a:lnTo>
                  <a:lnTo>
                    <a:pt x="1439240" y="2984500"/>
                  </a:lnTo>
                  <a:lnTo>
                    <a:pt x="1440700" y="2984500"/>
                  </a:lnTo>
                  <a:lnTo>
                    <a:pt x="1441729" y="2971800"/>
                  </a:lnTo>
                  <a:lnTo>
                    <a:pt x="1442288" y="2971800"/>
                  </a:lnTo>
                  <a:lnTo>
                    <a:pt x="1442999" y="2959100"/>
                  </a:lnTo>
                  <a:lnTo>
                    <a:pt x="1444510" y="2946400"/>
                  </a:lnTo>
                  <a:lnTo>
                    <a:pt x="1441831" y="2946400"/>
                  </a:lnTo>
                  <a:lnTo>
                    <a:pt x="1439646" y="2933700"/>
                  </a:lnTo>
                  <a:lnTo>
                    <a:pt x="1437474" y="2933700"/>
                  </a:lnTo>
                  <a:lnTo>
                    <a:pt x="1437081" y="2908300"/>
                  </a:lnTo>
                  <a:lnTo>
                    <a:pt x="1436878" y="2908300"/>
                  </a:lnTo>
                  <a:lnTo>
                    <a:pt x="1436306" y="2882900"/>
                  </a:lnTo>
                  <a:lnTo>
                    <a:pt x="1438325" y="2882900"/>
                  </a:lnTo>
                  <a:lnTo>
                    <a:pt x="1439951" y="2870200"/>
                  </a:lnTo>
                  <a:lnTo>
                    <a:pt x="1445094" y="2857500"/>
                  </a:lnTo>
                  <a:lnTo>
                    <a:pt x="1445780" y="2857500"/>
                  </a:lnTo>
                  <a:lnTo>
                    <a:pt x="1446339" y="2844800"/>
                  </a:lnTo>
                  <a:lnTo>
                    <a:pt x="1445552" y="2832100"/>
                  </a:lnTo>
                  <a:lnTo>
                    <a:pt x="1443405" y="2832100"/>
                  </a:lnTo>
                  <a:lnTo>
                    <a:pt x="1441361" y="2819400"/>
                  </a:lnTo>
                  <a:lnTo>
                    <a:pt x="1440599" y="2819400"/>
                  </a:lnTo>
                  <a:lnTo>
                    <a:pt x="1440599" y="2806700"/>
                  </a:lnTo>
                  <a:lnTo>
                    <a:pt x="1440827" y="2806700"/>
                  </a:lnTo>
                  <a:lnTo>
                    <a:pt x="1440903" y="2794000"/>
                  </a:lnTo>
                  <a:lnTo>
                    <a:pt x="1447482" y="2794000"/>
                  </a:lnTo>
                  <a:lnTo>
                    <a:pt x="1447876" y="2781300"/>
                  </a:lnTo>
                  <a:lnTo>
                    <a:pt x="1449311" y="2781300"/>
                  </a:lnTo>
                  <a:lnTo>
                    <a:pt x="1449324" y="2768600"/>
                  </a:lnTo>
                  <a:lnTo>
                    <a:pt x="1445666" y="2768600"/>
                  </a:lnTo>
                  <a:lnTo>
                    <a:pt x="1445577" y="2755900"/>
                  </a:lnTo>
                  <a:lnTo>
                    <a:pt x="1449476" y="2755900"/>
                  </a:lnTo>
                  <a:lnTo>
                    <a:pt x="1449603" y="2743200"/>
                  </a:lnTo>
                  <a:lnTo>
                    <a:pt x="1449984" y="2743200"/>
                  </a:lnTo>
                  <a:lnTo>
                    <a:pt x="1449692" y="2730500"/>
                  </a:lnTo>
                  <a:lnTo>
                    <a:pt x="1448231" y="2717800"/>
                  </a:lnTo>
                  <a:lnTo>
                    <a:pt x="1445133" y="2705100"/>
                  </a:lnTo>
                  <a:lnTo>
                    <a:pt x="1442681" y="2705100"/>
                  </a:lnTo>
                  <a:lnTo>
                    <a:pt x="1445488" y="2692400"/>
                  </a:lnTo>
                  <a:lnTo>
                    <a:pt x="1446860" y="2692400"/>
                  </a:lnTo>
                  <a:lnTo>
                    <a:pt x="1454251" y="2679700"/>
                  </a:lnTo>
                  <a:lnTo>
                    <a:pt x="1452003" y="2667000"/>
                  </a:lnTo>
                  <a:lnTo>
                    <a:pt x="1452257" y="2667000"/>
                  </a:lnTo>
                  <a:lnTo>
                    <a:pt x="1447330" y="2654300"/>
                  </a:lnTo>
                  <a:lnTo>
                    <a:pt x="1447507" y="2654300"/>
                  </a:lnTo>
                  <a:lnTo>
                    <a:pt x="1449603" y="2641600"/>
                  </a:lnTo>
                  <a:lnTo>
                    <a:pt x="1453565" y="2641600"/>
                  </a:lnTo>
                  <a:lnTo>
                    <a:pt x="1456169" y="2628900"/>
                  </a:lnTo>
                  <a:lnTo>
                    <a:pt x="1449527" y="2628900"/>
                  </a:lnTo>
                  <a:lnTo>
                    <a:pt x="1446149" y="2616200"/>
                  </a:lnTo>
                  <a:lnTo>
                    <a:pt x="1450733" y="2616200"/>
                  </a:lnTo>
                  <a:lnTo>
                    <a:pt x="1449489" y="2603500"/>
                  </a:lnTo>
                  <a:lnTo>
                    <a:pt x="1451825" y="2603500"/>
                  </a:lnTo>
                  <a:lnTo>
                    <a:pt x="1456423" y="2590800"/>
                  </a:lnTo>
                  <a:lnTo>
                    <a:pt x="1456156" y="2590800"/>
                  </a:lnTo>
                  <a:lnTo>
                    <a:pt x="1451165" y="2578100"/>
                  </a:lnTo>
                  <a:lnTo>
                    <a:pt x="1448816" y="2578100"/>
                  </a:lnTo>
                  <a:lnTo>
                    <a:pt x="1449768" y="2565400"/>
                  </a:lnTo>
                  <a:lnTo>
                    <a:pt x="1453451" y="2565400"/>
                  </a:lnTo>
                  <a:lnTo>
                    <a:pt x="1452219" y="2552700"/>
                  </a:lnTo>
                  <a:lnTo>
                    <a:pt x="1453172" y="2552700"/>
                  </a:lnTo>
                  <a:lnTo>
                    <a:pt x="1455826" y="2540000"/>
                  </a:lnTo>
                  <a:lnTo>
                    <a:pt x="1451978" y="2540000"/>
                  </a:lnTo>
                  <a:lnTo>
                    <a:pt x="1451737" y="2527300"/>
                  </a:lnTo>
                  <a:lnTo>
                    <a:pt x="1454937" y="2527300"/>
                  </a:lnTo>
                  <a:lnTo>
                    <a:pt x="1455737" y="2514600"/>
                  </a:lnTo>
                  <a:lnTo>
                    <a:pt x="1455928" y="2514600"/>
                  </a:lnTo>
                  <a:lnTo>
                    <a:pt x="1451089" y="2501900"/>
                  </a:lnTo>
                  <a:lnTo>
                    <a:pt x="1452968" y="2501900"/>
                  </a:lnTo>
                  <a:lnTo>
                    <a:pt x="1453146" y="2489200"/>
                  </a:lnTo>
                  <a:lnTo>
                    <a:pt x="1460195" y="2489200"/>
                  </a:lnTo>
                  <a:lnTo>
                    <a:pt x="1457286" y="2476500"/>
                  </a:lnTo>
                  <a:lnTo>
                    <a:pt x="1458429" y="2476500"/>
                  </a:lnTo>
                  <a:lnTo>
                    <a:pt x="1458328" y="2463800"/>
                  </a:lnTo>
                  <a:lnTo>
                    <a:pt x="1456347" y="2463800"/>
                  </a:lnTo>
                  <a:lnTo>
                    <a:pt x="1458429" y="2451100"/>
                  </a:lnTo>
                  <a:lnTo>
                    <a:pt x="1454721" y="2451100"/>
                  </a:lnTo>
                  <a:lnTo>
                    <a:pt x="1455331" y="2438400"/>
                  </a:lnTo>
                  <a:lnTo>
                    <a:pt x="1456055" y="2438400"/>
                  </a:lnTo>
                  <a:lnTo>
                    <a:pt x="1463624" y="2425700"/>
                  </a:lnTo>
                  <a:lnTo>
                    <a:pt x="1464500" y="2413000"/>
                  </a:lnTo>
                  <a:lnTo>
                    <a:pt x="1462163" y="2413000"/>
                  </a:lnTo>
                  <a:lnTo>
                    <a:pt x="1464805" y="2400300"/>
                  </a:lnTo>
                  <a:lnTo>
                    <a:pt x="1463319" y="2387600"/>
                  </a:lnTo>
                  <a:lnTo>
                    <a:pt x="1465821" y="2374900"/>
                  </a:lnTo>
                  <a:lnTo>
                    <a:pt x="1465935" y="2362200"/>
                  </a:lnTo>
                  <a:lnTo>
                    <a:pt x="1458074" y="2362200"/>
                  </a:lnTo>
                  <a:lnTo>
                    <a:pt x="1457960" y="2349500"/>
                  </a:lnTo>
                  <a:lnTo>
                    <a:pt x="1466227" y="2349500"/>
                  </a:lnTo>
                  <a:lnTo>
                    <a:pt x="1469301" y="2336800"/>
                  </a:lnTo>
                  <a:lnTo>
                    <a:pt x="1467650" y="2336800"/>
                  </a:lnTo>
                  <a:lnTo>
                    <a:pt x="1466507" y="2324100"/>
                  </a:lnTo>
                  <a:lnTo>
                    <a:pt x="1464068" y="2324100"/>
                  </a:lnTo>
                  <a:lnTo>
                    <a:pt x="1467815" y="2311400"/>
                  </a:lnTo>
                  <a:lnTo>
                    <a:pt x="1466456" y="2311400"/>
                  </a:lnTo>
                  <a:lnTo>
                    <a:pt x="1465973" y="2298700"/>
                  </a:lnTo>
                  <a:lnTo>
                    <a:pt x="1464424" y="2298700"/>
                  </a:lnTo>
                  <a:lnTo>
                    <a:pt x="1463941" y="2286000"/>
                  </a:lnTo>
                  <a:lnTo>
                    <a:pt x="1460042" y="2286000"/>
                  </a:lnTo>
                  <a:lnTo>
                    <a:pt x="1460779" y="2273300"/>
                  </a:lnTo>
                  <a:lnTo>
                    <a:pt x="1469021" y="2273300"/>
                  </a:lnTo>
                  <a:lnTo>
                    <a:pt x="1470126" y="2260600"/>
                  </a:lnTo>
                  <a:lnTo>
                    <a:pt x="1469618" y="2260600"/>
                  </a:lnTo>
                  <a:lnTo>
                    <a:pt x="1472882" y="2247900"/>
                  </a:lnTo>
                  <a:lnTo>
                    <a:pt x="1470139" y="2247900"/>
                  </a:lnTo>
                  <a:lnTo>
                    <a:pt x="1467459" y="2235200"/>
                  </a:lnTo>
                  <a:lnTo>
                    <a:pt x="1469694" y="2235200"/>
                  </a:lnTo>
                  <a:lnTo>
                    <a:pt x="1469136" y="2222500"/>
                  </a:lnTo>
                  <a:lnTo>
                    <a:pt x="1470152" y="2209800"/>
                  </a:lnTo>
                  <a:lnTo>
                    <a:pt x="1468932" y="2209800"/>
                  </a:lnTo>
                  <a:lnTo>
                    <a:pt x="1468183" y="2197100"/>
                  </a:lnTo>
                  <a:lnTo>
                    <a:pt x="1475447" y="2197100"/>
                  </a:lnTo>
                  <a:lnTo>
                    <a:pt x="1471269" y="2184400"/>
                  </a:lnTo>
                  <a:lnTo>
                    <a:pt x="1471574" y="2184400"/>
                  </a:lnTo>
                  <a:lnTo>
                    <a:pt x="1474927" y="2171700"/>
                  </a:lnTo>
                  <a:lnTo>
                    <a:pt x="1473073" y="2171700"/>
                  </a:lnTo>
                  <a:lnTo>
                    <a:pt x="1474025" y="2159000"/>
                  </a:lnTo>
                  <a:lnTo>
                    <a:pt x="1472184" y="2159000"/>
                  </a:lnTo>
                  <a:lnTo>
                    <a:pt x="1473581" y="2146300"/>
                  </a:lnTo>
                  <a:lnTo>
                    <a:pt x="1466951" y="2146300"/>
                  </a:lnTo>
                  <a:lnTo>
                    <a:pt x="1467053" y="2133600"/>
                  </a:lnTo>
                  <a:lnTo>
                    <a:pt x="1466138" y="2133600"/>
                  </a:lnTo>
                  <a:lnTo>
                    <a:pt x="1467383" y="2120900"/>
                  </a:lnTo>
                  <a:lnTo>
                    <a:pt x="1472882" y="2108200"/>
                  </a:lnTo>
                  <a:lnTo>
                    <a:pt x="1473022" y="2108200"/>
                  </a:lnTo>
                  <a:lnTo>
                    <a:pt x="1468196" y="2095500"/>
                  </a:lnTo>
                  <a:lnTo>
                    <a:pt x="1467027" y="2095500"/>
                  </a:lnTo>
                  <a:lnTo>
                    <a:pt x="1464106" y="2082800"/>
                  </a:lnTo>
                  <a:lnTo>
                    <a:pt x="1472247" y="2082800"/>
                  </a:lnTo>
                  <a:lnTo>
                    <a:pt x="1472806" y="2070100"/>
                  </a:lnTo>
                  <a:lnTo>
                    <a:pt x="1469593" y="2070100"/>
                  </a:lnTo>
                  <a:lnTo>
                    <a:pt x="1469466" y="2057400"/>
                  </a:lnTo>
                  <a:lnTo>
                    <a:pt x="1476044" y="2057400"/>
                  </a:lnTo>
                  <a:lnTo>
                    <a:pt x="1475016" y="2044700"/>
                  </a:lnTo>
                  <a:lnTo>
                    <a:pt x="1471612" y="2044700"/>
                  </a:lnTo>
                  <a:lnTo>
                    <a:pt x="1472387" y="2032000"/>
                  </a:lnTo>
                  <a:lnTo>
                    <a:pt x="1472692" y="2032000"/>
                  </a:lnTo>
                  <a:lnTo>
                    <a:pt x="1470329" y="2019300"/>
                  </a:lnTo>
                  <a:lnTo>
                    <a:pt x="1473873" y="2019300"/>
                  </a:lnTo>
                  <a:lnTo>
                    <a:pt x="1477403" y="2006600"/>
                  </a:lnTo>
                  <a:lnTo>
                    <a:pt x="1476705" y="2006600"/>
                  </a:lnTo>
                  <a:lnTo>
                    <a:pt x="1472196" y="1993900"/>
                  </a:lnTo>
                  <a:lnTo>
                    <a:pt x="1475663" y="1993900"/>
                  </a:lnTo>
                  <a:lnTo>
                    <a:pt x="1475905" y="1981200"/>
                  </a:lnTo>
                  <a:lnTo>
                    <a:pt x="1471930" y="1981200"/>
                  </a:lnTo>
                  <a:lnTo>
                    <a:pt x="1472234" y="1968500"/>
                  </a:lnTo>
                  <a:lnTo>
                    <a:pt x="1470799" y="1968500"/>
                  </a:lnTo>
                  <a:lnTo>
                    <a:pt x="1470012" y="1955800"/>
                  </a:lnTo>
                  <a:lnTo>
                    <a:pt x="1466227" y="1955800"/>
                  </a:lnTo>
                  <a:lnTo>
                    <a:pt x="1471041" y="1943100"/>
                  </a:lnTo>
                  <a:lnTo>
                    <a:pt x="1472234" y="1943100"/>
                  </a:lnTo>
                  <a:lnTo>
                    <a:pt x="1472209" y="1930400"/>
                  </a:lnTo>
                  <a:lnTo>
                    <a:pt x="1464614" y="1930400"/>
                  </a:lnTo>
                  <a:lnTo>
                    <a:pt x="1464068" y="1917700"/>
                  </a:lnTo>
                  <a:lnTo>
                    <a:pt x="1467078" y="1917700"/>
                  </a:lnTo>
                  <a:lnTo>
                    <a:pt x="1462786" y="1905000"/>
                  </a:lnTo>
                  <a:lnTo>
                    <a:pt x="1465186" y="1905000"/>
                  </a:lnTo>
                  <a:lnTo>
                    <a:pt x="1464043" y="1892300"/>
                  </a:lnTo>
                  <a:lnTo>
                    <a:pt x="1463116" y="1892300"/>
                  </a:lnTo>
                  <a:lnTo>
                    <a:pt x="1467065" y="1879600"/>
                  </a:lnTo>
                  <a:lnTo>
                    <a:pt x="1466735" y="1879600"/>
                  </a:lnTo>
                  <a:lnTo>
                    <a:pt x="1466837" y="1866900"/>
                  </a:lnTo>
                  <a:lnTo>
                    <a:pt x="1471752" y="1866900"/>
                  </a:lnTo>
                  <a:lnTo>
                    <a:pt x="1471079" y="1854200"/>
                  </a:lnTo>
                  <a:lnTo>
                    <a:pt x="1473581" y="1854200"/>
                  </a:lnTo>
                  <a:lnTo>
                    <a:pt x="1469199" y="1841500"/>
                  </a:lnTo>
                  <a:lnTo>
                    <a:pt x="1468170" y="1828800"/>
                  </a:lnTo>
                  <a:lnTo>
                    <a:pt x="1473669" y="1828800"/>
                  </a:lnTo>
                  <a:lnTo>
                    <a:pt x="1473403" y="1816100"/>
                  </a:lnTo>
                  <a:lnTo>
                    <a:pt x="1469212" y="1803400"/>
                  </a:lnTo>
                  <a:lnTo>
                    <a:pt x="1468983" y="1803400"/>
                  </a:lnTo>
                  <a:lnTo>
                    <a:pt x="1469771" y="1790700"/>
                  </a:lnTo>
                  <a:lnTo>
                    <a:pt x="1469517" y="1790700"/>
                  </a:lnTo>
                  <a:lnTo>
                    <a:pt x="1469644" y="1778000"/>
                  </a:lnTo>
                  <a:lnTo>
                    <a:pt x="1464729" y="1778000"/>
                  </a:lnTo>
                  <a:lnTo>
                    <a:pt x="1464335" y="1765300"/>
                  </a:lnTo>
                  <a:lnTo>
                    <a:pt x="1460195" y="1765300"/>
                  </a:lnTo>
                  <a:lnTo>
                    <a:pt x="1468221" y="1752600"/>
                  </a:lnTo>
                  <a:lnTo>
                    <a:pt x="1473911" y="1752600"/>
                  </a:lnTo>
                  <a:lnTo>
                    <a:pt x="1476336" y="1765300"/>
                  </a:lnTo>
                  <a:lnTo>
                    <a:pt x="1477784" y="1778000"/>
                  </a:lnTo>
                  <a:lnTo>
                    <a:pt x="1478140" y="1790700"/>
                  </a:lnTo>
                  <a:lnTo>
                    <a:pt x="1475435" y="1803400"/>
                  </a:lnTo>
                  <a:lnTo>
                    <a:pt x="1479257" y="1816100"/>
                  </a:lnTo>
                  <a:lnTo>
                    <a:pt x="1479257" y="1866900"/>
                  </a:lnTo>
                  <a:lnTo>
                    <a:pt x="1479016" y="1879600"/>
                  </a:lnTo>
                  <a:lnTo>
                    <a:pt x="1481810" y="1879600"/>
                  </a:lnTo>
                  <a:lnTo>
                    <a:pt x="1481442" y="1892300"/>
                  </a:lnTo>
                  <a:lnTo>
                    <a:pt x="1480985" y="1892300"/>
                  </a:lnTo>
                  <a:lnTo>
                    <a:pt x="1483766" y="1900516"/>
                  </a:lnTo>
                  <a:lnTo>
                    <a:pt x="1483423" y="1900631"/>
                  </a:lnTo>
                  <a:lnTo>
                    <a:pt x="1481709" y="1910295"/>
                  </a:lnTo>
                  <a:lnTo>
                    <a:pt x="1480667" y="1918931"/>
                  </a:lnTo>
                  <a:lnTo>
                    <a:pt x="1482813" y="1927860"/>
                  </a:lnTo>
                  <a:lnTo>
                    <a:pt x="1482775" y="1934540"/>
                  </a:lnTo>
                  <a:lnTo>
                    <a:pt x="1479600" y="1945398"/>
                  </a:lnTo>
                  <a:lnTo>
                    <a:pt x="1483055" y="1956701"/>
                  </a:lnTo>
                  <a:lnTo>
                    <a:pt x="1486979" y="1957146"/>
                  </a:lnTo>
                  <a:lnTo>
                    <a:pt x="1487855" y="1960321"/>
                  </a:lnTo>
                  <a:lnTo>
                    <a:pt x="1488833" y="1960460"/>
                  </a:lnTo>
                  <a:lnTo>
                    <a:pt x="1485582" y="1960549"/>
                  </a:lnTo>
                  <a:lnTo>
                    <a:pt x="1483817" y="1961997"/>
                  </a:lnTo>
                  <a:lnTo>
                    <a:pt x="1482572" y="1966468"/>
                  </a:lnTo>
                  <a:lnTo>
                    <a:pt x="1482217" y="1968842"/>
                  </a:lnTo>
                  <a:lnTo>
                    <a:pt x="1483004" y="1980603"/>
                  </a:lnTo>
                  <a:lnTo>
                    <a:pt x="1483029" y="1990153"/>
                  </a:lnTo>
                  <a:lnTo>
                    <a:pt x="1482420" y="2011972"/>
                  </a:lnTo>
                  <a:lnTo>
                    <a:pt x="1482826" y="2023338"/>
                  </a:lnTo>
                  <a:lnTo>
                    <a:pt x="1482801" y="2029269"/>
                  </a:lnTo>
                  <a:lnTo>
                    <a:pt x="1484071" y="2041080"/>
                  </a:lnTo>
                  <a:lnTo>
                    <a:pt x="1482585" y="2046846"/>
                  </a:lnTo>
                  <a:lnTo>
                    <a:pt x="1482585" y="2056803"/>
                  </a:lnTo>
                  <a:lnTo>
                    <a:pt x="1483004" y="2067255"/>
                  </a:lnTo>
                  <a:lnTo>
                    <a:pt x="1483436" y="2069515"/>
                  </a:lnTo>
                  <a:lnTo>
                    <a:pt x="1482267" y="2120430"/>
                  </a:lnTo>
                  <a:lnTo>
                    <a:pt x="1482509" y="2130577"/>
                  </a:lnTo>
                  <a:lnTo>
                    <a:pt x="1483448" y="2133003"/>
                  </a:lnTo>
                  <a:lnTo>
                    <a:pt x="1487944" y="2136114"/>
                  </a:lnTo>
                  <a:lnTo>
                    <a:pt x="1487487" y="2137676"/>
                  </a:lnTo>
                  <a:lnTo>
                    <a:pt x="1482153" y="2141524"/>
                  </a:lnTo>
                  <a:lnTo>
                    <a:pt x="1480451" y="2145004"/>
                  </a:lnTo>
                  <a:lnTo>
                    <a:pt x="1479880" y="2170925"/>
                  </a:lnTo>
                  <a:lnTo>
                    <a:pt x="1480007" y="2184933"/>
                  </a:lnTo>
                  <a:lnTo>
                    <a:pt x="1479854" y="2191753"/>
                  </a:lnTo>
                  <a:lnTo>
                    <a:pt x="1479359" y="2198547"/>
                  </a:lnTo>
                  <a:lnTo>
                    <a:pt x="1478394" y="2205304"/>
                  </a:lnTo>
                  <a:lnTo>
                    <a:pt x="1477543" y="2209863"/>
                  </a:lnTo>
                  <a:lnTo>
                    <a:pt x="1477378" y="2214283"/>
                  </a:lnTo>
                  <a:lnTo>
                    <a:pt x="1479296" y="2224709"/>
                  </a:lnTo>
                  <a:lnTo>
                    <a:pt x="1479384" y="2230539"/>
                  </a:lnTo>
                  <a:lnTo>
                    <a:pt x="1476717" y="2238908"/>
                  </a:lnTo>
                  <a:lnTo>
                    <a:pt x="1476425" y="2241880"/>
                  </a:lnTo>
                  <a:lnTo>
                    <a:pt x="1477822" y="2249995"/>
                  </a:lnTo>
                  <a:lnTo>
                    <a:pt x="1476781" y="2255367"/>
                  </a:lnTo>
                  <a:lnTo>
                    <a:pt x="1476019" y="2270823"/>
                  </a:lnTo>
                  <a:lnTo>
                    <a:pt x="1476425" y="2309063"/>
                  </a:lnTo>
                  <a:lnTo>
                    <a:pt x="1477149" y="2315197"/>
                  </a:lnTo>
                  <a:lnTo>
                    <a:pt x="1479969" y="2317483"/>
                  </a:lnTo>
                  <a:lnTo>
                    <a:pt x="1485379" y="2317648"/>
                  </a:lnTo>
                  <a:lnTo>
                    <a:pt x="1488249" y="2315514"/>
                  </a:lnTo>
                  <a:lnTo>
                    <a:pt x="1490510" y="2304910"/>
                  </a:lnTo>
                  <a:lnTo>
                    <a:pt x="1488630" y="2296795"/>
                  </a:lnTo>
                  <a:lnTo>
                    <a:pt x="1487525" y="2285517"/>
                  </a:lnTo>
                  <a:lnTo>
                    <a:pt x="1486814" y="2282533"/>
                  </a:lnTo>
                  <a:lnTo>
                    <a:pt x="1487766" y="2279358"/>
                  </a:lnTo>
                  <a:lnTo>
                    <a:pt x="1489227" y="2272017"/>
                  </a:lnTo>
                  <a:lnTo>
                    <a:pt x="1490332" y="2257044"/>
                  </a:lnTo>
                  <a:lnTo>
                    <a:pt x="1491576" y="2249614"/>
                  </a:lnTo>
                  <a:lnTo>
                    <a:pt x="1492542" y="2245918"/>
                  </a:lnTo>
                  <a:lnTo>
                    <a:pt x="1490675" y="2241562"/>
                  </a:lnTo>
                  <a:lnTo>
                    <a:pt x="1490408" y="2234336"/>
                  </a:lnTo>
                  <a:lnTo>
                    <a:pt x="1490929" y="2231148"/>
                  </a:lnTo>
                  <a:lnTo>
                    <a:pt x="1491488" y="2225256"/>
                  </a:lnTo>
                  <a:lnTo>
                    <a:pt x="1492059" y="2222550"/>
                  </a:lnTo>
                  <a:lnTo>
                    <a:pt x="1492173" y="2216645"/>
                  </a:lnTo>
                  <a:lnTo>
                    <a:pt x="1491703" y="2213533"/>
                  </a:lnTo>
                  <a:lnTo>
                    <a:pt x="1487627" y="2209254"/>
                  </a:lnTo>
                  <a:lnTo>
                    <a:pt x="1487220" y="2207171"/>
                  </a:lnTo>
                  <a:lnTo>
                    <a:pt x="1489075" y="2201761"/>
                  </a:lnTo>
                  <a:lnTo>
                    <a:pt x="1489532" y="2198586"/>
                  </a:lnTo>
                  <a:lnTo>
                    <a:pt x="1492554" y="2188680"/>
                  </a:lnTo>
                  <a:lnTo>
                    <a:pt x="1493697" y="2181695"/>
                  </a:lnTo>
                  <a:lnTo>
                    <a:pt x="1493799" y="2174621"/>
                  </a:lnTo>
                  <a:lnTo>
                    <a:pt x="1492707" y="2167458"/>
                  </a:lnTo>
                  <a:lnTo>
                    <a:pt x="1491208" y="2161260"/>
                  </a:lnTo>
                  <a:lnTo>
                    <a:pt x="1489532" y="2149119"/>
                  </a:lnTo>
                  <a:lnTo>
                    <a:pt x="1489316" y="2140229"/>
                  </a:lnTo>
                  <a:lnTo>
                    <a:pt x="1492719" y="2136025"/>
                  </a:lnTo>
                  <a:lnTo>
                    <a:pt x="1489456" y="2130691"/>
                  </a:lnTo>
                  <a:lnTo>
                    <a:pt x="1492123" y="2126183"/>
                  </a:lnTo>
                  <a:lnTo>
                    <a:pt x="1493583" y="2124938"/>
                  </a:lnTo>
                  <a:lnTo>
                    <a:pt x="1495640" y="2120823"/>
                  </a:lnTo>
                  <a:lnTo>
                    <a:pt x="1496187" y="2118004"/>
                  </a:lnTo>
                  <a:lnTo>
                    <a:pt x="1492123" y="2113165"/>
                  </a:lnTo>
                  <a:lnTo>
                    <a:pt x="1492084" y="2110994"/>
                  </a:lnTo>
                  <a:lnTo>
                    <a:pt x="1495196" y="2105876"/>
                  </a:lnTo>
                  <a:lnTo>
                    <a:pt x="1495425" y="2103081"/>
                  </a:lnTo>
                  <a:lnTo>
                    <a:pt x="1493151" y="2098852"/>
                  </a:lnTo>
                  <a:lnTo>
                    <a:pt x="1491957" y="2097430"/>
                  </a:lnTo>
                  <a:lnTo>
                    <a:pt x="1489989" y="2093036"/>
                  </a:lnTo>
                  <a:lnTo>
                    <a:pt x="1493405" y="2092121"/>
                  </a:lnTo>
                  <a:lnTo>
                    <a:pt x="1494205" y="2087422"/>
                  </a:lnTo>
                  <a:lnTo>
                    <a:pt x="1493735" y="2084603"/>
                  </a:lnTo>
                  <a:lnTo>
                    <a:pt x="1495145" y="2078202"/>
                  </a:lnTo>
                  <a:lnTo>
                    <a:pt x="1495069" y="2074964"/>
                  </a:lnTo>
                  <a:lnTo>
                    <a:pt x="1488909" y="2067547"/>
                  </a:lnTo>
                  <a:lnTo>
                    <a:pt x="1489100" y="2062492"/>
                  </a:lnTo>
                  <a:lnTo>
                    <a:pt x="1491043" y="2055342"/>
                  </a:lnTo>
                  <a:lnTo>
                    <a:pt x="1492148" y="2053310"/>
                  </a:lnTo>
                  <a:lnTo>
                    <a:pt x="1496263" y="2044522"/>
                  </a:lnTo>
                  <a:lnTo>
                    <a:pt x="1497533" y="2037549"/>
                  </a:lnTo>
                  <a:lnTo>
                    <a:pt x="1495818" y="2017242"/>
                  </a:lnTo>
                  <a:lnTo>
                    <a:pt x="1497279" y="2004491"/>
                  </a:lnTo>
                  <a:lnTo>
                    <a:pt x="1496910" y="1998243"/>
                  </a:lnTo>
                  <a:lnTo>
                    <a:pt x="1494980" y="1987931"/>
                  </a:lnTo>
                  <a:lnTo>
                    <a:pt x="1493774" y="1983994"/>
                  </a:lnTo>
                  <a:lnTo>
                    <a:pt x="1495044" y="1979866"/>
                  </a:lnTo>
                  <a:lnTo>
                    <a:pt x="1493164" y="1975065"/>
                  </a:lnTo>
                  <a:lnTo>
                    <a:pt x="1496415" y="1960600"/>
                  </a:lnTo>
                  <a:lnTo>
                    <a:pt x="1496949" y="1954593"/>
                  </a:lnTo>
                  <a:lnTo>
                    <a:pt x="1491919" y="1946490"/>
                  </a:lnTo>
                  <a:lnTo>
                    <a:pt x="1492135" y="1944027"/>
                  </a:lnTo>
                  <a:lnTo>
                    <a:pt x="1494447" y="1940026"/>
                  </a:lnTo>
                  <a:lnTo>
                    <a:pt x="1494409" y="1938070"/>
                  </a:lnTo>
                  <a:lnTo>
                    <a:pt x="1491703" y="1933727"/>
                  </a:lnTo>
                  <a:lnTo>
                    <a:pt x="1492580" y="1923046"/>
                  </a:lnTo>
                  <a:lnTo>
                    <a:pt x="1492669" y="1919008"/>
                  </a:lnTo>
                  <a:lnTo>
                    <a:pt x="1489633" y="1912277"/>
                  </a:lnTo>
                  <a:lnTo>
                    <a:pt x="1488935" y="1909457"/>
                  </a:lnTo>
                  <a:lnTo>
                    <a:pt x="1491970" y="1904022"/>
                  </a:lnTo>
                  <a:lnTo>
                    <a:pt x="1491183" y="1903069"/>
                  </a:lnTo>
                  <a:lnTo>
                    <a:pt x="1492694" y="1892300"/>
                  </a:lnTo>
                  <a:lnTo>
                    <a:pt x="1495856" y="1892300"/>
                  </a:lnTo>
                  <a:lnTo>
                    <a:pt x="1495704" y="1879600"/>
                  </a:lnTo>
                  <a:lnTo>
                    <a:pt x="1486090" y="1879600"/>
                  </a:lnTo>
                  <a:lnTo>
                    <a:pt x="1494282" y="1866900"/>
                  </a:lnTo>
                  <a:lnTo>
                    <a:pt x="1494980" y="1866900"/>
                  </a:lnTo>
                  <a:lnTo>
                    <a:pt x="1494256" y="1854200"/>
                  </a:lnTo>
                  <a:lnTo>
                    <a:pt x="1493583" y="1854200"/>
                  </a:lnTo>
                  <a:lnTo>
                    <a:pt x="1493100" y="1841500"/>
                  </a:lnTo>
                  <a:lnTo>
                    <a:pt x="1492707" y="1828800"/>
                  </a:lnTo>
                  <a:lnTo>
                    <a:pt x="1492110" y="1828800"/>
                  </a:lnTo>
                  <a:lnTo>
                    <a:pt x="1492732" y="1816100"/>
                  </a:lnTo>
                  <a:lnTo>
                    <a:pt x="1488427" y="1816100"/>
                  </a:lnTo>
                  <a:lnTo>
                    <a:pt x="1489849" y="1803400"/>
                  </a:lnTo>
                  <a:lnTo>
                    <a:pt x="1484147" y="1803400"/>
                  </a:lnTo>
                  <a:lnTo>
                    <a:pt x="1488960" y="1790700"/>
                  </a:lnTo>
                  <a:lnTo>
                    <a:pt x="1489443" y="1790700"/>
                  </a:lnTo>
                  <a:lnTo>
                    <a:pt x="1489036" y="1778000"/>
                  </a:lnTo>
                  <a:lnTo>
                    <a:pt x="1489798" y="1778000"/>
                  </a:lnTo>
                  <a:lnTo>
                    <a:pt x="1485696" y="1765300"/>
                  </a:lnTo>
                  <a:lnTo>
                    <a:pt x="1489595" y="1765300"/>
                  </a:lnTo>
                  <a:lnTo>
                    <a:pt x="1489113" y="1752600"/>
                  </a:lnTo>
                  <a:lnTo>
                    <a:pt x="1486128" y="1752600"/>
                  </a:lnTo>
                  <a:lnTo>
                    <a:pt x="1488897" y="1739900"/>
                  </a:lnTo>
                  <a:lnTo>
                    <a:pt x="1485366" y="1739900"/>
                  </a:lnTo>
                  <a:lnTo>
                    <a:pt x="1482598" y="1727200"/>
                  </a:lnTo>
                  <a:lnTo>
                    <a:pt x="1474762" y="1727200"/>
                  </a:lnTo>
                  <a:lnTo>
                    <a:pt x="1474304" y="1739900"/>
                  </a:lnTo>
                  <a:lnTo>
                    <a:pt x="1467167" y="1739900"/>
                  </a:lnTo>
                  <a:lnTo>
                    <a:pt x="1466773" y="1727200"/>
                  </a:lnTo>
                  <a:lnTo>
                    <a:pt x="1466634" y="1727200"/>
                  </a:lnTo>
                  <a:lnTo>
                    <a:pt x="1467104" y="1701800"/>
                  </a:lnTo>
                  <a:lnTo>
                    <a:pt x="1465757" y="1701800"/>
                  </a:lnTo>
                  <a:lnTo>
                    <a:pt x="1460550" y="1689100"/>
                  </a:lnTo>
                  <a:lnTo>
                    <a:pt x="1463459" y="1689100"/>
                  </a:lnTo>
                  <a:lnTo>
                    <a:pt x="1463382" y="1676400"/>
                  </a:lnTo>
                  <a:lnTo>
                    <a:pt x="1466176" y="1676400"/>
                  </a:lnTo>
                  <a:lnTo>
                    <a:pt x="1464932" y="1663700"/>
                  </a:lnTo>
                  <a:lnTo>
                    <a:pt x="1463992" y="1663700"/>
                  </a:lnTo>
                  <a:lnTo>
                    <a:pt x="1464157" y="1651000"/>
                  </a:lnTo>
                  <a:lnTo>
                    <a:pt x="1464614" y="1638300"/>
                  </a:lnTo>
                  <a:lnTo>
                    <a:pt x="1464106" y="1625600"/>
                  </a:lnTo>
                  <a:lnTo>
                    <a:pt x="1465961" y="1612900"/>
                  </a:lnTo>
                  <a:lnTo>
                    <a:pt x="1460449" y="1612900"/>
                  </a:lnTo>
                  <a:lnTo>
                    <a:pt x="1460639" y="1600200"/>
                  </a:lnTo>
                  <a:lnTo>
                    <a:pt x="1461554" y="1600200"/>
                  </a:lnTo>
                  <a:lnTo>
                    <a:pt x="1455750" y="1587500"/>
                  </a:lnTo>
                  <a:lnTo>
                    <a:pt x="1457464" y="1587500"/>
                  </a:lnTo>
                  <a:lnTo>
                    <a:pt x="1459826" y="1574800"/>
                  </a:lnTo>
                  <a:lnTo>
                    <a:pt x="1461109" y="1574800"/>
                  </a:lnTo>
                  <a:lnTo>
                    <a:pt x="1461020" y="1549400"/>
                  </a:lnTo>
                  <a:lnTo>
                    <a:pt x="1460944" y="1536700"/>
                  </a:lnTo>
                  <a:lnTo>
                    <a:pt x="1461820" y="1536700"/>
                  </a:lnTo>
                  <a:lnTo>
                    <a:pt x="1454531" y="1524000"/>
                  </a:lnTo>
                  <a:lnTo>
                    <a:pt x="1461300" y="1524000"/>
                  </a:lnTo>
                  <a:lnTo>
                    <a:pt x="1461058" y="1511300"/>
                  </a:lnTo>
                  <a:lnTo>
                    <a:pt x="1461516" y="1511300"/>
                  </a:lnTo>
                  <a:lnTo>
                    <a:pt x="1459903" y="1498600"/>
                  </a:lnTo>
                  <a:lnTo>
                    <a:pt x="1460588" y="1498600"/>
                  </a:lnTo>
                  <a:lnTo>
                    <a:pt x="1461122" y="1485900"/>
                  </a:lnTo>
                  <a:lnTo>
                    <a:pt x="1461376" y="1485900"/>
                  </a:lnTo>
                  <a:lnTo>
                    <a:pt x="1461211" y="1473200"/>
                  </a:lnTo>
                  <a:lnTo>
                    <a:pt x="1461389" y="1473200"/>
                  </a:lnTo>
                  <a:lnTo>
                    <a:pt x="1462709" y="1460500"/>
                  </a:lnTo>
                  <a:lnTo>
                    <a:pt x="1461401" y="1447800"/>
                  </a:lnTo>
                  <a:lnTo>
                    <a:pt x="1462963" y="1447800"/>
                  </a:lnTo>
                  <a:lnTo>
                    <a:pt x="1461477" y="1435100"/>
                  </a:lnTo>
                  <a:lnTo>
                    <a:pt x="1461020" y="1435100"/>
                  </a:lnTo>
                  <a:lnTo>
                    <a:pt x="1460957" y="1422400"/>
                  </a:lnTo>
                  <a:lnTo>
                    <a:pt x="1462963" y="1422400"/>
                  </a:lnTo>
                  <a:lnTo>
                    <a:pt x="1464221" y="1409700"/>
                  </a:lnTo>
                  <a:lnTo>
                    <a:pt x="1466469" y="1409700"/>
                  </a:lnTo>
                  <a:lnTo>
                    <a:pt x="1466926" y="1422400"/>
                  </a:lnTo>
                  <a:lnTo>
                    <a:pt x="1467104" y="1435100"/>
                  </a:lnTo>
                  <a:lnTo>
                    <a:pt x="1467154" y="1460500"/>
                  </a:lnTo>
                  <a:lnTo>
                    <a:pt x="1466964" y="1473200"/>
                  </a:lnTo>
                  <a:lnTo>
                    <a:pt x="1477759" y="1473200"/>
                  </a:lnTo>
                  <a:lnTo>
                    <a:pt x="1478114" y="1460500"/>
                  </a:lnTo>
                  <a:lnTo>
                    <a:pt x="1477098" y="1460500"/>
                  </a:lnTo>
                  <a:lnTo>
                    <a:pt x="1478038" y="1447800"/>
                  </a:lnTo>
                  <a:lnTo>
                    <a:pt x="1483144" y="1435100"/>
                  </a:lnTo>
                  <a:lnTo>
                    <a:pt x="1484007" y="1435100"/>
                  </a:lnTo>
                  <a:lnTo>
                    <a:pt x="1480007" y="1422400"/>
                  </a:lnTo>
                  <a:lnTo>
                    <a:pt x="1477264" y="1422400"/>
                  </a:lnTo>
                  <a:lnTo>
                    <a:pt x="1477937" y="1409700"/>
                  </a:lnTo>
                  <a:lnTo>
                    <a:pt x="1481721" y="1409700"/>
                  </a:lnTo>
                  <a:lnTo>
                    <a:pt x="1481975" y="1397000"/>
                  </a:lnTo>
                  <a:lnTo>
                    <a:pt x="1475613" y="1397000"/>
                  </a:lnTo>
                  <a:lnTo>
                    <a:pt x="1475549" y="1384300"/>
                  </a:lnTo>
                  <a:lnTo>
                    <a:pt x="1480540" y="1384300"/>
                  </a:lnTo>
                  <a:lnTo>
                    <a:pt x="1481594" y="1371600"/>
                  </a:lnTo>
                  <a:lnTo>
                    <a:pt x="1480159" y="1358900"/>
                  </a:lnTo>
                  <a:lnTo>
                    <a:pt x="1476222" y="1358900"/>
                  </a:lnTo>
                  <a:lnTo>
                    <a:pt x="1476400" y="1346200"/>
                  </a:lnTo>
                  <a:lnTo>
                    <a:pt x="1481620" y="1346200"/>
                  </a:lnTo>
                  <a:lnTo>
                    <a:pt x="1478889" y="1333500"/>
                  </a:lnTo>
                  <a:lnTo>
                    <a:pt x="1478889" y="1320800"/>
                  </a:lnTo>
                  <a:lnTo>
                    <a:pt x="1473758" y="1320800"/>
                  </a:lnTo>
                  <a:lnTo>
                    <a:pt x="1476502" y="1308100"/>
                  </a:lnTo>
                  <a:lnTo>
                    <a:pt x="1474939" y="1308100"/>
                  </a:lnTo>
                  <a:lnTo>
                    <a:pt x="1475003" y="1295400"/>
                  </a:lnTo>
                  <a:lnTo>
                    <a:pt x="1478749" y="1295400"/>
                  </a:lnTo>
                  <a:lnTo>
                    <a:pt x="1478330" y="1282700"/>
                  </a:lnTo>
                  <a:lnTo>
                    <a:pt x="1473873" y="1282700"/>
                  </a:lnTo>
                  <a:lnTo>
                    <a:pt x="1472869" y="1270000"/>
                  </a:lnTo>
                  <a:lnTo>
                    <a:pt x="1474076" y="1270000"/>
                  </a:lnTo>
                  <a:lnTo>
                    <a:pt x="1475359" y="1257300"/>
                  </a:lnTo>
                  <a:lnTo>
                    <a:pt x="1474330" y="1257300"/>
                  </a:lnTo>
                  <a:lnTo>
                    <a:pt x="1480248" y="1244600"/>
                  </a:lnTo>
                  <a:lnTo>
                    <a:pt x="1477797" y="1244600"/>
                  </a:lnTo>
                  <a:lnTo>
                    <a:pt x="1477975" y="1231900"/>
                  </a:lnTo>
                  <a:lnTo>
                    <a:pt x="1477429" y="1231900"/>
                  </a:lnTo>
                  <a:lnTo>
                    <a:pt x="1472311" y="1219200"/>
                  </a:lnTo>
                  <a:lnTo>
                    <a:pt x="1473873" y="1219200"/>
                  </a:lnTo>
                  <a:lnTo>
                    <a:pt x="1475181" y="1206500"/>
                  </a:lnTo>
                  <a:lnTo>
                    <a:pt x="1471549" y="1206500"/>
                  </a:lnTo>
                  <a:lnTo>
                    <a:pt x="1477010" y="1193800"/>
                  </a:lnTo>
                  <a:lnTo>
                    <a:pt x="1478381" y="1193800"/>
                  </a:lnTo>
                  <a:lnTo>
                    <a:pt x="1477924" y="1181100"/>
                  </a:lnTo>
                  <a:lnTo>
                    <a:pt x="1478445" y="1181100"/>
                  </a:lnTo>
                  <a:lnTo>
                    <a:pt x="1474139" y="1168400"/>
                  </a:lnTo>
                  <a:lnTo>
                    <a:pt x="1478610" y="1168400"/>
                  </a:lnTo>
                  <a:lnTo>
                    <a:pt x="1477060" y="1155700"/>
                  </a:lnTo>
                  <a:lnTo>
                    <a:pt x="1476286" y="1155700"/>
                  </a:lnTo>
                  <a:lnTo>
                    <a:pt x="1472628" y="1143000"/>
                  </a:lnTo>
                  <a:lnTo>
                    <a:pt x="1474177" y="1143000"/>
                  </a:lnTo>
                  <a:lnTo>
                    <a:pt x="1476552" y="1130300"/>
                  </a:lnTo>
                  <a:lnTo>
                    <a:pt x="1477759" y="1130300"/>
                  </a:lnTo>
                  <a:lnTo>
                    <a:pt x="1478114" y="1117600"/>
                  </a:lnTo>
                  <a:lnTo>
                    <a:pt x="1477860" y="1117600"/>
                  </a:lnTo>
                  <a:lnTo>
                    <a:pt x="1477683" y="1104900"/>
                  </a:lnTo>
                  <a:lnTo>
                    <a:pt x="1473593" y="1104900"/>
                  </a:lnTo>
                  <a:lnTo>
                    <a:pt x="1475257" y="1092200"/>
                  </a:lnTo>
                  <a:lnTo>
                    <a:pt x="1477822" y="1092200"/>
                  </a:lnTo>
                  <a:lnTo>
                    <a:pt x="1477695" y="1079500"/>
                  </a:lnTo>
                  <a:lnTo>
                    <a:pt x="1477937" y="1079500"/>
                  </a:lnTo>
                  <a:lnTo>
                    <a:pt x="1478305" y="1054100"/>
                  </a:lnTo>
                  <a:lnTo>
                    <a:pt x="1473530" y="1054100"/>
                  </a:lnTo>
                  <a:lnTo>
                    <a:pt x="1476971" y="1041400"/>
                  </a:lnTo>
                  <a:lnTo>
                    <a:pt x="1478076" y="1028700"/>
                  </a:lnTo>
                  <a:lnTo>
                    <a:pt x="1477822" y="1028700"/>
                  </a:lnTo>
                  <a:lnTo>
                    <a:pt x="1477619" y="1016000"/>
                  </a:lnTo>
                  <a:lnTo>
                    <a:pt x="1477975" y="1016000"/>
                  </a:lnTo>
                  <a:lnTo>
                    <a:pt x="1477632" y="1003300"/>
                  </a:lnTo>
                  <a:lnTo>
                    <a:pt x="1480731" y="990600"/>
                  </a:lnTo>
                  <a:lnTo>
                    <a:pt x="1480654" y="977900"/>
                  </a:lnTo>
                  <a:lnTo>
                    <a:pt x="1480312" y="965200"/>
                  </a:lnTo>
                  <a:lnTo>
                    <a:pt x="1480070" y="965200"/>
                  </a:lnTo>
                  <a:lnTo>
                    <a:pt x="1478394" y="952500"/>
                  </a:lnTo>
                  <a:lnTo>
                    <a:pt x="1479092" y="952500"/>
                  </a:lnTo>
                  <a:lnTo>
                    <a:pt x="1480515" y="939800"/>
                  </a:lnTo>
                  <a:lnTo>
                    <a:pt x="1481048" y="939800"/>
                  </a:lnTo>
                  <a:lnTo>
                    <a:pt x="1480667" y="927100"/>
                  </a:lnTo>
                  <a:lnTo>
                    <a:pt x="1480680" y="914400"/>
                  </a:lnTo>
                  <a:lnTo>
                    <a:pt x="1480858" y="914400"/>
                  </a:lnTo>
                  <a:lnTo>
                    <a:pt x="1480972" y="901700"/>
                  </a:lnTo>
                  <a:lnTo>
                    <a:pt x="1480934" y="889000"/>
                  </a:lnTo>
                  <a:lnTo>
                    <a:pt x="1480896" y="876300"/>
                  </a:lnTo>
                  <a:lnTo>
                    <a:pt x="1480870" y="863600"/>
                  </a:lnTo>
                  <a:lnTo>
                    <a:pt x="1480832" y="850900"/>
                  </a:lnTo>
                  <a:lnTo>
                    <a:pt x="1480845" y="838200"/>
                  </a:lnTo>
                  <a:lnTo>
                    <a:pt x="1480299" y="838200"/>
                  </a:lnTo>
                  <a:lnTo>
                    <a:pt x="1483791" y="825500"/>
                  </a:lnTo>
                  <a:lnTo>
                    <a:pt x="1483487" y="825500"/>
                  </a:lnTo>
                  <a:lnTo>
                    <a:pt x="1483575" y="812800"/>
                  </a:lnTo>
                  <a:lnTo>
                    <a:pt x="1483842" y="800100"/>
                  </a:lnTo>
                  <a:lnTo>
                    <a:pt x="1500136" y="800100"/>
                  </a:lnTo>
                  <a:lnTo>
                    <a:pt x="1508252" y="812800"/>
                  </a:lnTo>
                  <a:lnTo>
                    <a:pt x="1516608" y="812800"/>
                  </a:lnTo>
                  <a:lnTo>
                    <a:pt x="1525193" y="825500"/>
                  </a:lnTo>
                  <a:lnTo>
                    <a:pt x="1534020" y="838200"/>
                  </a:lnTo>
                  <a:lnTo>
                    <a:pt x="1540535" y="838200"/>
                  </a:lnTo>
                  <a:lnTo>
                    <a:pt x="1546898" y="850900"/>
                  </a:lnTo>
                  <a:lnTo>
                    <a:pt x="1553057" y="850900"/>
                  </a:lnTo>
                  <a:lnTo>
                    <a:pt x="1558925" y="863600"/>
                  </a:lnTo>
                  <a:lnTo>
                    <a:pt x="1570672" y="863600"/>
                  </a:lnTo>
                  <a:lnTo>
                    <a:pt x="1576565" y="876300"/>
                  </a:lnTo>
                  <a:lnTo>
                    <a:pt x="1581302" y="876300"/>
                  </a:lnTo>
                  <a:lnTo>
                    <a:pt x="1586090" y="889000"/>
                  </a:lnTo>
                  <a:lnTo>
                    <a:pt x="1590865" y="889000"/>
                  </a:lnTo>
                  <a:lnTo>
                    <a:pt x="1603082" y="901700"/>
                  </a:lnTo>
                  <a:lnTo>
                    <a:pt x="1610804" y="901700"/>
                  </a:lnTo>
                  <a:lnTo>
                    <a:pt x="1618411" y="914400"/>
                  </a:lnTo>
                  <a:lnTo>
                    <a:pt x="1625625" y="927100"/>
                  </a:lnTo>
                  <a:lnTo>
                    <a:pt x="1637601" y="927100"/>
                  </a:lnTo>
                  <a:lnTo>
                    <a:pt x="1648980" y="939800"/>
                  </a:lnTo>
                  <a:lnTo>
                    <a:pt x="1660042" y="952500"/>
                  </a:lnTo>
                  <a:lnTo>
                    <a:pt x="1678012" y="977900"/>
                  </a:lnTo>
                  <a:lnTo>
                    <a:pt x="1684896" y="977900"/>
                  </a:lnTo>
                  <a:lnTo>
                    <a:pt x="1698574" y="990600"/>
                  </a:lnTo>
                  <a:lnTo>
                    <a:pt x="1703933" y="1003300"/>
                  </a:lnTo>
                  <a:lnTo>
                    <a:pt x="1709242" y="1003300"/>
                  </a:lnTo>
                  <a:lnTo>
                    <a:pt x="1714588" y="1016000"/>
                  </a:lnTo>
                  <a:lnTo>
                    <a:pt x="1720062" y="1016000"/>
                  </a:lnTo>
                  <a:lnTo>
                    <a:pt x="1732635" y="1028700"/>
                  </a:lnTo>
                  <a:lnTo>
                    <a:pt x="1744802" y="1041400"/>
                  </a:lnTo>
                  <a:lnTo>
                    <a:pt x="1756816" y="1054100"/>
                  </a:lnTo>
                  <a:lnTo>
                    <a:pt x="1768957" y="1066800"/>
                  </a:lnTo>
                  <a:lnTo>
                    <a:pt x="1772043" y="1079500"/>
                  </a:lnTo>
                  <a:lnTo>
                    <a:pt x="1777898" y="1079500"/>
                  </a:lnTo>
                  <a:lnTo>
                    <a:pt x="1783321" y="1092200"/>
                  </a:lnTo>
                  <a:lnTo>
                    <a:pt x="1793125" y="1092200"/>
                  </a:lnTo>
                  <a:lnTo>
                    <a:pt x="1798370" y="1104900"/>
                  </a:lnTo>
                  <a:lnTo>
                    <a:pt x="1801698" y="1104900"/>
                  </a:lnTo>
                  <a:lnTo>
                    <a:pt x="1807959" y="1117600"/>
                  </a:lnTo>
                  <a:lnTo>
                    <a:pt x="1816900" y="1130300"/>
                  </a:lnTo>
                  <a:lnTo>
                    <a:pt x="1822538" y="1130300"/>
                  </a:lnTo>
                  <a:lnTo>
                    <a:pt x="1828126" y="1143000"/>
                  </a:lnTo>
                  <a:lnTo>
                    <a:pt x="1829358" y="1143000"/>
                  </a:lnTo>
                  <a:lnTo>
                    <a:pt x="1854415" y="1168400"/>
                  </a:lnTo>
                  <a:lnTo>
                    <a:pt x="1858276" y="1181100"/>
                  </a:lnTo>
                  <a:lnTo>
                    <a:pt x="1862378" y="1181100"/>
                  </a:lnTo>
                  <a:lnTo>
                    <a:pt x="1867928" y="1193800"/>
                  </a:lnTo>
                  <a:lnTo>
                    <a:pt x="1879092" y="1206500"/>
                  </a:lnTo>
                  <a:lnTo>
                    <a:pt x="1884629" y="1206500"/>
                  </a:lnTo>
                  <a:lnTo>
                    <a:pt x="1890928" y="1219200"/>
                  </a:lnTo>
                  <a:lnTo>
                    <a:pt x="1897164" y="1219200"/>
                  </a:lnTo>
                  <a:lnTo>
                    <a:pt x="1903463" y="1231900"/>
                  </a:lnTo>
                  <a:lnTo>
                    <a:pt x="1918246" y="1244600"/>
                  </a:lnTo>
                  <a:lnTo>
                    <a:pt x="1926424" y="1257300"/>
                  </a:lnTo>
                  <a:lnTo>
                    <a:pt x="1934819" y="1270000"/>
                  </a:lnTo>
                  <a:lnTo>
                    <a:pt x="1943747" y="1270000"/>
                  </a:lnTo>
                  <a:lnTo>
                    <a:pt x="1945068" y="1282700"/>
                  </a:lnTo>
                  <a:lnTo>
                    <a:pt x="1954987" y="1282700"/>
                  </a:lnTo>
                  <a:lnTo>
                    <a:pt x="1958962" y="1295400"/>
                  </a:lnTo>
                  <a:lnTo>
                    <a:pt x="1966087" y="1295400"/>
                  </a:lnTo>
                  <a:lnTo>
                    <a:pt x="1973338" y="1308100"/>
                  </a:lnTo>
                  <a:lnTo>
                    <a:pt x="1980247" y="1320800"/>
                  </a:lnTo>
                  <a:lnTo>
                    <a:pt x="1988121" y="1320800"/>
                  </a:lnTo>
                  <a:lnTo>
                    <a:pt x="1996490" y="1333500"/>
                  </a:lnTo>
                  <a:lnTo>
                    <a:pt x="2003920" y="1346200"/>
                  </a:lnTo>
                  <a:lnTo>
                    <a:pt x="2011184" y="1346200"/>
                  </a:lnTo>
                  <a:lnTo>
                    <a:pt x="2022259" y="1358900"/>
                  </a:lnTo>
                  <a:lnTo>
                    <a:pt x="2026729" y="1371600"/>
                  </a:lnTo>
                  <a:lnTo>
                    <a:pt x="2035911" y="1371600"/>
                  </a:lnTo>
                  <a:lnTo>
                    <a:pt x="2040483" y="1384300"/>
                  </a:lnTo>
                  <a:lnTo>
                    <a:pt x="2049678" y="1384300"/>
                  </a:lnTo>
                  <a:lnTo>
                    <a:pt x="2059089" y="1397000"/>
                  </a:lnTo>
                  <a:lnTo>
                    <a:pt x="2064448" y="1409700"/>
                  </a:lnTo>
                  <a:lnTo>
                    <a:pt x="2075230" y="1409700"/>
                  </a:lnTo>
                  <a:lnTo>
                    <a:pt x="2079053" y="1422400"/>
                  </a:lnTo>
                  <a:lnTo>
                    <a:pt x="2089340" y="1435100"/>
                  </a:lnTo>
                  <a:lnTo>
                    <a:pt x="2100707" y="1435100"/>
                  </a:lnTo>
                  <a:lnTo>
                    <a:pt x="2106396" y="1447800"/>
                  </a:lnTo>
                  <a:lnTo>
                    <a:pt x="2118360" y="1447800"/>
                  </a:lnTo>
                  <a:lnTo>
                    <a:pt x="2124418" y="1460500"/>
                  </a:lnTo>
                  <a:lnTo>
                    <a:pt x="2147430" y="1460500"/>
                  </a:lnTo>
                  <a:lnTo>
                    <a:pt x="2153894" y="1447800"/>
                  </a:lnTo>
                  <a:lnTo>
                    <a:pt x="2160371" y="1422400"/>
                  </a:lnTo>
                  <a:lnTo>
                    <a:pt x="2166836" y="1422400"/>
                  </a:lnTo>
                  <a:lnTo>
                    <a:pt x="2168868" y="1409700"/>
                  </a:lnTo>
                  <a:lnTo>
                    <a:pt x="2181123" y="1409700"/>
                  </a:lnTo>
                  <a:lnTo>
                    <a:pt x="2186711" y="1397000"/>
                  </a:lnTo>
                  <a:lnTo>
                    <a:pt x="2191651" y="1397000"/>
                  </a:lnTo>
                  <a:lnTo>
                    <a:pt x="2194014" y="1384300"/>
                  </a:lnTo>
                  <a:lnTo>
                    <a:pt x="2206688" y="1384300"/>
                  </a:lnTo>
                  <a:lnTo>
                    <a:pt x="2212810" y="1371600"/>
                  </a:lnTo>
                  <a:lnTo>
                    <a:pt x="2218639" y="1371600"/>
                  </a:lnTo>
                  <a:lnTo>
                    <a:pt x="2224138" y="1358900"/>
                  </a:lnTo>
                  <a:lnTo>
                    <a:pt x="2231517" y="1358900"/>
                  </a:lnTo>
                  <a:lnTo>
                    <a:pt x="2242032" y="1346200"/>
                  </a:lnTo>
                  <a:lnTo>
                    <a:pt x="2246376" y="1346200"/>
                  </a:lnTo>
                  <a:lnTo>
                    <a:pt x="2250897" y="1333500"/>
                  </a:lnTo>
                  <a:lnTo>
                    <a:pt x="2260181" y="1333500"/>
                  </a:lnTo>
                  <a:lnTo>
                    <a:pt x="2266658" y="1320800"/>
                  </a:lnTo>
                  <a:lnTo>
                    <a:pt x="2276411" y="1320800"/>
                  </a:lnTo>
                  <a:lnTo>
                    <a:pt x="2278469" y="1308100"/>
                  </a:lnTo>
                  <a:lnTo>
                    <a:pt x="2289060" y="1308100"/>
                  </a:lnTo>
                  <a:lnTo>
                    <a:pt x="2291499" y="1295400"/>
                  </a:lnTo>
                  <a:lnTo>
                    <a:pt x="2302256" y="1295400"/>
                  </a:lnTo>
                  <a:lnTo>
                    <a:pt x="2304453" y="1282700"/>
                  </a:lnTo>
                  <a:lnTo>
                    <a:pt x="2316937" y="1282700"/>
                  </a:lnTo>
                  <a:lnTo>
                    <a:pt x="2320645" y="1270000"/>
                  </a:lnTo>
                  <a:lnTo>
                    <a:pt x="2323452" y="1270000"/>
                  </a:lnTo>
                  <a:lnTo>
                    <a:pt x="2330653" y="1257300"/>
                  </a:lnTo>
                  <a:lnTo>
                    <a:pt x="2339670" y="1257300"/>
                  </a:lnTo>
                  <a:lnTo>
                    <a:pt x="2343721" y="1244600"/>
                  </a:lnTo>
                  <a:lnTo>
                    <a:pt x="2352687" y="1244600"/>
                  </a:lnTo>
                  <a:lnTo>
                    <a:pt x="2355494" y="1231900"/>
                  </a:lnTo>
                  <a:lnTo>
                    <a:pt x="2367889" y="1231900"/>
                  </a:lnTo>
                  <a:lnTo>
                    <a:pt x="2375154" y="1219200"/>
                  </a:lnTo>
                  <a:lnTo>
                    <a:pt x="2378113" y="1219200"/>
                  </a:lnTo>
                  <a:lnTo>
                    <a:pt x="2388425" y="1206500"/>
                  </a:lnTo>
                  <a:lnTo>
                    <a:pt x="2393632" y="1206500"/>
                  </a:lnTo>
                  <a:lnTo>
                    <a:pt x="2401392" y="1193800"/>
                  </a:lnTo>
                  <a:lnTo>
                    <a:pt x="2407805" y="1193800"/>
                  </a:lnTo>
                  <a:lnTo>
                    <a:pt x="2412390" y="1181100"/>
                  </a:lnTo>
                  <a:lnTo>
                    <a:pt x="2425725" y="1181100"/>
                  </a:lnTo>
                  <a:lnTo>
                    <a:pt x="2431846" y="1168400"/>
                  </a:lnTo>
                  <a:lnTo>
                    <a:pt x="2431478" y="1168400"/>
                  </a:lnTo>
                  <a:lnTo>
                    <a:pt x="2426830" y="1155700"/>
                  </a:lnTo>
                  <a:lnTo>
                    <a:pt x="2432532" y="1155700"/>
                  </a:lnTo>
                  <a:close/>
                </a:path>
              </a:pathLst>
            </a:custGeom>
            <a:solidFill>
              <a:srgbClr val="FF0022"/>
            </a:solidFill>
          </p:spPr>
          <p:txBody>
            <a:bodyPr wrap="square" lIns="0" tIns="0" rIns="0" bIns="0" rtlCol="0"/>
            <a:lstStyle/>
            <a:p>
              <a:pPr algn="ctr"/>
              <a:endParaRPr sz="2968"/>
            </a:p>
          </p:txBody>
        </p:sp>
        <p:sp>
          <p:nvSpPr>
            <p:cNvPr id="4" name="object 7">
              <a:extLst>
                <a:ext uri="{FF2B5EF4-FFF2-40B4-BE49-F238E27FC236}">
                  <a16:creationId xmlns:a16="http://schemas.microsoft.com/office/drawing/2014/main" id="{708AC4FA-41B1-44A6-90E0-D3B65E575C1B}"/>
                </a:ext>
              </a:extLst>
            </p:cNvPr>
            <p:cNvSpPr/>
            <p:nvPr/>
          </p:nvSpPr>
          <p:spPr>
            <a:xfrm>
              <a:off x="9189186" y="7782045"/>
              <a:ext cx="1139190" cy="3393440"/>
            </a:xfrm>
            <a:custGeom>
              <a:avLst/>
              <a:gdLst/>
              <a:ahLst/>
              <a:cxnLst/>
              <a:rect l="l" t="t" r="r" b="b"/>
              <a:pathLst>
                <a:path w="1139190" h="3393440">
                  <a:moveTo>
                    <a:pt x="5715" y="802906"/>
                  </a:moveTo>
                  <a:lnTo>
                    <a:pt x="5016" y="800798"/>
                  </a:lnTo>
                  <a:lnTo>
                    <a:pt x="4013" y="800138"/>
                  </a:lnTo>
                  <a:lnTo>
                    <a:pt x="1676" y="799973"/>
                  </a:lnTo>
                  <a:lnTo>
                    <a:pt x="0" y="802043"/>
                  </a:lnTo>
                  <a:lnTo>
                    <a:pt x="736" y="804189"/>
                  </a:lnTo>
                  <a:lnTo>
                    <a:pt x="1739" y="804532"/>
                  </a:lnTo>
                  <a:lnTo>
                    <a:pt x="2387" y="804989"/>
                  </a:lnTo>
                  <a:lnTo>
                    <a:pt x="3949" y="804964"/>
                  </a:lnTo>
                  <a:lnTo>
                    <a:pt x="5715" y="802906"/>
                  </a:lnTo>
                  <a:close/>
                </a:path>
                <a:path w="1139190" h="3393440">
                  <a:moveTo>
                    <a:pt x="46888" y="761047"/>
                  </a:moveTo>
                  <a:lnTo>
                    <a:pt x="45631" y="759637"/>
                  </a:lnTo>
                  <a:lnTo>
                    <a:pt x="44284" y="759752"/>
                  </a:lnTo>
                  <a:lnTo>
                    <a:pt x="42265" y="759917"/>
                  </a:lnTo>
                  <a:lnTo>
                    <a:pt x="41325" y="760945"/>
                  </a:lnTo>
                  <a:lnTo>
                    <a:pt x="41275" y="763028"/>
                  </a:lnTo>
                  <a:lnTo>
                    <a:pt x="41249" y="764349"/>
                  </a:lnTo>
                  <a:lnTo>
                    <a:pt x="42799" y="765467"/>
                  </a:lnTo>
                  <a:lnTo>
                    <a:pt x="43815" y="764705"/>
                  </a:lnTo>
                  <a:lnTo>
                    <a:pt x="44767" y="764019"/>
                  </a:lnTo>
                  <a:lnTo>
                    <a:pt x="45669" y="763130"/>
                  </a:lnTo>
                  <a:lnTo>
                    <a:pt x="46888" y="761047"/>
                  </a:lnTo>
                  <a:close/>
                </a:path>
                <a:path w="1139190" h="3393440">
                  <a:moveTo>
                    <a:pt x="59753" y="749287"/>
                  </a:moveTo>
                  <a:lnTo>
                    <a:pt x="59334" y="748715"/>
                  </a:lnTo>
                  <a:lnTo>
                    <a:pt x="59105" y="748449"/>
                  </a:lnTo>
                  <a:lnTo>
                    <a:pt x="58839" y="748665"/>
                  </a:lnTo>
                  <a:lnTo>
                    <a:pt x="58381" y="748868"/>
                  </a:lnTo>
                  <a:lnTo>
                    <a:pt x="58343" y="749109"/>
                  </a:lnTo>
                  <a:lnTo>
                    <a:pt x="58318" y="749363"/>
                  </a:lnTo>
                  <a:lnTo>
                    <a:pt x="58724" y="749668"/>
                  </a:lnTo>
                  <a:lnTo>
                    <a:pt x="58928" y="749947"/>
                  </a:lnTo>
                  <a:lnTo>
                    <a:pt x="59207" y="749719"/>
                  </a:lnTo>
                  <a:lnTo>
                    <a:pt x="59753" y="749287"/>
                  </a:lnTo>
                  <a:close/>
                </a:path>
                <a:path w="1139190" h="3393440">
                  <a:moveTo>
                    <a:pt x="109105" y="705586"/>
                  </a:moveTo>
                  <a:lnTo>
                    <a:pt x="108229" y="703948"/>
                  </a:lnTo>
                  <a:lnTo>
                    <a:pt x="107530" y="703313"/>
                  </a:lnTo>
                  <a:lnTo>
                    <a:pt x="105613" y="702945"/>
                  </a:lnTo>
                  <a:lnTo>
                    <a:pt x="104228" y="704392"/>
                  </a:lnTo>
                  <a:lnTo>
                    <a:pt x="104965" y="706018"/>
                  </a:lnTo>
                  <a:lnTo>
                    <a:pt x="105816" y="706310"/>
                  </a:lnTo>
                  <a:lnTo>
                    <a:pt x="106400" y="706729"/>
                  </a:lnTo>
                  <a:lnTo>
                    <a:pt x="107861" y="706780"/>
                  </a:lnTo>
                  <a:lnTo>
                    <a:pt x="109105" y="705586"/>
                  </a:lnTo>
                  <a:close/>
                </a:path>
                <a:path w="1139190" h="3393440">
                  <a:moveTo>
                    <a:pt x="121259" y="692556"/>
                  </a:moveTo>
                  <a:lnTo>
                    <a:pt x="120954" y="691299"/>
                  </a:lnTo>
                  <a:lnTo>
                    <a:pt x="120802" y="690626"/>
                  </a:lnTo>
                  <a:lnTo>
                    <a:pt x="120040" y="690092"/>
                  </a:lnTo>
                  <a:lnTo>
                    <a:pt x="119545" y="689483"/>
                  </a:lnTo>
                  <a:lnTo>
                    <a:pt x="118922" y="689927"/>
                  </a:lnTo>
                  <a:lnTo>
                    <a:pt x="117957" y="690257"/>
                  </a:lnTo>
                  <a:lnTo>
                    <a:pt x="117614" y="691451"/>
                  </a:lnTo>
                  <a:lnTo>
                    <a:pt x="117970" y="692619"/>
                  </a:lnTo>
                  <a:lnTo>
                    <a:pt x="118491" y="692975"/>
                  </a:lnTo>
                  <a:lnTo>
                    <a:pt x="119583" y="693699"/>
                  </a:lnTo>
                  <a:lnTo>
                    <a:pt x="121259" y="692556"/>
                  </a:lnTo>
                  <a:close/>
                </a:path>
                <a:path w="1139190" h="3393440">
                  <a:moveTo>
                    <a:pt x="135674" y="678535"/>
                  </a:moveTo>
                  <a:lnTo>
                    <a:pt x="135001" y="677443"/>
                  </a:lnTo>
                  <a:lnTo>
                    <a:pt x="133807" y="676973"/>
                  </a:lnTo>
                  <a:lnTo>
                    <a:pt x="132892" y="677494"/>
                  </a:lnTo>
                  <a:lnTo>
                    <a:pt x="132105" y="677684"/>
                  </a:lnTo>
                  <a:lnTo>
                    <a:pt x="132499" y="678662"/>
                  </a:lnTo>
                  <a:lnTo>
                    <a:pt x="133299" y="680745"/>
                  </a:lnTo>
                  <a:lnTo>
                    <a:pt x="134391" y="680021"/>
                  </a:lnTo>
                  <a:lnTo>
                    <a:pt x="135458" y="679665"/>
                  </a:lnTo>
                  <a:lnTo>
                    <a:pt x="135674" y="678535"/>
                  </a:lnTo>
                  <a:close/>
                </a:path>
                <a:path w="1139190" h="3393440">
                  <a:moveTo>
                    <a:pt x="190258" y="626821"/>
                  </a:moveTo>
                  <a:lnTo>
                    <a:pt x="188201" y="624967"/>
                  </a:lnTo>
                  <a:lnTo>
                    <a:pt x="184619" y="625424"/>
                  </a:lnTo>
                  <a:lnTo>
                    <a:pt x="183642" y="626579"/>
                  </a:lnTo>
                  <a:lnTo>
                    <a:pt x="184188" y="628992"/>
                  </a:lnTo>
                  <a:lnTo>
                    <a:pt x="185407" y="629780"/>
                  </a:lnTo>
                  <a:lnTo>
                    <a:pt x="186397" y="630936"/>
                  </a:lnTo>
                  <a:lnTo>
                    <a:pt x="187693" y="629894"/>
                  </a:lnTo>
                  <a:lnTo>
                    <a:pt x="189014" y="629310"/>
                  </a:lnTo>
                  <a:lnTo>
                    <a:pt x="190258" y="626821"/>
                  </a:lnTo>
                  <a:close/>
                </a:path>
                <a:path w="1139190" h="3393440">
                  <a:moveTo>
                    <a:pt x="290969" y="535254"/>
                  </a:moveTo>
                  <a:lnTo>
                    <a:pt x="290118" y="534974"/>
                  </a:lnTo>
                  <a:lnTo>
                    <a:pt x="290626" y="535216"/>
                  </a:lnTo>
                  <a:lnTo>
                    <a:pt x="290969" y="535254"/>
                  </a:lnTo>
                  <a:close/>
                </a:path>
                <a:path w="1139190" h="3393440">
                  <a:moveTo>
                    <a:pt x="327977" y="499198"/>
                  </a:moveTo>
                  <a:lnTo>
                    <a:pt x="327545" y="499224"/>
                  </a:lnTo>
                  <a:lnTo>
                    <a:pt x="326631" y="499237"/>
                  </a:lnTo>
                  <a:lnTo>
                    <a:pt x="325323" y="499402"/>
                  </a:lnTo>
                  <a:lnTo>
                    <a:pt x="324840" y="499592"/>
                  </a:lnTo>
                  <a:lnTo>
                    <a:pt x="324358" y="499973"/>
                  </a:lnTo>
                  <a:lnTo>
                    <a:pt x="324383" y="500722"/>
                  </a:lnTo>
                  <a:lnTo>
                    <a:pt x="325132" y="500799"/>
                  </a:lnTo>
                  <a:lnTo>
                    <a:pt x="326047" y="501192"/>
                  </a:lnTo>
                  <a:lnTo>
                    <a:pt x="327291" y="500532"/>
                  </a:lnTo>
                  <a:lnTo>
                    <a:pt x="327698" y="499579"/>
                  </a:lnTo>
                  <a:lnTo>
                    <a:pt x="327977" y="499198"/>
                  </a:lnTo>
                  <a:close/>
                </a:path>
                <a:path w="1139190" h="3393440">
                  <a:moveTo>
                    <a:pt x="328574" y="498830"/>
                  </a:moveTo>
                  <a:lnTo>
                    <a:pt x="328193" y="498919"/>
                  </a:lnTo>
                  <a:lnTo>
                    <a:pt x="327977" y="499198"/>
                  </a:lnTo>
                  <a:lnTo>
                    <a:pt x="328422" y="499186"/>
                  </a:lnTo>
                  <a:lnTo>
                    <a:pt x="328574" y="498830"/>
                  </a:lnTo>
                  <a:close/>
                </a:path>
                <a:path w="1139190" h="3393440">
                  <a:moveTo>
                    <a:pt x="330250" y="498449"/>
                  </a:moveTo>
                  <a:lnTo>
                    <a:pt x="329260" y="497179"/>
                  </a:lnTo>
                  <a:lnTo>
                    <a:pt x="328574" y="498830"/>
                  </a:lnTo>
                  <a:lnTo>
                    <a:pt x="330250" y="498449"/>
                  </a:lnTo>
                  <a:close/>
                </a:path>
                <a:path w="1139190" h="3393440">
                  <a:moveTo>
                    <a:pt x="348170" y="482904"/>
                  </a:moveTo>
                  <a:lnTo>
                    <a:pt x="347865" y="482904"/>
                  </a:lnTo>
                  <a:lnTo>
                    <a:pt x="347370" y="483044"/>
                  </a:lnTo>
                  <a:lnTo>
                    <a:pt x="348170" y="482904"/>
                  </a:lnTo>
                  <a:close/>
                </a:path>
                <a:path w="1139190" h="3393440">
                  <a:moveTo>
                    <a:pt x="392303" y="440309"/>
                  </a:moveTo>
                  <a:lnTo>
                    <a:pt x="391261" y="439420"/>
                  </a:lnTo>
                  <a:lnTo>
                    <a:pt x="389178" y="439064"/>
                  </a:lnTo>
                  <a:lnTo>
                    <a:pt x="388569" y="440105"/>
                  </a:lnTo>
                  <a:lnTo>
                    <a:pt x="388874" y="441947"/>
                  </a:lnTo>
                  <a:lnTo>
                    <a:pt x="389102" y="443217"/>
                  </a:lnTo>
                  <a:lnTo>
                    <a:pt x="389864" y="443636"/>
                  </a:lnTo>
                  <a:lnTo>
                    <a:pt x="391502" y="442328"/>
                  </a:lnTo>
                  <a:lnTo>
                    <a:pt x="392137" y="441490"/>
                  </a:lnTo>
                  <a:lnTo>
                    <a:pt x="392303" y="440309"/>
                  </a:lnTo>
                  <a:close/>
                </a:path>
                <a:path w="1139190" h="3393440">
                  <a:moveTo>
                    <a:pt x="499021" y="344208"/>
                  </a:moveTo>
                  <a:lnTo>
                    <a:pt x="498335" y="343776"/>
                  </a:lnTo>
                  <a:lnTo>
                    <a:pt x="497535" y="342887"/>
                  </a:lnTo>
                  <a:lnTo>
                    <a:pt x="496062" y="343281"/>
                  </a:lnTo>
                  <a:lnTo>
                    <a:pt x="495274" y="344157"/>
                  </a:lnTo>
                  <a:lnTo>
                    <a:pt x="494423" y="344779"/>
                  </a:lnTo>
                  <a:lnTo>
                    <a:pt x="495782" y="345617"/>
                  </a:lnTo>
                  <a:lnTo>
                    <a:pt x="496747" y="346227"/>
                  </a:lnTo>
                  <a:lnTo>
                    <a:pt x="498246" y="344906"/>
                  </a:lnTo>
                  <a:lnTo>
                    <a:pt x="499021" y="344208"/>
                  </a:lnTo>
                  <a:close/>
                </a:path>
                <a:path w="1139190" h="3393440">
                  <a:moveTo>
                    <a:pt x="549808" y="301993"/>
                  </a:moveTo>
                  <a:lnTo>
                    <a:pt x="549783" y="296722"/>
                  </a:lnTo>
                  <a:lnTo>
                    <a:pt x="549173" y="296545"/>
                  </a:lnTo>
                  <a:lnTo>
                    <a:pt x="548347" y="296176"/>
                  </a:lnTo>
                  <a:lnTo>
                    <a:pt x="545680" y="295871"/>
                  </a:lnTo>
                  <a:lnTo>
                    <a:pt x="544042" y="296456"/>
                  </a:lnTo>
                  <a:lnTo>
                    <a:pt x="542556" y="299453"/>
                  </a:lnTo>
                  <a:lnTo>
                    <a:pt x="544855" y="301294"/>
                  </a:lnTo>
                  <a:lnTo>
                    <a:pt x="548424" y="301853"/>
                  </a:lnTo>
                  <a:lnTo>
                    <a:pt x="549808" y="301993"/>
                  </a:lnTo>
                  <a:close/>
                </a:path>
                <a:path w="1139190" h="3393440">
                  <a:moveTo>
                    <a:pt x="549986" y="296557"/>
                  </a:moveTo>
                  <a:lnTo>
                    <a:pt x="549783" y="296583"/>
                  </a:lnTo>
                  <a:lnTo>
                    <a:pt x="549783" y="296722"/>
                  </a:lnTo>
                  <a:lnTo>
                    <a:pt x="549973" y="296786"/>
                  </a:lnTo>
                  <a:lnTo>
                    <a:pt x="549986" y="296557"/>
                  </a:lnTo>
                  <a:close/>
                </a:path>
                <a:path w="1139190" h="3393440">
                  <a:moveTo>
                    <a:pt x="550151" y="302031"/>
                  </a:moveTo>
                  <a:lnTo>
                    <a:pt x="549808" y="301993"/>
                  </a:lnTo>
                  <a:lnTo>
                    <a:pt x="549808" y="302374"/>
                  </a:lnTo>
                  <a:lnTo>
                    <a:pt x="550151" y="302031"/>
                  </a:lnTo>
                  <a:close/>
                </a:path>
                <a:path w="1139190" h="3393440">
                  <a:moveTo>
                    <a:pt x="552386" y="293928"/>
                  </a:moveTo>
                  <a:lnTo>
                    <a:pt x="551230" y="294309"/>
                  </a:lnTo>
                  <a:lnTo>
                    <a:pt x="549986" y="294982"/>
                  </a:lnTo>
                  <a:lnTo>
                    <a:pt x="549986" y="296557"/>
                  </a:lnTo>
                  <a:lnTo>
                    <a:pt x="551586" y="296367"/>
                  </a:lnTo>
                  <a:lnTo>
                    <a:pt x="552361" y="295275"/>
                  </a:lnTo>
                  <a:lnTo>
                    <a:pt x="552386" y="293928"/>
                  </a:lnTo>
                  <a:close/>
                </a:path>
                <a:path w="1139190" h="3393440">
                  <a:moveTo>
                    <a:pt x="552742" y="293573"/>
                  </a:moveTo>
                  <a:lnTo>
                    <a:pt x="552399" y="293547"/>
                  </a:lnTo>
                  <a:lnTo>
                    <a:pt x="552386" y="293928"/>
                  </a:lnTo>
                  <a:lnTo>
                    <a:pt x="552691" y="293839"/>
                  </a:lnTo>
                  <a:lnTo>
                    <a:pt x="552742" y="293573"/>
                  </a:lnTo>
                  <a:close/>
                </a:path>
                <a:path w="1139190" h="3393440">
                  <a:moveTo>
                    <a:pt x="555256" y="291299"/>
                  </a:moveTo>
                  <a:lnTo>
                    <a:pt x="553897" y="291414"/>
                  </a:lnTo>
                  <a:lnTo>
                    <a:pt x="552983" y="292290"/>
                  </a:lnTo>
                  <a:lnTo>
                    <a:pt x="552742" y="293573"/>
                  </a:lnTo>
                  <a:lnTo>
                    <a:pt x="554215" y="293700"/>
                  </a:lnTo>
                  <a:lnTo>
                    <a:pt x="555218" y="292912"/>
                  </a:lnTo>
                  <a:lnTo>
                    <a:pt x="555256" y="291299"/>
                  </a:lnTo>
                  <a:close/>
                </a:path>
                <a:path w="1139190" h="3393440">
                  <a:moveTo>
                    <a:pt x="555498" y="291274"/>
                  </a:moveTo>
                  <a:lnTo>
                    <a:pt x="555269" y="291058"/>
                  </a:lnTo>
                  <a:lnTo>
                    <a:pt x="555256" y="291299"/>
                  </a:lnTo>
                  <a:lnTo>
                    <a:pt x="555498" y="291274"/>
                  </a:lnTo>
                  <a:close/>
                </a:path>
                <a:path w="1139190" h="3393440">
                  <a:moveTo>
                    <a:pt x="573900" y="2994456"/>
                  </a:moveTo>
                  <a:lnTo>
                    <a:pt x="573862" y="2994126"/>
                  </a:lnTo>
                  <a:lnTo>
                    <a:pt x="573824" y="2993948"/>
                  </a:lnTo>
                  <a:lnTo>
                    <a:pt x="573303" y="2993847"/>
                  </a:lnTo>
                  <a:lnTo>
                    <a:pt x="572998" y="2993694"/>
                  </a:lnTo>
                  <a:lnTo>
                    <a:pt x="572871" y="2994063"/>
                  </a:lnTo>
                  <a:lnTo>
                    <a:pt x="572617" y="2994431"/>
                  </a:lnTo>
                  <a:lnTo>
                    <a:pt x="572643" y="2994774"/>
                  </a:lnTo>
                  <a:lnTo>
                    <a:pt x="572655" y="2994939"/>
                  </a:lnTo>
                  <a:lnTo>
                    <a:pt x="573227" y="2995053"/>
                  </a:lnTo>
                  <a:lnTo>
                    <a:pt x="573532" y="2995180"/>
                  </a:lnTo>
                  <a:lnTo>
                    <a:pt x="573659" y="2994825"/>
                  </a:lnTo>
                  <a:lnTo>
                    <a:pt x="573900" y="2994456"/>
                  </a:lnTo>
                  <a:close/>
                </a:path>
                <a:path w="1139190" h="3393440">
                  <a:moveTo>
                    <a:pt x="574395" y="3195053"/>
                  </a:moveTo>
                  <a:lnTo>
                    <a:pt x="574332" y="3194608"/>
                  </a:lnTo>
                  <a:lnTo>
                    <a:pt x="574382" y="3194100"/>
                  </a:lnTo>
                  <a:lnTo>
                    <a:pt x="573760" y="3193123"/>
                  </a:lnTo>
                  <a:lnTo>
                    <a:pt x="573214" y="3192132"/>
                  </a:lnTo>
                  <a:lnTo>
                    <a:pt x="571969" y="3192056"/>
                  </a:lnTo>
                  <a:lnTo>
                    <a:pt x="570953" y="3192615"/>
                  </a:lnTo>
                  <a:lnTo>
                    <a:pt x="569493" y="3194735"/>
                  </a:lnTo>
                  <a:lnTo>
                    <a:pt x="569099" y="3196488"/>
                  </a:lnTo>
                  <a:lnTo>
                    <a:pt x="571284" y="3198380"/>
                  </a:lnTo>
                  <a:lnTo>
                    <a:pt x="572274" y="3198469"/>
                  </a:lnTo>
                  <a:lnTo>
                    <a:pt x="573328" y="3198571"/>
                  </a:lnTo>
                  <a:lnTo>
                    <a:pt x="573747" y="3197949"/>
                  </a:lnTo>
                  <a:lnTo>
                    <a:pt x="574116" y="3196767"/>
                  </a:lnTo>
                  <a:lnTo>
                    <a:pt x="574230" y="3195891"/>
                  </a:lnTo>
                  <a:lnTo>
                    <a:pt x="574395" y="3195053"/>
                  </a:lnTo>
                  <a:close/>
                </a:path>
                <a:path w="1139190" h="3393440">
                  <a:moveTo>
                    <a:pt x="574484" y="3213951"/>
                  </a:moveTo>
                  <a:lnTo>
                    <a:pt x="574090" y="3212439"/>
                  </a:lnTo>
                  <a:lnTo>
                    <a:pt x="571271" y="3211169"/>
                  </a:lnTo>
                  <a:lnTo>
                    <a:pt x="570014" y="3211639"/>
                  </a:lnTo>
                  <a:lnTo>
                    <a:pt x="568401" y="3214700"/>
                  </a:lnTo>
                  <a:lnTo>
                    <a:pt x="569264" y="3216795"/>
                  </a:lnTo>
                  <a:lnTo>
                    <a:pt x="571538" y="3217507"/>
                  </a:lnTo>
                  <a:lnTo>
                    <a:pt x="572236" y="3216872"/>
                  </a:lnTo>
                  <a:lnTo>
                    <a:pt x="573468" y="3216224"/>
                  </a:lnTo>
                  <a:lnTo>
                    <a:pt x="574484" y="3213951"/>
                  </a:lnTo>
                  <a:close/>
                </a:path>
                <a:path w="1139190" h="3393440">
                  <a:moveTo>
                    <a:pt x="575437" y="2926804"/>
                  </a:moveTo>
                  <a:lnTo>
                    <a:pt x="574890" y="2925826"/>
                  </a:lnTo>
                  <a:lnTo>
                    <a:pt x="574687" y="2925178"/>
                  </a:lnTo>
                  <a:lnTo>
                    <a:pt x="573976" y="2925419"/>
                  </a:lnTo>
                  <a:lnTo>
                    <a:pt x="572960" y="2925457"/>
                  </a:lnTo>
                  <a:lnTo>
                    <a:pt x="572363" y="2926384"/>
                  </a:lnTo>
                  <a:lnTo>
                    <a:pt x="572884" y="2927324"/>
                  </a:lnTo>
                  <a:lnTo>
                    <a:pt x="573062" y="2928035"/>
                  </a:lnTo>
                  <a:lnTo>
                    <a:pt x="573811" y="2927731"/>
                  </a:lnTo>
                  <a:lnTo>
                    <a:pt x="574700" y="2927553"/>
                  </a:lnTo>
                  <a:lnTo>
                    <a:pt x="575437" y="2926804"/>
                  </a:lnTo>
                  <a:close/>
                </a:path>
                <a:path w="1139190" h="3393440">
                  <a:moveTo>
                    <a:pt x="578980" y="2892996"/>
                  </a:moveTo>
                  <a:lnTo>
                    <a:pt x="578739" y="2892145"/>
                  </a:lnTo>
                  <a:lnTo>
                    <a:pt x="578370" y="2892945"/>
                  </a:lnTo>
                  <a:lnTo>
                    <a:pt x="578980" y="2892996"/>
                  </a:lnTo>
                  <a:close/>
                </a:path>
                <a:path w="1139190" h="3393440">
                  <a:moveTo>
                    <a:pt x="579081" y="3247466"/>
                  </a:moveTo>
                  <a:lnTo>
                    <a:pt x="579069" y="3247123"/>
                  </a:lnTo>
                  <a:lnTo>
                    <a:pt x="579069" y="3246983"/>
                  </a:lnTo>
                  <a:lnTo>
                    <a:pt x="578561" y="3246869"/>
                  </a:lnTo>
                  <a:lnTo>
                    <a:pt x="578281" y="3246742"/>
                  </a:lnTo>
                  <a:lnTo>
                    <a:pt x="578167" y="3247085"/>
                  </a:lnTo>
                  <a:lnTo>
                    <a:pt x="577951" y="3247440"/>
                  </a:lnTo>
                  <a:lnTo>
                    <a:pt x="577989" y="3247936"/>
                  </a:lnTo>
                  <a:lnTo>
                    <a:pt x="578485" y="3248050"/>
                  </a:lnTo>
                  <a:lnTo>
                    <a:pt x="578739" y="3248177"/>
                  </a:lnTo>
                  <a:lnTo>
                    <a:pt x="578866" y="3247821"/>
                  </a:lnTo>
                  <a:lnTo>
                    <a:pt x="579081" y="3247466"/>
                  </a:lnTo>
                  <a:close/>
                </a:path>
                <a:path w="1139190" h="3393440">
                  <a:moveTo>
                    <a:pt x="579107" y="3391611"/>
                  </a:moveTo>
                  <a:lnTo>
                    <a:pt x="578662" y="3391293"/>
                  </a:lnTo>
                  <a:lnTo>
                    <a:pt x="577875" y="3392043"/>
                  </a:lnTo>
                  <a:lnTo>
                    <a:pt x="577735" y="3392170"/>
                  </a:lnTo>
                  <a:lnTo>
                    <a:pt x="578053" y="3392792"/>
                  </a:lnTo>
                  <a:lnTo>
                    <a:pt x="578167" y="3393173"/>
                  </a:lnTo>
                  <a:lnTo>
                    <a:pt x="579069" y="3392868"/>
                  </a:lnTo>
                  <a:lnTo>
                    <a:pt x="579107" y="3391611"/>
                  </a:lnTo>
                  <a:close/>
                </a:path>
                <a:path w="1139190" h="3393440">
                  <a:moveTo>
                    <a:pt x="579145" y="3287230"/>
                  </a:moveTo>
                  <a:lnTo>
                    <a:pt x="578408" y="3287395"/>
                  </a:lnTo>
                  <a:lnTo>
                    <a:pt x="579005" y="3287865"/>
                  </a:lnTo>
                  <a:lnTo>
                    <a:pt x="579145" y="3287230"/>
                  </a:lnTo>
                  <a:close/>
                </a:path>
                <a:path w="1139190" h="3393440">
                  <a:moveTo>
                    <a:pt x="581647" y="2638983"/>
                  </a:moveTo>
                  <a:lnTo>
                    <a:pt x="581152" y="2638196"/>
                  </a:lnTo>
                  <a:lnTo>
                    <a:pt x="579501" y="2637625"/>
                  </a:lnTo>
                  <a:lnTo>
                    <a:pt x="578053" y="2638653"/>
                  </a:lnTo>
                  <a:lnTo>
                    <a:pt x="578307" y="2640228"/>
                  </a:lnTo>
                  <a:lnTo>
                    <a:pt x="578764" y="2640558"/>
                  </a:lnTo>
                  <a:lnTo>
                    <a:pt x="579285" y="2641219"/>
                  </a:lnTo>
                  <a:lnTo>
                    <a:pt x="580085" y="2640482"/>
                  </a:lnTo>
                  <a:lnTo>
                    <a:pt x="580885" y="2639784"/>
                  </a:lnTo>
                  <a:lnTo>
                    <a:pt x="581609" y="2639009"/>
                  </a:lnTo>
                  <a:close/>
                </a:path>
                <a:path w="1139190" h="3393440">
                  <a:moveTo>
                    <a:pt x="581774" y="2902648"/>
                  </a:moveTo>
                  <a:lnTo>
                    <a:pt x="581202" y="2901594"/>
                  </a:lnTo>
                  <a:lnTo>
                    <a:pt x="579107" y="2900553"/>
                  </a:lnTo>
                  <a:lnTo>
                    <a:pt x="577342" y="2901734"/>
                  </a:lnTo>
                  <a:lnTo>
                    <a:pt x="576859" y="2904375"/>
                  </a:lnTo>
                  <a:lnTo>
                    <a:pt x="577596" y="2905112"/>
                  </a:lnTo>
                  <a:lnTo>
                    <a:pt x="577951" y="2905760"/>
                  </a:lnTo>
                  <a:lnTo>
                    <a:pt x="579729" y="2906242"/>
                  </a:lnTo>
                  <a:lnTo>
                    <a:pt x="581482" y="2905201"/>
                  </a:lnTo>
                  <a:lnTo>
                    <a:pt x="581774" y="2902648"/>
                  </a:lnTo>
                  <a:close/>
                </a:path>
                <a:path w="1139190" h="3393440">
                  <a:moveTo>
                    <a:pt x="582371" y="3017278"/>
                  </a:moveTo>
                  <a:lnTo>
                    <a:pt x="582307" y="3015729"/>
                  </a:lnTo>
                  <a:lnTo>
                    <a:pt x="581317" y="3015310"/>
                  </a:lnTo>
                  <a:lnTo>
                    <a:pt x="580758" y="3014878"/>
                  </a:lnTo>
                  <a:lnTo>
                    <a:pt x="580326" y="3015538"/>
                  </a:lnTo>
                  <a:lnTo>
                    <a:pt x="579450" y="3016262"/>
                  </a:lnTo>
                  <a:lnTo>
                    <a:pt x="579691" y="3017812"/>
                  </a:lnTo>
                  <a:lnTo>
                    <a:pt x="580466" y="3018688"/>
                  </a:lnTo>
                  <a:lnTo>
                    <a:pt x="581520" y="3020555"/>
                  </a:lnTo>
                  <a:lnTo>
                    <a:pt x="581952" y="3018396"/>
                  </a:lnTo>
                  <a:lnTo>
                    <a:pt x="582371" y="3017278"/>
                  </a:lnTo>
                  <a:close/>
                </a:path>
                <a:path w="1139190" h="3393440">
                  <a:moveTo>
                    <a:pt x="585520" y="2809468"/>
                  </a:moveTo>
                  <a:lnTo>
                    <a:pt x="584123" y="2807716"/>
                  </a:lnTo>
                  <a:lnTo>
                    <a:pt x="582396" y="2807830"/>
                  </a:lnTo>
                  <a:lnTo>
                    <a:pt x="581647" y="2807893"/>
                  </a:lnTo>
                  <a:lnTo>
                    <a:pt x="580694" y="2808351"/>
                  </a:lnTo>
                  <a:lnTo>
                    <a:pt x="579081" y="2810510"/>
                  </a:lnTo>
                  <a:lnTo>
                    <a:pt x="579183" y="2812313"/>
                  </a:lnTo>
                  <a:lnTo>
                    <a:pt x="580707" y="2814472"/>
                  </a:lnTo>
                  <a:lnTo>
                    <a:pt x="581647" y="2814688"/>
                  </a:lnTo>
                  <a:lnTo>
                    <a:pt x="582345" y="2815082"/>
                  </a:lnTo>
                  <a:lnTo>
                    <a:pt x="583984" y="2814955"/>
                  </a:lnTo>
                  <a:lnTo>
                    <a:pt x="585343" y="2813316"/>
                  </a:lnTo>
                  <a:lnTo>
                    <a:pt x="585520" y="2809468"/>
                  </a:lnTo>
                  <a:close/>
                </a:path>
                <a:path w="1139190" h="3393440">
                  <a:moveTo>
                    <a:pt x="594347" y="2399500"/>
                  </a:moveTo>
                  <a:lnTo>
                    <a:pt x="594144" y="2395550"/>
                  </a:lnTo>
                  <a:lnTo>
                    <a:pt x="594004" y="2391600"/>
                  </a:lnTo>
                  <a:lnTo>
                    <a:pt x="593636" y="2387155"/>
                  </a:lnTo>
                  <a:lnTo>
                    <a:pt x="592645" y="2386685"/>
                  </a:lnTo>
                  <a:lnTo>
                    <a:pt x="591921" y="2386253"/>
                  </a:lnTo>
                  <a:lnTo>
                    <a:pt x="591223" y="2386838"/>
                  </a:lnTo>
                  <a:lnTo>
                    <a:pt x="590232" y="2391930"/>
                  </a:lnTo>
                  <a:lnTo>
                    <a:pt x="589165" y="2396680"/>
                  </a:lnTo>
                  <a:lnTo>
                    <a:pt x="592810" y="2400858"/>
                  </a:lnTo>
                  <a:lnTo>
                    <a:pt x="594347" y="2399500"/>
                  </a:lnTo>
                  <a:close/>
                </a:path>
                <a:path w="1139190" h="3393440">
                  <a:moveTo>
                    <a:pt x="601014" y="1116774"/>
                  </a:moveTo>
                  <a:lnTo>
                    <a:pt x="600875" y="1116457"/>
                  </a:lnTo>
                  <a:lnTo>
                    <a:pt x="600786" y="1116139"/>
                  </a:lnTo>
                  <a:lnTo>
                    <a:pt x="600544" y="1116228"/>
                  </a:lnTo>
                  <a:lnTo>
                    <a:pt x="600113" y="1116317"/>
                  </a:lnTo>
                  <a:lnTo>
                    <a:pt x="600100" y="1116723"/>
                  </a:lnTo>
                  <a:lnTo>
                    <a:pt x="600240" y="1117041"/>
                  </a:lnTo>
                  <a:lnTo>
                    <a:pt x="600341" y="1117346"/>
                  </a:lnTo>
                  <a:lnTo>
                    <a:pt x="600570" y="1117257"/>
                  </a:lnTo>
                  <a:lnTo>
                    <a:pt x="600989" y="1117180"/>
                  </a:lnTo>
                  <a:lnTo>
                    <a:pt x="601014" y="1116774"/>
                  </a:lnTo>
                  <a:close/>
                </a:path>
                <a:path w="1139190" h="3393440">
                  <a:moveTo>
                    <a:pt x="601154" y="981113"/>
                  </a:moveTo>
                  <a:lnTo>
                    <a:pt x="600849" y="979906"/>
                  </a:lnTo>
                  <a:lnTo>
                    <a:pt x="600557" y="980020"/>
                  </a:lnTo>
                  <a:lnTo>
                    <a:pt x="600049" y="980122"/>
                  </a:lnTo>
                  <a:lnTo>
                    <a:pt x="600036" y="980249"/>
                  </a:lnTo>
                  <a:lnTo>
                    <a:pt x="600024" y="980643"/>
                  </a:lnTo>
                  <a:lnTo>
                    <a:pt x="600189" y="981036"/>
                  </a:lnTo>
                  <a:lnTo>
                    <a:pt x="600278" y="981443"/>
                  </a:lnTo>
                  <a:lnTo>
                    <a:pt x="600570" y="981329"/>
                  </a:lnTo>
                  <a:lnTo>
                    <a:pt x="600862" y="981214"/>
                  </a:lnTo>
                  <a:lnTo>
                    <a:pt x="601154" y="981113"/>
                  </a:lnTo>
                  <a:close/>
                </a:path>
                <a:path w="1139190" h="3393440">
                  <a:moveTo>
                    <a:pt x="601459" y="1061707"/>
                  </a:moveTo>
                  <a:lnTo>
                    <a:pt x="601421" y="1061110"/>
                  </a:lnTo>
                  <a:lnTo>
                    <a:pt x="601218" y="1060945"/>
                  </a:lnTo>
                  <a:lnTo>
                    <a:pt x="600417" y="1060361"/>
                  </a:lnTo>
                  <a:lnTo>
                    <a:pt x="599846" y="1060678"/>
                  </a:lnTo>
                  <a:lnTo>
                    <a:pt x="599859" y="1061707"/>
                  </a:lnTo>
                  <a:lnTo>
                    <a:pt x="599859" y="1062012"/>
                  </a:lnTo>
                  <a:lnTo>
                    <a:pt x="600278" y="1062304"/>
                  </a:lnTo>
                  <a:lnTo>
                    <a:pt x="600506" y="1062609"/>
                  </a:lnTo>
                  <a:lnTo>
                    <a:pt x="600811" y="1062418"/>
                  </a:lnTo>
                  <a:lnTo>
                    <a:pt x="601243" y="1062278"/>
                  </a:lnTo>
                  <a:lnTo>
                    <a:pt x="601345" y="1062012"/>
                  </a:lnTo>
                  <a:lnTo>
                    <a:pt x="601459" y="1061707"/>
                  </a:lnTo>
                  <a:close/>
                </a:path>
                <a:path w="1139190" h="3393440">
                  <a:moveTo>
                    <a:pt x="601853" y="2389124"/>
                  </a:moveTo>
                  <a:lnTo>
                    <a:pt x="601522" y="2388031"/>
                  </a:lnTo>
                  <a:lnTo>
                    <a:pt x="600735" y="2387181"/>
                  </a:lnTo>
                  <a:lnTo>
                    <a:pt x="598970" y="2387638"/>
                  </a:lnTo>
                  <a:lnTo>
                    <a:pt x="598957" y="2388857"/>
                  </a:lnTo>
                  <a:lnTo>
                    <a:pt x="599198" y="2389962"/>
                  </a:lnTo>
                  <a:lnTo>
                    <a:pt x="599389" y="2391245"/>
                  </a:lnTo>
                  <a:lnTo>
                    <a:pt x="600468" y="2390635"/>
                  </a:lnTo>
                  <a:lnTo>
                    <a:pt x="601560" y="2390356"/>
                  </a:lnTo>
                  <a:lnTo>
                    <a:pt x="601853" y="2389124"/>
                  </a:lnTo>
                  <a:close/>
                </a:path>
                <a:path w="1139190" h="3393440">
                  <a:moveTo>
                    <a:pt x="603453" y="1222819"/>
                  </a:moveTo>
                  <a:lnTo>
                    <a:pt x="603084" y="1221943"/>
                  </a:lnTo>
                  <a:lnTo>
                    <a:pt x="602576" y="1222743"/>
                  </a:lnTo>
                  <a:lnTo>
                    <a:pt x="603453" y="1222819"/>
                  </a:lnTo>
                  <a:close/>
                </a:path>
                <a:path w="1139190" h="3393440">
                  <a:moveTo>
                    <a:pt x="606425" y="2264118"/>
                  </a:moveTo>
                  <a:lnTo>
                    <a:pt x="606323" y="2263775"/>
                  </a:lnTo>
                  <a:lnTo>
                    <a:pt x="606221" y="2263419"/>
                  </a:lnTo>
                  <a:lnTo>
                    <a:pt x="606132" y="2263089"/>
                  </a:lnTo>
                  <a:lnTo>
                    <a:pt x="605866" y="2263190"/>
                  </a:lnTo>
                  <a:lnTo>
                    <a:pt x="605409" y="2263267"/>
                  </a:lnTo>
                  <a:lnTo>
                    <a:pt x="605370" y="2263724"/>
                  </a:lnTo>
                  <a:lnTo>
                    <a:pt x="605536" y="2264067"/>
                  </a:lnTo>
                  <a:lnTo>
                    <a:pt x="605624" y="2264410"/>
                  </a:lnTo>
                  <a:lnTo>
                    <a:pt x="605891" y="2264308"/>
                  </a:lnTo>
                  <a:lnTo>
                    <a:pt x="606145" y="2264206"/>
                  </a:lnTo>
                  <a:lnTo>
                    <a:pt x="606425" y="2264118"/>
                  </a:lnTo>
                  <a:close/>
                </a:path>
                <a:path w="1139190" h="3393440">
                  <a:moveTo>
                    <a:pt x="642772" y="2522728"/>
                  </a:moveTo>
                  <a:lnTo>
                    <a:pt x="642175" y="2522131"/>
                  </a:lnTo>
                  <a:lnTo>
                    <a:pt x="641565" y="2521013"/>
                  </a:lnTo>
                  <a:lnTo>
                    <a:pt x="639241" y="2520188"/>
                  </a:lnTo>
                  <a:lnTo>
                    <a:pt x="638314" y="2521242"/>
                  </a:lnTo>
                  <a:lnTo>
                    <a:pt x="637667" y="2524137"/>
                  </a:lnTo>
                  <a:lnTo>
                    <a:pt x="638683" y="2524899"/>
                  </a:lnTo>
                  <a:lnTo>
                    <a:pt x="641667" y="2525738"/>
                  </a:lnTo>
                  <a:lnTo>
                    <a:pt x="642112" y="2524468"/>
                  </a:lnTo>
                  <a:lnTo>
                    <a:pt x="642772" y="2522728"/>
                  </a:lnTo>
                  <a:close/>
                </a:path>
                <a:path w="1139190" h="3393440">
                  <a:moveTo>
                    <a:pt x="644436" y="2454668"/>
                  </a:moveTo>
                  <a:lnTo>
                    <a:pt x="643750" y="2454516"/>
                  </a:lnTo>
                  <a:lnTo>
                    <a:pt x="643966" y="2455405"/>
                  </a:lnTo>
                  <a:lnTo>
                    <a:pt x="644436" y="2454668"/>
                  </a:lnTo>
                  <a:close/>
                </a:path>
                <a:path w="1139190" h="3393440">
                  <a:moveTo>
                    <a:pt x="646226" y="2494292"/>
                  </a:moveTo>
                  <a:lnTo>
                    <a:pt x="646163" y="2492337"/>
                  </a:lnTo>
                  <a:lnTo>
                    <a:pt x="646112" y="2490355"/>
                  </a:lnTo>
                  <a:lnTo>
                    <a:pt x="644664" y="2488539"/>
                  </a:lnTo>
                  <a:lnTo>
                    <a:pt x="641565" y="2488755"/>
                  </a:lnTo>
                  <a:lnTo>
                    <a:pt x="640181" y="2490419"/>
                  </a:lnTo>
                  <a:lnTo>
                    <a:pt x="639914" y="2494318"/>
                  </a:lnTo>
                  <a:lnTo>
                    <a:pt x="641324" y="2495943"/>
                  </a:lnTo>
                  <a:lnTo>
                    <a:pt x="644791" y="2495981"/>
                  </a:lnTo>
                  <a:lnTo>
                    <a:pt x="646226" y="2494292"/>
                  </a:lnTo>
                  <a:close/>
                </a:path>
                <a:path w="1139190" h="3393440">
                  <a:moveTo>
                    <a:pt x="647636" y="1227874"/>
                  </a:moveTo>
                  <a:lnTo>
                    <a:pt x="646899" y="1227416"/>
                  </a:lnTo>
                  <a:lnTo>
                    <a:pt x="646849" y="1228204"/>
                  </a:lnTo>
                  <a:lnTo>
                    <a:pt x="647636" y="1227874"/>
                  </a:lnTo>
                  <a:close/>
                </a:path>
                <a:path w="1139190" h="3393440">
                  <a:moveTo>
                    <a:pt x="648639" y="2404707"/>
                  </a:moveTo>
                  <a:lnTo>
                    <a:pt x="647725" y="2403284"/>
                  </a:lnTo>
                  <a:lnTo>
                    <a:pt x="646188" y="2403462"/>
                  </a:lnTo>
                  <a:lnTo>
                    <a:pt x="644613" y="2403805"/>
                  </a:lnTo>
                  <a:lnTo>
                    <a:pt x="643051" y="2406015"/>
                  </a:lnTo>
                  <a:lnTo>
                    <a:pt x="642747" y="2407831"/>
                  </a:lnTo>
                  <a:lnTo>
                    <a:pt x="642569" y="2408339"/>
                  </a:lnTo>
                  <a:lnTo>
                    <a:pt x="642569" y="2410904"/>
                  </a:lnTo>
                  <a:lnTo>
                    <a:pt x="642505" y="2412238"/>
                  </a:lnTo>
                  <a:lnTo>
                    <a:pt x="642658" y="2414435"/>
                  </a:lnTo>
                  <a:lnTo>
                    <a:pt x="642785" y="2415387"/>
                  </a:lnTo>
                  <a:lnTo>
                    <a:pt x="643559" y="2416835"/>
                  </a:lnTo>
                  <a:lnTo>
                    <a:pt x="644271" y="2417381"/>
                  </a:lnTo>
                  <a:lnTo>
                    <a:pt x="645756" y="2418486"/>
                  </a:lnTo>
                  <a:lnTo>
                    <a:pt x="647725" y="2417241"/>
                  </a:lnTo>
                  <a:lnTo>
                    <a:pt x="648487" y="2408961"/>
                  </a:lnTo>
                  <a:lnTo>
                    <a:pt x="648639" y="2404707"/>
                  </a:lnTo>
                  <a:close/>
                </a:path>
                <a:path w="1139190" h="3393440">
                  <a:moveTo>
                    <a:pt x="650849" y="2349195"/>
                  </a:moveTo>
                  <a:lnTo>
                    <a:pt x="649909" y="2348661"/>
                  </a:lnTo>
                  <a:lnTo>
                    <a:pt x="649224" y="2349068"/>
                  </a:lnTo>
                  <a:lnTo>
                    <a:pt x="649185" y="2349322"/>
                  </a:lnTo>
                  <a:lnTo>
                    <a:pt x="649173" y="2349550"/>
                  </a:lnTo>
                  <a:lnTo>
                    <a:pt x="649566" y="2349855"/>
                  </a:lnTo>
                  <a:lnTo>
                    <a:pt x="649782" y="2350122"/>
                  </a:lnTo>
                  <a:lnTo>
                    <a:pt x="650786" y="2349728"/>
                  </a:lnTo>
                  <a:lnTo>
                    <a:pt x="650849" y="2349195"/>
                  </a:lnTo>
                  <a:close/>
                </a:path>
                <a:path w="1139190" h="3393440">
                  <a:moveTo>
                    <a:pt x="652119" y="2362974"/>
                  </a:moveTo>
                  <a:lnTo>
                    <a:pt x="650849" y="2361057"/>
                  </a:lnTo>
                  <a:lnTo>
                    <a:pt x="649693" y="2358898"/>
                  </a:lnTo>
                  <a:lnTo>
                    <a:pt x="649033" y="2358961"/>
                  </a:lnTo>
                  <a:lnTo>
                    <a:pt x="648614" y="2358885"/>
                  </a:lnTo>
                  <a:lnTo>
                    <a:pt x="648373" y="2359253"/>
                  </a:lnTo>
                  <a:lnTo>
                    <a:pt x="647903" y="2359647"/>
                  </a:lnTo>
                  <a:lnTo>
                    <a:pt x="648220" y="2363584"/>
                  </a:lnTo>
                  <a:lnTo>
                    <a:pt x="648817" y="2365794"/>
                  </a:lnTo>
                  <a:lnTo>
                    <a:pt x="649922" y="2366099"/>
                  </a:lnTo>
                  <a:lnTo>
                    <a:pt x="650786" y="2366391"/>
                  </a:lnTo>
                  <a:lnTo>
                    <a:pt x="651306" y="2365730"/>
                  </a:lnTo>
                  <a:lnTo>
                    <a:pt x="652119" y="2362974"/>
                  </a:lnTo>
                  <a:close/>
                </a:path>
                <a:path w="1139190" h="3393440">
                  <a:moveTo>
                    <a:pt x="655751" y="2232533"/>
                  </a:moveTo>
                  <a:lnTo>
                    <a:pt x="654977" y="2232507"/>
                  </a:lnTo>
                  <a:lnTo>
                    <a:pt x="655345" y="2233485"/>
                  </a:lnTo>
                  <a:lnTo>
                    <a:pt x="655751" y="2232533"/>
                  </a:lnTo>
                  <a:close/>
                </a:path>
                <a:path w="1139190" h="3393440">
                  <a:moveTo>
                    <a:pt x="781761" y="1612849"/>
                  </a:moveTo>
                  <a:lnTo>
                    <a:pt x="780923" y="1611718"/>
                  </a:lnTo>
                  <a:lnTo>
                    <a:pt x="780338" y="1611490"/>
                  </a:lnTo>
                  <a:lnTo>
                    <a:pt x="779221" y="1611045"/>
                  </a:lnTo>
                  <a:lnTo>
                    <a:pt x="777582" y="1612341"/>
                  </a:lnTo>
                  <a:lnTo>
                    <a:pt x="777951" y="1614043"/>
                  </a:lnTo>
                  <a:lnTo>
                    <a:pt x="778725" y="1614474"/>
                  </a:lnTo>
                  <a:lnTo>
                    <a:pt x="779564" y="1615351"/>
                  </a:lnTo>
                  <a:lnTo>
                    <a:pt x="780288" y="1614601"/>
                  </a:lnTo>
                  <a:lnTo>
                    <a:pt x="781138" y="1613941"/>
                  </a:lnTo>
                  <a:lnTo>
                    <a:pt x="781761" y="1612849"/>
                  </a:lnTo>
                  <a:close/>
                </a:path>
                <a:path w="1139190" h="3393440">
                  <a:moveTo>
                    <a:pt x="785241" y="1680679"/>
                  </a:moveTo>
                  <a:lnTo>
                    <a:pt x="784529" y="1678266"/>
                  </a:lnTo>
                  <a:lnTo>
                    <a:pt x="783336" y="1677085"/>
                  </a:lnTo>
                  <a:lnTo>
                    <a:pt x="781545" y="1676730"/>
                  </a:lnTo>
                  <a:lnTo>
                    <a:pt x="780465" y="1677835"/>
                  </a:lnTo>
                  <a:lnTo>
                    <a:pt x="779157" y="1678571"/>
                  </a:lnTo>
                  <a:lnTo>
                    <a:pt x="780046" y="1679956"/>
                  </a:lnTo>
                  <a:lnTo>
                    <a:pt x="780465" y="1681276"/>
                  </a:lnTo>
                  <a:lnTo>
                    <a:pt x="782612" y="1682661"/>
                  </a:lnTo>
                  <a:lnTo>
                    <a:pt x="785241" y="1680679"/>
                  </a:lnTo>
                  <a:close/>
                </a:path>
                <a:path w="1139190" h="3393440">
                  <a:moveTo>
                    <a:pt x="786587" y="1796999"/>
                  </a:moveTo>
                  <a:lnTo>
                    <a:pt x="786333" y="1796719"/>
                  </a:lnTo>
                  <a:lnTo>
                    <a:pt x="785888" y="1796199"/>
                  </a:lnTo>
                  <a:lnTo>
                    <a:pt x="784872" y="1795818"/>
                  </a:lnTo>
                  <a:lnTo>
                    <a:pt x="784186" y="1795945"/>
                  </a:lnTo>
                  <a:lnTo>
                    <a:pt x="783628" y="1796046"/>
                  </a:lnTo>
                  <a:lnTo>
                    <a:pt x="782599" y="1797786"/>
                  </a:lnTo>
                  <a:lnTo>
                    <a:pt x="782828" y="1798294"/>
                  </a:lnTo>
                  <a:lnTo>
                    <a:pt x="782878" y="1798688"/>
                  </a:lnTo>
                  <a:lnTo>
                    <a:pt x="783107" y="1799043"/>
                  </a:lnTo>
                  <a:lnTo>
                    <a:pt x="783424" y="1799729"/>
                  </a:lnTo>
                  <a:lnTo>
                    <a:pt x="784275" y="1799463"/>
                  </a:lnTo>
                  <a:lnTo>
                    <a:pt x="785139" y="1799221"/>
                  </a:lnTo>
                  <a:lnTo>
                    <a:pt x="785672" y="1798688"/>
                  </a:lnTo>
                  <a:lnTo>
                    <a:pt x="786130" y="1798205"/>
                  </a:lnTo>
                  <a:lnTo>
                    <a:pt x="786587" y="1796999"/>
                  </a:lnTo>
                  <a:close/>
                </a:path>
                <a:path w="1139190" h="3393440">
                  <a:moveTo>
                    <a:pt x="800315" y="37769"/>
                  </a:moveTo>
                  <a:lnTo>
                    <a:pt x="799477" y="38074"/>
                  </a:lnTo>
                  <a:lnTo>
                    <a:pt x="800227" y="38569"/>
                  </a:lnTo>
                  <a:lnTo>
                    <a:pt x="800315" y="37769"/>
                  </a:lnTo>
                  <a:close/>
                </a:path>
                <a:path w="1139190" h="3393440">
                  <a:moveTo>
                    <a:pt x="823633" y="17691"/>
                  </a:moveTo>
                  <a:lnTo>
                    <a:pt x="823341" y="17411"/>
                  </a:lnTo>
                  <a:lnTo>
                    <a:pt x="823201" y="17792"/>
                  </a:lnTo>
                  <a:lnTo>
                    <a:pt x="823048" y="18173"/>
                  </a:lnTo>
                  <a:lnTo>
                    <a:pt x="822909" y="18554"/>
                  </a:lnTo>
                  <a:lnTo>
                    <a:pt x="823150" y="18262"/>
                  </a:lnTo>
                  <a:lnTo>
                    <a:pt x="823633" y="17691"/>
                  </a:lnTo>
                  <a:close/>
                </a:path>
                <a:path w="1139190" h="3393440">
                  <a:moveTo>
                    <a:pt x="823645" y="17399"/>
                  </a:moveTo>
                  <a:lnTo>
                    <a:pt x="823353" y="17411"/>
                  </a:lnTo>
                  <a:lnTo>
                    <a:pt x="823633" y="17691"/>
                  </a:lnTo>
                  <a:lnTo>
                    <a:pt x="823645" y="17399"/>
                  </a:lnTo>
                  <a:close/>
                </a:path>
                <a:path w="1139190" h="3393440">
                  <a:moveTo>
                    <a:pt x="826122" y="16713"/>
                  </a:moveTo>
                  <a:lnTo>
                    <a:pt x="826084" y="14986"/>
                  </a:lnTo>
                  <a:lnTo>
                    <a:pt x="824585" y="15163"/>
                  </a:lnTo>
                  <a:lnTo>
                    <a:pt x="823683" y="16027"/>
                  </a:lnTo>
                  <a:lnTo>
                    <a:pt x="823645" y="17399"/>
                  </a:lnTo>
                  <a:lnTo>
                    <a:pt x="825017" y="17360"/>
                  </a:lnTo>
                  <a:lnTo>
                    <a:pt x="826122" y="16713"/>
                  </a:lnTo>
                  <a:close/>
                </a:path>
                <a:path w="1139190" h="3393440">
                  <a:moveTo>
                    <a:pt x="826223" y="14859"/>
                  </a:moveTo>
                  <a:lnTo>
                    <a:pt x="826084" y="14846"/>
                  </a:lnTo>
                  <a:lnTo>
                    <a:pt x="826211" y="14973"/>
                  </a:lnTo>
                  <a:close/>
                </a:path>
                <a:path w="1139190" h="3393440">
                  <a:moveTo>
                    <a:pt x="831545" y="9525"/>
                  </a:moveTo>
                  <a:lnTo>
                    <a:pt x="827062" y="10528"/>
                  </a:lnTo>
                  <a:lnTo>
                    <a:pt x="826223" y="14859"/>
                  </a:lnTo>
                  <a:lnTo>
                    <a:pt x="831215" y="14973"/>
                  </a:lnTo>
                  <a:lnTo>
                    <a:pt x="831342" y="14846"/>
                  </a:lnTo>
                  <a:lnTo>
                    <a:pt x="831545" y="9525"/>
                  </a:lnTo>
                  <a:close/>
                </a:path>
                <a:path w="1139190" h="3393440">
                  <a:moveTo>
                    <a:pt x="831710" y="9372"/>
                  </a:moveTo>
                  <a:lnTo>
                    <a:pt x="831545" y="9359"/>
                  </a:lnTo>
                  <a:lnTo>
                    <a:pt x="831659" y="9499"/>
                  </a:lnTo>
                  <a:lnTo>
                    <a:pt x="831710" y="9372"/>
                  </a:lnTo>
                  <a:close/>
                </a:path>
                <a:path w="1139190" h="3393440">
                  <a:moveTo>
                    <a:pt x="839647" y="4089"/>
                  </a:moveTo>
                  <a:lnTo>
                    <a:pt x="834212" y="3632"/>
                  </a:lnTo>
                  <a:lnTo>
                    <a:pt x="833399" y="4165"/>
                  </a:lnTo>
                  <a:lnTo>
                    <a:pt x="831710" y="9372"/>
                  </a:lnTo>
                  <a:lnTo>
                    <a:pt x="837387" y="9766"/>
                  </a:lnTo>
                  <a:lnTo>
                    <a:pt x="838187" y="9220"/>
                  </a:lnTo>
                  <a:lnTo>
                    <a:pt x="839647" y="4089"/>
                  </a:lnTo>
                  <a:close/>
                </a:path>
                <a:path w="1139190" h="3393440">
                  <a:moveTo>
                    <a:pt x="839939" y="4114"/>
                  </a:moveTo>
                  <a:lnTo>
                    <a:pt x="839927" y="3873"/>
                  </a:lnTo>
                  <a:lnTo>
                    <a:pt x="839711" y="3898"/>
                  </a:lnTo>
                  <a:lnTo>
                    <a:pt x="839647" y="4089"/>
                  </a:lnTo>
                  <a:lnTo>
                    <a:pt x="839939" y="4114"/>
                  </a:lnTo>
                  <a:close/>
                </a:path>
                <a:path w="1139190" h="3393440">
                  <a:moveTo>
                    <a:pt x="842441" y="1384"/>
                  </a:moveTo>
                  <a:lnTo>
                    <a:pt x="840968" y="1435"/>
                  </a:lnTo>
                  <a:lnTo>
                    <a:pt x="839889" y="2209"/>
                  </a:lnTo>
                  <a:lnTo>
                    <a:pt x="839927" y="3873"/>
                  </a:lnTo>
                  <a:lnTo>
                    <a:pt x="841413" y="3733"/>
                  </a:lnTo>
                  <a:lnTo>
                    <a:pt x="842391" y="2870"/>
                  </a:lnTo>
                  <a:lnTo>
                    <a:pt x="842441" y="1384"/>
                  </a:lnTo>
                  <a:close/>
                </a:path>
                <a:path w="1139190" h="3393440">
                  <a:moveTo>
                    <a:pt x="842721" y="1371"/>
                  </a:moveTo>
                  <a:lnTo>
                    <a:pt x="842454" y="1079"/>
                  </a:lnTo>
                  <a:lnTo>
                    <a:pt x="842441" y="1384"/>
                  </a:lnTo>
                  <a:lnTo>
                    <a:pt x="842721" y="1371"/>
                  </a:lnTo>
                  <a:close/>
                </a:path>
                <a:path w="1139190" h="3393440">
                  <a:moveTo>
                    <a:pt x="843026" y="990"/>
                  </a:moveTo>
                  <a:lnTo>
                    <a:pt x="842835" y="990"/>
                  </a:lnTo>
                  <a:lnTo>
                    <a:pt x="842454" y="1079"/>
                  </a:lnTo>
                  <a:lnTo>
                    <a:pt x="842721" y="1358"/>
                  </a:lnTo>
                  <a:lnTo>
                    <a:pt x="843026" y="990"/>
                  </a:lnTo>
                  <a:close/>
                </a:path>
                <a:path w="1139190" h="3393440">
                  <a:moveTo>
                    <a:pt x="843800" y="0"/>
                  </a:moveTo>
                  <a:lnTo>
                    <a:pt x="843026" y="990"/>
                  </a:lnTo>
                  <a:lnTo>
                    <a:pt x="843254" y="977"/>
                  </a:lnTo>
                  <a:lnTo>
                    <a:pt x="843737" y="685"/>
                  </a:lnTo>
                  <a:lnTo>
                    <a:pt x="843800" y="0"/>
                  </a:lnTo>
                  <a:close/>
                </a:path>
                <a:path w="1139190" h="3393440">
                  <a:moveTo>
                    <a:pt x="924128" y="2953880"/>
                  </a:moveTo>
                  <a:lnTo>
                    <a:pt x="923213" y="2953372"/>
                  </a:lnTo>
                  <a:lnTo>
                    <a:pt x="923175" y="2954261"/>
                  </a:lnTo>
                  <a:lnTo>
                    <a:pt x="924128" y="2953880"/>
                  </a:lnTo>
                  <a:close/>
                </a:path>
                <a:path w="1139190" h="3393440">
                  <a:moveTo>
                    <a:pt x="987564" y="3119666"/>
                  </a:moveTo>
                  <a:lnTo>
                    <a:pt x="987539" y="3119386"/>
                  </a:lnTo>
                  <a:lnTo>
                    <a:pt x="987285" y="3119628"/>
                  </a:lnTo>
                  <a:lnTo>
                    <a:pt x="987564" y="3119666"/>
                  </a:lnTo>
                  <a:close/>
                </a:path>
                <a:path w="1139190" h="3393440">
                  <a:moveTo>
                    <a:pt x="992657" y="3123768"/>
                  </a:moveTo>
                  <a:lnTo>
                    <a:pt x="992327" y="3122168"/>
                  </a:lnTo>
                  <a:lnTo>
                    <a:pt x="991882" y="3120771"/>
                  </a:lnTo>
                  <a:lnTo>
                    <a:pt x="990384" y="3119780"/>
                  </a:lnTo>
                  <a:lnTo>
                    <a:pt x="990066" y="3119577"/>
                  </a:lnTo>
                  <a:lnTo>
                    <a:pt x="988542" y="3119780"/>
                  </a:lnTo>
                  <a:lnTo>
                    <a:pt x="987564" y="3119666"/>
                  </a:lnTo>
                  <a:lnTo>
                    <a:pt x="987640" y="3120771"/>
                  </a:lnTo>
                  <a:lnTo>
                    <a:pt x="987412" y="3122168"/>
                  </a:lnTo>
                  <a:lnTo>
                    <a:pt x="988517" y="3124047"/>
                  </a:lnTo>
                  <a:lnTo>
                    <a:pt x="989914" y="3124581"/>
                  </a:lnTo>
                  <a:lnTo>
                    <a:pt x="991425" y="3124962"/>
                  </a:lnTo>
                  <a:lnTo>
                    <a:pt x="992657" y="3123768"/>
                  </a:lnTo>
                  <a:close/>
                </a:path>
                <a:path w="1139190" h="3393440">
                  <a:moveTo>
                    <a:pt x="1088136" y="2888284"/>
                  </a:moveTo>
                  <a:lnTo>
                    <a:pt x="1087615" y="2887103"/>
                  </a:lnTo>
                  <a:lnTo>
                    <a:pt x="1086993" y="2887040"/>
                  </a:lnTo>
                  <a:lnTo>
                    <a:pt x="1086358" y="2888335"/>
                  </a:lnTo>
                  <a:lnTo>
                    <a:pt x="1086916" y="2889008"/>
                  </a:lnTo>
                  <a:lnTo>
                    <a:pt x="1087208" y="2889034"/>
                  </a:lnTo>
                  <a:lnTo>
                    <a:pt x="1087501" y="2889046"/>
                  </a:lnTo>
                  <a:lnTo>
                    <a:pt x="1087831" y="2888551"/>
                  </a:lnTo>
                  <a:lnTo>
                    <a:pt x="1088136" y="2888284"/>
                  </a:lnTo>
                  <a:close/>
                </a:path>
                <a:path w="1139190" h="3393440">
                  <a:moveTo>
                    <a:pt x="1088580" y="2904960"/>
                  </a:moveTo>
                  <a:lnTo>
                    <a:pt x="1088275" y="2904274"/>
                  </a:lnTo>
                  <a:lnTo>
                    <a:pt x="1086840" y="2904261"/>
                  </a:lnTo>
                  <a:lnTo>
                    <a:pt x="1086421" y="2904845"/>
                  </a:lnTo>
                  <a:lnTo>
                    <a:pt x="1086396" y="2905188"/>
                  </a:lnTo>
                  <a:lnTo>
                    <a:pt x="1086370" y="2905544"/>
                  </a:lnTo>
                  <a:lnTo>
                    <a:pt x="1086700" y="2905925"/>
                  </a:lnTo>
                  <a:lnTo>
                    <a:pt x="1086878" y="2906306"/>
                  </a:lnTo>
                  <a:lnTo>
                    <a:pt x="1087221" y="2906217"/>
                  </a:lnTo>
                  <a:lnTo>
                    <a:pt x="1087704" y="2906217"/>
                  </a:lnTo>
                  <a:lnTo>
                    <a:pt x="1087869" y="2906001"/>
                  </a:lnTo>
                  <a:lnTo>
                    <a:pt x="1088580" y="2904960"/>
                  </a:lnTo>
                  <a:close/>
                </a:path>
                <a:path w="1139190" h="3393440">
                  <a:moveTo>
                    <a:pt x="1090764" y="2879547"/>
                  </a:moveTo>
                  <a:lnTo>
                    <a:pt x="1090383" y="2878124"/>
                  </a:lnTo>
                  <a:lnTo>
                    <a:pt x="1090256" y="2877629"/>
                  </a:lnTo>
                  <a:lnTo>
                    <a:pt x="1089050" y="2877401"/>
                  </a:lnTo>
                  <a:lnTo>
                    <a:pt x="1087983" y="2876854"/>
                  </a:lnTo>
                  <a:lnTo>
                    <a:pt x="1087424" y="2877883"/>
                  </a:lnTo>
                  <a:lnTo>
                    <a:pt x="1086307" y="2879915"/>
                  </a:lnTo>
                  <a:lnTo>
                    <a:pt x="1087031" y="2880245"/>
                  </a:lnTo>
                  <a:lnTo>
                    <a:pt x="1087793" y="2880918"/>
                  </a:lnTo>
                  <a:lnTo>
                    <a:pt x="1089863" y="2880639"/>
                  </a:lnTo>
                  <a:lnTo>
                    <a:pt x="1090764" y="2879547"/>
                  </a:lnTo>
                  <a:close/>
                </a:path>
                <a:path w="1139190" h="3393440">
                  <a:moveTo>
                    <a:pt x="1116799" y="1938807"/>
                  </a:moveTo>
                  <a:lnTo>
                    <a:pt x="1116761" y="1938185"/>
                  </a:lnTo>
                  <a:lnTo>
                    <a:pt x="1116660" y="1938502"/>
                  </a:lnTo>
                  <a:lnTo>
                    <a:pt x="1116799" y="1938807"/>
                  </a:lnTo>
                  <a:close/>
                </a:path>
                <a:path w="1139190" h="3393440">
                  <a:moveTo>
                    <a:pt x="1118031" y="1934933"/>
                  </a:moveTo>
                  <a:lnTo>
                    <a:pt x="1117790" y="1934514"/>
                  </a:lnTo>
                  <a:lnTo>
                    <a:pt x="1116482" y="1935111"/>
                  </a:lnTo>
                  <a:lnTo>
                    <a:pt x="1116634" y="1935848"/>
                  </a:lnTo>
                  <a:lnTo>
                    <a:pt x="1116761" y="1938185"/>
                  </a:lnTo>
                  <a:lnTo>
                    <a:pt x="1116914" y="1937727"/>
                  </a:lnTo>
                  <a:lnTo>
                    <a:pt x="1117092" y="1936927"/>
                  </a:lnTo>
                  <a:lnTo>
                    <a:pt x="1118031" y="1934933"/>
                  </a:lnTo>
                  <a:close/>
                </a:path>
                <a:path w="1139190" h="3393440">
                  <a:moveTo>
                    <a:pt x="1118425" y="1872500"/>
                  </a:moveTo>
                  <a:lnTo>
                    <a:pt x="1116418" y="1871052"/>
                  </a:lnTo>
                  <a:lnTo>
                    <a:pt x="1113586" y="1871370"/>
                  </a:lnTo>
                  <a:lnTo>
                    <a:pt x="1112647" y="1873491"/>
                  </a:lnTo>
                  <a:lnTo>
                    <a:pt x="1114005" y="1875726"/>
                  </a:lnTo>
                  <a:lnTo>
                    <a:pt x="1115047" y="1875828"/>
                  </a:lnTo>
                  <a:lnTo>
                    <a:pt x="1116088" y="1876272"/>
                  </a:lnTo>
                  <a:lnTo>
                    <a:pt x="1116749" y="1875358"/>
                  </a:lnTo>
                  <a:lnTo>
                    <a:pt x="1117676" y="1874481"/>
                  </a:lnTo>
                  <a:lnTo>
                    <a:pt x="1118425" y="1872500"/>
                  </a:lnTo>
                  <a:close/>
                </a:path>
                <a:path w="1139190" h="3393440">
                  <a:moveTo>
                    <a:pt x="1123124" y="1927872"/>
                  </a:moveTo>
                  <a:lnTo>
                    <a:pt x="1122197" y="1928266"/>
                  </a:lnTo>
                  <a:lnTo>
                    <a:pt x="1123048" y="1928799"/>
                  </a:lnTo>
                  <a:lnTo>
                    <a:pt x="1123124" y="1927872"/>
                  </a:lnTo>
                  <a:close/>
                </a:path>
                <a:path w="1139190" h="3393440">
                  <a:moveTo>
                    <a:pt x="1131798" y="1178064"/>
                  </a:moveTo>
                  <a:lnTo>
                    <a:pt x="1131608" y="1177772"/>
                  </a:lnTo>
                  <a:lnTo>
                    <a:pt x="1131404" y="1177467"/>
                  </a:lnTo>
                  <a:lnTo>
                    <a:pt x="1131201" y="1177175"/>
                  </a:lnTo>
                  <a:lnTo>
                    <a:pt x="1130452" y="1177734"/>
                  </a:lnTo>
                  <a:lnTo>
                    <a:pt x="1131430" y="1179017"/>
                  </a:lnTo>
                  <a:lnTo>
                    <a:pt x="1131544" y="1178712"/>
                  </a:lnTo>
                  <a:lnTo>
                    <a:pt x="1131671" y="1178382"/>
                  </a:lnTo>
                  <a:lnTo>
                    <a:pt x="1131798" y="1178064"/>
                  </a:lnTo>
                  <a:close/>
                </a:path>
                <a:path w="1139190" h="3393440">
                  <a:moveTo>
                    <a:pt x="1132039" y="1154404"/>
                  </a:moveTo>
                  <a:lnTo>
                    <a:pt x="1131722" y="1153972"/>
                  </a:lnTo>
                  <a:lnTo>
                    <a:pt x="1131608" y="1153617"/>
                  </a:lnTo>
                  <a:lnTo>
                    <a:pt x="1131239" y="1153655"/>
                  </a:lnTo>
                  <a:lnTo>
                    <a:pt x="1130719" y="1153553"/>
                  </a:lnTo>
                  <a:lnTo>
                    <a:pt x="1130554" y="1153756"/>
                  </a:lnTo>
                  <a:lnTo>
                    <a:pt x="1130312" y="1154036"/>
                  </a:lnTo>
                  <a:lnTo>
                    <a:pt x="1130160" y="1154633"/>
                  </a:lnTo>
                  <a:lnTo>
                    <a:pt x="1130300" y="1154912"/>
                  </a:lnTo>
                  <a:lnTo>
                    <a:pt x="1130846" y="1155954"/>
                  </a:lnTo>
                  <a:lnTo>
                    <a:pt x="1131506" y="1155877"/>
                  </a:lnTo>
                  <a:lnTo>
                    <a:pt x="1132039" y="1154404"/>
                  </a:lnTo>
                  <a:close/>
                </a:path>
                <a:path w="1139190" h="3393440">
                  <a:moveTo>
                    <a:pt x="1133271" y="1089494"/>
                  </a:moveTo>
                  <a:lnTo>
                    <a:pt x="1131316" y="1088136"/>
                  </a:lnTo>
                  <a:lnTo>
                    <a:pt x="1129931" y="1088771"/>
                  </a:lnTo>
                  <a:lnTo>
                    <a:pt x="1129614" y="1090409"/>
                  </a:lnTo>
                  <a:lnTo>
                    <a:pt x="1129601" y="1091755"/>
                  </a:lnTo>
                  <a:lnTo>
                    <a:pt x="1129906" y="1093470"/>
                  </a:lnTo>
                  <a:lnTo>
                    <a:pt x="1130909" y="1093749"/>
                  </a:lnTo>
                  <a:lnTo>
                    <a:pt x="1131468" y="1094092"/>
                  </a:lnTo>
                  <a:lnTo>
                    <a:pt x="1133170" y="1092949"/>
                  </a:lnTo>
                  <a:lnTo>
                    <a:pt x="1133271" y="1089494"/>
                  </a:lnTo>
                  <a:close/>
                </a:path>
                <a:path w="1139190" h="3393440">
                  <a:moveTo>
                    <a:pt x="1134338" y="891692"/>
                  </a:moveTo>
                  <a:lnTo>
                    <a:pt x="1133970" y="890714"/>
                  </a:lnTo>
                  <a:lnTo>
                    <a:pt x="1133436" y="891603"/>
                  </a:lnTo>
                  <a:lnTo>
                    <a:pt x="1134338" y="891692"/>
                  </a:lnTo>
                  <a:close/>
                </a:path>
                <a:path w="1139190" h="3393440">
                  <a:moveTo>
                    <a:pt x="1134643" y="1252804"/>
                  </a:moveTo>
                  <a:lnTo>
                    <a:pt x="1133919" y="1251953"/>
                  </a:lnTo>
                  <a:lnTo>
                    <a:pt x="1133652" y="1252207"/>
                  </a:lnTo>
                  <a:lnTo>
                    <a:pt x="1133170" y="1252448"/>
                  </a:lnTo>
                  <a:lnTo>
                    <a:pt x="1133170" y="1252715"/>
                  </a:lnTo>
                  <a:lnTo>
                    <a:pt x="1133144" y="1252982"/>
                  </a:lnTo>
                  <a:lnTo>
                    <a:pt x="1133589" y="1253274"/>
                  </a:lnTo>
                  <a:lnTo>
                    <a:pt x="1133830" y="1253553"/>
                  </a:lnTo>
                  <a:lnTo>
                    <a:pt x="1134643" y="1252804"/>
                  </a:lnTo>
                  <a:close/>
                </a:path>
                <a:path w="1139190" h="3393440">
                  <a:moveTo>
                    <a:pt x="1135240" y="973924"/>
                  </a:moveTo>
                  <a:lnTo>
                    <a:pt x="1135214" y="972718"/>
                  </a:lnTo>
                  <a:lnTo>
                    <a:pt x="1135176" y="971981"/>
                  </a:lnTo>
                  <a:lnTo>
                    <a:pt x="1134605" y="970851"/>
                  </a:lnTo>
                  <a:lnTo>
                    <a:pt x="1133398" y="970394"/>
                  </a:lnTo>
                  <a:lnTo>
                    <a:pt x="1132382" y="970978"/>
                  </a:lnTo>
                  <a:lnTo>
                    <a:pt x="1129931" y="972464"/>
                  </a:lnTo>
                  <a:lnTo>
                    <a:pt x="1129804" y="974229"/>
                  </a:lnTo>
                  <a:lnTo>
                    <a:pt x="1130579" y="976515"/>
                  </a:lnTo>
                  <a:lnTo>
                    <a:pt x="1131684" y="976795"/>
                  </a:lnTo>
                  <a:lnTo>
                    <a:pt x="1132382" y="977226"/>
                  </a:lnTo>
                  <a:lnTo>
                    <a:pt x="1133119" y="976934"/>
                  </a:lnTo>
                  <a:lnTo>
                    <a:pt x="1134262" y="976833"/>
                  </a:lnTo>
                  <a:lnTo>
                    <a:pt x="1135011" y="975233"/>
                  </a:lnTo>
                  <a:lnTo>
                    <a:pt x="1135240" y="973924"/>
                  </a:lnTo>
                  <a:close/>
                </a:path>
                <a:path w="1139190" h="3393440">
                  <a:moveTo>
                    <a:pt x="1135735" y="920559"/>
                  </a:moveTo>
                  <a:lnTo>
                    <a:pt x="1135557" y="919264"/>
                  </a:lnTo>
                  <a:lnTo>
                    <a:pt x="1135494" y="918387"/>
                  </a:lnTo>
                  <a:lnTo>
                    <a:pt x="1135202" y="917155"/>
                  </a:lnTo>
                  <a:lnTo>
                    <a:pt x="1134872" y="916787"/>
                  </a:lnTo>
                  <a:lnTo>
                    <a:pt x="1134338" y="916317"/>
                  </a:lnTo>
                  <a:lnTo>
                    <a:pt x="1133881" y="916127"/>
                  </a:lnTo>
                  <a:lnTo>
                    <a:pt x="1133284" y="916406"/>
                  </a:lnTo>
                  <a:lnTo>
                    <a:pt x="1132852" y="916762"/>
                  </a:lnTo>
                  <a:lnTo>
                    <a:pt x="1132497" y="917956"/>
                  </a:lnTo>
                  <a:lnTo>
                    <a:pt x="1132179" y="918908"/>
                  </a:lnTo>
                  <a:lnTo>
                    <a:pt x="1132624" y="920864"/>
                  </a:lnTo>
                  <a:lnTo>
                    <a:pt x="1133309" y="921943"/>
                  </a:lnTo>
                  <a:lnTo>
                    <a:pt x="1133805" y="923061"/>
                  </a:lnTo>
                  <a:lnTo>
                    <a:pt x="1134516" y="922147"/>
                  </a:lnTo>
                  <a:lnTo>
                    <a:pt x="1135735" y="920559"/>
                  </a:lnTo>
                  <a:close/>
                </a:path>
                <a:path w="1139190" h="3393440">
                  <a:moveTo>
                    <a:pt x="1137564" y="837552"/>
                  </a:moveTo>
                  <a:lnTo>
                    <a:pt x="1137539" y="836447"/>
                  </a:lnTo>
                  <a:lnTo>
                    <a:pt x="1137513" y="835406"/>
                  </a:lnTo>
                  <a:lnTo>
                    <a:pt x="1136916" y="834390"/>
                  </a:lnTo>
                  <a:lnTo>
                    <a:pt x="1136586" y="833361"/>
                  </a:lnTo>
                  <a:lnTo>
                    <a:pt x="1135862" y="833640"/>
                  </a:lnTo>
                  <a:lnTo>
                    <a:pt x="1134503" y="833970"/>
                  </a:lnTo>
                  <a:lnTo>
                    <a:pt x="1134618" y="835253"/>
                  </a:lnTo>
                  <a:lnTo>
                    <a:pt x="1135075" y="836295"/>
                  </a:lnTo>
                  <a:lnTo>
                    <a:pt x="1135291" y="837006"/>
                  </a:lnTo>
                  <a:lnTo>
                    <a:pt x="1136700" y="837831"/>
                  </a:lnTo>
                  <a:lnTo>
                    <a:pt x="1137564" y="837552"/>
                  </a:lnTo>
                  <a:close/>
                </a:path>
                <a:path w="1139190" h="3393440">
                  <a:moveTo>
                    <a:pt x="1138809" y="860018"/>
                  </a:moveTo>
                  <a:lnTo>
                    <a:pt x="1137780" y="859155"/>
                  </a:lnTo>
                  <a:lnTo>
                    <a:pt x="1137005" y="857961"/>
                  </a:lnTo>
                  <a:lnTo>
                    <a:pt x="1134808" y="857669"/>
                  </a:lnTo>
                  <a:lnTo>
                    <a:pt x="1133627" y="858545"/>
                  </a:lnTo>
                  <a:lnTo>
                    <a:pt x="1133424" y="861860"/>
                  </a:lnTo>
                  <a:lnTo>
                    <a:pt x="1135456" y="864019"/>
                  </a:lnTo>
                  <a:lnTo>
                    <a:pt x="1137500" y="862672"/>
                  </a:lnTo>
                  <a:lnTo>
                    <a:pt x="1137932" y="861364"/>
                  </a:lnTo>
                  <a:lnTo>
                    <a:pt x="1138809" y="860018"/>
                  </a:lnTo>
                  <a:close/>
                </a:path>
                <a:path w="1139190" h="3393440">
                  <a:moveTo>
                    <a:pt x="1139012" y="801954"/>
                  </a:moveTo>
                  <a:lnTo>
                    <a:pt x="1137869" y="802195"/>
                  </a:lnTo>
                  <a:lnTo>
                    <a:pt x="1138809" y="802805"/>
                  </a:lnTo>
                  <a:lnTo>
                    <a:pt x="1139012" y="801954"/>
                  </a:lnTo>
                  <a:close/>
                </a:path>
              </a:pathLst>
            </a:custGeom>
            <a:solidFill>
              <a:srgbClr val="FF0022"/>
            </a:solidFill>
          </p:spPr>
          <p:txBody>
            <a:bodyPr wrap="square" lIns="0" tIns="0" rIns="0" bIns="0" rtlCol="0"/>
            <a:lstStyle/>
            <a:p>
              <a:pPr algn="ctr"/>
              <a:endParaRPr sz="2968"/>
            </a:p>
          </p:txBody>
        </p:sp>
        <p:sp>
          <p:nvSpPr>
            <p:cNvPr id="5" name="object 8">
              <a:extLst>
                <a:ext uri="{FF2B5EF4-FFF2-40B4-BE49-F238E27FC236}">
                  <a16:creationId xmlns:a16="http://schemas.microsoft.com/office/drawing/2014/main" id="{477E8B7B-2735-43D8-ABFF-E1D7B787758D}"/>
                </a:ext>
              </a:extLst>
            </p:cNvPr>
            <p:cNvSpPr/>
            <p:nvPr/>
          </p:nvSpPr>
          <p:spPr>
            <a:xfrm>
              <a:off x="9949370" y="9345085"/>
              <a:ext cx="27940" cy="1130300"/>
            </a:xfrm>
            <a:custGeom>
              <a:avLst/>
              <a:gdLst/>
              <a:ahLst/>
              <a:cxnLst/>
              <a:rect l="l" t="t" r="r" b="b"/>
              <a:pathLst>
                <a:path w="27940" h="1130300">
                  <a:moveTo>
                    <a:pt x="2857" y="1129423"/>
                  </a:moveTo>
                  <a:lnTo>
                    <a:pt x="2654" y="1129195"/>
                  </a:lnTo>
                  <a:lnTo>
                    <a:pt x="2209" y="1128483"/>
                  </a:lnTo>
                  <a:lnTo>
                    <a:pt x="647" y="1127417"/>
                  </a:lnTo>
                  <a:lnTo>
                    <a:pt x="0" y="1127785"/>
                  </a:lnTo>
                  <a:lnTo>
                    <a:pt x="12" y="1128953"/>
                  </a:lnTo>
                  <a:lnTo>
                    <a:pt x="711" y="1129106"/>
                  </a:lnTo>
                  <a:lnTo>
                    <a:pt x="1879" y="1129309"/>
                  </a:lnTo>
                  <a:lnTo>
                    <a:pt x="2857" y="1129423"/>
                  </a:lnTo>
                  <a:close/>
                </a:path>
                <a:path w="27940" h="1130300">
                  <a:moveTo>
                    <a:pt x="3454" y="1129499"/>
                  </a:moveTo>
                  <a:lnTo>
                    <a:pt x="2857" y="1129423"/>
                  </a:lnTo>
                  <a:lnTo>
                    <a:pt x="3187" y="1129792"/>
                  </a:lnTo>
                  <a:lnTo>
                    <a:pt x="3454" y="1129499"/>
                  </a:lnTo>
                  <a:close/>
                </a:path>
                <a:path w="27940" h="1130300">
                  <a:moveTo>
                    <a:pt x="7962" y="964869"/>
                  </a:moveTo>
                  <a:lnTo>
                    <a:pt x="7912" y="964565"/>
                  </a:lnTo>
                  <a:lnTo>
                    <a:pt x="7747" y="965555"/>
                  </a:lnTo>
                  <a:lnTo>
                    <a:pt x="7581" y="966558"/>
                  </a:lnTo>
                  <a:lnTo>
                    <a:pt x="7416" y="967562"/>
                  </a:lnTo>
                  <a:lnTo>
                    <a:pt x="7607" y="966660"/>
                  </a:lnTo>
                  <a:lnTo>
                    <a:pt x="7962" y="964869"/>
                  </a:lnTo>
                  <a:close/>
                </a:path>
                <a:path w="27940" h="1130300">
                  <a:moveTo>
                    <a:pt x="10337" y="882218"/>
                  </a:moveTo>
                  <a:lnTo>
                    <a:pt x="9639" y="882154"/>
                  </a:lnTo>
                  <a:lnTo>
                    <a:pt x="9918" y="882916"/>
                  </a:lnTo>
                  <a:lnTo>
                    <a:pt x="10337" y="882218"/>
                  </a:lnTo>
                  <a:close/>
                </a:path>
                <a:path w="27940" h="1130300">
                  <a:moveTo>
                    <a:pt x="13195" y="833513"/>
                  </a:moveTo>
                  <a:lnTo>
                    <a:pt x="12890" y="832485"/>
                  </a:lnTo>
                  <a:lnTo>
                    <a:pt x="12280" y="833361"/>
                  </a:lnTo>
                  <a:lnTo>
                    <a:pt x="13195" y="833513"/>
                  </a:lnTo>
                  <a:close/>
                </a:path>
                <a:path w="27940" h="1130300">
                  <a:moveTo>
                    <a:pt x="18580" y="723"/>
                  </a:moveTo>
                  <a:lnTo>
                    <a:pt x="18427" y="355"/>
                  </a:lnTo>
                  <a:lnTo>
                    <a:pt x="18326" y="0"/>
                  </a:lnTo>
                  <a:lnTo>
                    <a:pt x="18059" y="101"/>
                  </a:lnTo>
                  <a:lnTo>
                    <a:pt x="17589" y="165"/>
                  </a:lnTo>
                  <a:lnTo>
                    <a:pt x="17513" y="622"/>
                  </a:lnTo>
                  <a:lnTo>
                    <a:pt x="17665" y="977"/>
                  </a:lnTo>
                  <a:lnTo>
                    <a:pt x="17741" y="1333"/>
                  </a:lnTo>
                  <a:lnTo>
                    <a:pt x="18034" y="1244"/>
                  </a:lnTo>
                  <a:lnTo>
                    <a:pt x="18580" y="1168"/>
                  </a:lnTo>
                  <a:lnTo>
                    <a:pt x="18580" y="723"/>
                  </a:lnTo>
                  <a:close/>
                </a:path>
                <a:path w="27940" h="1130300">
                  <a:moveTo>
                    <a:pt x="18669" y="31737"/>
                  </a:moveTo>
                  <a:lnTo>
                    <a:pt x="17843" y="31153"/>
                  </a:lnTo>
                  <a:lnTo>
                    <a:pt x="17716" y="32067"/>
                  </a:lnTo>
                  <a:lnTo>
                    <a:pt x="18669" y="31737"/>
                  </a:lnTo>
                  <a:close/>
                </a:path>
                <a:path w="27940" h="1130300">
                  <a:moveTo>
                    <a:pt x="18719" y="9258"/>
                  </a:moveTo>
                  <a:lnTo>
                    <a:pt x="18313" y="8978"/>
                  </a:lnTo>
                  <a:lnTo>
                    <a:pt x="18084" y="8699"/>
                  </a:lnTo>
                  <a:lnTo>
                    <a:pt x="17830" y="8928"/>
                  </a:lnTo>
                  <a:lnTo>
                    <a:pt x="17386" y="9156"/>
                  </a:lnTo>
                  <a:lnTo>
                    <a:pt x="17348" y="9652"/>
                  </a:lnTo>
                  <a:lnTo>
                    <a:pt x="17754" y="9931"/>
                  </a:lnTo>
                  <a:lnTo>
                    <a:pt x="17970" y="10198"/>
                  </a:lnTo>
                  <a:lnTo>
                    <a:pt x="18237" y="9969"/>
                  </a:lnTo>
                  <a:lnTo>
                    <a:pt x="18669" y="9753"/>
                  </a:lnTo>
                  <a:lnTo>
                    <a:pt x="18719" y="9258"/>
                  </a:lnTo>
                  <a:close/>
                </a:path>
                <a:path w="27940" h="1130300">
                  <a:moveTo>
                    <a:pt x="21577" y="49809"/>
                  </a:moveTo>
                  <a:lnTo>
                    <a:pt x="20739" y="48679"/>
                  </a:lnTo>
                  <a:lnTo>
                    <a:pt x="20154" y="48450"/>
                  </a:lnTo>
                  <a:lnTo>
                    <a:pt x="19037" y="48006"/>
                  </a:lnTo>
                  <a:lnTo>
                    <a:pt x="17399" y="49301"/>
                  </a:lnTo>
                  <a:lnTo>
                    <a:pt x="17767" y="51003"/>
                  </a:lnTo>
                  <a:lnTo>
                    <a:pt x="18542" y="51435"/>
                  </a:lnTo>
                  <a:lnTo>
                    <a:pt x="19380" y="52311"/>
                  </a:lnTo>
                  <a:lnTo>
                    <a:pt x="20104" y="51562"/>
                  </a:lnTo>
                  <a:lnTo>
                    <a:pt x="20955" y="50901"/>
                  </a:lnTo>
                  <a:lnTo>
                    <a:pt x="21577" y="49809"/>
                  </a:lnTo>
                  <a:close/>
                </a:path>
                <a:path w="27940" h="1130300">
                  <a:moveTo>
                    <a:pt x="22275" y="697738"/>
                  </a:moveTo>
                  <a:lnTo>
                    <a:pt x="22021" y="690486"/>
                  </a:lnTo>
                  <a:lnTo>
                    <a:pt x="21348" y="690143"/>
                  </a:lnTo>
                  <a:lnTo>
                    <a:pt x="19951" y="690981"/>
                  </a:lnTo>
                  <a:lnTo>
                    <a:pt x="19469" y="691197"/>
                  </a:lnTo>
                  <a:lnTo>
                    <a:pt x="18808" y="693115"/>
                  </a:lnTo>
                  <a:lnTo>
                    <a:pt x="18351" y="694778"/>
                  </a:lnTo>
                  <a:lnTo>
                    <a:pt x="17919" y="696226"/>
                  </a:lnTo>
                  <a:lnTo>
                    <a:pt x="18224" y="697776"/>
                  </a:lnTo>
                  <a:lnTo>
                    <a:pt x="18326" y="699109"/>
                  </a:lnTo>
                  <a:lnTo>
                    <a:pt x="19037" y="700963"/>
                  </a:lnTo>
                  <a:lnTo>
                    <a:pt x="19799" y="701560"/>
                  </a:lnTo>
                  <a:lnTo>
                    <a:pt x="21463" y="702398"/>
                  </a:lnTo>
                  <a:lnTo>
                    <a:pt x="22263" y="701878"/>
                  </a:lnTo>
                  <a:lnTo>
                    <a:pt x="22275" y="697738"/>
                  </a:lnTo>
                  <a:close/>
                </a:path>
                <a:path w="27940" h="1130300">
                  <a:moveTo>
                    <a:pt x="24244" y="194703"/>
                  </a:moveTo>
                  <a:lnTo>
                    <a:pt x="23939" y="194322"/>
                  </a:lnTo>
                  <a:lnTo>
                    <a:pt x="23812" y="193992"/>
                  </a:lnTo>
                  <a:lnTo>
                    <a:pt x="23545" y="194068"/>
                  </a:lnTo>
                  <a:lnTo>
                    <a:pt x="23152" y="194081"/>
                  </a:lnTo>
                  <a:lnTo>
                    <a:pt x="23050" y="194246"/>
                  </a:lnTo>
                  <a:lnTo>
                    <a:pt x="22860" y="194564"/>
                  </a:lnTo>
                  <a:lnTo>
                    <a:pt x="22669" y="195097"/>
                  </a:lnTo>
                  <a:lnTo>
                    <a:pt x="22809" y="195313"/>
                  </a:lnTo>
                  <a:lnTo>
                    <a:pt x="23393" y="196202"/>
                  </a:lnTo>
                  <a:lnTo>
                    <a:pt x="23977" y="196075"/>
                  </a:lnTo>
                  <a:lnTo>
                    <a:pt x="24180" y="194995"/>
                  </a:lnTo>
                  <a:lnTo>
                    <a:pt x="24244" y="194703"/>
                  </a:lnTo>
                  <a:close/>
                </a:path>
                <a:path w="27940" h="1130300">
                  <a:moveTo>
                    <a:pt x="25869" y="613359"/>
                  </a:moveTo>
                  <a:lnTo>
                    <a:pt x="25679" y="610590"/>
                  </a:lnTo>
                  <a:lnTo>
                    <a:pt x="25717" y="607390"/>
                  </a:lnTo>
                  <a:lnTo>
                    <a:pt x="25260" y="605345"/>
                  </a:lnTo>
                  <a:lnTo>
                    <a:pt x="24790" y="603681"/>
                  </a:lnTo>
                  <a:lnTo>
                    <a:pt x="24358" y="602996"/>
                  </a:lnTo>
                  <a:lnTo>
                    <a:pt x="23456" y="603262"/>
                  </a:lnTo>
                  <a:lnTo>
                    <a:pt x="22479" y="603465"/>
                  </a:lnTo>
                  <a:lnTo>
                    <a:pt x="21183" y="605053"/>
                  </a:lnTo>
                  <a:lnTo>
                    <a:pt x="20548" y="606247"/>
                  </a:lnTo>
                  <a:lnTo>
                    <a:pt x="18859" y="610450"/>
                  </a:lnTo>
                  <a:lnTo>
                    <a:pt x="19494" y="613930"/>
                  </a:lnTo>
                  <a:lnTo>
                    <a:pt x="21653" y="614756"/>
                  </a:lnTo>
                  <a:lnTo>
                    <a:pt x="25869" y="613359"/>
                  </a:lnTo>
                  <a:close/>
                </a:path>
                <a:path w="27940" h="1130300">
                  <a:moveTo>
                    <a:pt x="27838" y="367411"/>
                  </a:moveTo>
                  <a:lnTo>
                    <a:pt x="27216" y="366610"/>
                  </a:lnTo>
                  <a:lnTo>
                    <a:pt x="25920" y="364909"/>
                  </a:lnTo>
                  <a:lnTo>
                    <a:pt x="25615" y="365252"/>
                  </a:lnTo>
                  <a:lnTo>
                    <a:pt x="25120" y="365544"/>
                  </a:lnTo>
                  <a:lnTo>
                    <a:pt x="24676" y="367423"/>
                  </a:lnTo>
                  <a:lnTo>
                    <a:pt x="25615" y="368973"/>
                  </a:lnTo>
                  <a:lnTo>
                    <a:pt x="27000" y="368503"/>
                  </a:lnTo>
                  <a:lnTo>
                    <a:pt x="27254" y="368020"/>
                  </a:lnTo>
                  <a:lnTo>
                    <a:pt x="27838" y="367411"/>
                  </a:lnTo>
                  <a:close/>
                </a:path>
              </a:pathLst>
            </a:custGeom>
            <a:solidFill>
              <a:srgbClr val="FF0022"/>
            </a:solidFill>
          </p:spPr>
          <p:txBody>
            <a:bodyPr wrap="square" lIns="0" tIns="0" rIns="0" bIns="0" rtlCol="0"/>
            <a:lstStyle/>
            <a:p>
              <a:pPr algn="ctr"/>
              <a:endParaRPr sz="2968"/>
            </a:p>
          </p:txBody>
        </p:sp>
      </p:grpSp>
      <p:sp>
        <p:nvSpPr>
          <p:cNvPr id="6" name="Title 5">
            <a:extLst>
              <a:ext uri="{FF2B5EF4-FFF2-40B4-BE49-F238E27FC236}">
                <a16:creationId xmlns:a16="http://schemas.microsoft.com/office/drawing/2014/main" id="{611A9587-EF3F-439A-9BF6-A8952F49031D}"/>
              </a:ext>
            </a:extLst>
          </p:cNvPr>
          <p:cNvSpPr>
            <a:spLocks noGrp="1"/>
          </p:cNvSpPr>
          <p:nvPr>
            <p:ph type="title"/>
          </p:nvPr>
        </p:nvSpPr>
        <p:spPr>
          <a:xfrm>
            <a:off x="3572052" y="2347202"/>
            <a:ext cx="12960000" cy="858599"/>
          </a:xfrm>
        </p:spPr>
        <p:txBody>
          <a:bodyPr lIns="0" rIns="0" bIns="0" anchor="t" anchorCtr="0">
            <a:spAutoFit/>
          </a:bodyPr>
          <a:lstStyle>
            <a:lvl1pPr marL="10799" algn="ctr">
              <a:lnSpc>
                <a:spcPts val="6180"/>
              </a:lnSpc>
              <a:spcBef>
                <a:spcPts val="656"/>
              </a:spcBef>
              <a:defRPr sz="5607" b="1" i="0" cap="none" baseline="0">
                <a:solidFill>
                  <a:schemeClr val="tx1"/>
                </a:solidFill>
                <a:latin typeface="+mj-lt"/>
              </a:defRPr>
            </a:lvl1pPr>
          </a:lstStyle>
          <a:p>
            <a:r>
              <a:rPr lang="en-US"/>
              <a:t>Click to edit Master title style</a:t>
            </a:r>
            <a:endParaRPr lang="en-GB"/>
          </a:p>
        </p:txBody>
      </p:sp>
    </p:spTree>
    <p:extLst>
      <p:ext uri="{BB962C8B-B14F-4D97-AF65-F5344CB8AC3E}">
        <p14:creationId xmlns:p14="http://schemas.microsoft.com/office/powerpoint/2010/main" val="204589163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QUESTIONS">
    <p:bg>
      <p:bgPr>
        <a:solidFill>
          <a:schemeClr val="bg1"/>
        </a:solidFill>
        <a:effectLst/>
      </p:bgPr>
    </p:bg>
    <p:spTree>
      <p:nvGrpSpPr>
        <p:cNvPr id="1" name=""/>
        <p:cNvGrpSpPr/>
        <p:nvPr/>
      </p:nvGrpSpPr>
      <p:grpSpPr>
        <a:xfrm>
          <a:off x="0" y="0"/>
          <a:ext cx="0" cy="0"/>
          <a:chOff x="0" y="0"/>
          <a:chExt cx="0" cy="0"/>
        </a:xfrm>
      </p:grpSpPr>
      <p:sp>
        <p:nvSpPr>
          <p:cNvPr id="5" name="object 3">
            <a:extLst>
              <a:ext uri="{FF2B5EF4-FFF2-40B4-BE49-F238E27FC236}">
                <a16:creationId xmlns:a16="http://schemas.microsoft.com/office/drawing/2014/main" id="{E9E649C6-5E4F-402C-AC31-B565D84411A5}"/>
              </a:ext>
            </a:extLst>
          </p:cNvPr>
          <p:cNvSpPr txBox="1"/>
          <p:nvPr userDrawn="1"/>
        </p:nvSpPr>
        <p:spPr>
          <a:xfrm>
            <a:off x="5282053" y="7642042"/>
            <a:ext cx="9540001" cy="671275"/>
          </a:xfrm>
          <a:prstGeom prst="rect">
            <a:avLst/>
          </a:prstGeom>
        </p:spPr>
        <p:txBody>
          <a:bodyPr vert="horz" wrap="square" lIns="0" tIns="11431" rIns="0" bIns="0" rtlCol="0">
            <a:spAutoFit/>
          </a:bodyPr>
          <a:lstStyle/>
          <a:p>
            <a:pPr marL="9525">
              <a:lnSpc>
                <a:spcPct val="100000"/>
              </a:lnSpc>
              <a:spcBef>
                <a:spcPts val="91"/>
              </a:spcBef>
            </a:pPr>
            <a:r>
              <a:rPr sz="4287" b="1" spc="-41">
                <a:solidFill>
                  <a:srgbClr val="FFFFFF"/>
                </a:solidFill>
                <a:latin typeface="Barlow Condensed"/>
                <a:cs typeface="Barlow Condensed"/>
              </a:rPr>
              <a:t>*BUT</a:t>
            </a:r>
            <a:r>
              <a:rPr sz="4287" b="1" spc="-12">
                <a:solidFill>
                  <a:srgbClr val="FFFFFF"/>
                </a:solidFill>
                <a:latin typeface="Barlow Condensed"/>
                <a:cs typeface="Barlow Condensed"/>
              </a:rPr>
              <a:t> </a:t>
            </a:r>
            <a:r>
              <a:rPr sz="4287" b="1" spc="-94">
                <a:solidFill>
                  <a:srgbClr val="FFFFFF"/>
                </a:solidFill>
                <a:latin typeface="Barlow Condensed"/>
                <a:cs typeface="Barlow Condensed"/>
              </a:rPr>
              <a:t>FIRST,</a:t>
            </a:r>
            <a:r>
              <a:rPr sz="4287" b="1" spc="-8">
                <a:solidFill>
                  <a:srgbClr val="FFFFFF"/>
                </a:solidFill>
                <a:latin typeface="Barlow Condensed"/>
                <a:cs typeface="Barlow Condensed"/>
              </a:rPr>
              <a:t> </a:t>
            </a:r>
            <a:r>
              <a:rPr sz="4287" b="1" spc="-33">
                <a:solidFill>
                  <a:srgbClr val="FFFFFF"/>
                </a:solidFill>
                <a:latin typeface="Barlow Condensed"/>
                <a:cs typeface="Barlow Condensed"/>
              </a:rPr>
              <a:t>ANY</a:t>
            </a:r>
            <a:r>
              <a:rPr sz="4287" b="1" spc="-12">
                <a:solidFill>
                  <a:srgbClr val="FFFFFF"/>
                </a:solidFill>
                <a:latin typeface="Barlow Condensed"/>
                <a:cs typeface="Barlow Condensed"/>
              </a:rPr>
              <a:t> </a:t>
            </a:r>
            <a:r>
              <a:rPr sz="4287" b="1" spc="-56">
                <a:solidFill>
                  <a:srgbClr val="FFFFFF"/>
                </a:solidFill>
                <a:latin typeface="Barlow Condensed"/>
                <a:cs typeface="Barlow Condensed"/>
              </a:rPr>
              <a:t>QUESTIONS?</a:t>
            </a:r>
            <a:endParaRPr sz="4287">
              <a:latin typeface="Barlow Condensed"/>
              <a:cs typeface="Barlow Condensed"/>
            </a:endParaRPr>
          </a:p>
        </p:txBody>
      </p:sp>
      <p:sp>
        <p:nvSpPr>
          <p:cNvPr id="3" name="Text Placeholder 2">
            <a:extLst>
              <a:ext uri="{FF2B5EF4-FFF2-40B4-BE49-F238E27FC236}">
                <a16:creationId xmlns:a16="http://schemas.microsoft.com/office/drawing/2014/main" id="{4B2D1D56-97D4-E04E-AFC2-3FE83738C214}"/>
              </a:ext>
            </a:extLst>
          </p:cNvPr>
          <p:cNvSpPr>
            <a:spLocks noGrp="1"/>
          </p:cNvSpPr>
          <p:nvPr>
            <p:ph type="body" sz="quarter" idx="10"/>
          </p:nvPr>
        </p:nvSpPr>
        <p:spPr>
          <a:xfrm>
            <a:off x="3572052" y="2403771"/>
            <a:ext cx="12960000" cy="5386090"/>
          </a:xfrm>
        </p:spPr>
        <p:txBody>
          <a:bodyPr lIns="0" tIns="0" rIns="0" bIns="0" anchor="ctr" anchorCtr="0">
            <a:noAutofit/>
          </a:bodyPr>
          <a:lstStyle>
            <a:lvl1pPr algn="ctr">
              <a:lnSpc>
                <a:spcPts val="10499"/>
              </a:lnSpc>
              <a:defRPr sz="12368" b="1" i="0">
                <a:solidFill>
                  <a:schemeClr val="tx1"/>
                </a:solidFill>
                <a:latin typeface="+mj-lt"/>
              </a:defRPr>
            </a:lvl1pPr>
            <a:lvl2pPr algn="ctr">
              <a:lnSpc>
                <a:spcPts val="10499"/>
              </a:lnSpc>
              <a:defRPr sz="12368" b="1" i="0">
                <a:solidFill>
                  <a:schemeClr val="tx1"/>
                </a:solidFill>
                <a:latin typeface="+mj-lt"/>
              </a:defRPr>
            </a:lvl2pPr>
            <a:lvl3pPr algn="ctr">
              <a:lnSpc>
                <a:spcPts val="10499"/>
              </a:lnSpc>
              <a:defRPr sz="12368" b="1" i="0">
                <a:solidFill>
                  <a:schemeClr val="tx1"/>
                </a:solidFill>
                <a:latin typeface="+mj-lt"/>
              </a:defRPr>
            </a:lvl3pPr>
            <a:lvl4pPr algn="ctr">
              <a:lnSpc>
                <a:spcPts val="10499"/>
              </a:lnSpc>
              <a:defRPr sz="12368" b="1" i="0">
                <a:solidFill>
                  <a:schemeClr val="tx1"/>
                </a:solidFill>
                <a:latin typeface="+mj-lt"/>
              </a:defRPr>
            </a:lvl4pPr>
            <a:lvl5pPr algn="ctr">
              <a:lnSpc>
                <a:spcPts val="10499"/>
              </a:lnSpc>
              <a:defRPr sz="12368" b="1" i="0">
                <a:solidFill>
                  <a:schemeClr val="tx1"/>
                </a:solidFill>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239780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bg1"/>
        </a:solidFill>
        <a:effectLst/>
      </p:bgPr>
    </p:bg>
    <p:spTree>
      <p:nvGrpSpPr>
        <p:cNvPr id="1" name=""/>
        <p:cNvGrpSpPr/>
        <p:nvPr/>
      </p:nvGrpSpPr>
      <p:grpSpPr>
        <a:xfrm>
          <a:off x="0" y="0"/>
          <a:ext cx="0" cy="0"/>
          <a:chOff x="0" y="0"/>
          <a:chExt cx="0" cy="0"/>
        </a:xfrm>
      </p:grpSpPr>
      <p:grpSp>
        <p:nvGrpSpPr>
          <p:cNvPr id="49" name="object 17">
            <a:extLst>
              <a:ext uri="{FF2B5EF4-FFF2-40B4-BE49-F238E27FC236}">
                <a16:creationId xmlns:a16="http://schemas.microsoft.com/office/drawing/2014/main" id="{DB04760A-0AB3-4CB1-AE68-FFF97310DFCF}"/>
              </a:ext>
            </a:extLst>
          </p:cNvPr>
          <p:cNvGrpSpPr/>
          <p:nvPr userDrawn="1"/>
        </p:nvGrpSpPr>
        <p:grpSpPr>
          <a:xfrm>
            <a:off x="1177957" y="5347970"/>
            <a:ext cx="4873627" cy="306705"/>
            <a:chOff x="1493167" y="5322844"/>
            <a:chExt cx="4873625" cy="306705"/>
          </a:xfrm>
        </p:grpSpPr>
        <p:sp>
          <p:nvSpPr>
            <p:cNvPr id="50" name="object 18">
              <a:extLst>
                <a:ext uri="{FF2B5EF4-FFF2-40B4-BE49-F238E27FC236}">
                  <a16:creationId xmlns:a16="http://schemas.microsoft.com/office/drawing/2014/main" id="{2DA043F4-313C-4771-97AF-435465D4CA00}"/>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2968"/>
            </a:p>
          </p:txBody>
        </p:sp>
        <p:sp>
          <p:nvSpPr>
            <p:cNvPr id="51" name="object 19">
              <a:extLst>
                <a:ext uri="{FF2B5EF4-FFF2-40B4-BE49-F238E27FC236}">
                  <a16:creationId xmlns:a16="http://schemas.microsoft.com/office/drawing/2014/main" id="{5D462D32-762C-418D-83B7-A34E1DAB8EC8}"/>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2968"/>
            </a:p>
          </p:txBody>
        </p:sp>
        <p:sp>
          <p:nvSpPr>
            <p:cNvPr id="52" name="object 20">
              <a:extLst>
                <a:ext uri="{FF2B5EF4-FFF2-40B4-BE49-F238E27FC236}">
                  <a16:creationId xmlns:a16="http://schemas.microsoft.com/office/drawing/2014/main" id="{4ADA2F41-B9A5-4A03-8AAA-DCB74E73B25E}"/>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2968"/>
            </a:p>
          </p:txBody>
        </p:sp>
        <p:sp>
          <p:nvSpPr>
            <p:cNvPr id="53" name="object 21">
              <a:extLst>
                <a:ext uri="{FF2B5EF4-FFF2-40B4-BE49-F238E27FC236}">
                  <a16:creationId xmlns:a16="http://schemas.microsoft.com/office/drawing/2014/main" id="{374A6330-7ADA-42C4-ABAD-B130E8313EA6}"/>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2968"/>
            </a:p>
          </p:txBody>
        </p:sp>
      </p:grpSp>
      <p:sp>
        <p:nvSpPr>
          <p:cNvPr id="4" name="Text Placeholder 3">
            <a:extLst>
              <a:ext uri="{FF2B5EF4-FFF2-40B4-BE49-F238E27FC236}">
                <a16:creationId xmlns:a16="http://schemas.microsoft.com/office/drawing/2014/main" id="{F85C962B-3E02-413D-96FA-CBDBA62448E9}"/>
              </a:ext>
            </a:extLst>
          </p:cNvPr>
          <p:cNvSpPr>
            <a:spLocks noGrp="1"/>
          </p:cNvSpPr>
          <p:nvPr>
            <p:ph type="body" sz="quarter" idx="10"/>
          </p:nvPr>
        </p:nvSpPr>
        <p:spPr>
          <a:xfrm>
            <a:off x="1123058" y="4622401"/>
            <a:ext cx="4983421" cy="1079049"/>
          </a:xfrm>
        </p:spPr>
        <p:txBody>
          <a:bodyPr wrap="square">
            <a:noAutofit/>
          </a:bodyPr>
          <a:lstStyle>
            <a:lvl1pPr marL="10799" algn="ctr">
              <a:spcBef>
                <a:spcPts val="101"/>
              </a:spcBef>
              <a:defRPr sz="3298" b="1" cap="all" baseline="0">
                <a:solidFill>
                  <a:schemeClr val="tx1"/>
                </a:solidFill>
                <a:latin typeface="+mj-lt"/>
              </a:defRPr>
            </a:lvl1pPr>
            <a:lvl2pPr>
              <a:defRPr sz="3298" b="1" cap="all" baseline="0">
                <a:solidFill>
                  <a:schemeClr val="tx1"/>
                </a:solidFill>
              </a:defRPr>
            </a:lvl2pPr>
            <a:lvl3pPr>
              <a:defRPr sz="3298" b="1" cap="all" baseline="0">
                <a:solidFill>
                  <a:schemeClr val="tx1"/>
                </a:solidFill>
              </a:defRPr>
            </a:lvl3pPr>
            <a:lvl4pPr>
              <a:defRPr sz="3298" b="1" cap="all" baseline="0">
                <a:solidFill>
                  <a:schemeClr val="tx1"/>
                </a:solidFill>
              </a:defRPr>
            </a:lvl4pPr>
            <a:lvl5pPr>
              <a:defRPr sz="3298" b="1" cap="all" baseline="0">
                <a:solidFill>
                  <a:schemeClr val="tx1"/>
                </a:solidFill>
              </a:defRPr>
            </a:lvl5pPr>
          </a:lstStyle>
          <a:p>
            <a:pPr lvl="0"/>
            <a:r>
              <a:rPr lang="en-US"/>
              <a:t>Click to edit Master text styles</a:t>
            </a:r>
          </a:p>
        </p:txBody>
      </p:sp>
      <p:sp>
        <p:nvSpPr>
          <p:cNvPr id="6" name="Text Placeholder 5">
            <a:extLst>
              <a:ext uri="{FF2B5EF4-FFF2-40B4-BE49-F238E27FC236}">
                <a16:creationId xmlns:a16="http://schemas.microsoft.com/office/drawing/2014/main" id="{58A7D3D5-2ABB-430F-BF00-9809FB4204DE}"/>
              </a:ext>
            </a:extLst>
          </p:cNvPr>
          <p:cNvSpPr>
            <a:spLocks noGrp="1"/>
          </p:cNvSpPr>
          <p:nvPr>
            <p:ph type="body" sz="quarter" idx="16"/>
          </p:nvPr>
        </p:nvSpPr>
        <p:spPr>
          <a:xfrm>
            <a:off x="1130769" y="5705256"/>
            <a:ext cx="4968000" cy="863092"/>
          </a:xfrm>
        </p:spPr>
        <p:txBody>
          <a:bodyPr lIns="0" tIns="0" rIns="0" bIns="0">
            <a:noAutofit/>
          </a:bodyPr>
          <a:lstStyle>
            <a:lvl1pPr marL="11906" indent="0" algn="ctr">
              <a:lnSpc>
                <a:spcPts val="1980"/>
              </a:lnSpc>
              <a:spcBef>
                <a:spcPts val="345"/>
              </a:spcBef>
              <a:tabLst/>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
        <p:nvSpPr>
          <p:cNvPr id="42" name="Title 2">
            <a:extLst>
              <a:ext uri="{FF2B5EF4-FFF2-40B4-BE49-F238E27FC236}">
                <a16:creationId xmlns:a16="http://schemas.microsoft.com/office/drawing/2014/main" id="{D1ADB988-15A7-7044-98FF-2079AD408D95}"/>
              </a:ext>
            </a:extLst>
          </p:cNvPr>
          <p:cNvSpPr>
            <a:spLocks noGrp="1"/>
          </p:cNvSpPr>
          <p:nvPr>
            <p:ph type="title"/>
          </p:nvPr>
        </p:nvSpPr>
        <p:spPr>
          <a:xfrm>
            <a:off x="1033201" y="1447202"/>
            <a:ext cx="8010739" cy="1818000"/>
          </a:xfrm>
          <a:prstGeom prst="rect">
            <a:avLst/>
          </a:prstGeom>
        </p:spPr>
        <p:txBody>
          <a:bodyPr/>
          <a:lstStyle>
            <a:lvl1pPr>
              <a:defRPr>
                <a:solidFill>
                  <a:schemeClr val="tx1"/>
                </a:solidFill>
              </a:defRPr>
            </a:lvl1pPr>
          </a:lstStyle>
          <a:p>
            <a:r>
              <a:rPr lang="en-US"/>
              <a:t>Click to edit Master title style</a:t>
            </a:r>
            <a:endParaRPr lang="en-GB"/>
          </a:p>
        </p:txBody>
      </p:sp>
      <p:grpSp>
        <p:nvGrpSpPr>
          <p:cNvPr id="43" name="object 17">
            <a:extLst>
              <a:ext uri="{FF2B5EF4-FFF2-40B4-BE49-F238E27FC236}">
                <a16:creationId xmlns:a16="http://schemas.microsoft.com/office/drawing/2014/main" id="{537858D6-A04F-7C4B-B5A9-B8783BE6BB7B}"/>
              </a:ext>
            </a:extLst>
          </p:cNvPr>
          <p:cNvGrpSpPr/>
          <p:nvPr userDrawn="1"/>
        </p:nvGrpSpPr>
        <p:grpSpPr>
          <a:xfrm>
            <a:off x="7658675" y="5347970"/>
            <a:ext cx="4873627" cy="306705"/>
            <a:chOff x="1493167" y="5322844"/>
            <a:chExt cx="4873625" cy="306705"/>
          </a:xfrm>
        </p:grpSpPr>
        <p:sp>
          <p:nvSpPr>
            <p:cNvPr id="44" name="object 18">
              <a:extLst>
                <a:ext uri="{FF2B5EF4-FFF2-40B4-BE49-F238E27FC236}">
                  <a16:creationId xmlns:a16="http://schemas.microsoft.com/office/drawing/2014/main" id="{0B03CF59-6DD2-524D-A47E-E500A6D15240}"/>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2968"/>
            </a:p>
          </p:txBody>
        </p:sp>
        <p:sp>
          <p:nvSpPr>
            <p:cNvPr id="45" name="object 19">
              <a:extLst>
                <a:ext uri="{FF2B5EF4-FFF2-40B4-BE49-F238E27FC236}">
                  <a16:creationId xmlns:a16="http://schemas.microsoft.com/office/drawing/2014/main" id="{8901083C-92D1-3C4C-98A2-3A0E12F28934}"/>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2968"/>
            </a:p>
          </p:txBody>
        </p:sp>
        <p:sp>
          <p:nvSpPr>
            <p:cNvPr id="46" name="object 20">
              <a:extLst>
                <a:ext uri="{FF2B5EF4-FFF2-40B4-BE49-F238E27FC236}">
                  <a16:creationId xmlns:a16="http://schemas.microsoft.com/office/drawing/2014/main" id="{9DA5DD7E-648A-E445-848E-C5C86A0C6344}"/>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2968"/>
            </a:p>
          </p:txBody>
        </p:sp>
        <p:sp>
          <p:nvSpPr>
            <p:cNvPr id="47" name="object 21">
              <a:extLst>
                <a:ext uri="{FF2B5EF4-FFF2-40B4-BE49-F238E27FC236}">
                  <a16:creationId xmlns:a16="http://schemas.microsoft.com/office/drawing/2014/main" id="{DCCE6283-8EFB-C344-9B85-BE1572421FC8}"/>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2968"/>
            </a:p>
          </p:txBody>
        </p:sp>
      </p:grpSp>
      <p:sp>
        <p:nvSpPr>
          <p:cNvPr id="48" name="Text Placeholder 3">
            <a:extLst>
              <a:ext uri="{FF2B5EF4-FFF2-40B4-BE49-F238E27FC236}">
                <a16:creationId xmlns:a16="http://schemas.microsoft.com/office/drawing/2014/main" id="{1C2FCEEC-CE4B-BD4D-B18F-6C0E5B80BE3C}"/>
              </a:ext>
            </a:extLst>
          </p:cNvPr>
          <p:cNvSpPr>
            <a:spLocks noGrp="1"/>
          </p:cNvSpPr>
          <p:nvPr>
            <p:ph type="body" sz="quarter" idx="26"/>
          </p:nvPr>
        </p:nvSpPr>
        <p:spPr>
          <a:xfrm>
            <a:off x="7603778" y="4622401"/>
            <a:ext cx="4983421" cy="1079049"/>
          </a:xfrm>
        </p:spPr>
        <p:txBody>
          <a:bodyPr wrap="square">
            <a:noAutofit/>
          </a:bodyPr>
          <a:lstStyle>
            <a:lvl1pPr marL="10799" algn="ctr">
              <a:spcBef>
                <a:spcPts val="101"/>
              </a:spcBef>
              <a:defRPr sz="3298" b="1" cap="all" baseline="0">
                <a:solidFill>
                  <a:schemeClr val="tx1"/>
                </a:solidFill>
                <a:latin typeface="+mj-lt"/>
              </a:defRPr>
            </a:lvl1pPr>
            <a:lvl2pPr>
              <a:defRPr sz="3298" b="1" cap="all" baseline="0">
                <a:solidFill>
                  <a:schemeClr val="tx1"/>
                </a:solidFill>
              </a:defRPr>
            </a:lvl2pPr>
            <a:lvl3pPr>
              <a:defRPr sz="3298" b="1" cap="all" baseline="0">
                <a:solidFill>
                  <a:schemeClr val="tx1"/>
                </a:solidFill>
              </a:defRPr>
            </a:lvl3pPr>
            <a:lvl4pPr>
              <a:defRPr sz="3298" b="1" cap="all" baseline="0">
                <a:solidFill>
                  <a:schemeClr val="tx1"/>
                </a:solidFill>
              </a:defRPr>
            </a:lvl4pPr>
            <a:lvl5pPr>
              <a:defRPr sz="3298" b="1" cap="all" baseline="0">
                <a:solidFill>
                  <a:schemeClr val="tx1"/>
                </a:solidFill>
              </a:defRPr>
            </a:lvl5pPr>
          </a:lstStyle>
          <a:p>
            <a:pPr lvl="0"/>
            <a:r>
              <a:rPr lang="en-US"/>
              <a:t>Click to edit Master text styles</a:t>
            </a:r>
          </a:p>
        </p:txBody>
      </p:sp>
      <p:sp>
        <p:nvSpPr>
          <p:cNvPr id="72" name="Text Placeholder 5">
            <a:extLst>
              <a:ext uri="{FF2B5EF4-FFF2-40B4-BE49-F238E27FC236}">
                <a16:creationId xmlns:a16="http://schemas.microsoft.com/office/drawing/2014/main" id="{0528BD5F-5C27-EA44-8604-9160AEAB6749}"/>
              </a:ext>
            </a:extLst>
          </p:cNvPr>
          <p:cNvSpPr>
            <a:spLocks noGrp="1"/>
          </p:cNvSpPr>
          <p:nvPr>
            <p:ph type="body" sz="quarter" idx="27"/>
          </p:nvPr>
        </p:nvSpPr>
        <p:spPr>
          <a:xfrm>
            <a:off x="7611489" y="5705256"/>
            <a:ext cx="4968000" cy="863092"/>
          </a:xfrm>
        </p:spPr>
        <p:txBody>
          <a:bodyPr lIns="0" tIns="0" rIns="0" bIns="0">
            <a:noAutofit/>
          </a:bodyPr>
          <a:lstStyle>
            <a:lvl1pPr marL="10799" indent="199791" algn="ctr">
              <a:lnSpc>
                <a:spcPts val="1980"/>
              </a:lnSpc>
              <a:spcBef>
                <a:spcPts val="345"/>
              </a:spcBef>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grpSp>
        <p:nvGrpSpPr>
          <p:cNvPr id="77" name="object 17">
            <a:extLst>
              <a:ext uri="{FF2B5EF4-FFF2-40B4-BE49-F238E27FC236}">
                <a16:creationId xmlns:a16="http://schemas.microsoft.com/office/drawing/2014/main" id="{2304FBB1-D7D3-D44C-8955-1EFB5E95874A}"/>
              </a:ext>
            </a:extLst>
          </p:cNvPr>
          <p:cNvGrpSpPr/>
          <p:nvPr userDrawn="1"/>
        </p:nvGrpSpPr>
        <p:grpSpPr>
          <a:xfrm>
            <a:off x="14211405" y="5347970"/>
            <a:ext cx="4873627" cy="306705"/>
            <a:chOff x="1493167" y="5322844"/>
            <a:chExt cx="4873625" cy="306705"/>
          </a:xfrm>
        </p:grpSpPr>
        <p:sp>
          <p:nvSpPr>
            <p:cNvPr id="78" name="object 18">
              <a:extLst>
                <a:ext uri="{FF2B5EF4-FFF2-40B4-BE49-F238E27FC236}">
                  <a16:creationId xmlns:a16="http://schemas.microsoft.com/office/drawing/2014/main" id="{C40D0EBF-ACD5-404D-BFE1-347EFDA0AA01}"/>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2968"/>
            </a:p>
          </p:txBody>
        </p:sp>
        <p:sp>
          <p:nvSpPr>
            <p:cNvPr id="87" name="object 19">
              <a:extLst>
                <a:ext uri="{FF2B5EF4-FFF2-40B4-BE49-F238E27FC236}">
                  <a16:creationId xmlns:a16="http://schemas.microsoft.com/office/drawing/2014/main" id="{06FC0A2D-5DFB-B240-A2ED-77F0E6017976}"/>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2968"/>
            </a:p>
          </p:txBody>
        </p:sp>
        <p:sp>
          <p:nvSpPr>
            <p:cNvPr id="88" name="object 20">
              <a:extLst>
                <a:ext uri="{FF2B5EF4-FFF2-40B4-BE49-F238E27FC236}">
                  <a16:creationId xmlns:a16="http://schemas.microsoft.com/office/drawing/2014/main" id="{528B6837-F7C6-F946-BDFD-9D3382A90578}"/>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2968"/>
            </a:p>
          </p:txBody>
        </p:sp>
        <p:sp>
          <p:nvSpPr>
            <p:cNvPr id="89" name="object 21">
              <a:extLst>
                <a:ext uri="{FF2B5EF4-FFF2-40B4-BE49-F238E27FC236}">
                  <a16:creationId xmlns:a16="http://schemas.microsoft.com/office/drawing/2014/main" id="{734D6BF5-6975-7243-9122-10A9BE69A18C}"/>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2968"/>
            </a:p>
          </p:txBody>
        </p:sp>
      </p:grpSp>
      <p:sp>
        <p:nvSpPr>
          <p:cNvPr id="90" name="Text Placeholder 3">
            <a:extLst>
              <a:ext uri="{FF2B5EF4-FFF2-40B4-BE49-F238E27FC236}">
                <a16:creationId xmlns:a16="http://schemas.microsoft.com/office/drawing/2014/main" id="{8F3CAD11-C074-E04C-904E-746F5B8202CC}"/>
              </a:ext>
            </a:extLst>
          </p:cNvPr>
          <p:cNvSpPr>
            <a:spLocks noGrp="1"/>
          </p:cNvSpPr>
          <p:nvPr>
            <p:ph type="body" sz="quarter" idx="28"/>
          </p:nvPr>
        </p:nvSpPr>
        <p:spPr>
          <a:xfrm>
            <a:off x="14156506" y="4622401"/>
            <a:ext cx="4983421" cy="1079049"/>
          </a:xfrm>
        </p:spPr>
        <p:txBody>
          <a:bodyPr wrap="square">
            <a:noAutofit/>
          </a:bodyPr>
          <a:lstStyle>
            <a:lvl1pPr marL="10799" algn="ctr">
              <a:spcBef>
                <a:spcPts val="101"/>
              </a:spcBef>
              <a:defRPr sz="3298" b="1" cap="all" baseline="0">
                <a:solidFill>
                  <a:schemeClr val="tx1"/>
                </a:solidFill>
                <a:latin typeface="+mj-lt"/>
              </a:defRPr>
            </a:lvl1pPr>
            <a:lvl2pPr>
              <a:defRPr sz="3298" b="1" cap="all" baseline="0">
                <a:solidFill>
                  <a:schemeClr val="tx1"/>
                </a:solidFill>
              </a:defRPr>
            </a:lvl2pPr>
            <a:lvl3pPr>
              <a:defRPr sz="3298" b="1" cap="all" baseline="0">
                <a:solidFill>
                  <a:schemeClr val="tx1"/>
                </a:solidFill>
              </a:defRPr>
            </a:lvl3pPr>
            <a:lvl4pPr>
              <a:defRPr sz="3298" b="1" cap="all" baseline="0">
                <a:solidFill>
                  <a:schemeClr val="tx1"/>
                </a:solidFill>
              </a:defRPr>
            </a:lvl4pPr>
            <a:lvl5pPr>
              <a:defRPr sz="3298" b="1" cap="all" baseline="0">
                <a:solidFill>
                  <a:schemeClr val="tx1"/>
                </a:solidFill>
              </a:defRPr>
            </a:lvl5pPr>
          </a:lstStyle>
          <a:p>
            <a:pPr lvl="0"/>
            <a:r>
              <a:rPr lang="en-US"/>
              <a:t>Click to edit Master text styles</a:t>
            </a:r>
          </a:p>
        </p:txBody>
      </p:sp>
      <p:sp>
        <p:nvSpPr>
          <p:cNvPr id="91" name="Text Placeholder 5">
            <a:extLst>
              <a:ext uri="{FF2B5EF4-FFF2-40B4-BE49-F238E27FC236}">
                <a16:creationId xmlns:a16="http://schemas.microsoft.com/office/drawing/2014/main" id="{FA87E161-E244-9047-BBF9-B05D0D0FA740}"/>
              </a:ext>
            </a:extLst>
          </p:cNvPr>
          <p:cNvSpPr>
            <a:spLocks noGrp="1"/>
          </p:cNvSpPr>
          <p:nvPr>
            <p:ph type="body" sz="quarter" idx="29"/>
          </p:nvPr>
        </p:nvSpPr>
        <p:spPr>
          <a:xfrm>
            <a:off x="14164216" y="5705256"/>
            <a:ext cx="4968000" cy="863092"/>
          </a:xfrm>
        </p:spPr>
        <p:txBody>
          <a:bodyPr lIns="0" tIns="0" rIns="0" bIns="0">
            <a:noAutofit/>
          </a:bodyPr>
          <a:lstStyle>
            <a:lvl1pPr marL="10799" indent="199791" algn="ctr">
              <a:lnSpc>
                <a:spcPts val="1980"/>
              </a:lnSpc>
              <a:spcBef>
                <a:spcPts val="345"/>
              </a:spcBef>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grpSp>
        <p:nvGrpSpPr>
          <p:cNvPr id="93" name="object 17">
            <a:extLst>
              <a:ext uri="{FF2B5EF4-FFF2-40B4-BE49-F238E27FC236}">
                <a16:creationId xmlns:a16="http://schemas.microsoft.com/office/drawing/2014/main" id="{44876C94-689E-904A-862F-973E03F3BA3A}"/>
              </a:ext>
            </a:extLst>
          </p:cNvPr>
          <p:cNvGrpSpPr/>
          <p:nvPr userDrawn="1"/>
        </p:nvGrpSpPr>
        <p:grpSpPr>
          <a:xfrm>
            <a:off x="1177957" y="7735571"/>
            <a:ext cx="4873627" cy="306705"/>
            <a:chOff x="1493167" y="5322844"/>
            <a:chExt cx="4873625" cy="306705"/>
          </a:xfrm>
        </p:grpSpPr>
        <p:sp>
          <p:nvSpPr>
            <p:cNvPr id="96" name="object 18">
              <a:extLst>
                <a:ext uri="{FF2B5EF4-FFF2-40B4-BE49-F238E27FC236}">
                  <a16:creationId xmlns:a16="http://schemas.microsoft.com/office/drawing/2014/main" id="{5FD7B6EA-F4D3-B44C-8E29-B47658C4B569}"/>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2968"/>
            </a:p>
          </p:txBody>
        </p:sp>
        <p:sp>
          <p:nvSpPr>
            <p:cNvPr id="97" name="object 19">
              <a:extLst>
                <a:ext uri="{FF2B5EF4-FFF2-40B4-BE49-F238E27FC236}">
                  <a16:creationId xmlns:a16="http://schemas.microsoft.com/office/drawing/2014/main" id="{265E2780-2E72-4A43-BBF3-A3BE42EEFC2A}"/>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2968"/>
            </a:p>
          </p:txBody>
        </p:sp>
        <p:sp>
          <p:nvSpPr>
            <p:cNvPr id="98" name="object 20">
              <a:extLst>
                <a:ext uri="{FF2B5EF4-FFF2-40B4-BE49-F238E27FC236}">
                  <a16:creationId xmlns:a16="http://schemas.microsoft.com/office/drawing/2014/main" id="{4350CB9F-72A3-5F45-A6FD-C91A9E89D0A6}"/>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2968"/>
            </a:p>
          </p:txBody>
        </p:sp>
        <p:sp>
          <p:nvSpPr>
            <p:cNvPr id="99" name="object 21">
              <a:extLst>
                <a:ext uri="{FF2B5EF4-FFF2-40B4-BE49-F238E27FC236}">
                  <a16:creationId xmlns:a16="http://schemas.microsoft.com/office/drawing/2014/main" id="{E7AF3F3F-E7D8-F74B-A062-114D4FDBA497}"/>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2968"/>
            </a:p>
          </p:txBody>
        </p:sp>
      </p:grpSp>
      <p:sp>
        <p:nvSpPr>
          <p:cNvPr id="100" name="Text Placeholder 3">
            <a:extLst>
              <a:ext uri="{FF2B5EF4-FFF2-40B4-BE49-F238E27FC236}">
                <a16:creationId xmlns:a16="http://schemas.microsoft.com/office/drawing/2014/main" id="{FD55FBB0-43A6-3E46-A004-650380DD8854}"/>
              </a:ext>
            </a:extLst>
          </p:cNvPr>
          <p:cNvSpPr>
            <a:spLocks noGrp="1"/>
          </p:cNvSpPr>
          <p:nvPr>
            <p:ph type="body" sz="quarter" idx="30"/>
          </p:nvPr>
        </p:nvSpPr>
        <p:spPr>
          <a:xfrm>
            <a:off x="1123058" y="7010001"/>
            <a:ext cx="4983421" cy="1079049"/>
          </a:xfrm>
        </p:spPr>
        <p:txBody>
          <a:bodyPr wrap="square">
            <a:noAutofit/>
          </a:bodyPr>
          <a:lstStyle>
            <a:lvl1pPr marL="10799" algn="ctr">
              <a:spcBef>
                <a:spcPts val="101"/>
              </a:spcBef>
              <a:defRPr sz="3298" b="1" cap="all" baseline="0">
                <a:solidFill>
                  <a:schemeClr val="tx1"/>
                </a:solidFill>
                <a:latin typeface="+mj-lt"/>
              </a:defRPr>
            </a:lvl1pPr>
            <a:lvl2pPr>
              <a:defRPr sz="3298" b="1" cap="all" baseline="0">
                <a:solidFill>
                  <a:schemeClr val="tx1"/>
                </a:solidFill>
              </a:defRPr>
            </a:lvl2pPr>
            <a:lvl3pPr>
              <a:defRPr sz="3298" b="1" cap="all" baseline="0">
                <a:solidFill>
                  <a:schemeClr val="tx1"/>
                </a:solidFill>
              </a:defRPr>
            </a:lvl3pPr>
            <a:lvl4pPr>
              <a:defRPr sz="3298" b="1" cap="all" baseline="0">
                <a:solidFill>
                  <a:schemeClr val="tx1"/>
                </a:solidFill>
              </a:defRPr>
            </a:lvl4pPr>
            <a:lvl5pPr>
              <a:defRPr sz="3298" b="1" cap="all" baseline="0">
                <a:solidFill>
                  <a:schemeClr val="tx1"/>
                </a:solidFill>
              </a:defRPr>
            </a:lvl5pPr>
          </a:lstStyle>
          <a:p>
            <a:pPr lvl="0"/>
            <a:r>
              <a:rPr lang="en-US"/>
              <a:t>Click to edit Master text styles</a:t>
            </a:r>
          </a:p>
        </p:txBody>
      </p:sp>
      <p:sp>
        <p:nvSpPr>
          <p:cNvPr id="101" name="Text Placeholder 5">
            <a:extLst>
              <a:ext uri="{FF2B5EF4-FFF2-40B4-BE49-F238E27FC236}">
                <a16:creationId xmlns:a16="http://schemas.microsoft.com/office/drawing/2014/main" id="{8EE02F60-0EBE-DC44-9D09-7CC7BFD18A0B}"/>
              </a:ext>
            </a:extLst>
          </p:cNvPr>
          <p:cNvSpPr>
            <a:spLocks noGrp="1"/>
          </p:cNvSpPr>
          <p:nvPr>
            <p:ph type="body" sz="quarter" idx="31"/>
          </p:nvPr>
        </p:nvSpPr>
        <p:spPr>
          <a:xfrm>
            <a:off x="1130769" y="8092856"/>
            <a:ext cx="4968000" cy="863092"/>
          </a:xfrm>
        </p:spPr>
        <p:txBody>
          <a:bodyPr lIns="0" tIns="0" rIns="0" bIns="0">
            <a:noAutofit/>
          </a:bodyPr>
          <a:lstStyle>
            <a:lvl1pPr marL="10799" indent="199791" algn="ctr">
              <a:lnSpc>
                <a:spcPts val="1980"/>
              </a:lnSpc>
              <a:spcBef>
                <a:spcPts val="345"/>
              </a:spcBef>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grpSp>
        <p:nvGrpSpPr>
          <p:cNvPr id="102" name="object 17">
            <a:extLst>
              <a:ext uri="{FF2B5EF4-FFF2-40B4-BE49-F238E27FC236}">
                <a16:creationId xmlns:a16="http://schemas.microsoft.com/office/drawing/2014/main" id="{0725D8D2-273E-1846-BF98-943323010B2C}"/>
              </a:ext>
            </a:extLst>
          </p:cNvPr>
          <p:cNvGrpSpPr/>
          <p:nvPr userDrawn="1"/>
        </p:nvGrpSpPr>
        <p:grpSpPr>
          <a:xfrm>
            <a:off x="7658675" y="7735571"/>
            <a:ext cx="4873627" cy="306705"/>
            <a:chOff x="1493167" y="5322844"/>
            <a:chExt cx="4873625" cy="306705"/>
          </a:xfrm>
        </p:grpSpPr>
        <p:sp>
          <p:nvSpPr>
            <p:cNvPr id="103" name="object 18">
              <a:extLst>
                <a:ext uri="{FF2B5EF4-FFF2-40B4-BE49-F238E27FC236}">
                  <a16:creationId xmlns:a16="http://schemas.microsoft.com/office/drawing/2014/main" id="{0D5952FD-F658-7441-A2E6-70576BD16FCE}"/>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2968"/>
            </a:p>
          </p:txBody>
        </p:sp>
        <p:sp>
          <p:nvSpPr>
            <p:cNvPr id="104" name="object 19">
              <a:extLst>
                <a:ext uri="{FF2B5EF4-FFF2-40B4-BE49-F238E27FC236}">
                  <a16:creationId xmlns:a16="http://schemas.microsoft.com/office/drawing/2014/main" id="{A3799A88-9418-BF4C-839B-31A7463D64E7}"/>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2968"/>
            </a:p>
          </p:txBody>
        </p:sp>
        <p:sp>
          <p:nvSpPr>
            <p:cNvPr id="105" name="object 20">
              <a:extLst>
                <a:ext uri="{FF2B5EF4-FFF2-40B4-BE49-F238E27FC236}">
                  <a16:creationId xmlns:a16="http://schemas.microsoft.com/office/drawing/2014/main" id="{0247345F-E3B9-C640-B755-8ED2773E3CAB}"/>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2968"/>
            </a:p>
          </p:txBody>
        </p:sp>
        <p:sp>
          <p:nvSpPr>
            <p:cNvPr id="106" name="object 21">
              <a:extLst>
                <a:ext uri="{FF2B5EF4-FFF2-40B4-BE49-F238E27FC236}">
                  <a16:creationId xmlns:a16="http://schemas.microsoft.com/office/drawing/2014/main" id="{F4CFCF87-4788-E744-9B72-6A75EF66C6C1}"/>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2968"/>
            </a:p>
          </p:txBody>
        </p:sp>
      </p:grpSp>
      <p:sp>
        <p:nvSpPr>
          <p:cNvPr id="107" name="Text Placeholder 3">
            <a:extLst>
              <a:ext uri="{FF2B5EF4-FFF2-40B4-BE49-F238E27FC236}">
                <a16:creationId xmlns:a16="http://schemas.microsoft.com/office/drawing/2014/main" id="{D287A9A1-42A1-A846-8FEA-75C627CA569B}"/>
              </a:ext>
            </a:extLst>
          </p:cNvPr>
          <p:cNvSpPr>
            <a:spLocks noGrp="1"/>
          </p:cNvSpPr>
          <p:nvPr>
            <p:ph type="body" sz="quarter" idx="32"/>
          </p:nvPr>
        </p:nvSpPr>
        <p:spPr>
          <a:xfrm>
            <a:off x="7603778" y="7010001"/>
            <a:ext cx="4983421" cy="1079049"/>
          </a:xfrm>
        </p:spPr>
        <p:txBody>
          <a:bodyPr wrap="square">
            <a:noAutofit/>
          </a:bodyPr>
          <a:lstStyle>
            <a:lvl1pPr marL="10799" algn="ctr">
              <a:spcBef>
                <a:spcPts val="101"/>
              </a:spcBef>
              <a:defRPr sz="3298" b="1" cap="all" baseline="0">
                <a:solidFill>
                  <a:schemeClr val="tx1"/>
                </a:solidFill>
                <a:latin typeface="+mj-lt"/>
              </a:defRPr>
            </a:lvl1pPr>
            <a:lvl2pPr>
              <a:defRPr sz="3298" b="1" cap="all" baseline="0">
                <a:solidFill>
                  <a:schemeClr val="tx1"/>
                </a:solidFill>
              </a:defRPr>
            </a:lvl2pPr>
            <a:lvl3pPr>
              <a:defRPr sz="3298" b="1" cap="all" baseline="0">
                <a:solidFill>
                  <a:schemeClr val="tx1"/>
                </a:solidFill>
              </a:defRPr>
            </a:lvl3pPr>
            <a:lvl4pPr>
              <a:defRPr sz="3298" b="1" cap="all" baseline="0">
                <a:solidFill>
                  <a:schemeClr val="tx1"/>
                </a:solidFill>
              </a:defRPr>
            </a:lvl4pPr>
            <a:lvl5pPr>
              <a:defRPr sz="3298" b="1" cap="all" baseline="0">
                <a:solidFill>
                  <a:schemeClr val="tx1"/>
                </a:solidFill>
              </a:defRPr>
            </a:lvl5pPr>
          </a:lstStyle>
          <a:p>
            <a:pPr lvl="0"/>
            <a:r>
              <a:rPr lang="en-US"/>
              <a:t>Click to edit Master text styles</a:t>
            </a:r>
          </a:p>
        </p:txBody>
      </p:sp>
      <p:sp>
        <p:nvSpPr>
          <p:cNvPr id="108" name="Text Placeholder 5">
            <a:extLst>
              <a:ext uri="{FF2B5EF4-FFF2-40B4-BE49-F238E27FC236}">
                <a16:creationId xmlns:a16="http://schemas.microsoft.com/office/drawing/2014/main" id="{1A80C0B8-D2A0-8646-8B33-D9B709FA9972}"/>
              </a:ext>
            </a:extLst>
          </p:cNvPr>
          <p:cNvSpPr>
            <a:spLocks noGrp="1"/>
          </p:cNvSpPr>
          <p:nvPr>
            <p:ph type="body" sz="quarter" idx="33"/>
          </p:nvPr>
        </p:nvSpPr>
        <p:spPr>
          <a:xfrm>
            <a:off x="7611489" y="8092856"/>
            <a:ext cx="4968000" cy="863092"/>
          </a:xfrm>
        </p:spPr>
        <p:txBody>
          <a:bodyPr lIns="0" tIns="0" rIns="0" bIns="0">
            <a:noAutofit/>
          </a:bodyPr>
          <a:lstStyle>
            <a:lvl1pPr marL="10799" indent="199791" algn="ctr">
              <a:lnSpc>
                <a:spcPts val="1980"/>
              </a:lnSpc>
              <a:spcBef>
                <a:spcPts val="345"/>
              </a:spcBef>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grpSp>
        <p:nvGrpSpPr>
          <p:cNvPr id="109" name="object 17">
            <a:extLst>
              <a:ext uri="{FF2B5EF4-FFF2-40B4-BE49-F238E27FC236}">
                <a16:creationId xmlns:a16="http://schemas.microsoft.com/office/drawing/2014/main" id="{3A781493-021B-9F44-A5CD-1EEDC321F13E}"/>
              </a:ext>
            </a:extLst>
          </p:cNvPr>
          <p:cNvGrpSpPr/>
          <p:nvPr userDrawn="1"/>
        </p:nvGrpSpPr>
        <p:grpSpPr>
          <a:xfrm>
            <a:off x="14211405" y="7735571"/>
            <a:ext cx="4873627" cy="306705"/>
            <a:chOff x="1493167" y="5322844"/>
            <a:chExt cx="4873625" cy="306705"/>
          </a:xfrm>
        </p:grpSpPr>
        <p:sp>
          <p:nvSpPr>
            <p:cNvPr id="110" name="object 18">
              <a:extLst>
                <a:ext uri="{FF2B5EF4-FFF2-40B4-BE49-F238E27FC236}">
                  <a16:creationId xmlns:a16="http://schemas.microsoft.com/office/drawing/2014/main" id="{659217E6-1B05-144E-A7AE-BD363580B855}"/>
                </a:ext>
              </a:extLst>
            </p:cNvPr>
            <p:cNvSpPr/>
            <p:nvPr/>
          </p:nvSpPr>
          <p:spPr>
            <a:xfrm>
              <a:off x="1493167" y="5326025"/>
              <a:ext cx="4869815" cy="303530"/>
            </a:xfrm>
            <a:custGeom>
              <a:avLst/>
              <a:gdLst/>
              <a:ahLst/>
              <a:cxnLst/>
              <a:rect l="l" t="t" r="r" b="b"/>
              <a:pathLst>
                <a:path w="4869815" h="303529">
                  <a:moveTo>
                    <a:pt x="4090451" y="302260"/>
                  </a:moveTo>
                  <a:lnTo>
                    <a:pt x="4076587" y="302260"/>
                  </a:lnTo>
                  <a:lnTo>
                    <a:pt x="4082127" y="303530"/>
                  </a:lnTo>
                  <a:lnTo>
                    <a:pt x="4088461" y="303530"/>
                  </a:lnTo>
                  <a:lnTo>
                    <a:pt x="4090451" y="302260"/>
                  </a:lnTo>
                  <a:close/>
                </a:path>
                <a:path w="4869815" h="303529">
                  <a:moveTo>
                    <a:pt x="4131141" y="302260"/>
                  </a:moveTo>
                  <a:lnTo>
                    <a:pt x="4092095" y="302260"/>
                  </a:lnTo>
                  <a:lnTo>
                    <a:pt x="4096116" y="303530"/>
                  </a:lnTo>
                  <a:lnTo>
                    <a:pt x="4128188" y="303530"/>
                  </a:lnTo>
                  <a:lnTo>
                    <a:pt x="4131141" y="302260"/>
                  </a:lnTo>
                  <a:close/>
                </a:path>
                <a:path w="4869815" h="303529">
                  <a:moveTo>
                    <a:pt x="4197840" y="302260"/>
                  </a:moveTo>
                  <a:lnTo>
                    <a:pt x="4133005" y="302260"/>
                  </a:lnTo>
                  <a:lnTo>
                    <a:pt x="4135978" y="303530"/>
                  </a:lnTo>
                  <a:lnTo>
                    <a:pt x="4194887" y="303530"/>
                  </a:lnTo>
                  <a:lnTo>
                    <a:pt x="4197840" y="302260"/>
                  </a:lnTo>
                  <a:close/>
                </a:path>
                <a:path w="4869815" h="303529">
                  <a:moveTo>
                    <a:pt x="4220960" y="302260"/>
                  </a:moveTo>
                  <a:lnTo>
                    <a:pt x="4198720" y="302260"/>
                  </a:lnTo>
                  <a:lnTo>
                    <a:pt x="4200657" y="303530"/>
                  </a:lnTo>
                  <a:lnTo>
                    <a:pt x="4217997" y="303530"/>
                  </a:lnTo>
                  <a:lnTo>
                    <a:pt x="4220960" y="302260"/>
                  </a:lnTo>
                  <a:close/>
                </a:path>
                <a:path w="4869815" h="303529">
                  <a:moveTo>
                    <a:pt x="4244059" y="302260"/>
                  </a:moveTo>
                  <a:lnTo>
                    <a:pt x="4234248" y="302260"/>
                  </a:lnTo>
                  <a:lnTo>
                    <a:pt x="4237933" y="303530"/>
                  </a:lnTo>
                  <a:lnTo>
                    <a:pt x="4242624" y="303530"/>
                  </a:lnTo>
                  <a:lnTo>
                    <a:pt x="4244059" y="302260"/>
                  </a:lnTo>
                  <a:close/>
                </a:path>
                <a:path w="4869815" h="303529">
                  <a:moveTo>
                    <a:pt x="4358830" y="302260"/>
                  </a:moveTo>
                  <a:lnTo>
                    <a:pt x="4263011" y="302260"/>
                  </a:lnTo>
                  <a:lnTo>
                    <a:pt x="4266257" y="303530"/>
                  </a:lnTo>
                  <a:lnTo>
                    <a:pt x="4355113" y="303530"/>
                  </a:lnTo>
                  <a:lnTo>
                    <a:pt x="4358830" y="302260"/>
                  </a:lnTo>
                  <a:close/>
                </a:path>
                <a:path w="4869815" h="303529">
                  <a:moveTo>
                    <a:pt x="4378212" y="302260"/>
                  </a:moveTo>
                  <a:lnTo>
                    <a:pt x="4370851" y="302260"/>
                  </a:lnTo>
                  <a:lnTo>
                    <a:pt x="4374369" y="303530"/>
                  </a:lnTo>
                  <a:lnTo>
                    <a:pt x="4375248" y="303530"/>
                  </a:lnTo>
                  <a:lnTo>
                    <a:pt x="4378212" y="302260"/>
                  </a:lnTo>
                  <a:close/>
                </a:path>
                <a:path w="4869815" h="303529">
                  <a:moveTo>
                    <a:pt x="4408630" y="302260"/>
                  </a:moveTo>
                  <a:lnTo>
                    <a:pt x="4400996" y="302260"/>
                  </a:lnTo>
                  <a:lnTo>
                    <a:pt x="4404410" y="303530"/>
                  </a:lnTo>
                  <a:lnTo>
                    <a:pt x="4405488" y="303530"/>
                  </a:lnTo>
                  <a:lnTo>
                    <a:pt x="4408630" y="302260"/>
                  </a:lnTo>
                  <a:close/>
                </a:path>
                <a:path w="4869815" h="303529">
                  <a:moveTo>
                    <a:pt x="4421059" y="302260"/>
                  </a:moveTo>
                  <a:lnTo>
                    <a:pt x="4410609" y="302260"/>
                  </a:lnTo>
                  <a:lnTo>
                    <a:pt x="4415184" y="303530"/>
                  </a:lnTo>
                  <a:lnTo>
                    <a:pt x="4417687" y="303530"/>
                  </a:lnTo>
                  <a:lnTo>
                    <a:pt x="4421059" y="302260"/>
                  </a:lnTo>
                  <a:close/>
                </a:path>
                <a:path w="4869815" h="303529">
                  <a:moveTo>
                    <a:pt x="4439613" y="299720"/>
                  </a:moveTo>
                  <a:lnTo>
                    <a:pt x="3969680" y="299720"/>
                  </a:lnTo>
                  <a:lnTo>
                    <a:pt x="3974580" y="300990"/>
                  </a:lnTo>
                  <a:lnTo>
                    <a:pt x="4227996" y="300990"/>
                  </a:lnTo>
                  <a:lnTo>
                    <a:pt x="4231389" y="302260"/>
                  </a:lnTo>
                  <a:lnTo>
                    <a:pt x="4431299" y="302260"/>
                  </a:lnTo>
                  <a:lnTo>
                    <a:pt x="4437634" y="303530"/>
                  </a:lnTo>
                  <a:lnTo>
                    <a:pt x="4438346" y="303530"/>
                  </a:lnTo>
                  <a:lnTo>
                    <a:pt x="4439142" y="300990"/>
                  </a:lnTo>
                  <a:lnTo>
                    <a:pt x="4439613" y="299720"/>
                  </a:lnTo>
                  <a:close/>
                </a:path>
                <a:path w="4869815" h="303529">
                  <a:moveTo>
                    <a:pt x="3959198" y="300990"/>
                  </a:moveTo>
                  <a:lnTo>
                    <a:pt x="3942382" y="300990"/>
                  </a:lnTo>
                  <a:lnTo>
                    <a:pt x="3946361" y="302260"/>
                  </a:lnTo>
                  <a:lnTo>
                    <a:pt x="3958204" y="302260"/>
                  </a:lnTo>
                  <a:lnTo>
                    <a:pt x="3959198" y="300990"/>
                  </a:lnTo>
                  <a:close/>
                </a:path>
                <a:path w="4869815" h="303529">
                  <a:moveTo>
                    <a:pt x="4021605" y="300990"/>
                  </a:moveTo>
                  <a:lnTo>
                    <a:pt x="3984014" y="300990"/>
                  </a:lnTo>
                  <a:lnTo>
                    <a:pt x="3985428" y="302260"/>
                  </a:lnTo>
                  <a:lnTo>
                    <a:pt x="4018066" y="302260"/>
                  </a:lnTo>
                  <a:lnTo>
                    <a:pt x="4021605" y="300990"/>
                  </a:lnTo>
                  <a:close/>
                </a:path>
                <a:path w="4869815" h="303529">
                  <a:moveTo>
                    <a:pt x="4036337" y="300990"/>
                  </a:moveTo>
                  <a:lnTo>
                    <a:pt x="4023573" y="300990"/>
                  </a:lnTo>
                  <a:lnTo>
                    <a:pt x="4028578" y="302260"/>
                  </a:lnTo>
                  <a:lnTo>
                    <a:pt x="4031709" y="302260"/>
                  </a:lnTo>
                  <a:lnTo>
                    <a:pt x="4036337" y="300990"/>
                  </a:lnTo>
                  <a:close/>
                </a:path>
                <a:path w="4869815" h="303529">
                  <a:moveTo>
                    <a:pt x="4227138" y="300990"/>
                  </a:moveTo>
                  <a:lnTo>
                    <a:pt x="4037730" y="300990"/>
                  </a:lnTo>
                  <a:lnTo>
                    <a:pt x="4040735" y="302260"/>
                  </a:lnTo>
                  <a:lnTo>
                    <a:pt x="4223735" y="302260"/>
                  </a:lnTo>
                  <a:lnTo>
                    <a:pt x="4227138" y="300990"/>
                  </a:lnTo>
                  <a:close/>
                </a:path>
                <a:path w="4869815" h="303529">
                  <a:moveTo>
                    <a:pt x="3864206" y="298450"/>
                  </a:moveTo>
                  <a:lnTo>
                    <a:pt x="3844029" y="298450"/>
                  </a:lnTo>
                  <a:lnTo>
                    <a:pt x="3848249" y="299720"/>
                  </a:lnTo>
                  <a:lnTo>
                    <a:pt x="3849160" y="299720"/>
                  </a:lnTo>
                  <a:lnTo>
                    <a:pt x="3854458" y="300990"/>
                  </a:lnTo>
                  <a:lnTo>
                    <a:pt x="3858720" y="300990"/>
                  </a:lnTo>
                  <a:lnTo>
                    <a:pt x="3864206" y="298450"/>
                  </a:lnTo>
                  <a:close/>
                </a:path>
                <a:path w="4869815" h="303529">
                  <a:moveTo>
                    <a:pt x="4441550" y="298450"/>
                  </a:moveTo>
                  <a:lnTo>
                    <a:pt x="3876426" y="298450"/>
                  </a:lnTo>
                  <a:lnTo>
                    <a:pt x="3879766" y="299720"/>
                  </a:lnTo>
                  <a:lnTo>
                    <a:pt x="3881808" y="300990"/>
                  </a:lnTo>
                  <a:lnTo>
                    <a:pt x="3963041" y="300990"/>
                  </a:lnTo>
                  <a:lnTo>
                    <a:pt x="3969680" y="299720"/>
                  </a:lnTo>
                  <a:lnTo>
                    <a:pt x="4439613" y="299720"/>
                  </a:lnTo>
                  <a:lnTo>
                    <a:pt x="4441550" y="298450"/>
                  </a:lnTo>
                  <a:close/>
                </a:path>
                <a:path w="4869815" h="303529">
                  <a:moveTo>
                    <a:pt x="3840762" y="298450"/>
                  </a:moveTo>
                  <a:lnTo>
                    <a:pt x="3830637" y="298450"/>
                  </a:lnTo>
                  <a:lnTo>
                    <a:pt x="3833642" y="299720"/>
                  </a:lnTo>
                  <a:lnTo>
                    <a:pt x="3835537" y="299720"/>
                  </a:lnTo>
                  <a:lnTo>
                    <a:pt x="3840762" y="298450"/>
                  </a:lnTo>
                  <a:close/>
                </a:path>
                <a:path w="4869815" h="303529">
                  <a:moveTo>
                    <a:pt x="3874887" y="298450"/>
                  </a:moveTo>
                  <a:lnTo>
                    <a:pt x="3865704" y="298450"/>
                  </a:lnTo>
                  <a:lnTo>
                    <a:pt x="3868322" y="299720"/>
                  </a:lnTo>
                  <a:lnTo>
                    <a:pt x="3872290" y="299720"/>
                  </a:lnTo>
                  <a:lnTo>
                    <a:pt x="3874887" y="298450"/>
                  </a:lnTo>
                  <a:close/>
                </a:path>
                <a:path w="4869815" h="303529">
                  <a:moveTo>
                    <a:pt x="4063823" y="295910"/>
                  </a:moveTo>
                  <a:lnTo>
                    <a:pt x="3766052" y="295912"/>
                  </a:lnTo>
                  <a:lnTo>
                    <a:pt x="3770817" y="297180"/>
                  </a:lnTo>
                  <a:lnTo>
                    <a:pt x="3776439" y="298450"/>
                  </a:lnTo>
                  <a:lnTo>
                    <a:pt x="3780293" y="298450"/>
                  </a:lnTo>
                  <a:lnTo>
                    <a:pt x="3781727" y="297180"/>
                  </a:lnTo>
                  <a:lnTo>
                    <a:pt x="4069488" y="297180"/>
                  </a:lnTo>
                  <a:lnTo>
                    <a:pt x="4063823" y="295910"/>
                  </a:lnTo>
                  <a:close/>
                </a:path>
                <a:path w="4869815" h="303529">
                  <a:moveTo>
                    <a:pt x="4132251" y="297180"/>
                  </a:moveTo>
                  <a:lnTo>
                    <a:pt x="3805004" y="297180"/>
                  </a:lnTo>
                  <a:lnTo>
                    <a:pt x="3808397" y="298450"/>
                  </a:lnTo>
                  <a:lnTo>
                    <a:pt x="4134795" y="298450"/>
                  </a:lnTo>
                  <a:lnTo>
                    <a:pt x="4132251" y="297180"/>
                  </a:lnTo>
                  <a:close/>
                </a:path>
                <a:path w="4869815" h="303529">
                  <a:moveTo>
                    <a:pt x="4253147" y="297180"/>
                  </a:moveTo>
                  <a:lnTo>
                    <a:pt x="4138627" y="297180"/>
                  </a:lnTo>
                  <a:lnTo>
                    <a:pt x="4135769" y="298450"/>
                  </a:lnTo>
                  <a:lnTo>
                    <a:pt x="4256184" y="298450"/>
                  </a:lnTo>
                  <a:lnTo>
                    <a:pt x="4253147" y="297180"/>
                  </a:lnTo>
                  <a:close/>
                </a:path>
                <a:path w="4869815" h="303529">
                  <a:moveTo>
                    <a:pt x="4386075" y="297180"/>
                  </a:moveTo>
                  <a:lnTo>
                    <a:pt x="4262718" y="297180"/>
                  </a:lnTo>
                  <a:lnTo>
                    <a:pt x="4257200" y="298450"/>
                  </a:lnTo>
                  <a:lnTo>
                    <a:pt x="4387091" y="298450"/>
                  </a:lnTo>
                  <a:lnTo>
                    <a:pt x="4386075" y="297180"/>
                  </a:lnTo>
                  <a:close/>
                </a:path>
                <a:path w="4869815" h="303529">
                  <a:moveTo>
                    <a:pt x="4453445" y="297180"/>
                  </a:moveTo>
                  <a:lnTo>
                    <a:pt x="4390128" y="297180"/>
                  </a:lnTo>
                  <a:lnTo>
                    <a:pt x="4389081" y="298450"/>
                  </a:lnTo>
                  <a:lnTo>
                    <a:pt x="4454586" y="298450"/>
                  </a:lnTo>
                  <a:lnTo>
                    <a:pt x="4453445" y="297180"/>
                  </a:lnTo>
                  <a:close/>
                </a:path>
                <a:path w="4869815" h="303529">
                  <a:moveTo>
                    <a:pt x="3635763" y="294640"/>
                  </a:moveTo>
                  <a:lnTo>
                    <a:pt x="3614455" y="294640"/>
                  </a:lnTo>
                  <a:lnTo>
                    <a:pt x="3618109" y="297180"/>
                  </a:lnTo>
                  <a:lnTo>
                    <a:pt x="3620392" y="297180"/>
                  </a:lnTo>
                  <a:lnTo>
                    <a:pt x="3623334" y="295910"/>
                  </a:lnTo>
                  <a:lnTo>
                    <a:pt x="3633114" y="295910"/>
                  </a:lnTo>
                  <a:lnTo>
                    <a:pt x="3635763" y="294640"/>
                  </a:lnTo>
                  <a:close/>
                </a:path>
                <a:path w="4869815" h="303529">
                  <a:moveTo>
                    <a:pt x="3959586" y="294640"/>
                  </a:moveTo>
                  <a:lnTo>
                    <a:pt x="3635763" y="294640"/>
                  </a:lnTo>
                  <a:lnTo>
                    <a:pt x="3639364" y="295912"/>
                  </a:lnTo>
                  <a:lnTo>
                    <a:pt x="3644056" y="297180"/>
                  </a:lnTo>
                  <a:lnTo>
                    <a:pt x="3648297" y="297180"/>
                  </a:lnTo>
                  <a:lnTo>
                    <a:pt x="3654401" y="295910"/>
                  </a:lnTo>
                  <a:lnTo>
                    <a:pt x="3964413" y="295910"/>
                  </a:lnTo>
                  <a:lnTo>
                    <a:pt x="3959586" y="294640"/>
                  </a:lnTo>
                  <a:close/>
                </a:path>
                <a:path w="4869815" h="303529">
                  <a:moveTo>
                    <a:pt x="3755477" y="295910"/>
                  </a:moveTo>
                  <a:lnTo>
                    <a:pt x="3702871" y="295910"/>
                  </a:lnTo>
                  <a:lnTo>
                    <a:pt x="3707279" y="297180"/>
                  </a:lnTo>
                  <a:lnTo>
                    <a:pt x="3752440" y="297180"/>
                  </a:lnTo>
                  <a:lnTo>
                    <a:pt x="3755477" y="295910"/>
                  </a:lnTo>
                  <a:close/>
                </a:path>
                <a:path w="4869815" h="303529">
                  <a:moveTo>
                    <a:pt x="3766042" y="295910"/>
                  </a:moveTo>
                  <a:lnTo>
                    <a:pt x="3756534" y="295910"/>
                  </a:lnTo>
                  <a:lnTo>
                    <a:pt x="3759068" y="297180"/>
                  </a:lnTo>
                  <a:lnTo>
                    <a:pt x="3760628" y="297180"/>
                  </a:lnTo>
                  <a:lnTo>
                    <a:pt x="3766052" y="295912"/>
                  </a:lnTo>
                  <a:close/>
                </a:path>
                <a:path w="4869815" h="303529">
                  <a:moveTo>
                    <a:pt x="4076839" y="295910"/>
                  </a:moveTo>
                  <a:lnTo>
                    <a:pt x="4075889" y="295912"/>
                  </a:lnTo>
                  <a:lnTo>
                    <a:pt x="4072252" y="297180"/>
                  </a:lnTo>
                  <a:lnTo>
                    <a:pt x="4082556" y="297180"/>
                  </a:lnTo>
                  <a:lnTo>
                    <a:pt x="4076839" y="295910"/>
                  </a:lnTo>
                  <a:close/>
                </a:path>
                <a:path w="4869815" h="303529">
                  <a:moveTo>
                    <a:pt x="4100587" y="294640"/>
                  </a:moveTo>
                  <a:lnTo>
                    <a:pt x="4097927" y="294640"/>
                  </a:lnTo>
                  <a:lnTo>
                    <a:pt x="4094409" y="295910"/>
                  </a:lnTo>
                  <a:lnTo>
                    <a:pt x="4093371" y="295912"/>
                  </a:lnTo>
                  <a:lnTo>
                    <a:pt x="4087467" y="297180"/>
                  </a:lnTo>
                  <a:lnTo>
                    <a:pt x="4108241" y="297180"/>
                  </a:lnTo>
                  <a:lnTo>
                    <a:pt x="4105686" y="295910"/>
                  </a:lnTo>
                  <a:lnTo>
                    <a:pt x="4100587" y="294640"/>
                  </a:lnTo>
                  <a:close/>
                </a:path>
                <a:path w="4869815" h="303529">
                  <a:moveTo>
                    <a:pt x="4162019" y="295910"/>
                  </a:moveTo>
                  <a:lnTo>
                    <a:pt x="4155856" y="295912"/>
                  </a:lnTo>
                  <a:lnTo>
                    <a:pt x="4152795" y="297180"/>
                  </a:lnTo>
                  <a:lnTo>
                    <a:pt x="4165538" y="297180"/>
                  </a:lnTo>
                  <a:lnTo>
                    <a:pt x="4162019" y="295910"/>
                  </a:lnTo>
                  <a:close/>
                </a:path>
                <a:path w="4869815" h="303529">
                  <a:moveTo>
                    <a:pt x="4174836" y="295910"/>
                  </a:moveTo>
                  <a:lnTo>
                    <a:pt x="4170840" y="295912"/>
                  </a:lnTo>
                  <a:lnTo>
                    <a:pt x="4167663" y="297180"/>
                  </a:lnTo>
                  <a:lnTo>
                    <a:pt x="4176930" y="297180"/>
                  </a:lnTo>
                  <a:lnTo>
                    <a:pt x="4174836" y="295910"/>
                  </a:lnTo>
                  <a:close/>
                </a:path>
                <a:path w="4869815" h="303529">
                  <a:moveTo>
                    <a:pt x="4241368" y="295910"/>
                  </a:moveTo>
                  <a:lnTo>
                    <a:pt x="4237437" y="295912"/>
                  </a:lnTo>
                  <a:lnTo>
                    <a:pt x="4235389" y="297180"/>
                  </a:lnTo>
                  <a:lnTo>
                    <a:pt x="4244436" y="297180"/>
                  </a:lnTo>
                  <a:lnTo>
                    <a:pt x="4241368" y="295910"/>
                  </a:lnTo>
                  <a:close/>
                </a:path>
                <a:path w="4869815" h="303529">
                  <a:moveTo>
                    <a:pt x="4276550" y="295910"/>
                  </a:moveTo>
                  <a:lnTo>
                    <a:pt x="4273408" y="295912"/>
                  </a:lnTo>
                  <a:lnTo>
                    <a:pt x="4267974" y="297180"/>
                  </a:lnTo>
                  <a:lnTo>
                    <a:pt x="4277649" y="297180"/>
                  </a:lnTo>
                  <a:lnTo>
                    <a:pt x="4276550" y="295910"/>
                  </a:lnTo>
                  <a:close/>
                </a:path>
                <a:path w="4869815" h="303529">
                  <a:moveTo>
                    <a:pt x="4362767" y="294640"/>
                  </a:moveTo>
                  <a:lnTo>
                    <a:pt x="4360485" y="294640"/>
                  </a:lnTo>
                  <a:lnTo>
                    <a:pt x="4355532" y="297180"/>
                  </a:lnTo>
                  <a:lnTo>
                    <a:pt x="4375426" y="297180"/>
                  </a:lnTo>
                  <a:lnTo>
                    <a:pt x="4372149" y="295910"/>
                  </a:lnTo>
                  <a:lnTo>
                    <a:pt x="4366872" y="295910"/>
                  </a:lnTo>
                  <a:lnTo>
                    <a:pt x="4362767" y="294640"/>
                  </a:lnTo>
                  <a:close/>
                </a:path>
                <a:path w="4869815" h="303529">
                  <a:moveTo>
                    <a:pt x="4438922" y="294640"/>
                  </a:moveTo>
                  <a:lnTo>
                    <a:pt x="4425216" y="294640"/>
                  </a:lnTo>
                  <a:lnTo>
                    <a:pt x="4424221" y="295910"/>
                  </a:lnTo>
                  <a:lnTo>
                    <a:pt x="4420865" y="295912"/>
                  </a:lnTo>
                  <a:lnTo>
                    <a:pt x="4418347" y="297180"/>
                  </a:lnTo>
                  <a:lnTo>
                    <a:pt x="4444095" y="297180"/>
                  </a:lnTo>
                  <a:lnTo>
                    <a:pt x="4440000" y="295910"/>
                  </a:lnTo>
                  <a:lnTo>
                    <a:pt x="4438922" y="294640"/>
                  </a:lnTo>
                  <a:close/>
                </a:path>
                <a:path w="4869815" h="303529">
                  <a:moveTo>
                    <a:pt x="3590990" y="294640"/>
                  </a:moveTo>
                  <a:lnTo>
                    <a:pt x="3543546" y="294640"/>
                  </a:lnTo>
                  <a:lnTo>
                    <a:pt x="3544583" y="295910"/>
                  </a:lnTo>
                  <a:lnTo>
                    <a:pt x="3583901" y="295910"/>
                  </a:lnTo>
                  <a:lnTo>
                    <a:pt x="3590990" y="294640"/>
                  </a:lnTo>
                  <a:close/>
                </a:path>
                <a:path w="4869815" h="303529">
                  <a:moveTo>
                    <a:pt x="3614455" y="294640"/>
                  </a:moveTo>
                  <a:lnTo>
                    <a:pt x="3604926" y="294640"/>
                  </a:lnTo>
                  <a:lnTo>
                    <a:pt x="3609764" y="295910"/>
                  </a:lnTo>
                  <a:lnTo>
                    <a:pt x="3614455" y="294640"/>
                  </a:lnTo>
                  <a:close/>
                </a:path>
                <a:path w="4869815" h="303529">
                  <a:moveTo>
                    <a:pt x="3974664" y="293370"/>
                  </a:moveTo>
                  <a:lnTo>
                    <a:pt x="3972947" y="293370"/>
                  </a:lnTo>
                  <a:lnTo>
                    <a:pt x="3967983" y="294640"/>
                  </a:lnTo>
                  <a:lnTo>
                    <a:pt x="3964413" y="295910"/>
                  </a:lnTo>
                  <a:lnTo>
                    <a:pt x="4028526" y="295910"/>
                  </a:lnTo>
                  <a:lnTo>
                    <a:pt x="4024149" y="294640"/>
                  </a:lnTo>
                  <a:lnTo>
                    <a:pt x="3976570" y="294640"/>
                  </a:lnTo>
                  <a:lnTo>
                    <a:pt x="3974664" y="293370"/>
                  </a:lnTo>
                  <a:close/>
                </a:path>
                <a:path w="4869815" h="303529">
                  <a:moveTo>
                    <a:pt x="4049237" y="294640"/>
                  </a:moveTo>
                  <a:lnTo>
                    <a:pt x="4041070" y="294640"/>
                  </a:lnTo>
                  <a:lnTo>
                    <a:pt x="4028526" y="295910"/>
                  </a:lnTo>
                  <a:lnTo>
                    <a:pt x="4060766" y="295910"/>
                  </a:lnTo>
                  <a:lnTo>
                    <a:pt x="4049237" y="294640"/>
                  </a:lnTo>
                  <a:close/>
                </a:path>
                <a:path w="4869815" h="303529">
                  <a:moveTo>
                    <a:pt x="3481684" y="293370"/>
                  </a:moveTo>
                  <a:lnTo>
                    <a:pt x="3468135" y="293370"/>
                  </a:lnTo>
                  <a:lnTo>
                    <a:pt x="3470732" y="294640"/>
                  </a:lnTo>
                  <a:lnTo>
                    <a:pt x="3479736" y="294640"/>
                  </a:lnTo>
                  <a:lnTo>
                    <a:pt x="3481684" y="293370"/>
                  </a:lnTo>
                  <a:close/>
                </a:path>
                <a:path w="4869815" h="303529">
                  <a:moveTo>
                    <a:pt x="3510866" y="293370"/>
                  </a:moveTo>
                  <a:lnTo>
                    <a:pt x="3498228" y="293370"/>
                  </a:lnTo>
                  <a:lnTo>
                    <a:pt x="3500741" y="294640"/>
                  </a:lnTo>
                  <a:lnTo>
                    <a:pt x="3509306" y="294640"/>
                  </a:lnTo>
                  <a:lnTo>
                    <a:pt x="3510866" y="293370"/>
                  </a:lnTo>
                  <a:close/>
                </a:path>
                <a:path w="4869815" h="303529">
                  <a:moveTo>
                    <a:pt x="3908519" y="293370"/>
                  </a:moveTo>
                  <a:lnTo>
                    <a:pt x="3527379" y="293370"/>
                  </a:lnTo>
                  <a:lnTo>
                    <a:pt x="3530468" y="294640"/>
                  </a:lnTo>
                  <a:lnTo>
                    <a:pt x="3912498" y="294640"/>
                  </a:lnTo>
                  <a:lnTo>
                    <a:pt x="3908519" y="293370"/>
                  </a:lnTo>
                  <a:close/>
                </a:path>
                <a:path w="4869815" h="303529">
                  <a:moveTo>
                    <a:pt x="3948968" y="293370"/>
                  </a:moveTo>
                  <a:lnTo>
                    <a:pt x="3916603" y="293370"/>
                  </a:lnTo>
                  <a:lnTo>
                    <a:pt x="3913179" y="294640"/>
                  </a:lnTo>
                  <a:lnTo>
                    <a:pt x="3952466" y="294640"/>
                  </a:lnTo>
                  <a:lnTo>
                    <a:pt x="3948968" y="293370"/>
                  </a:lnTo>
                  <a:close/>
                </a:path>
                <a:path w="4869815" h="303529">
                  <a:moveTo>
                    <a:pt x="3994799" y="293370"/>
                  </a:moveTo>
                  <a:lnTo>
                    <a:pt x="3985103" y="293370"/>
                  </a:lnTo>
                  <a:lnTo>
                    <a:pt x="3980821" y="294640"/>
                  </a:lnTo>
                  <a:lnTo>
                    <a:pt x="3998150" y="294640"/>
                  </a:lnTo>
                  <a:lnTo>
                    <a:pt x="3994799" y="293370"/>
                  </a:lnTo>
                  <a:close/>
                </a:path>
                <a:path w="4869815" h="303529">
                  <a:moveTo>
                    <a:pt x="3208132" y="292100"/>
                  </a:moveTo>
                  <a:lnTo>
                    <a:pt x="3199379" y="292100"/>
                  </a:lnTo>
                  <a:lnTo>
                    <a:pt x="3201410" y="293370"/>
                  </a:lnTo>
                  <a:lnTo>
                    <a:pt x="3202268" y="293370"/>
                  </a:lnTo>
                  <a:lnTo>
                    <a:pt x="3208132" y="292100"/>
                  </a:lnTo>
                  <a:close/>
                </a:path>
                <a:path w="4869815" h="303529">
                  <a:moveTo>
                    <a:pt x="3440198" y="292100"/>
                  </a:moveTo>
                  <a:lnTo>
                    <a:pt x="3212886" y="292100"/>
                  </a:lnTo>
                  <a:lnTo>
                    <a:pt x="3218970" y="293370"/>
                  </a:lnTo>
                  <a:lnTo>
                    <a:pt x="3437193" y="293370"/>
                  </a:lnTo>
                  <a:lnTo>
                    <a:pt x="3440198" y="292100"/>
                  </a:lnTo>
                  <a:close/>
                </a:path>
                <a:path w="4869815" h="303529">
                  <a:moveTo>
                    <a:pt x="3827527" y="292100"/>
                  </a:moveTo>
                  <a:lnTo>
                    <a:pt x="3442230" y="292100"/>
                  </a:lnTo>
                  <a:lnTo>
                    <a:pt x="3445172" y="293370"/>
                  </a:lnTo>
                  <a:lnTo>
                    <a:pt x="3830469" y="293370"/>
                  </a:lnTo>
                  <a:lnTo>
                    <a:pt x="3827527" y="292100"/>
                  </a:lnTo>
                  <a:close/>
                </a:path>
                <a:path w="4869815" h="303529">
                  <a:moveTo>
                    <a:pt x="3889850" y="292100"/>
                  </a:moveTo>
                  <a:lnTo>
                    <a:pt x="3888174" y="292100"/>
                  </a:lnTo>
                  <a:lnTo>
                    <a:pt x="3884248" y="293370"/>
                  </a:lnTo>
                  <a:lnTo>
                    <a:pt x="3892761" y="293370"/>
                  </a:lnTo>
                  <a:lnTo>
                    <a:pt x="3889850" y="292100"/>
                  </a:lnTo>
                  <a:close/>
                </a:path>
                <a:path w="4869815" h="303529">
                  <a:moveTo>
                    <a:pt x="3927021" y="292100"/>
                  </a:moveTo>
                  <a:lnTo>
                    <a:pt x="3925021" y="292100"/>
                  </a:lnTo>
                  <a:lnTo>
                    <a:pt x="3924016" y="293370"/>
                  </a:lnTo>
                  <a:lnTo>
                    <a:pt x="3928037" y="293370"/>
                  </a:lnTo>
                  <a:lnTo>
                    <a:pt x="3927021" y="292100"/>
                  </a:lnTo>
                  <a:close/>
                </a:path>
                <a:path w="4869815" h="303529">
                  <a:moveTo>
                    <a:pt x="628012" y="290830"/>
                  </a:moveTo>
                  <a:lnTo>
                    <a:pt x="587542" y="290830"/>
                  </a:lnTo>
                  <a:lnTo>
                    <a:pt x="590966" y="292100"/>
                  </a:lnTo>
                  <a:lnTo>
                    <a:pt x="618410" y="292100"/>
                  </a:lnTo>
                  <a:lnTo>
                    <a:pt x="628012" y="290830"/>
                  </a:lnTo>
                  <a:close/>
                </a:path>
                <a:path w="4869815" h="303529">
                  <a:moveTo>
                    <a:pt x="640367" y="290830"/>
                  </a:moveTo>
                  <a:lnTo>
                    <a:pt x="630221" y="290830"/>
                  </a:lnTo>
                  <a:lnTo>
                    <a:pt x="633205" y="292100"/>
                  </a:lnTo>
                  <a:lnTo>
                    <a:pt x="635676" y="292100"/>
                  </a:lnTo>
                  <a:lnTo>
                    <a:pt x="640367" y="290830"/>
                  </a:lnTo>
                  <a:close/>
                </a:path>
                <a:path w="4869815" h="303529">
                  <a:moveTo>
                    <a:pt x="717674" y="290830"/>
                  </a:moveTo>
                  <a:lnTo>
                    <a:pt x="646116" y="290830"/>
                  </a:lnTo>
                  <a:lnTo>
                    <a:pt x="647550" y="292100"/>
                  </a:lnTo>
                  <a:lnTo>
                    <a:pt x="714690" y="292100"/>
                  </a:lnTo>
                  <a:lnTo>
                    <a:pt x="717674" y="290830"/>
                  </a:lnTo>
                  <a:close/>
                </a:path>
                <a:path w="4869815" h="303529">
                  <a:moveTo>
                    <a:pt x="754196" y="290830"/>
                  </a:moveTo>
                  <a:lnTo>
                    <a:pt x="738239" y="290830"/>
                  </a:lnTo>
                  <a:lnTo>
                    <a:pt x="744469" y="292100"/>
                  </a:lnTo>
                  <a:lnTo>
                    <a:pt x="748626" y="292100"/>
                  </a:lnTo>
                  <a:lnTo>
                    <a:pt x="754196" y="290830"/>
                  </a:lnTo>
                  <a:close/>
                </a:path>
                <a:path w="4869815" h="303529">
                  <a:moveTo>
                    <a:pt x="790248" y="290830"/>
                  </a:moveTo>
                  <a:lnTo>
                    <a:pt x="773871" y="290830"/>
                  </a:lnTo>
                  <a:lnTo>
                    <a:pt x="774342" y="292100"/>
                  </a:lnTo>
                  <a:lnTo>
                    <a:pt x="783557" y="292100"/>
                  </a:lnTo>
                  <a:lnTo>
                    <a:pt x="790248" y="290830"/>
                  </a:lnTo>
                  <a:close/>
                </a:path>
                <a:path w="4869815" h="303529">
                  <a:moveTo>
                    <a:pt x="2984359" y="290830"/>
                  </a:moveTo>
                  <a:lnTo>
                    <a:pt x="2976129" y="290830"/>
                  </a:lnTo>
                  <a:lnTo>
                    <a:pt x="2979982" y="292100"/>
                  </a:lnTo>
                  <a:lnTo>
                    <a:pt x="2981385" y="292100"/>
                  </a:lnTo>
                  <a:lnTo>
                    <a:pt x="2984359" y="290830"/>
                  </a:lnTo>
                  <a:close/>
                </a:path>
                <a:path w="4869815" h="303529">
                  <a:moveTo>
                    <a:pt x="3031562" y="290830"/>
                  </a:moveTo>
                  <a:lnTo>
                    <a:pt x="2986338" y="290830"/>
                  </a:lnTo>
                  <a:lnTo>
                    <a:pt x="2989929" y="292100"/>
                  </a:lnTo>
                  <a:lnTo>
                    <a:pt x="3028033" y="292100"/>
                  </a:lnTo>
                  <a:lnTo>
                    <a:pt x="3031562" y="290830"/>
                  </a:lnTo>
                  <a:close/>
                </a:path>
                <a:path w="4869815" h="303529">
                  <a:moveTo>
                    <a:pt x="3660213" y="289560"/>
                  </a:moveTo>
                  <a:lnTo>
                    <a:pt x="2805862" y="289560"/>
                  </a:lnTo>
                  <a:lnTo>
                    <a:pt x="2844347" y="290830"/>
                  </a:lnTo>
                  <a:lnTo>
                    <a:pt x="3032588" y="290830"/>
                  </a:lnTo>
                  <a:lnTo>
                    <a:pt x="3035153" y="292100"/>
                  </a:lnTo>
                  <a:lnTo>
                    <a:pt x="3664087" y="292100"/>
                  </a:lnTo>
                  <a:lnTo>
                    <a:pt x="3660213" y="289560"/>
                  </a:lnTo>
                  <a:close/>
                </a:path>
                <a:path w="4869815" h="303529">
                  <a:moveTo>
                    <a:pt x="3717509" y="289560"/>
                  </a:moveTo>
                  <a:lnTo>
                    <a:pt x="3672129" y="289560"/>
                  </a:lnTo>
                  <a:lnTo>
                    <a:pt x="3670631" y="290830"/>
                  </a:lnTo>
                  <a:lnTo>
                    <a:pt x="3666579" y="292100"/>
                  </a:lnTo>
                  <a:lnTo>
                    <a:pt x="3726766" y="292100"/>
                  </a:lnTo>
                  <a:lnTo>
                    <a:pt x="3719980" y="290830"/>
                  </a:lnTo>
                  <a:lnTo>
                    <a:pt x="3717509" y="289560"/>
                  </a:lnTo>
                  <a:close/>
                </a:path>
                <a:path w="4869815" h="303529">
                  <a:moveTo>
                    <a:pt x="3742273" y="290830"/>
                  </a:moveTo>
                  <a:lnTo>
                    <a:pt x="3736682" y="290830"/>
                  </a:lnTo>
                  <a:lnTo>
                    <a:pt x="3731059" y="292100"/>
                  </a:lnTo>
                  <a:lnTo>
                    <a:pt x="3744817" y="292100"/>
                  </a:lnTo>
                  <a:lnTo>
                    <a:pt x="3742273" y="290830"/>
                  </a:lnTo>
                  <a:close/>
                </a:path>
                <a:path w="4869815" h="303529">
                  <a:moveTo>
                    <a:pt x="3800973" y="290830"/>
                  </a:moveTo>
                  <a:lnTo>
                    <a:pt x="3797538" y="290830"/>
                  </a:lnTo>
                  <a:lnTo>
                    <a:pt x="3795057" y="292100"/>
                  </a:lnTo>
                  <a:lnTo>
                    <a:pt x="3802502" y="292100"/>
                  </a:lnTo>
                  <a:lnTo>
                    <a:pt x="3800973" y="290830"/>
                  </a:lnTo>
                  <a:close/>
                </a:path>
                <a:path w="4869815" h="303529">
                  <a:moveTo>
                    <a:pt x="4215557" y="289560"/>
                  </a:moveTo>
                  <a:lnTo>
                    <a:pt x="4149936" y="289560"/>
                  </a:lnTo>
                  <a:lnTo>
                    <a:pt x="4152020" y="290830"/>
                  </a:lnTo>
                  <a:lnTo>
                    <a:pt x="4158208" y="292100"/>
                  </a:lnTo>
                  <a:lnTo>
                    <a:pt x="4162470" y="292100"/>
                  </a:lnTo>
                  <a:lnTo>
                    <a:pt x="4169380" y="290830"/>
                  </a:lnTo>
                  <a:lnTo>
                    <a:pt x="4211191" y="290830"/>
                  </a:lnTo>
                  <a:lnTo>
                    <a:pt x="4215557" y="289560"/>
                  </a:lnTo>
                  <a:close/>
                </a:path>
                <a:path w="4869815" h="303529">
                  <a:moveTo>
                    <a:pt x="4184364" y="290830"/>
                  </a:moveTo>
                  <a:lnTo>
                    <a:pt x="4171831" y="290830"/>
                  </a:lnTo>
                  <a:lnTo>
                    <a:pt x="4177527" y="292100"/>
                  </a:lnTo>
                  <a:lnTo>
                    <a:pt x="4179296" y="292100"/>
                  </a:lnTo>
                  <a:lnTo>
                    <a:pt x="4184364" y="290830"/>
                  </a:lnTo>
                  <a:close/>
                </a:path>
                <a:path w="4869815" h="303529">
                  <a:moveTo>
                    <a:pt x="4205097" y="290830"/>
                  </a:moveTo>
                  <a:lnTo>
                    <a:pt x="4186479" y="290830"/>
                  </a:lnTo>
                  <a:lnTo>
                    <a:pt x="4193212" y="292100"/>
                  </a:lnTo>
                  <a:lnTo>
                    <a:pt x="4204029" y="292100"/>
                  </a:lnTo>
                  <a:lnTo>
                    <a:pt x="4205097" y="290830"/>
                  </a:lnTo>
                  <a:close/>
                </a:path>
                <a:path w="4869815" h="303529">
                  <a:moveTo>
                    <a:pt x="4244886" y="290830"/>
                  </a:moveTo>
                  <a:lnTo>
                    <a:pt x="4228258" y="290830"/>
                  </a:lnTo>
                  <a:lnTo>
                    <a:pt x="4233368" y="292100"/>
                  </a:lnTo>
                  <a:lnTo>
                    <a:pt x="4237556" y="292100"/>
                  </a:lnTo>
                  <a:lnTo>
                    <a:pt x="4244886" y="290830"/>
                  </a:lnTo>
                  <a:close/>
                </a:path>
                <a:path w="4869815" h="303529">
                  <a:moveTo>
                    <a:pt x="4282173" y="289560"/>
                  </a:moveTo>
                  <a:lnTo>
                    <a:pt x="4215557" y="289560"/>
                  </a:lnTo>
                  <a:lnTo>
                    <a:pt x="4217211" y="290830"/>
                  </a:lnTo>
                  <a:lnTo>
                    <a:pt x="4258561" y="290830"/>
                  </a:lnTo>
                  <a:lnTo>
                    <a:pt x="4261032" y="292100"/>
                  </a:lnTo>
                  <a:lnTo>
                    <a:pt x="4274037" y="292100"/>
                  </a:lnTo>
                  <a:lnTo>
                    <a:pt x="4282173" y="289560"/>
                  </a:lnTo>
                  <a:close/>
                </a:path>
                <a:path w="4869815" h="303529">
                  <a:moveTo>
                    <a:pt x="4323753" y="289560"/>
                  </a:moveTo>
                  <a:lnTo>
                    <a:pt x="4290047" y="289560"/>
                  </a:lnTo>
                  <a:lnTo>
                    <a:pt x="4292152" y="290830"/>
                  </a:lnTo>
                  <a:lnTo>
                    <a:pt x="4298811" y="292100"/>
                  </a:lnTo>
                  <a:lnTo>
                    <a:pt x="4303523" y="292100"/>
                  </a:lnTo>
                  <a:lnTo>
                    <a:pt x="4308716" y="290830"/>
                  </a:lnTo>
                  <a:lnTo>
                    <a:pt x="4320570" y="290830"/>
                  </a:lnTo>
                  <a:lnTo>
                    <a:pt x="4323753" y="289560"/>
                  </a:lnTo>
                  <a:close/>
                </a:path>
                <a:path w="4869815" h="303529">
                  <a:moveTo>
                    <a:pt x="4320570" y="290830"/>
                  </a:moveTo>
                  <a:lnTo>
                    <a:pt x="4310863" y="290830"/>
                  </a:lnTo>
                  <a:lnTo>
                    <a:pt x="4313428" y="292100"/>
                  </a:lnTo>
                  <a:lnTo>
                    <a:pt x="4315428" y="292100"/>
                  </a:lnTo>
                  <a:lnTo>
                    <a:pt x="4320570" y="290830"/>
                  </a:lnTo>
                  <a:close/>
                </a:path>
                <a:path w="4869815" h="303529">
                  <a:moveTo>
                    <a:pt x="4428598" y="289560"/>
                  </a:moveTo>
                  <a:lnTo>
                    <a:pt x="4323753" y="289560"/>
                  </a:lnTo>
                  <a:lnTo>
                    <a:pt x="4326957" y="290830"/>
                  </a:lnTo>
                  <a:lnTo>
                    <a:pt x="4330014" y="292100"/>
                  </a:lnTo>
                  <a:lnTo>
                    <a:pt x="4331574" y="292100"/>
                  </a:lnTo>
                  <a:lnTo>
                    <a:pt x="4335114" y="290830"/>
                  </a:lnTo>
                  <a:lnTo>
                    <a:pt x="4425331" y="290830"/>
                  </a:lnTo>
                  <a:lnTo>
                    <a:pt x="4428598" y="289560"/>
                  </a:lnTo>
                  <a:close/>
                </a:path>
                <a:path w="4869815" h="303529">
                  <a:moveTo>
                    <a:pt x="4407342" y="290830"/>
                  </a:moveTo>
                  <a:lnTo>
                    <a:pt x="4367762" y="290830"/>
                  </a:lnTo>
                  <a:lnTo>
                    <a:pt x="4372725" y="292100"/>
                  </a:lnTo>
                  <a:lnTo>
                    <a:pt x="4403844" y="292100"/>
                  </a:lnTo>
                  <a:lnTo>
                    <a:pt x="4407342" y="290830"/>
                  </a:lnTo>
                  <a:close/>
                </a:path>
                <a:path w="4869815" h="303529">
                  <a:moveTo>
                    <a:pt x="762877" y="289560"/>
                  </a:moveTo>
                  <a:lnTo>
                    <a:pt x="562977" y="289560"/>
                  </a:lnTo>
                  <a:lnTo>
                    <a:pt x="585950" y="290830"/>
                  </a:lnTo>
                  <a:lnTo>
                    <a:pt x="760144" y="290830"/>
                  </a:lnTo>
                  <a:lnTo>
                    <a:pt x="762877" y="289560"/>
                  </a:lnTo>
                  <a:close/>
                </a:path>
                <a:path w="4869815" h="303529">
                  <a:moveTo>
                    <a:pt x="817462" y="289560"/>
                  </a:moveTo>
                  <a:lnTo>
                    <a:pt x="768353" y="289560"/>
                  </a:lnTo>
                  <a:lnTo>
                    <a:pt x="771002" y="290830"/>
                  </a:lnTo>
                  <a:lnTo>
                    <a:pt x="792834" y="290830"/>
                  </a:lnTo>
                  <a:lnTo>
                    <a:pt x="817462" y="289560"/>
                  </a:lnTo>
                  <a:close/>
                </a:path>
                <a:path w="4869815" h="303529">
                  <a:moveTo>
                    <a:pt x="2591397" y="288290"/>
                  </a:moveTo>
                  <a:lnTo>
                    <a:pt x="2576424" y="288290"/>
                  </a:lnTo>
                  <a:lnTo>
                    <a:pt x="2580979" y="289560"/>
                  </a:lnTo>
                  <a:lnTo>
                    <a:pt x="2583659" y="290830"/>
                  </a:lnTo>
                  <a:lnTo>
                    <a:pt x="2588811" y="289560"/>
                  </a:lnTo>
                  <a:lnTo>
                    <a:pt x="2591397" y="288290"/>
                  </a:lnTo>
                  <a:close/>
                </a:path>
                <a:path w="4869815" h="303529">
                  <a:moveTo>
                    <a:pt x="2689877" y="289560"/>
                  </a:moveTo>
                  <a:lnTo>
                    <a:pt x="2671730" y="289560"/>
                  </a:lnTo>
                  <a:lnTo>
                    <a:pt x="2674463" y="290830"/>
                  </a:lnTo>
                  <a:lnTo>
                    <a:pt x="2689877" y="289560"/>
                  </a:lnTo>
                  <a:close/>
                </a:path>
                <a:path w="4869815" h="303529">
                  <a:moveTo>
                    <a:pt x="2781852" y="289560"/>
                  </a:moveTo>
                  <a:lnTo>
                    <a:pt x="2755099" y="289560"/>
                  </a:lnTo>
                  <a:lnTo>
                    <a:pt x="2763298" y="290830"/>
                  </a:lnTo>
                  <a:lnTo>
                    <a:pt x="2774208" y="290830"/>
                  </a:lnTo>
                  <a:lnTo>
                    <a:pt x="2781852" y="289560"/>
                  </a:lnTo>
                  <a:close/>
                </a:path>
                <a:path w="4869815" h="303529">
                  <a:moveTo>
                    <a:pt x="4115057" y="289560"/>
                  </a:moveTo>
                  <a:lnTo>
                    <a:pt x="4086095" y="289560"/>
                  </a:lnTo>
                  <a:lnTo>
                    <a:pt x="4103602" y="290830"/>
                  </a:lnTo>
                  <a:lnTo>
                    <a:pt x="4115057" y="289560"/>
                  </a:lnTo>
                  <a:close/>
                </a:path>
                <a:path w="4869815" h="303529">
                  <a:moveTo>
                    <a:pt x="4127099" y="289560"/>
                  </a:moveTo>
                  <a:lnTo>
                    <a:pt x="4115057" y="289560"/>
                  </a:lnTo>
                  <a:lnTo>
                    <a:pt x="4119424" y="290830"/>
                  </a:lnTo>
                  <a:lnTo>
                    <a:pt x="4127099" y="289560"/>
                  </a:lnTo>
                  <a:close/>
                </a:path>
                <a:path w="4869815" h="303529">
                  <a:moveTo>
                    <a:pt x="4140062" y="289560"/>
                  </a:moveTo>
                  <a:lnTo>
                    <a:pt x="4127099" y="289560"/>
                  </a:lnTo>
                  <a:lnTo>
                    <a:pt x="4130324" y="290830"/>
                  </a:lnTo>
                  <a:lnTo>
                    <a:pt x="4135633" y="290830"/>
                  </a:lnTo>
                  <a:lnTo>
                    <a:pt x="4140062" y="289560"/>
                  </a:lnTo>
                  <a:close/>
                </a:path>
                <a:path w="4869815" h="303529">
                  <a:moveTo>
                    <a:pt x="4149936" y="289560"/>
                  </a:moveTo>
                  <a:lnTo>
                    <a:pt x="4140062" y="289560"/>
                  </a:lnTo>
                  <a:lnTo>
                    <a:pt x="4143968" y="290830"/>
                  </a:lnTo>
                  <a:lnTo>
                    <a:pt x="4149936" y="289560"/>
                  </a:lnTo>
                  <a:close/>
                </a:path>
                <a:path w="4869815" h="303529">
                  <a:moveTo>
                    <a:pt x="4290047" y="289560"/>
                  </a:moveTo>
                  <a:lnTo>
                    <a:pt x="4282173" y="289560"/>
                  </a:lnTo>
                  <a:lnTo>
                    <a:pt x="4285105" y="290830"/>
                  </a:lnTo>
                  <a:lnTo>
                    <a:pt x="4290047" y="289560"/>
                  </a:lnTo>
                  <a:close/>
                </a:path>
                <a:path w="4869815" h="303529">
                  <a:moveTo>
                    <a:pt x="680565" y="284480"/>
                  </a:moveTo>
                  <a:lnTo>
                    <a:pt x="670220" y="284480"/>
                  </a:lnTo>
                  <a:lnTo>
                    <a:pt x="664775" y="287020"/>
                  </a:lnTo>
                  <a:lnTo>
                    <a:pt x="553731" y="287020"/>
                  </a:lnTo>
                  <a:lnTo>
                    <a:pt x="553239" y="288290"/>
                  </a:lnTo>
                  <a:lnTo>
                    <a:pt x="553574" y="289560"/>
                  </a:lnTo>
                  <a:lnTo>
                    <a:pt x="556988" y="289560"/>
                  </a:lnTo>
                  <a:lnTo>
                    <a:pt x="558433" y="288290"/>
                  </a:lnTo>
                  <a:lnTo>
                    <a:pt x="689884" y="288290"/>
                  </a:lnTo>
                  <a:lnTo>
                    <a:pt x="687026" y="287020"/>
                  </a:lnTo>
                  <a:lnTo>
                    <a:pt x="685319" y="285750"/>
                  </a:lnTo>
                  <a:lnTo>
                    <a:pt x="682146" y="285750"/>
                  </a:lnTo>
                  <a:lnTo>
                    <a:pt x="680565" y="284480"/>
                  </a:lnTo>
                  <a:close/>
                </a:path>
                <a:path w="4869815" h="303529">
                  <a:moveTo>
                    <a:pt x="823514" y="288290"/>
                  </a:moveTo>
                  <a:lnTo>
                    <a:pt x="558433" y="288290"/>
                  </a:lnTo>
                  <a:lnTo>
                    <a:pt x="561312" y="289560"/>
                  </a:lnTo>
                  <a:lnTo>
                    <a:pt x="819503" y="289560"/>
                  </a:lnTo>
                  <a:lnTo>
                    <a:pt x="823514" y="288290"/>
                  </a:lnTo>
                  <a:close/>
                </a:path>
                <a:path w="4869815" h="303529">
                  <a:moveTo>
                    <a:pt x="873910" y="288290"/>
                  </a:moveTo>
                  <a:lnTo>
                    <a:pt x="825639" y="288290"/>
                  </a:lnTo>
                  <a:lnTo>
                    <a:pt x="829744" y="289560"/>
                  </a:lnTo>
                  <a:lnTo>
                    <a:pt x="871879" y="289560"/>
                  </a:lnTo>
                  <a:lnTo>
                    <a:pt x="873910" y="288290"/>
                  </a:lnTo>
                  <a:close/>
                </a:path>
                <a:path w="4869815" h="303529">
                  <a:moveTo>
                    <a:pt x="898485" y="288290"/>
                  </a:moveTo>
                  <a:lnTo>
                    <a:pt x="890936" y="288290"/>
                  </a:lnTo>
                  <a:lnTo>
                    <a:pt x="892475" y="289560"/>
                  </a:lnTo>
                  <a:lnTo>
                    <a:pt x="895920" y="289560"/>
                  </a:lnTo>
                  <a:lnTo>
                    <a:pt x="898485" y="288290"/>
                  </a:lnTo>
                  <a:close/>
                </a:path>
                <a:path w="4869815" h="303529">
                  <a:moveTo>
                    <a:pt x="2517001" y="288290"/>
                  </a:moveTo>
                  <a:lnTo>
                    <a:pt x="2505326" y="288290"/>
                  </a:lnTo>
                  <a:lnTo>
                    <a:pt x="2507871" y="289560"/>
                  </a:lnTo>
                  <a:lnTo>
                    <a:pt x="2513536" y="289560"/>
                  </a:lnTo>
                  <a:lnTo>
                    <a:pt x="2517001" y="288290"/>
                  </a:lnTo>
                  <a:close/>
                </a:path>
                <a:path w="4869815" h="303529">
                  <a:moveTo>
                    <a:pt x="2616915" y="288290"/>
                  </a:moveTo>
                  <a:lnTo>
                    <a:pt x="2603522" y="288290"/>
                  </a:lnTo>
                  <a:lnTo>
                    <a:pt x="2606077" y="289560"/>
                  </a:lnTo>
                  <a:lnTo>
                    <a:pt x="2611700" y="289560"/>
                  </a:lnTo>
                  <a:lnTo>
                    <a:pt x="2616915" y="288290"/>
                  </a:lnTo>
                  <a:close/>
                </a:path>
                <a:path w="4869815" h="303529">
                  <a:moveTo>
                    <a:pt x="2642170" y="288290"/>
                  </a:moveTo>
                  <a:lnTo>
                    <a:pt x="2620621" y="288290"/>
                  </a:lnTo>
                  <a:lnTo>
                    <a:pt x="2625752" y="289560"/>
                  </a:lnTo>
                  <a:lnTo>
                    <a:pt x="2637720" y="289560"/>
                  </a:lnTo>
                  <a:lnTo>
                    <a:pt x="2642170" y="288290"/>
                  </a:lnTo>
                  <a:close/>
                </a:path>
                <a:path w="4869815" h="303529">
                  <a:moveTo>
                    <a:pt x="3405299" y="288290"/>
                  </a:moveTo>
                  <a:lnTo>
                    <a:pt x="2660683" y="288290"/>
                  </a:lnTo>
                  <a:lnTo>
                    <a:pt x="2661751" y="289560"/>
                  </a:lnTo>
                  <a:lnTo>
                    <a:pt x="3408911" y="289560"/>
                  </a:lnTo>
                  <a:lnTo>
                    <a:pt x="3405299" y="288290"/>
                  </a:lnTo>
                  <a:close/>
                </a:path>
                <a:path w="4869815" h="303529">
                  <a:moveTo>
                    <a:pt x="3440083" y="287020"/>
                  </a:moveTo>
                  <a:lnTo>
                    <a:pt x="3414335" y="287020"/>
                  </a:lnTo>
                  <a:lnTo>
                    <a:pt x="3410974" y="289560"/>
                  </a:lnTo>
                  <a:lnTo>
                    <a:pt x="3447141" y="289560"/>
                  </a:lnTo>
                  <a:lnTo>
                    <a:pt x="3440083" y="287020"/>
                  </a:lnTo>
                  <a:close/>
                </a:path>
                <a:path w="4869815" h="303529">
                  <a:moveTo>
                    <a:pt x="3519809" y="288290"/>
                  </a:moveTo>
                  <a:lnTo>
                    <a:pt x="3453674" y="288290"/>
                  </a:lnTo>
                  <a:lnTo>
                    <a:pt x="3447141" y="289560"/>
                  </a:lnTo>
                  <a:lnTo>
                    <a:pt x="3522856" y="289560"/>
                  </a:lnTo>
                  <a:lnTo>
                    <a:pt x="3519809" y="288290"/>
                  </a:lnTo>
                  <a:close/>
                </a:path>
                <a:path w="4869815" h="303529">
                  <a:moveTo>
                    <a:pt x="3591126" y="288290"/>
                  </a:moveTo>
                  <a:lnTo>
                    <a:pt x="3526332" y="288290"/>
                  </a:lnTo>
                  <a:lnTo>
                    <a:pt x="3523798" y="289560"/>
                  </a:lnTo>
                  <a:lnTo>
                    <a:pt x="3592497" y="289560"/>
                  </a:lnTo>
                  <a:lnTo>
                    <a:pt x="3591126" y="288290"/>
                  </a:lnTo>
                  <a:close/>
                </a:path>
                <a:path w="4869815" h="303529">
                  <a:moveTo>
                    <a:pt x="3610738" y="288290"/>
                  </a:moveTo>
                  <a:lnTo>
                    <a:pt x="3608759" y="288290"/>
                  </a:lnTo>
                  <a:lnTo>
                    <a:pt x="3602560" y="289560"/>
                  </a:lnTo>
                  <a:lnTo>
                    <a:pt x="3613837" y="289560"/>
                  </a:lnTo>
                  <a:lnTo>
                    <a:pt x="3610738" y="288290"/>
                  </a:lnTo>
                  <a:close/>
                </a:path>
                <a:path w="4869815" h="303529">
                  <a:moveTo>
                    <a:pt x="3627093" y="288290"/>
                  </a:moveTo>
                  <a:lnTo>
                    <a:pt x="3618402" y="288290"/>
                  </a:lnTo>
                  <a:lnTo>
                    <a:pt x="3614884" y="289560"/>
                  </a:lnTo>
                  <a:lnTo>
                    <a:pt x="3630653" y="289560"/>
                  </a:lnTo>
                  <a:lnTo>
                    <a:pt x="3627093" y="288290"/>
                  </a:lnTo>
                  <a:close/>
                </a:path>
                <a:path w="4869815" h="303529">
                  <a:moveTo>
                    <a:pt x="3636999" y="288290"/>
                  </a:moveTo>
                  <a:lnTo>
                    <a:pt x="3635564" y="288290"/>
                  </a:lnTo>
                  <a:lnTo>
                    <a:pt x="3632590" y="289560"/>
                  </a:lnTo>
                  <a:lnTo>
                    <a:pt x="3640705" y="289560"/>
                  </a:lnTo>
                  <a:lnTo>
                    <a:pt x="3636999" y="288290"/>
                  </a:lnTo>
                  <a:close/>
                </a:path>
                <a:path w="4869815" h="303529">
                  <a:moveTo>
                    <a:pt x="3986643" y="288290"/>
                  </a:moveTo>
                  <a:lnTo>
                    <a:pt x="3971083" y="288290"/>
                  </a:lnTo>
                  <a:lnTo>
                    <a:pt x="3977156" y="289560"/>
                  </a:lnTo>
                  <a:lnTo>
                    <a:pt x="3982454" y="289560"/>
                  </a:lnTo>
                  <a:lnTo>
                    <a:pt x="3986643" y="288290"/>
                  </a:lnTo>
                  <a:close/>
                </a:path>
                <a:path w="4869815" h="303529">
                  <a:moveTo>
                    <a:pt x="4076818" y="288290"/>
                  </a:moveTo>
                  <a:lnTo>
                    <a:pt x="3990328" y="288290"/>
                  </a:lnTo>
                  <a:lnTo>
                    <a:pt x="3995407" y="289560"/>
                  </a:lnTo>
                  <a:lnTo>
                    <a:pt x="4073813" y="289560"/>
                  </a:lnTo>
                  <a:lnTo>
                    <a:pt x="4076818" y="288290"/>
                  </a:lnTo>
                  <a:close/>
                </a:path>
                <a:path w="4869815" h="303529">
                  <a:moveTo>
                    <a:pt x="4443498" y="288290"/>
                  </a:moveTo>
                  <a:lnTo>
                    <a:pt x="4078556" y="288290"/>
                  </a:lnTo>
                  <a:lnTo>
                    <a:pt x="4082985" y="289560"/>
                  </a:lnTo>
                  <a:lnTo>
                    <a:pt x="4440126" y="289560"/>
                  </a:lnTo>
                  <a:lnTo>
                    <a:pt x="4443498" y="288290"/>
                  </a:lnTo>
                  <a:close/>
                </a:path>
                <a:path w="4869815" h="303529">
                  <a:moveTo>
                    <a:pt x="750437" y="284480"/>
                  </a:moveTo>
                  <a:lnTo>
                    <a:pt x="697947" y="284480"/>
                  </a:lnTo>
                  <a:lnTo>
                    <a:pt x="695361" y="285750"/>
                  </a:lnTo>
                  <a:lnTo>
                    <a:pt x="693957" y="285750"/>
                  </a:lnTo>
                  <a:lnTo>
                    <a:pt x="693528" y="287020"/>
                  </a:lnTo>
                  <a:lnTo>
                    <a:pt x="692313" y="288290"/>
                  </a:lnTo>
                  <a:lnTo>
                    <a:pt x="754175" y="288290"/>
                  </a:lnTo>
                  <a:lnTo>
                    <a:pt x="752102" y="285750"/>
                  </a:lnTo>
                  <a:lnTo>
                    <a:pt x="750437" y="284480"/>
                  </a:lnTo>
                  <a:close/>
                </a:path>
                <a:path w="4869815" h="303529">
                  <a:moveTo>
                    <a:pt x="989184" y="287020"/>
                  </a:moveTo>
                  <a:lnTo>
                    <a:pt x="761620" y="287020"/>
                  </a:lnTo>
                  <a:lnTo>
                    <a:pt x="760699" y="288290"/>
                  </a:lnTo>
                  <a:lnTo>
                    <a:pt x="983540" y="288290"/>
                  </a:lnTo>
                  <a:lnTo>
                    <a:pt x="989184" y="287020"/>
                  </a:lnTo>
                  <a:close/>
                </a:path>
                <a:path w="4869815" h="303529">
                  <a:moveTo>
                    <a:pt x="1001215" y="287020"/>
                  </a:moveTo>
                  <a:lnTo>
                    <a:pt x="991927" y="287020"/>
                  </a:lnTo>
                  <a:lnTo>
                    <a:pt x="996126" y="288290"/>
                  </a:lnTo>
                  <a:lnTo>
                    <a:pt x="997592" y="288290"/>
                  </a:lnTo>
                  <a:lnTo>
                    <a:pt x="1001215" y="287020"/>
                  </a:lnTo>
                  <a:close/>
                </a:path>
                <a:path w="4869815" h="303529">
                  <a:moveTo>
                    <a:pt x="2328044" y="287020"/>
                  </a:moveTo>
                  <a:lnTo>
                    <a:pt x="2301333" y="287020"/>
                  </a:lnTo>
                  <a:lnTo>
                    <a:pt x="2303898" y="288290"/>
                  </a:lnTo>
                  <a:lnTo>
                    <a:pt x="2323342" y="288290"/>
                  </a:lnTo>
                  <a:lnTo>
                    <a:pt x="2328044" y="287020"/>
                  </a:lnTo>
                  <a:close/>
                </a:path>
                <a:path w="4869815" h="303529">
                  <a:moveTo>
                    <a:pt x="2342431" y="287020"/>
                  </a:moveTo>
                  <a:lnTo>
                    <a:pt x="2330578" y="287020"/>
                  </a:lnTo>
                  <a:lnTo>
                    <a:pt x="2335101" y="288290"/>
                  </a:lnTo>
                  <a:lnTo>
                    <a:pt x="2340431" y="288290"/>
                  </a:lnTo>
                  <a:lnTo>
                    <a:pt x="2342431" y="287020"/>
                  </a:lnTo>
                  <a:close/>
                </a:path>
                <a:path w="4869815" h="303529">
                  <a:moveTo>
                    <a:pt x="3365677" y="287020"/>
                  </a:moveTo>
                  <a:lnTo>
                    <a:pt x="2343907" y="287020"/>
                  </a:lnTo>
                  <a:lnTo>
                    <a:pt x="2347017" y="288290"/>
                  </a:lnTo>
                  <a:lnTo>
                    <a:pt x="3369677" y="288290"/>
                  </a:lnTo>
                  <a:lnTo>
                    <a:pt x="3365677" y="287020"/>
                  </a:lnTo>
                  <a:close/>
                </a:path>
                <a:path w="4869815" h="303529">
                  <a:moveTo>
                    <a:pt x="3378881" y="287020"/>
                  </a:moveTo>
                  <a:lnTo>
                    <a:pt x="3376001" y="287020"/>
                  </a:lnTo>
                  <a:lnTo>
                    <a:pt x="3371426" y="288290"/>
                  </a:lnTo>
                  <a:lnTo>
                    <a:pt x="3384535" y="288290"/>
                  </a:lnTo>
                  <a:lnTo>
                    <a:pt x="3378881" y="287020"/>
                  </a:lnTo>
                  <a:close/>
                </a:path>
                <a:path w="4869815" h="303529">
                  <a:moveTo>
                    <a:pt x="3401488" y="287020"/>
                  </a:moveTo>
                  <a:lnTo>
                    <a:pt x="3394179" y="287020"/>
                  </a:lnTo>
                  <a:lnTo>
                    <a:pt x="3391153" y="288290"/>
                  </a:lnTo>
                  <a:lnTo>
                    <a:pt x="3404587" y="288290"/>
                  </a:lnTo>
                  <a:lnTo>
                    <a:pt x="3401488" y="287020"/>
                  </a:lnTo>
                  <a:close/>
                </a:path>
                <a:path w="4869815" h="303529">
                  <a:moveTo>
                    <a:pt x="3470690" y="287020"/>
                  </a:moveTo>
                  <a:lnTo>
                    <a:pt x="3462177" y="287020"/>
                  </a:lnTo>
                  <a:lnTo>
                    <a:pt x="3461203" y="288290"/>
                  </a:lnTo>
                  <a:lnTo>
                    <a:pt x="3478941" y="288290"/>
                  </a:lnTo>
                  <a:lnTo>
                    <a:pt x="3470690" y="287020"/>
                  </a:lnTo>
                  <a:close/>
                </a:path>
                <a:path w="4869815" h="303529">
                  <a:moveTo>
                    <a:pt x="3496312" y="287020"/>
                  </a:moveTo>
                  <a:lnTo>
                    <a:pt x="3491652" y="287020"/>
                  </a:lnTo>
                  <a:lnTo>
                    <a:pt x="3490186" y="288290"/>
                  </a:lnTo>
                  <a:lnTo>
                    <a:pt x="3500280" y="288290"/>
                  </a:lnTo>
                  <a:lnTo>
                    <a:pt x="3496312" y="287020"/>
                  </a:lnTo>
                  <a:close/>
                </a:path>
                <a:path w="4869815" h="303529">
                  <a:moveTo>
                    <a:pt x="3546132" y="287020"/>
                  </a:moveTo>
                  <a:lnTo>
                    <a:pt x="3545200" y="287020"/>
                  </a:lnTo>
                  <a:lnTo>
                    <a:pt x="3542101" y="288290"/>
                  </a:lnTo>
                  <a:lnTo>
                    <a:pt x="3549630" y="288290"/>
                  </a:lnTo>
                  <a:lnTo>
                    <a:pt x="3546132" y="287020"/>
                  </a:lnTo>
                  <a:close/>
                </a:path>
                <a:path w="4869815" h="303529">
                  <a:moveTo>
                    <a:pt x="3875232" y="287020"/>
                  </a:moveTo>
                  <a:lnTo>
                    <a:pt x="3867055" y="287020"/>
                  </a:lnTo>
                  <a:lnTo>
                    <a:pt x="3870102" y="288290"/>
                  </a:lnTo>
                  <a:lnTo>
                    <a:pt x="3871002" y="288290"/>
                  </a:lnTo>
                  <a:lnTo>
                    <a:pt x="3875232" y="287020"/>
                  </a:lnTo>
                  <a:close/>
                </a:path>
                <a:path w="4869815" h="303529">
                  <a:moveTo>
                    <a:pt x="3887735" y="287020"/>
                  </a:moveTo>
                  <a:lnTo>
                    <a:pt x="3878457" y="287020"/>
                  </a:lnTo>
                  <a:lnTo>
                    <a:pt x="3882688" y="288290"/>
                  </a:lnTo>
                  <a:lnTo>
                    <a:pt x="3883619" y="288290"/>
                  </a:lnTo>
                  <a:lnTo>
                    <a:pt x="3887735" y="287020"/>
                  </a:lnTo>
                  <a:close/>
                </a:path>
                <a:path w="4869815" h="303529">
                  <a:moveTo>
                    <a:pt x="3906038" y="287020"/>
                  </a:moveTo>
                  <a:lnTo>
                    <a:pt x="3898153" y="287020"/>
                  </a:lnTo>
                  <a:lnTo>
                    <a:pt x="3902687" y="288290"/>
                  </a:lnTo>
                  <a:lnTo>
                    <a:pt x="3903368" y="288290"/>
                  </a:lnTo>
                  <a:lnTo>
                    <a:pt x="3906038" y="287020"/>
                  </a:lnTo>
                  <a:close/>
                </a:path>
                <a:path w="4869815" h="303529">
                  <a:moveTo>
                    <a:pt x="4472471" y="284480"/>
                  </a:moveTo>
                  <a:lnTo>
                    <a:pt x="4461361" y="284480"/>
                  </a:lnTo>
                  <a:lnTo>
                    <a:pt x="4462366" y="285750"/>
                  </a:lnTo>
                  <a:lnTo>
                    <a:pt x="4463361" y="285750"/>
                  </a:lnTo>
                  <a:lnTo>
                    <a:pt x="4461728" y="287020"/>
                  </a:lnTo>
                  <a:lnTo>
                    <a:pt x="3908006" y="287020"/>
                  </a:lnTo>
                  <a:lnTo>
                    <a:pt x="3911001" y="288290"/>
                  </a:lnTo>
                  <a:lnTo>
                    <a:pt x="4467068" y="288290"/>
                  </a:lnTo>
                  <a:lnTo>
                    <a:pt x="4469790" y="285750"/>
                  </a:lnTo>
                  <a:lnTo>
                    <a:pt x="4472471" y="284480"/>
                  </a:lnTo>
                  <a:close/>
                </a:path>
                <a:path w="4869815" h="303529">
                  <a:moveTo>
                    <a:pt x="4484303" y="287020"/>
                  </a:moveTo>
                  <a:lnTo>
                    <a:pt x="4481350" y="287020"/>
                  </a:lnTo>
                  <a:lnTo>
                    <a:pt x="4482397" y="288290"/>
                  </a:lnTo>
                  <a:lnTo>
                    <a:pt x="4484303" y="287020"/>
                  </a:lnTo>
                  <a:close/>
                </a:path>
                <a:path w="4869815" h="303529">
                  <a:moveTo>
                    <a:pt x="663016" y="285750"/>
                  </a:moveTo>
                  <a:lnTo>
                    <a:pt x="561134" y="285750"/>
                  </a:lnTo>
                  <a:lnTo>
                    <a:pt x="557993" y="287020"/>
                  </a:lnTo>
                  <a:lnTo>
                    <a:pt x="664775" y="287020"/>
                  </a:lnTo>
                  <a:lnTo>
                    <a:pt x="663016" y="285750"/>
                  </a:lnTo>
                  <a:close/>
                </a:path>
                <a:path w="4869815" h="303529">
                  <a:moveTo>
                    <a:pt x="769275" y="284480"/>
                  </a:moveTo>
                  <a:lnTo>
                    <a:pt x="761160" y="284480"/>
                  </a:lnTo>
                  <a:lnTo>
                    <a:pt x="760448" y="285750"/>
                  </a:lnTo>
                  <a:lnTo>
                    <a:pt x="761149" y="287020"/>
                  </a:lnTo>
                  <a:lnTo>
                    <a:pt x="1092982" y="287020"/>
                  </a:lnTo>
                  <a:lnTo>
                    <a:pt x="1095024" y="285750"/>
                  </a:lnTo>
                  <a:lnTo>
                    <a:pt x="776876" y="285750"/>
                  </a:lnTo>
                  <a:lnTo>
                    <a:pt x="769275" y="284480"/>
                  </a:lnTo>
                  <a:close/>
                </a:path>
                <a:path w="4869815" h="303529">
                  <a:moveTo>
                    <a:pt x="1422302" y="284480"/>
                  </a:moveTo>
                  <a:lnTo>
                    <a:pt x="1105578" y="284480"/>
                  </a:lnTo>
                  <a:lnTo>
                    <a:pt x="1111798" y="285750"/>
                  </a:lnTo>
                  <a:lnTo>
                    <a:pt x="1113829" y="287020"/>
                  </a:lnTo>
                  <a:lnTo>
                    <a:pt x="1372628" y="287020"/>
                  </a:lnTo>
                  <a:lnTo>
                    <a:pt x="1377099" y="285750"/>
                  </a:lnTo>
                  <a:lnTo>
                    <a:pt x="1419035" y="285750"/>
                  </a:lnTo>
                  <a:lnTo>
                    <a:pt x="1422302" y="284480"/>
                  </a:lnTo>
                  <a:close/>
                </a:path>
                <a:path w="4869815" h="303529">
                  <a:moveTo>
                    <a:pt x="1389758" y="285750"/>
                  </a:moveTo>
                  <a:lnTo>
                    <a:pt x="1378240" y="285750"/>
                  </a:lnTo>
                  <a:lnTo>
                    <a:pt x="1382470" y="287020"/>
                  </a:lnTo>
                  <a:lnTo>
                    <a:pt x="1385612" y="287020"/>
                  </a:lnTo>
                  <a:lnTo>
                    <a:pt x="1389758" y="285750"/>
                  </a:lnTo>
                  <a:close/>
                </a:path>
                <a:path w="4869815" h="303529">
                  <a:moveTo>
                    <a:pt x="1409527" y="285750"/>
                  </a:moveTo>
                  <a:lnTo>
                    <a:pt x="1390732" y="285750"/>
                  </a:lnTo>
                  <a:lnTo>
                    <a:pt x="1394837" y="287020"/>
                  </a:lnTo>
                  <a:lnTo>
                    <a:pt x="1408009" y="287020"/>
                  </a:lnTo>
                  <a:lnTo>
                    <a:pt x="1409527" y="285750"/>
                  </a:lnTo>
                  <a:close/>
                </a:path>
                <a:path w="4869815" h="303529">
                  <a:moveTo>
                    <a:pt x="3087560" y="285750"/>
                  </a:moveTo>
                  <a:lnTo>
                    <a:pt x="2196111" y="285750"/>
                  </a:lnTo>
                  <a:lnTo>
                    <a:pt x="2198739" y="287020"/>
                  </a:lnTo>
                  <a:lnTo>
                    <a:pt x="3091361" y="287020"/>
                  </a:lnTo>
                  <a:lnTo>
                    <a:pt x="3087560" y="285750"/>
                  </a:lnTo>
                  <a:close/>
                </a:path>
                <a:path w="4869815" h="303529">
                  <a:moveTo>
                    <a:pt x="3121915" y="284480"/>
                  </a:moveTo>
                  <a:lnTo>
                    <a:pt x="3107769" y="284480"/>
                  </a:lnTo>
                  <a:lnTo>
                    <a:pt x="3103947" y="285750"/>
                  </a:lnTo>
                  <a:lnTo>
                    <a:pt x="3102345" y="287020"/>
                  </a:lnTo>
                  <a:lnTo>
                    <a:pt x="3136260" y="287020"/>
                  </a:lnTo>
                  <a:lnTo>
                    <a:pt x="3131538" y="285750"/>
                  </a:lnTo>
                  <a:lnTo>
                    <a:pt x="3126271" y="285750"/>
                  </a:lnTo>
                  <a:lnTo>
                    <a:pt x="3121915" y="284480"/>
                  </a:lnTo>
                  <a:close/>
                </a:path>
                <a:path w="4869815" h="303529">
                  <a:moveTo>
                    <a:pt x="3144134" y="284480"/>
                  </a:moveTo>
                  <a:lnTo>
                    <a:pt x="3139014" y="287020"/>
                  </a:lnTo>
                  <a:lnTo>
                    <a:pt x="3154312" y="287020"/>
                  </a:lnTo>
                  <a:lnTo>
                    <a:pt x="3149977" y="285750"/>
                  </a:lnTo>
                  <a:lnTo>
                    <a:pt x="3146553" y="285750"/>
                  </a:lnTo>
                  <a:lnTo>
                    <a:pt x="3144134" y="284480"/>
                  </a:lnTo>
                  <a:close/>
                </a:path>
                <a:path w="4869815" h="303529">
                  <a:moveTo>
                    <a:pt x="3164804" y="284480"/>
                  </a:moveTo>
                  <a:lnTo>
                    <a:pt x="3163181" y="284480"/>
                  </a:lnTo>
                  <a:lnTo>
                    <a:pt x="3158134" y="287020"/>
                  </a:lnTo>
                  <a:lnTo>
                    <a:pt x="3171222" y="287020"/>
                  </a:lnTo>
                  <a:lnTo>
                    <a:pt x="3168699" y="285750"/>
                  </a:lnTo>
                  <a:lnTo>
                    <a:pt x="3164804" y="284480"/>
                  </a:lnTo>
                  <a:close/>
                </a:path>
                <a:path w="4869815" h="303529">
                  <a:moveTo>
                    <a:pt x="3201263" y="284480"/>
                  </a:moveTo>
                  <a:lnTo>
                    <a:pt x="3199703" y="285750"/>
                  </a:lnTo>
                  <a:lnTo>
                    <a:pt x="3195169" y="285750"/>
                  </a:lnTo>
                  <a:lnTo>
                    <a:pt x="3187107" y="287020"/>
                  </a:lnTo>
                  <a:lnTo>
                    <a:pt x="3207609" y="287020"/>
                  </a:lnTo>
                  <a:lnTo>
                    <a:pt x="3205138" y="285750"/>
                  </a:lnTo>
                  <a:lnTo>
                    <a:pt x="3201263" y="284480"/>
                  </a:lnTo>
                  <a:close/>
                </a:path>
                <a:path w="4869815" h="303529">
                  <a:moveTo>
                    <a:pt x="3337427" y="285750"/>
                  </a:moveTo>
                  <a:lnTo>
                    <a:pt x="3326076" y="287020"/>
                  </a:lnTo>
                  <a:lnTo>
                    <a:pt x="3348327" y="287020"/>
                  </a:lnTo>
                  <a:lnTo>
                    <a:pt x="3337427" y="285750"/>
                  </a:lnTo>
                  <a:close/>
                </a:path>
                <a:path w="4869815" h="303529">
                  <a:moveTo>
                    <a:pt x="4189767" y="284480"/>
                  </a:moveTo>
                  <a:lnTo>
                    <a:pt x="3780209" y="284480"/>
                  </a:lnTo>
                  <a:lnTo>
                    <a:pt x="3784795" y="285750"/>
                  </a:lnTo>
                  <a:lnTo>
                    <a:pt x="3786774" y="287020"/>
                  </a:lnTo>
                  <a:lnTo>
                    <a:pt x="4189087" y="287020"/>
                  </a:lnTo>
                  <a:lnTo>
                    <a:pt x="4188259" y="285750"/>
                  </a:lnTo>
                  <a:lnTo>
                    <a:pt x="4189244" y="285750"/>
                  </a:lnTo>
                  <a:lnTo>
                    <a:pt x="4189767" y="284480"/>
                  </a:lnTo>
                  <a:close/>
                </a:path>
                <a:path w="4869815" h="303529">
                  <a:moveTo>
                    <a:pt x="4460408" y="285750"/>
                  </a:moveTo>
                  <a:lnTo>
                    <a:pt x="4190511" y="285750"/>
                  </a:lnTo>
                  <a:lnTo>
                    <a:pt x="4189087" y="287020"/>
                  </a:lnTo>
                  <a:lnTo>
                    <a:pt x="4461183" y="287020"/>
                  </a:lnTo>
                  <a:lnTo>
                    <a:pt x="4460408" y="285750"/>
                  </a:lnTo>
                  <a:close/>
                </a:path>
                <a:path w="4869815" h="303529">
                  <a:moveTo>
                    <a:pt x="4486083" y="285750"/>
                  </a:moveTo>
                  <a:lnTo>
                    <a:pt x="4478135" y="285750"/>
                  </a:lnTo>
                  <a:lnTo>
                    <a:pt x="4479203" y="287020"/>
                  </a:lnTo>
                  <a:lnTo>
                    <a:pt x="4484680" y="287020"/>
                  </a:lnTo>
                  <a:lnTo>
                    <a:pt x="4486083" y="285750"/>
                  </a:lnTo>
                  <a:close/>
                </a:path>
                <a:path w="4869815" h="303529">
                  <a:moveTo>
                    <a:pt x="4505873" y="283210"/>
                  </a:moveTo>
                  <a:lnTo>
                    <a:pt x="4453874" y="283210"/>
                  </a:lnTo>
                  <a:lnTo>
                    <a:pt x="4450419" y="284480"/>
                  </a:lnTo>
                  <a:lnTo>
                    <a:pt x="4496899" y="284480"/>
                  </a:lnTo>
                  <a:lnTo>
                    <a:pt x="4502323" y="285750"/>
                  </a:lnTo>
                  <a:lnTo>
                    <a:pt x="4503726" y="285750"/>
                  </a:lnTo>
                  <a:lnTo>
                    <a:pt x="4504470" y="287020"/>
                  </a:lnTo>
                  <a:lnTo>
                    <a:pt x="4507318" y="287020"/>
                  </a:lnTo>
                  <a:lnTo>
                    <a:pt x="4507799" y="284480"/>
                  </a:lnTo>
                  <a:lnTo>
                    <a:pt x="4505873" y="283210"/>
                  </a:lnTo>
                  <a:close/>
                </a:path>
                <a:path w="4869815" h="303529">
                  <a:moveTo>
                    <a:pt x="612976" y="283210"/>
                  </a:moveTo>
                  <a:lnTo>
                    <a:pt x="564830" y="283210"/>
                  </a:lnTo>
                  <a:lnTo>
                    <a:pt x="563563" y="284480"/>
                  </a:lnTo>
                  <a:lnTo>
                    <a:pt x="562380" y="285750"/>
                  </a:lnTo>
                  <a:lnTo>
                    <a:pt x="659602" y="285750"/>
                  </a:lnTo>
                  <a:lnTo>
                    <a:pt x="657529" y="284480"/>
                  </a:lnTo>
                  <a:lnTo>
                    <a:pt x="618546" y="284480"/>
                  </a:lnTo>
                  <a:lnTo>
                    <a:pt x="612976" y="283210"/>
                  </a:lnTo>
                  <a:close/>
                </a:path>
                <a:path w="4869815" h="303529">
                  <a:moveTo>
                    <a:pt x="1101275" y="284480"/>
                  </a:moveTo>
                  <a:lnTo>
                    <a:pt x="782887" y="284480"/>
                  </a:lnTo>
                  <a:lnTo>
                    <a:pt x="776876" y="285750"/>
                  </a:lnTo>
                  <a:lnTo>
                    <a:pt x="1095024" y="285750"/>
                  </a:lnTo>
                  <a:lnTo>
                    <a:pt x="1101275" y="284480"/>
                  </a:lnTo>
                  <a:close/>
                </a:path>
                <a:path w="4869815" h="303529">
                  <a:moveTo>
                    <a:pt x="2511755" y="281940"/>
                  </a:moveTo>
                  <a:lnTo>
                    <a:pt x="2509986" y="281940"/>
                  </a:lnTo>
                  <a:lnTo>
                    <a:pt x="2503494" y="283210"/>
                  </a:lnTo>
                  <a:lnTo>
                    <a:pt x="2481474" y="283210"/>
                  </a:lnTo>
                  <a:lnTo>
                    <a:pt x="2479327" y="284480"/>
                  </a:lnTo>
                  <a:lnTo>
                    <a:pt x="2090596" y="284480"/>
                  </a:lnTo>
                  <a:lnTo>
                    <a:pt x="2177389" y="285750"/>
                  </a:lnTo>
                  <a:lnTo>
                    <a:pt x="2521284" y="285750"/>
                  </a:lnTo>
                  <a:lnTo>
                    <a:pt x="2517797" y="283210"/>
                  </a:lnTo>
                  <a:lnTo>
                    <a:pt x="2511755" y="281940"/>
                  </a:lnTo>
                  <a:close/>
                </a:path>
                <a:path w="4869815" h="303529">
                  <a:moveTo>
                    <a:pt x="2613805" y="283210"/>
                  </a:moveTo>
                  <a:lnTo>
                    <a:pt x="2608517" y="283210"/>
                  </a:lnTo>
                  <a:lnTo>
                    <a:pt x="2607585" y="284480"/>
                  </a:lnTo>
                  <a:lnTo>
                    <a:pt x="2531053" y="284480"/>
                  </a:lnTo>
                  <a:lnTo>
                    <a:pt x="2527577" y="285750"/>
                  </a:lnTo>
                  <a:lnTo>
                    <a:pt x="2619888" y="285750"/>
                  </a:lnTo>
                  <a:lnTo>
                    <a:pt x="2618108" y="284480"/>
                  </a:lnTo>
                  <a:lnTo>
                    <a:pt x="2613805" y="283210"/>
                  </a:lnTo>
                  <a:close/>
                </a:path>
                <a:path w="4869815" h="303529">
                  <a:moveTo>
                    <a:pt x="2639793" y="283210"/>
                  </a:moveTo>
                  <a:lnTo>
                    <a:pt x="2625564" y="283210"/>
                  </a:lnTo>
                  <a:lnTo>
                    <a:pt x="2624663" y="284480"/>
                  </a:lnTo>
                  <a:lnTo>
                    <a:pt x="2625773" y="285750"/>
                  </a:lnTo>
                  <a:lnTo>
                    <a:pt x="3083309" y="285750"/>
                  </a:lnTo>
                  <a:lnTo>
                    <a:pt x="3080387" y="284480"/>
                  </a:lnTo>
                  <a:lnTo>
                    <a:pt x="2645594" y="284480"/>
                  </a:lnTo>
                  <a:lnTo>
                    <a:pt x="2639793" y="283210"/>
                  </a:lnTo>
                  <a:close/>
                </a:path>
                <a:path w="4869815" h="303529">
                  <a:moveTo>
                    <a:pt x="3739383" y="284480"/>
                  </a:moveTo>
                  <a:lnTo>
                    <a:pt x="3715897" y="284480"/>
                  </a:lnTo>
                  <a:lnTo>
                    <a:pt x="3723562" y="285750"/>
                  </a:lnTo>
                  <a:lnTo>
                    <a:pt x="3739383" y="284480"/>
                  </a:lnTo>
                  <a:close/>
                </a:path>
                <a:path w="4869815" h="303529">
                  <a:moveTo>
                    <a:pt x="3758974" y="284480"/>
                  </a:moveTo>
                  <a:lnTo>
                    <a:pt x="3739383" y="284480"/>
                  </a:lnTo>
                  <a:lnTo>
                    <a:pt x="3747519" y="285750"/>
                  </a:lnTo>
                  <a:lnTo>
                    <a:pt x="3758974" y="284480"/>
                  </a:lnTo>
                  <a:close/>
                </a:path>
                <a:path w="4869815" h="303529">
                  <a:moveTo>
                    <a:pt x="3777549" y="284480"/>
                  </a:moveTo>
                  <a:lnTo>
                    <a:pt x="3758974" y="284480"/>
                  </a:lnTo>
                  <a:lnTo>
                    <a:pt x="3766597" y="285750"/>
                  </a:lnTo>
                  <a:lnTo>
                    <a:pt x="3772712" y="285750"/>
                  </a:lnTo>
                  <a:lnTo>
                    <a:pt x="3777549" y="284480"/>
                  </a:lnTo>
                  <a:close/>
                </a:path>
                <a:path w="4869815" h="303529">
                  <a:moveTo>
                    <a:pt x="4433781" y="283210"/>
                  </a:moveTo>
                  <a:lnTo>
                    <a:pt x="3687343" y="283210"/>
                  </a:lnTo>
                  <a:lnTo>
                    <a:pt x="3693604" y="284480"/>
                  </a:lnTo>
                  <a:lnTo>
                    <a:pt x="4189767" y="284480"/>
                  </a:lnTo>
                  <a:lnTo>
                    <a:pt x="4190186" y="285750"/>
                  </a:lnTo>
                  <a:lnTo>
                    <a:pt x="4436974" y="285750"/>
                  </a:lnTo>
                  <a:lnTo>
                    <a:pt x="4433781" y="283210"/>
                  </a:lnTo>
                  <a:close/>
                </a:path>
                <a:path w="4869815" h="303529">
                  <a:moveTo>
                    <a:pt x="4461361" y="284480"/>
                  </a:moveTo>
                  <a:lnTo>
                    <a:pt x="4442911" y="284480"/>
                  </a:lnTo>
                  <a:lnTo>
                    <a:pt x="4440890" y="285750"/>
                  </a:lnTo>
                  <a:lnTo>
                    <a:pt x="4460461" y="285750"/>
                  </a:lnTo>
                  <a:lnTo>
                    <a:pt x="4461361" y="284480"/>
                  </a:lnTo>
                  <a:close/>
                </a:path>
                <a:path w="4869815" h="303529">
                  <a:moveTo>
                    <a:pt x="4493088" y="284480"/>
                  </a:moveTo>
                  <a:lnTo>
                    <a:pt x="4472471" y="284480"/>
                  </a:lnTo>
                  <a:lnTo>
                    <a:pt x="4475560" y="285750"/>
                  </a:lnTo>
                  <a:lnTo>
                    <a:pt x="4487580" y="285750"/>
                  </a:lnTo>
                  <a:lnTo>
                    <a:pt x="4493088" y="284480"/>
                  </a:lnTo>
                  <a:close/>
                </a:path>
                <a:path w="4869815" h="303529">
                  <a:moveTo>
                    <a:pt x="642608" y="283210"/>
                  </a:moveTo>
                  <a:lnTo>
                    <a:pt x="636158" y="283210"/>
                  </a:lnTo>
                  <a:lnTo>
                    <a:pt x="631446" y="284480"/>
                  </a:lnTo>
                  <a:lnTo>
                    <a:pt x="646524" y="284480"/>
                  </a:lnTo>
                  <a:lnTo>
                    <a:pt x="642608" y="283210"/>
                  </a:lnTo>
                  <a:close/>
                </a:path>
                <a:path w="4869815" h="303529">
                  <a:moveTo>
                    <a:pt x="1620044" y="283210"/>
                  </a:moveTo>
                  <a:lnTo>
                    <a:pt x="797085" y="283210"/>
                  </a:lnTo>
                  <a:lnTo>
                    <a:pt x="793190" y="284480"/>
                  </a:lnTo>
                  <a:lnTo>
                    <a:pt x="1615992" y="284480"/>
                  </a:lnTo>
                  <a:lnTo>
                    <a:pt x="1620044" y="283210"/>
                  </a:lnTo>
                  <a:close/>
                </a:path>
                <a:path w="4869815" h="303529">
                  <a:moveTo>
                    <a:pt x="1630526" y="283210"/>
                  </a:moveTo>
                  <a:lnTo>
                    <a:pt x="1622149" y="283210"/>
                  </a:lnTo>
                  <a:lnTo>
                    <a:pt x="1624777" y="284480"/>
                  </a:lnTo>
                  <a:lnTo>
                    <a:pt x="1625395" y="284480"/>
                  </a:lnTo>
                  <a:lnTo>
                    <a:pt x="1630526" y="283210"/>
                  </a:lnTo>
                  <a:close/>
                </a:path>
                <a:path w="4869815" h="303529">
                  <a:moveTo>
                    <a:pt x="2082449" y="283210"/>
                  </a:moveTo>
                  <a:lnTo>
                    <a:pt x="2075161" y="283210"/>
                  </a:lnTo>
                  <a:lnTo>
                    <a:pt x="2077748" y="284480"/>
                  </a:lnTo>
                  <a:lnTo>
                    <a:pt x="2078659" y="284480"/>
                  </a:lnTo>
                  <a:lnTo>
                    <a:pt x="2082449" y="283210"/>
                  </a:lnTo>
                  <a:close/>
                </a:path>
                <a:path w="4869815" h="303529">
                  <a:moveTo>
                    <a:pt x="2471516" y="283210"/>
                  </a:moveTo>
                  <a:lnTo>
                    <a:pt x="2085035" y="283210"/>
                  </a:lnTo>
                  <a:lnTo>
                    <a:pt x="2088449" y="284480"/>
                  </a:lnTo>
                  <a:lnTo>
                    <a:pt x="2475474" y="284480"/>
                  </a:lnTo>
                  <a:lnTo>
                    <a:pt x="2471516" y="283210"/>
                  </a:lnTo>
                  <a:close/>
                </a:path>
                <a:path w="4869815" h="303529">
                  <a:moveTo>
                    <a:pt x="2588308" y="283210"/>
                  </a:moveTo>
                  <a:lnTo>
                    <a:pt x="2543597" y="283210"/>
                  </a:lnTo>
                  <a:lnTo>
                    <a:pt x="2540760" y="284480"/>
                  </a:lnTo>
                  <a:lnTo>
                    <a:pt x="2592685" y="284480"/>
                  </a:lnTo>
                  <a:lnTo>
                    <a:pt x="2588308" y="283210"/>
                  </a:lnTo>
                  <a:close/>
                </a:path>
                <a:path w="4869815" h="303529">
                  <a:moveTo>
                    <a:pt x="2602130" y="283210"/>
                  </a:moveTo>
                  <a:lnTo>
                    <a:pt x="2598863" y="283210"/>
                  </a:lnTo>
                  <a:lnTo>
                    <a:pt x="2597397" y="284480"/>
                  </a:lnTo>
                  <a:lnTo>
                    <a:pt x="2603491" y="284480"/>
                  </a:lnTo>
                  <a:lnTo>
                    <a:pt x="2602130" y="283210"/>
                  </a:lnTo>
                  <a:close/>
                </a:path>
                <a:path w="4869815" h="303529">
                  <a:moveTo>
                    <a:pt x="2650924" y="283210"/>
                  </a:moveTo>
                  <a:lnTo>
                    <a:pt x="2649395" y="283210"/>
                  </a:lnTo>
                  <a:lnTo>
                    <a:pt x="2645636" y="284480"/>
                  </a:lnTo>
                  <a:lnTo>
                    <a:pt x="2654432" y="284480"/>
                  </a:lnTo>
                  <a:lnTo>
                    <a:pt x="2650924" y="283210"/>
                  </a:lnTo>
                  <a:close/>
                </a:path>
                <a:path w="4869815" h="303529">
                  <a:moveTo>
                    <a:pt x="2685405" y="283210"/>
                  </a:moveTo>
                  <a:lnTo>
                    <a:pt x="2668075" y="283210"/>
                  </a:lnTo>
                  <a:lnTo>
                    <a:pt x="2664180" y="284480"/>
                  </a:lnTo>
                  <a:lnTo>
                    <a:pt x="2691467" y="284480"/>
                  </a:lnTo>
                  <a:lnTo>
                    <a:pt x="2685405" y="283210"/>
                  </a:lnTo>
                  <a:close/>
                </a:path>
                <a:path w="4869815" h="303529">
                  <a:moveTo>
                    <a:pt x="2701090" y="283210"/>
                  </a:moveTo>
                  <a:lnTo>
                    <a:pt x="2697352" y="283210"/>
                  </a:lnTo>
                  <a:lnTo>
                    <a:pt x="2691467" y="284480"/>
                  </a:lnTo>
                  <a:lnTo>
                    <a:pt x="2706315" y="284480"/>
                  </a:lnTo>
                  <a:lnTo>
                    <a:pt x="2701090" y="283210"/>
                  </a:lnTo>
                  <a:close/>
                </a:path>
                <a:path w="4869815" h="303529">
                  <a:moveTo>
                    <a:pt x="2711383" y="283210"/>
                  </a:moveTo>
                  <a:lnTo>
                    <a:pt x="2710399" y="283210"/>
                  </a:lnTo>
                  <a:lnTo>
                    <a:pt x="2707812" y="284480"/>
                  </a:lnTo>
                  <a:lnTo>
                    <a:pt x="2712922" y="284480"/>
                  </a:lnTo>
                  <a:lnTo>
                    <a:pt x="2711383" y="283210"/>
                  </a:lnTo>
                  <a:close/>
                </a:path>
                <a:path w="4869815" h="303529">
                  <a:moveTo>
                    <a:pt x="2729456" y="283210"/>
                  </a:moveTo>
                  <a:lnTo>
                    <a:pt x="2717561" y="283210"/>
                  </a:lnTo>
                  <a:lnTo>
                    <a:pt x="2713624" y="284480"/>
                  </a:lnTo>
                  <a:lnTo>
                    <a:pt x="2732461" y="284480"/>
                  </a:lnTo>
                  <a:lnTo>
                    <a:pt x="2729456" y="283210"/>
                  </a:lnTo>
                  <a:close/>
                </a:path>
                <a:path w="4869815" h="303529">
                  <a:moveTo>
                    <a:pt x="2754450" y="283210"/>
                  </a:moveTo>
                  <a:lnTo>
                    <a:pt x="2736482" y="283210"/>
                  </a:lnTo>
                  <a:lnTo>
                    <a:pt x="2733456" y="284480"/>
                  </a:lnTo>
                  <a:lnTo>
                    <a:pt x="2761549" y="284480"/>
                  </a:lnTo>
                  <a:lnTo>
                    <a:pt x="2754450" y="283210"/>
                  </a:lnTo>
                  <a:close/>
                </a:path>
                <a:path w="4869815" h="303529">
                  <a:moveTo>
                    <a:pt x="2774009" y="283210"/>
                  </a:moveTo>
                  <a:lnTo>
                    <a:pt x="2770910" y="283210"/>
                  </a:lnTo>
                  <a:lnTo>
                    <a:pt x="2764732" y="284480"/>
                  </a:lnTo>
                  <a:lnTo>
                    <a:pt x="2777643" y="284480"/>
                  </a:lnTo>
                  <a:lnTo>
                    <a:pt x="2774009" y="283210"/>
                  </a:lnTo>
                  <a:close/>
                </a:path>
                <a:path w="4869815" h="303529">
                  <a:moveTo>
                    <a:pt x="2799747" y="283210"/>
                  </a:moveTo>
                  <a:lnTo>
                    <a:pt x="2787977" y="283210"/>
                  </a:lnTo>
                  <a:lnTo>
                    <a:pt x="2781925" y="284480"/>
                  </a:lnTo>
                  <a:lnTo>
                    <a:pt x="2801715" y="284480"/>
                  </a:lnTo>
                  <a:lnTo>
                    <a:pt x="2799747" y="283210"/>
                  </a:lnTo>
                  <a:close/>
                </a:path>
                <a:path w="4869815" h="303529">
                  <a:moveTo>
                    <a:pt x="2805474" y="283210"/>
                  </a:moveTo>
                  <a:lnTo>
                    <a:pt x="2802804" y="284480"/>
                  </a:lnTo>
                  <a:lnTo>
                    <a:pt x="2806888" y="284480"/>
                  </a:lnTo>
                  <a:lnTo>
                    <a:pt x="2805474" y="283210"/>
                  </a:lnTo>
                  <a:close/>
                </a:path>
                <a:path w="4869815" h="303529">
                  <a:moveTo>
                    <a:pt x="2816636" y="283210"/>
                  </a:moveTo>
                  <a:lnTo>
                    <a:pt x="2813998" y="283210"/>
                  </a:lnTo>
                  <a:lnTo>
                    <a:pt x="2810406" y="284480"/>
                  </a:lnTo>
                  <a:lnTo>
                    <a:pt x="2820259" y="284480"/>
                  </a:lnTo>
                  <a:lnTo>
                    <a:pt x="2816636" y="283210"/>
                  </a:lnTo>
                  <a:close/>
                </a:path>
                <a:path w="4869815" h="303529">
                  <a:moveTo>
                    <a:pt x="2826458" y="283210"/>
                  </a:moveTo>
                  <a:lnTo>
                    <a:pt x="2824406" y="283210"/>
                  </a:lnTo>
                  <a:lnTo>
                    <a:pt x="2823359" y="284480"/>
                  </a:lnTo>
                  <a:lnTo>
                    <a:pt x="2827411" y="284480"/>
                  </a:lnTo>
                  <a:lnTo>
                    <a:pt x="2826458" y="283210"/>
                  </a:lnTo>
                  <a:close/>
                </a:path>
                <a:path w="4869815" h="303529">
                  <a:moveTo>
                    <a:pt x="2850279" y="283210"/>
                  </a:moveTo>
                  <a:lnTo>
                    <a:pt x="2837264" y="283210"/>
                  </a:lnTo>
                  <a:lnTo>
                    <a:pt x="2830782" y="284480"/>
                  </a:lnTo>
                  <a:lnTo>
                    <a:pt x="2854248" y="284480"/>
                  </a:lnTo>
                  <a:lnTo>
                    <a:pt x="2850279" y="283210"/>
                  </a:lnTo>
                  <a:close/>
                </a:path>
                <a:path w="4869815" h="303529">
                  <a:moveTo>
                    <a:pt x="2876949" y="283210"/>
                  </a:moveTo>
                  <a:lnTo>
                    <a:pt x="2874949" y="283210"/>
                  </a:lnTo>
                  <a:lnTo>
                    <a:pt x="2871525" y="284480"/>
                  </a:lnTo>
                  <a:lnTo>
                    <a:pt x="2880079" y="284480"/>
                  </a:lnTo>
                  <a:lnTo>
                    <a:pt x="2876949" y="283210"/>
                  </a:lnTo>
                  <a:close/>
                </a:path>
                <a:path w="4869815" h="303529">
                  <a:moveTo>
                    <a:pt x="2886111" y="283210"/>
                  </a:moveTo>
                  <a:lnTo>
                    <a:pt x="2884100" y="283210"/>
                  </a:lnTo>
                  <a:lnTo>
                    <a:pt x="2881043" y="284480"/>
                  </a:lnTo>
                  <a:lnTo>
                    <a:pt x="2890194" y="284480"/>
                  </a:lnTo>
                  <a:lnTo>
                    <a:pt x="2886111" y="283210"/>
                  </a:lnTo>
                  <a:close/>
                </a:path>
                <a:path w="4869815" h="303529">
                  <a:moveTo>
                    <a:pt x="2956716" y="283210"/>
                  </a:moveTo>
                  <a:lnTo>
                    <a:pt x="2955878" y="283210"/>
                  </a:lnTo>
                  <a:lnTo>
                    <a:pt x="2953344" y="284480"/>
                  </a:lnTo>
                  <a:lnTo>
                    <a:pt x="2959794" y="284480"/>
                  </a:lnTo>
                  <a:lnTo>
                    <a:pt x="2956716" y="283210"/>
                  </a:lnTo>
                  <a:close/>
                </a:path>
                <a:path w="4869815" h="303529">
                  <a:moveTo>
                    <a:pt x="3607952" y="283210"/>
                  </a:moveTo>
                  <a:lnTo>
                    <a:pt x="3596770" y="283210"/>
                  </a:lnTo>
                  <a:lnTo>
                    <a:pt x="3599293" y="284480"/>
                  </a:lnTo>
                  <a:lnTo>
                    <a:pt x="3605932" y="284480"/>
                  </a:lnTo>
                  <a:lnTo>
                    <a:pt x="3607952" y="283210"/>
                  </a:lnTo>
                  <a:close/>
                </a:path>
                <a:path w="4869815" h="303529">
                  <a:moveTo>
                    <a:pt x="3630329" y="283210"/>
                  </a:moveTo>
                  <a:lnTo>
                    <a:pt x="3619910" y="283210"/>
                  </a:lnTo>
                  <a:lnTo>
                    <a:pt x="3624004" y="284480"/>
                  </a:lnTo>
                  <a:lnTo>
                    <a:pt x="3626078" y="284480"/>
                  </a:lnTo>
                  <a:lnTo>
                    <a:pt x="3630329" y="283210"/>
                  </a:lnTo>
                  <a:close/>
                </a:path>
                <a:path w="4869815" h="303529">
                  <a:moveTo>
                    <a:pt x="3643721" y="283210"/>
                  </a:moveTo>
                  <a:lnTo>
                    <a:pt x="3633522" y="283210"/>
                  </a:lnTo>
                  <a:lnTo>
                    <a:pt x="3638098" y="284480"/>
                  </a:lnTo>
                  <a:lnTo>
                    <a:pt x="3639732" y="284480"/>
                  </a:lnTo>
                  <a:lnTo>
                    <a:pt x="3643721" y="283210"/>
                  </a:lnTo>
                  <a:close/>
                </a:path>
                <a:path w="4869815" h="303529">
                  <a:moveTo>
                    <a:pt x="3682610" y="283210"/>
                  </a:moveTo>
                  <a:lnTo>
                    <a:pt x="3660506" y="283210"/>
                  </a:lnTo>
                  <a:lnTo>
                    <a:pt x="3663951" y="284480"/>
                  </a:lnTo>
                  <a:lnTo>
                    <a:pt x="3676903" y="284480"/>
                  </a:lnTo>
                  <a:lnTo>
                    <a:pt x="3682610" y="283210"/>
                  </a:lnTo>
                  <a:close/>
                </a:path>
                <a:path w="4869815" h="303529">
                  <a:moveTo>
                    <a:pt x="4448419" y="283210"/>
                  </a:moveTo>
                  <a:lnTo>
                    <a:pt x="4445875" y="284480"/>
                  </a:lnTo>
                  <a:lnTo>
                    <a:pt x="4450419" y="284480"/>
                  </a:lnTo>
                  <a:lnTo>
                    <a:pt x="4448419" y="283210"/>
                  </a:lnTo>
                  <a:close/>
                </a:path>
                <a:path w="4869815" h="303529">
                  <a:moveTo>
                    <a:pt x="945876" y="280670"/>
                  </a:moveTo>
                  <a:lnTo>
                    <a:pt x="942788" y="281940"/>
                  </a:lnTo>
                  <a:lnTo>
                    <a:pt x="922621" y="281940"/>
                  </a:lnTo>
                  <a:lnTo>
                    <a:pt x="918212" y="283210"/>
                  </a:lnTo>
                  <a:lnTo>
                    <a:pt x="950923" y="283210"/>
                  </a:lnTo>
                  <a:lnTo>
                    <a:pt x="945876" y="280670"/>
                  </a:lnTo>
                  <a:close/>
                </a:path>
                <a:path w="4869815" h="303529">
                  <a:moveTo>
                    <a:pt x="1906434" y="281940"/>
                  </a:moveTo>
                  <a:lnTo>
                    <a:pt x="963970" y="281940"/>
                  </a:lnTo>
                  <a:lnTo>
                    <a:pt x="960640" y="283210"/>
                  </a:lnTo>
                  <a:lnTo>
                    <a:pt x="1903931" y="283210"/>
                  </a:lnTo>
                  <a:lnTo>
                    <a:pt x="1906434" y="281940"/>
                  </a:lnTo>
                  <a:close/>
                </a:path>
                <a:path w="4869815" h="303529">
                  <a:moveTo>
                    <a:pt x="2359634" y="280670"/>
                  </a:moveTo>
                  <a:lnTo>
                    <a:pt x="2356315" y="280670"/>
                  </a:lnTo>
                  <a:lnTo>
                    <a:pt x="2347315" y="281940"/>
                  </a:lnTo>
                  <a:lnTo>
                    <a:pt x="1907596" y="281940"/>
                  </a:lnTo>
                  <a:lnTo>
                    <a:pt x="1911962" y="283210"/>
                  </a:lnTo>
                  <a:lnTo>
                    <a:pt x="2366514" y="283210"/>
                  </a:lnTo>
                  <a:lnTo>
                    <a:pt x="2362818" y="281940"/>
                  </a:lnTo>
                  <a:lnTo>
                    <a:pt x="2359634" y="280670"/>
                  </a:lnTo>
                  <a:close/>
                </a:path>
                <a:path w="4869815" h="303529">
                  <a:moveTo>
                    <a:pt x="2382587" y="281940"/>
                  </a:moveTo>
                  <a:lnTo>
                    <a:pt x="2367739" y="281940"/>
                  </a:lnTo>
                  <a:lnTo>
                    <a:pt x="2366514" y="283210"/>
                  </a:lnTo>
                  <a:lnTo>
                    <a:pt x="2388293" y="283210"/>
                  </a:lnTo>
                  <a:lnTo>
                    <a:pt x="2382587" y="281940"/>
                  </a:lnTo>
                  <a:close/>
                </a:path>
                <a:path w="4869815" h="303529">
                  <a:moveTo>
                    <a:pt x="2426177" y="281940"/>
                  </a:moveTo>
                  <a:lnTo>
                    <a:pt x="2399968" y="281940"/>
                  </a:lnTo>
                  <a:lnTo>
                    <a:pt x="2392691" y="283210"/>
                  </a:lnTo>
                  <a:lnTo>
                    <a:pt x="2434103" y="283210"/>
                  </a:lnTo>
                  <a:lnTo>
                    <a:pt x="2426177" y="281940"/>
                  </a:lnTo>
                  <a:close/>
                </a:path>
                <a:path w="4869815" h="303529">
                  <a:moveTo>
                    <a:pt x="2454155" y="281940"/>
                  </a:moveTo>
                  <a:lnTo>
                    <a:pt x="2442208" y="281940"/>
                  </a:lnTo>
                  <a:lnTo>
                    <a:pt x="2439370" y="283210"/>
                  </a:lnTo>
                  <a:lnTo>
                    <a:pt x="2458029" y="283210"/>
                  </a:lnTo>
                  <a:lnTo>
                    <a:pt x="2454155" y="281940"/>
                  </a:lnTo>
                  <a:close/>
                </a:path>
                <a:path w="4869815" h="303529">
                  <a:moveTo>
                    <a:pt x="2463254" y="281940"/>
                  </a:moveTo>
                  <a:lnTo>
                    <a:pt x="2459056" y="281940"/>
                  </a:lnTo>
                  <a:lnTo>
                    <a:pt x="2458029" y="283210"/>
                  </a:lnTo>
                  <a:lnTo>
                    <a:pt x="2467987" y="283210"/>
                  </a:lnTo>
                  <a:lnTo>
                    <a:pt x="2463254" y="281940"/>
                  </a:lnTo>
                  <a:close/>
                </a:path>
                <a:path w="4869815" h="303529">
                  <a:moveTo>
                    <a:pt x="2493536" y="281940"/>
                  </a:moveTo>
                  <a:lnTo>
                    <a:pt x="2488458" y="281940"/>
                  </a:lnTo>
                  <a:lnTo>
                    <a:pt x="2486521" y="283210"/>
                  </a:lnTo>
                  <a:lnTo>
                    <a:pt x="2499159" y="283210"/>
                  </a:lnTo>
                  <a:lnTo>
                    <a:pt x="2493536" y="281940"/>
                  </a:lnTo>
                  <a:close/>
                </a:path>
                <a:path w="4869815" h="303529">
                  <a:moveTo>
                    <a:pt x="3385362" y="280670"/>
                  </a:moveTo>
                  <a:lnTo>
                    <a:pt x="3283282" y="280670"/>
                  </a:lnTo>
                  <a:lnTo>
                    <a:pt x="3285753" y="281940"/>
                  </a:lnTo>
                  <a:lnTo>
                    <a:pt x="3373070" y="281940"/>
                  </a:lnTo>
                  <a:lnTo>
                    <a:pt x="3376588" y="283210"/>
                  </a:lnTo>
                  <a:lnTo>
                    <a:pt x="3378179" y="283210"/>
                  </a:lnTo>
                  <a:lnTo>
                    <a:pt x="3380200" y="281940"/>
                  </a:lnTo>
                  <a:lnTo>
                    <a:pt x="3385362" y="280670"/>
                  </a:lnTo>
                  <a:close/>
                </a:path>
                <a:path w="4869815" h="303529">
                  <a:moveTo>
                    <a:pt x="3418084" y="281940"/>
                  </a:moveTo>
                  <a:lnTo>
                    <a:pt x="3395121" y="281940"/>
                  </a:lnTo>
                  <a:lnTo>
                    <a:pt x="3398514" y="283210"/>
                  </a:lnTo>
                  <a:lnTo>
                    <a:pt x="3411393" y="283210"/>
                  </a:lnTo>
                  <a:lnTo>
                    <a:pt x="3418084" y="281940"/>
                  </a:lnTo>
                  <a:close/>
                </a:path>
                <a:path w="4869815" h="303529">
                  <a:moveTo>
                    <a:pt x="4072985" y="281940"/>
                  </a:moveTo>
                  <a:lnTo>
                    <a:pt x="3421969" y="281940"/>
                  </a:lnTo>
                  <a:lnTo>
                    <a:pt x="3428167" y="283210"/>
                  </a:lnTo>
                  <a:lnTo>
                    <a:pt x="4074483" y="283210"/>
                  </a:lnTo>
                  <a:lnTo>
                    <a:pt x="4072985" y="281940"/>
                  </a:lnTo>
                  <a:close/>
                </a:path>
                <a:path w="4869815" h="303529">
                  <a:moveTo>
                    <a:pt x="4080619" y="281940"/>
                  </a:moveTo>
                  <a:lnTo>
                    <a:pt x="4078723" y="281940"/>
                  </a:lnTo>
                  <a:lnTo>
                    <a:pt x="4075687" y="283210"/>
                  </a:lnTo>
                  <a:lnTo>
                    <a:pt x="4084315" y="283210"/>
                  </a:lnTo>
                  <a:lnTo>
                    <a:pt x="4080619" y="281940"/>
                  </a:lnTo>
                  <a:close/>
                </a:path>
                <a:path w="4869815" h="303529">
                  <a:moveTo>
                    <a:pt x="4098356" y="280670"/>
                  </a:moveTo>
                  <a:lnTo>
                    <a:pt x="4094451" y="280670"/>
                  </a:lnTo>
                  <a:lnTo>
                    <a:pt x="4085969" y="283210"/>
                  </a:lnTo>
                  <a:lnTo>
                    <a:pt x="4120136" y="283210"/>
                  </a:lnTo>
                  <a:lnTo>
                    <a:pt x="4114345" y="281940"/>
                  </a:lnTo>
                  <a:lnTo>
                    <a:pt x="4102304" y="281940"/>
                  </a:lnTo>
                  <a:lnTo>
                    <a:pt x="4098356" y="280670"/>
                  </a:lnTo>
                  <a:close/>
                </a:path>
                <a:path w="4869815" h="303529">
                  <a:moveTo>
                    <a:pt x="4129444" y="281940"/>
                  </a:moveTo>
                  <a:lnTo>
                    <a:pt x="4128586" y="281940"/>
                  </a:lnTo>
                  <a:lnTo>
                    <a:pt x="4123916" y="283210"/>
                  </a:lnTo>
                  <a:lnTo>
                    <a:pt x="4131999" y="283210"/>
                  </a:lnTo>
                  <a:lnTo>
                    <a:pt x="4129444" y="281940"/>
                  </a:lnTo>
                  <a:close/>
                </a:path>
                <a:path w="4869815" h="303529">
                  <a:moveTo>
                    <a:pt x="4215159" y="281940"/>
                  </a:moveTo>
                  <a:lnTo>
                    <a:pt x="4198008" y="281940"/>
                  </a:lnTo>
                  <a:lnTo>
                    <a:pt x="4194102" y="283210"/>
                  </a:lnTo>
                  <a:lnTo>
                    <a:pt x="4219044" y="283210"/>
                  </a:lnTo>
                  <a:lnTo>
                    <a:pt x="4215159" y="281940"/>
                  </a:lnTo>
                  <a:close/>
                </a:path>
                <a:path w="4869815" h="303529">
                  <a:moveTo>
                    <a:pt x="4295555" y="281940"/>
                  </a:moveTo>
                  <a:lnTo>
                    <a:pt x="4247514" y="281940"/>
                  </a:lnTo>
                  <a:lnTo>
                    <a:pt x="4244656" y="283210"/>
                  </a:lnTo>
                  <a:lnTo>
                    <a:pt x="4297345" y="283210"/>
                  </a:lnTo>
                  <a:lnTo>
                    <a:pt x="4295555" y="281940"/>
                  </a:lnTo>
                  <a:close/>
                </a:path>
                <a:path w="4869815" h="303529">
                  <a:moveTo>
                    <a:pt x="4382515" y="281940"/>
                  </a:moveTo>
                  <a:lnTo>
                    <a:pt x="4380159" y="281940"/>
                  </a:lnTo>
                  <a:lnTo>
                    <a:pt x="4375175" y="283210"/>
                  </a:lnTo>
                  <a:lnTo>
                    <a:pt x="4387499" y="283210"/>
                  </a:lnTo>
                  <a:lnTo>
                    <a:pt x="4382515" y="281940"/>
                  </a:lnTo>
                  <a:close/>
                </a:path>
                <a:path w="4869815" h="303529">
                  <a:moveTo>
                    <a:pt x="4486324" y="279400"/>
                  </a:moveTo>
                  <a:lnTo>
                    <a:pt x="4484261" y="279400"/>
                  </a:lnTo>
                  <a:lnTo>
                    <a:pt x="4472429" y="283210"/>
                  </a:lnTo>
                  <a:lnTo>
                    <a:pt x="4491098" y="283210"/>
                  </a:lnTo>
                  <a:lnTo>
                    <a:pt x="4489119" y="281940"/>
                  </a:lnTo>
                  <a:lnTo>
                    <a:pt x="4486324" y="279400"/>
                  </a:lnTo>
                  <a:close/>
                </a:path>
                <a:path w="4869815" h="303529">
                  <a:moveTo>
                    <a:pt x="682848" y="280670"/>
                  </a:moveTo>
                  <a:lnTo>
                    <a:pt x="620818" y="280670"/>
                  </a:lnTo>
                  <a:lnTo>
                    <a:pt x="623426" y="281940"/>
                  </a:lnTo>
                  <a:lnTo>
                    <a:pt x="680837" y="281940"/>
                  </a:lnTo>
                  <a:lnTo>
                    <a:pt x="682848" y="280670"/>
                  </a:lnTo>
                  <a:close/>
                </a:path>
                <a:path w="4869815" h="303529">
                  <a:moveTo>
                    <a:pt x="770929" y="280670"/>
                  </a:moveTo>
                  <a:lnTo>
                    <a:pt x="692020" y="280670"/>
                  </a:lnTo>
                  <a:lnTo>
                    <a:pt x="694512" y="281940"/>
                  </a:lnTo>
                  <a:lnTo>
                    <a:pt x="769432" y="281940"/>
                  </a:lnTo>
                  <a:lnTo>
                    <a:pt x="770929" y="280670"/>
                  </a:lnTo>
                  <a:close/>
                </a:path>
                <a:path w="4869815" h="303529">
                  <a:moveTo>
                    <a:pt x="2254046" y="280670"/>
                  </a:moveTo>
                  <a:lnTo>
                    <a:pt x="1014723" y="280670"/>
                  </a:lnTo>
                  <a:lnTo>
                    <a:pt x="989837" y="281940"/>
                  </a:lnTo>
                  <a:lnTo>
                    <a:pt x="2264999" y="281940"/>
                  </a:lnTo>
                  <a:lnTo>
                    <a:pt x="2254046" y="280670"/>
                  </a:lnTo>
                  <a:close/>
                </a:path>
                <a:path w="4869815" h="303529">
                  <a:moveTo>
                    <a:pt x="2290233" y="279400"/>
                  </a:moveTo>
                  <a:lnTo>
                    <a:pt x="2271679" y="279400"/>
                  </a:lnTo>
                  <a:lnTo>
                    <a:pt x="2269218" y="280670"/>
                  </a:lnTo>
                  <a:lnTo>
                    <a:pt x="2267281" y="281940"/>
                  </a:lnTo>
                  <a:lnTo>
                    <a:pt x="2316997" y="281940"/>
                  </a:lnTo>
                  <a:lnTo>
                    <a:pt x="2313919" y="280670"/>
                  </a:lnTo>
                  <a:lnTo>
                    <a:pt x="2295176" y="280670"/>
                  </a:lnTo>
                  <a:lnTo>
                    <a:pt x="2290233" y="279400"/>
                  </a:lnTo>
                  <a:close/>
                </a:path>
                <a:path w="4869815" h="303529">
                  <a:moveTo>
                    <a:pt x="3103790" y="280670"/>
                  </a:moveTo>
                  <a:lnTo>
                    <a:pt x="3087057" y="280670"/>
                  </a:lnTo>
                  <a:lnTo>
                    <a:pt x="3089068" y="281940"/>
                  </a:lnTo>
                  <a:lnTo>
                    <a:pt x="3101748" y="281940"/>
                  </a:lnTo>
                  <a:lnTo>
                    <a:pt x="3103790" y="280670"/>
                  </a:lnTo>
                  <a:close/>
                </a:path>
                <a:path w="4869815" h="303529">
                  <a:moveTo>
                    <a:pt x="3138679" y="280670"/>
                  </a:moveTo>
                  <a:lnTo>
                    <a:pt x="3110334" y="280670"/>
                  </a:lnTo>
                  <a:lnTo>
                    <a:pt x="3111884" y="281940"/>
                  </a:lnTo>
                  <a:lnTo>
                    <a:pt x="3137537" y="281940"/>
                  </a:lnTo>
                  <a:lnTo>
                    <a:pt x="3138679" y="280670"/>
                  </a:lnTo>
                  <a:close/>
                </a:path>
                <a:path w="4869815" h="303529">
                  <a:moveTo>
                    <a:pt x="3277732" y="280670"/>
                  </a:moveTo>
                  <a:lnTo>
                    <a:pt x="3143705" y="280670"/>
                  </a:lnTo>
                  <a:lnTo>
                    <a:pt x="3147286" y="281940"/>
                  </a:lnTo>
                  <a:lnTo>
                    <a:pt x="3274413" y="281940"/>
                  </a:lnTo>
                  <a:lnTo>
                    <a:pt x="3277732" y="280670"/>
                  </a:lnTo>
                  <a:close/>
                </a:path>
                <a:path w="4869815" h="303529">
                  <a:moveTo>
                    <a:pt x="4062661" y="280670"/>
                  </a:moveTo>
                  <a:lnTo>
                    <a:pt x="3385362" y="280670"/>
                  </a:lnTo>
                  <a:lnTo>
                    <a:pt x="3394587" y="281940"/>
                  </a:lnTo>
                  <a:lnTo>
                    <a:pt x="4064839" y="281940"/>
                  </a:lnTo>
                  <a:lnTo>
                    <a:pt x="4062661" y="280670"/>
                  </a:lnTo>
                  <a:close/>
                </a:path>
                <a:path w="4869815" h="303529">
                  <a:moveTo>
                    <a:pt x="4074525" y="280670"/>
                  </a:moveTo>
                  <a:lnTo>
                    <a:pt x="4065813" y="280670"/>
                  </a:lnTo>
                  <a:lnTo>
                    <a:pt x="4064839" y="281940"/>
                  </a:lnTo>
                  <a:lnTo>
                    <a:pt x="4073268" y="281940"/>
                  </a:lnTo>
                  <a:lnTo>
                    <a:pt x="4074525" y="280670"/>
                  </a:lnTo>
                  <a:close/>
                </a:path>
                <a:path w="4869815" h="303529">
                  <a:moveTo>
                    <a:pt x="4204437" y="280670"/>
                  </a:moveTo>
                  <a:lnTo>
                    <a:pt x="4199044" y="281940"/>
                  </a:lnTo>
                  <a:lnTo>
                    <a:pt x="4214175" y="281940"/>
                  </a:lnTo>
                  <a:lnTo>
                    <a:pt x="4204437" y="280670"/>
                  </a:lnTo>
                  <a:close/>
                </a:path>
                <a:path w="4869815" h="303529">
                  <a:moveTo>
                    <a:pt x="4275776" y="280670"/>
                  </a:moveTo>
                  <a:lnTo>
                    <a:pt x="4253964" y="280670"/>
                  </a:lnTo>
                  <a:lnTo>
                    <a:pt x="4251786" y="281940"/>
                  </a:lnTo>
                  <a:lnTo>
                    <a:pt x="4282319" y="281940"/>
                  </a:lnTo>
                  <a:lnTo>
                    <a:pt x="4275776" y="280670"/>
                  </a:lnTo>
                  <a:close/>
                </a:path>
                <a:path w="4869815" h="303529">
                  <a:moveTo>
                    <a:pt x="4298801" y="279400"/>
                  </a:moveTo>
                  <a:lnTo>
                    <a:pt x="4281189" y="279400"/>
                  </a:lnTo>
                  <a:lnTo>
                    <a:pt x="4285953" y="280670"/>
                  </a:lnTo>
                  <a:lnTo>
                    <a:pt x="4283356" y="281940"/>
                  </a:lnTo>
                  <a:lnTo>
                    <a:pt x="4295209" y="281940"/>
                  </a:lnTo>
                  <a:lnTo>
                    <a:pt x="4295596" y="280670"/>
                  </a:lnTo>
                  <a:lnTo>
                    <a:pt x="4295984" y="280670"/>
                  </a:lnTo>
                  <a:lnTo>
                    <a:pt x="4298801" y="279400"/>
                  </a:lnTo>
                  <a:close/>
                </a:path>
                <a:path w="4869815" h="303529">
                  <a:moveTo>
                    <a:pt x="609206" y="279400"/>
                  </a:moveTo>
                  <a:lnTo>
                    <a:pt x="582464" y="279400"/>
                  </a:lnTo>
                  <a:lnTo>
                    <a:pt x="590652" y="280670"/>
                  </a:lnTo>
                  <a:lnTo>
                    <a:pt x="609206" y="279400"/>
                  </a:lnTo>
                  <a:close/>
                </a:path>
                <a:path w="4869815" h="303529">
                  <a:moveTo>
                    <a:pt x="791326" y="279400"/>
                  </a:moveTo>
                  <a:lnTo>
                    <a:pt x="611405" y="279400"/>
                  </a:lnTo>
                  <a:lnTo>
                    <a:pt x="615174" y="280670"/>
                  </a:lnTo>
                  <a:lnTo>
                    <a:pt x="784227" y="280670"/>
                  </a:lnTo>
                  <a:lnTo>
                    <a:pt x="791326" y="279400"/>
                  </a:lnTo>
                  <a:close/>
                </a:path>
                <a:path w="4869815" h="303529">
                  <a:moveTo>
                    <a:pt x="1029507" y="279400"/>
                  </a:moveTo>
                  <a:lnTo>
                    <a:pt x="1024597" y="279400"/>
                  </a:lnTo>
                  <a:lnTo>
                    <a:pt x="1017225" y="280670"/>
                  </a:lnTo>
                  <a:lnTo>
                    <a:pt x="1035350" y="280670"/>
                  </a:lnTo>
                  <a:lnTo>
                    <a:pt x="1029507" y="279400"/>
                  </a:lnTo>
                  <a:close/>
                </a:path>
                <a:path w="4869815" h="303529">
                  <a:moveTo>
                    <a:pt x="1163692" y="279400"/>
                  </a:moveTo>
                  <a:lnTo>
                    <a:pt x="1042523" y="279400"/>
                  </a:lnTo>
                  <a:lnTo>
                    <a:pt x="1039915" y="280670"/>
                  </a:lnTo>
                  <a:lnTo>
                    <a:pt x="1167221" y="280670"/>
                  </a:lnTo>
                  <a:lnTo>
                    <a:pt x="1163692" y="279400"/>
                  </a:lnTo>
                  <a:close/>
                </a:path>
                <a:path w="4869815" h="303529">
                  <a:moveTo>
                    <a:pt x="2186080" y="278130"/>
                  </a:moveTo>
                  <a:lnTo>
                    <a:pt x="2184226" y="278130"/>
                  </a:lnTo>
                  <a:lnTo>
                    <a:pt x="2177274" y="279400"/>
                  </a:lnTo>
                  <a:lnTo>
                    <a:pt x="1171294" y="279400"/>
                  </a:lnTo>
                  <a:lnTo>
                    <a:pt x="1170205" y="280670"/>
                  </a:lnTo>
                  <a:lnTo>
                    <a:pt x="2190729" y="280670"/>
                  </a:lnTo>
                  <a:lnTo>
                    <a:pt x="2189577" y="279400"/>
                  </a:lnTo>
                  <a:lnTo>
                    <a:pt x="2186080" y="278130"/>
                  </a:lnTo>
                  <a:close/>
                </a:path>
                <a:path w="4869815" h="303529">
                  <a:moveTo>
                    <a:pt x="2202980" y="276860"/>
                  </a:moveTo>
                  <a:lnTo>
                    <a:pt x="2196582" y="276860"/>
                  </a:lnTo>
                  <a:lnTo>
                    <a:pt x="2194781" y="279400"/>
                  </a:lnTo>
                  <a:lnTo>
                    <a:pt x="2193242" y="280670"/>
                  </a:lnTo>
                  <a:lnTo>
                    <a:pt x="2251397" y="280670"/>
                  </a:lnTo>
                  <a:lnTo>
                    <a:pt x="2247942" y="279400"/>
                  </a:lnTo>
                  <a:lnTo>
                    <a:pt x="2209712" y="279400"/>
                  </a:lnTo>
                  <a:lnTo>
                    <a:pt x="2205828" y="278130"/>
                  </a:lnTo>
                  <a:lnTo>
                    <a:pt x="2203775" y="278130"/>
                  </a:lnTo>
                  <a:lnTo>
                    <a:pt x="2202980" y="276860"/>
                  </a:lnTo>
                  <a:close/>
                </a:path>
                <a:path w="4869815" h="303529">
                  <a:moveTo>
                    <a:pt x="2307322" y="279400"/>
                  </a:moveTo>
                  <a:lnTo>
                    <a:pt x="2303531" y="279400"/>
                  </a:lnTo>
                  <a:lnTo>
                    <a:pt x="2299406" y="280670"/>
                  </a:lnTo>
                  <a:lnTo>
                    <a:pt x="2313919" y="280670"/>
                  </a:lnTo>
                  <a:lnTo>
                    <a:pt x="2307322" y="279400"/>
                  </a:lnTo>
                  <a:close/>
                </a:path>
                <a:path w="4869815" h="303529">
                  <a:moveTo>
                    <a:pt x="3044294" y="279400"/>
                  </a:moveTo>
                  <a:lnTo>
                    <a:pt x="3033478" y="279400"/>
                  </a:lnTo>
                  <a:lnTo>
                    <a:pt x="3035048" y="280670"/>
                  </a:lnTo>
                  <a:lnTo>
                    <a:pt x="3042608" y="280670"/>
                  </a:lnTo>
                  <a:lnTo>
                    <a:pt x="3044294" y="279400"/>
                  </a:lnTo>
                  <a:close/>
                </a:path>
                <a:path w="4869815" h="303529">
                  <a:moveTo>
                    <a:pt x="3964067" y="279400"/>
                  </a:moveTo>
                  <a:lnTo>
                    <a:pt x="3063121" y="279400"/>
                  </a:lnTo>
                  <a:lnTo>
                    <a:pt x="3082995" y="280670"/>
                  </a:lnTo>
                  <a:lnTo>
                    <a:pt x="3967575" y="280670"/>
                  </a:lnTo>
                  <a:lnTo>
                    <a:pt x="3964067" y="279400"/>
                  </a:lnTo>
                  <a:close/>
                </a:path>
                <a:path w="4869815" h="303529">
                  <a:moveTo>
                    <a:pt x="3973564" y="279400"/>
                  </a:moveTo>
                  <a:lnTo>
                    <a:pt x="3971345" y="280670"/>
                  </a:lnTo>
                  <a:lnTo>
                    <a:pt x="3978873" y="280670"/>
                  </a:lnTo>
                  <a:lnTo>
                    <a:pt x="3973564" y="279400"/>
                  </a:lnTo>
                  <a:close/>
                </a:path>
                <a:path w="4869815" h="303529">
                  <a:moveTo>
                    <a:pt x="3987292" y="275590"/>
                  </a:moveTo>
                  <a:lnTo>
                    <a:pt x="3881002" y="275590"/>
                  </a:lnTo>
                  <a:lnTo>
                    <a:pt x="3882185" y="276860"/>
                  </a:lnTo>
                  <a:lnTo>
                    <a:pt x="3979407" y="276860"/>
                  </a:lnTo>
                  <a:lnTo>
                    <a:pt x="3979910" y="278130"/>
                  </a:lnTo>
                  <a:lnTo>
                    <a:pt x="3980308" y="280670"/>
                  </a:lnTo>
                  <a:lnTo>
                    <a:pt x="3991511" y="280670"/>
                  </a:lnTo>
                  <a:lnTo>
                    <a:pt x="3987344" y="279400"/>
                  </a:lnTo>
                  <a:lnTo>
                    <a:pt x="3986663" y="278130"/>
                  </a:lnTo>
                  <a:lnTo>
                    <a:pt x="3987030" y="276860"/>
                  </a:lnTo>
                  <a:lnTo>
                    <a:pt x="3987292" y="275590"/>
                  </a:lnTo>
                  <a:close/>
                </a:path>
                <a:path w="4869815" h="303529">
                  <a:moveTo>
                    <a:pt x="4007846" y="279400"/>
                  </a:moveTo>
                  <a:lnTo>
                    <a:pt x="4003679" y="279400"/>
                  </a:lnTo>
                  <a:lnTo>
                    <a:pt x="3997532" y="280670"/>
                  </a:lnTo>
                  <a:lnTo>
                    <a:pt x="4012998" y="280670"/>
                  </a:lnTo>
                  <a:lnTo>
                    <a:pt x="4007846" y="279400"/>
                  </a:lnTo>
                  <a:close/>
                </a:path>
                <a:path w="4869815" h="303529">
                  <a:moveTo>
                    <a:pt x="4047813" y="278130"/>
                  </a:moveTo>
                  <a:lnTo>
                    <a:pt x="4015249" y="278130"/>
                  </a:lnTo>
                  <a:lnTo>
                    <a:pt x="4015783" y="279400"/>
                  </a:lnTo>
                  <a:lnTo>
                    <a:pt x="4015270" y="280670"/>
                  </a:lnTo>
                  <a:lnTo>
                    <a:pt x="4061457" y="280670"/>
                  </a:lnTo>
                  <a:lnTo>
                    <a:pt x="4057813" y="279400"/>
                  </a:lnTo>
                  <a:lnTo>
                    <a:pt x="4047426" y="279400"/>
                  </a:lnTo>
                  <a:lnTo>
                    <a:pt x="4047813" y="278130"/>
                  </a:lnTo>
                  <a:close/>
                </a:path>
                <a:path w="4869815" h="303529">
                  <a:moveTo>
                    <a:pt x="4073132" y="278130"/>
                  </a:moveTo>
                  <a:lnTo>
                    <a:pt x="4067059" y="278130"/>
                  </a:lnTo>
                  <a:lnTo>
                    <a:pt x="4067635" y="279400"/>
                  </a:lnTo>
                  <a:lnTo>
                    <a:pt x="4068326" y="280670"/>
                  </a:lnTo>
                  <a:lnTo>
                    <a:pt x="4074305" y="280670"/>
                  </a:lnTo>
                  <a:lnTo>
                    <a:pt x="4072734" y="279400"/>
                  </a:lnTo>
                  <a:lnTo>
                    <a:pt x="4073132" y="278130"/>
                  </a:lnTo>
                  <a:close/>
                </a:path>
                <a:path w="4869815" h="303529">
                  <a:moveTo>
                    <a:pt x="548590" y="278130"/>
                  </a:moveTo>
                  <a:lnTo>
                    <a:pt x="518895" y="278130"/>
                  </a:lnTo>
                  <a:lnTo>
                    <a:pt x="522329" y="279400"/>
                  </a:lnTo>
                  <a:lnTo>
                    <a:pt x="545114" y="279400"/>
                  </a:lnTo>
                  <a:lnTo>
                    <a:pt x="548590" y="278130"/>
                  </a:lnTo>
                  <a:close/>
                </a:path>
                <a:path w="4869815" h="303529">
                  <a:moveTo>
                    <a:pt x="909344" y="278130"/>
                  </a:moveTo>
                  <a:lnTo>
                    <a:pt x="550265" y="278130"/>
                  </a:lnTo>
                  <a:lnTo>
                    <a:pt x="554737" y="279400"/>
                  </a:lnTo>
                  <a:lnTo>
                    <a:pt x="906244" y="279400"/>
                  </a:lnTo>
                  <a:lnTo>
                    <a:pt x="909344" y="278130"/>
                  </a:lnTo>
                  <a:close/>
                </a:path>
                <a:path w="4869815" h="303529">
                  <a:moveTo>
                    <a:pt x="915008" y="278130"/>
                  </a:moveTo>
                  <a:lnTo>
                    <a:pt x="909344" y="278130"/>
                  </a:lnTo>
                  <a:lnTo>
                    <a:pt x="910956" y="279400"/>
                  </a:lnTo>
                  <a:lnTo>
                    <a:pt x="912537" y="279400"/>
                  </a:lnTo>
                  <a:lnTo>
                    <a:pt x="915008" y="278130"/>
                  </a:lnTo>
                  <a:close/>
                </a:path>
                <a:path w="4869815" h="303529">
                  <a:moveTo>
                    <a:pt x="1249480" y="278130"/>
                  </a:moveTo>
                  <a:lnTo>
                    <a:pt x="1248600" y="278130"/>
                  </a:lnTo>
                  <a:lnTo>
                    <a:pt x="1246014" y="279400"/>
                  </a:lnTo>
                  <a:lnTo>
                    <a:pt x="1254317" y="279400"/>
                  </a:lnTo>
                  <a:lnTo>
                    <a:pt x="1249480" y="278130"/>
                  </a:lnTo>
                  <a:close/>
                </a:path>
                <a:path w="4869815" h="303529">
                  <a:moveTo>
                    <a:pt x="1317038" y="278130"/>
                  </a:moveTo>
                  <a:lnTo>
                    <a:pt x="1263040" y="278130"/>
                  </a:lnTo>
                  <a:lnTo>
                    <a:pt x="1258014" y="279400"/>
                  </a:lnTo>
                  <a:lnTo>
                    <a:pt x="1321069" y="279400"/>
                  </a:lnTo>
                  <a:lnTo>
                    <a:pt x="1317038" y="278130"/>
                  </a:lnTo>
                  <a:close/>
                </a:path>
                <a:path w="4869815" h="303529">
                  <a:moveTo>
                    <a:pt x="1380073" y="278130"/>
                  </a:moveTo>
                  <a:lnTo>
                    <a:pt x="1327844" y="278130"/>
                  </a:lnTo>
                  <a:lnTo>
                    <a:pt x="1323676" y="279400"/>
                  </a:lnTo>
                  <a:lnTo>
                    <a:pt x="1384544" y="279400"/>
                  </a:lnTo>
                  <a:lnTo>
                    <a:pt x="1380073" y="278130"/>
                  </a:lnTo>
                  <a:close/>
                </a:path>
                <a:path w="4869815" h="303529">
                  <a:moveTo>
                    <a:pt x="2028514" y="278130"/>
                  </a:moveTo>
                  <a:lnTo>
                    <a:pt x="1399894" y="278130"/>
                  </a:lnTo>
                  <a:lnTo>
                    <a:pt x="1396554" y="279400"/>
                  </a:lnTo>
                  <a:lnTo>
                    <a:pt x="2031498" y="279400"/>
                  </a:lnTo>
                  <a:lnTo>
                    <a:pt x="2028514" y="278130"/>
                  </a:lnTo>
                  <a:close/>
                </a:path>
                <a:path w="4869815" h="303529">
                  <a:moveTo>
                    <a:pt x="2057780" y="276860"/>
                  </a:moveTo>
                  <a:lnTo>
                    <a:pt x="2036880" y="276860"/>
                  </a:lnTo>
                  <a:lnTo>
                    <a:pt x="2035906" y="278130"/>
                  </a:lnTo>
                  <a:lnTo>
                    <a:pt x="2033330" y="279400"/>
                  </a:lnTo>
                  <a:lnTo>
                    <a:pt x="2074743" y="279400"/>
                  </a:lnTo>
                  <a:lnTo>
                    <a:pt x="2070711" y="278130"/>
                  </a:lnTo>
                  <a:lnTo>
                    <a:pt x="2060816" y="278130"/>
                  </a:lnTo>
                  <a:lnTo>
                    <a:pt x="2057780" y="276860"/>
                  </a:lnTo>
                  <a:close/>
                </a:path>
                <a:path w="4869815" h="303529">
                  <a:moveTo>
                    <a:pt x="2131819" y="278130"/>
                  </a:moveTo>
                  <a:lnTo>
                    <a:pt x="2078313" y="278130"/>
                  </a:lnTo>
                  <a:lnTo>
                    <a:pt x="2075769" y="279400"/>
                  </a:lnTo>
                  <a:lnTo>
                    <a:pt x="2140018" y="279400"/>
                  </a:lnTo>
                  <a:lnTo>
                    <a:pt x="2131819" y="278130"/>
                  </a:lnTo>
                  <a:close/>
                </a:path>
                <a:path w="4869815" h="303529">
                  <a:moveTo>
                    <a:pt x="2151295" y="278130"/>
                  </a:moveTo>
                  <a:lnTo>
                    <a:pt x="2148562" y="278130"/>
                  </a:lnTo>
                  <a:lnTo>
                    <a:pt x="2143128" y="279400"/>
                  </a:lnTo>
                  <a:lnTo>
                    <a:pt x="2155955" y="279400"/>
                  </a:lnTo>
                  <a:lnTo>
                    <a:pt x="2151295" y="278130"/>
                  </a:lnTo>
                  <a:close/>
                </a:path>
                <a:path w="4869815" h="303529">
                  <a:moveTo>
                    <a:pt x="2167232" y="278130"/>
                  </a:moveTo>
                  <a:lnTo>
                    <a:pt x="2161923" y="278130"/>
                  </a:lnTo>
                  <a:lnTo>
                    <a:pt x="2157829" y="279400"/>
                  </a:lnTo>
                  <a:lnTo>
                    <a:pt x="2172488" y="279400"/>
                  </a:lnTo>
                  <a:lnTo>
                    <a:pt x="2167232" y="278130"/>
                  </a:lnTo>
                  <a:close/>
                </a:path>
                <a:path w="4869815" h="303529">
                  <a:moveTo>
                    <a:pt x="2223335" y="278130"/>
                  </a:moveTo>
                  <a:lnTo>
                    <a:pt x="2218100" y="278130"/>
                  </a:lnTo>
                  <a:lnTo>
                    <a:pt x="2217618" y="279400"/>
                  </a:lnTo>
                  <a:lnTo>
                    <a:pt x="2228455" y="279400"/>
                  </a:lnTo>
                  <a:lnTo>
                    <a:pt x="2223335" y="278130"/>
                  </a:lnTo>
                  <a:close/>
                </a:path>
                <a:path w="4869815" h="303529">
                  <a:moveTo>
                    <a:pt x="2275208" y="278130"/>
                  </a:moveTo>
                  <a:lnTo>
                    <a:pt x="2274349" y="278130"/>
                  </a:lnTo>
                  <a:lnTo>
                    <a:pt x="2272559" y="279400"/>
                  </a:lnTo>
                  <a:lnTo>
                    <a:pt x="2278223" y="279400"/>
                  </a:lnTo>
                  <a:lnTo>
                    <a:pt x="2275208" y="278130"/>
                  </a:lnTo>
                  <a:close/>
                </a:path>
                <a:path w="4869815" h="303529">
                  <a:moveTo>
                    <a:pt x="2714325" y="278130"/>
                  </a:moveTo>
                  <a:lnTo>
                    <a:pt x="2707247" y="278130"/>
                  </a:lnTo>
                  <a:lnTo>
                    <a:pt x="2709844" y="279400"/>
                  </a:lnTo>
                  <a:lnTo>
                    <a:pt x="2710755" y="279400"/>
                  </a:lnTo>
                  <a:lnTo>
                    <a:pt x="2714325" y="278130"/>
                  </a:lnTo>
                  <a:close/>
                </a:path>
                <a:path w="4869815" h="303529">
                  <a:moveTo>
                    <a:pt x="2769947" y="278130"/>
                  </a:moveTo>
                  <a:lnTo>
                    <a:pt x="2763329" y="278130"/>
                  </a:lnTo>
                  <a:lnTo>
                    <a:pt x="2766261" y="279400"/>
                  </a:lnTo>
                  <a:lnTo>
                    <a:pt x="2767350" y="279400"/>
                  </a:lnTo>
                  <a:lnTo>
                    <a:pt x="2769947" y="278130"/>
                  </a:lnTo>
                  <a:close/>
                </a:path>
                <a:path w="4869815" h="303529">
                  <a:moveTo>
                    <a:pt x="2792501" y="276860"/>
                  </a:moveTo>
                  <a:lnTo>
                    <a:pt x="2662599" y="276860"/>
                  </a:lnTo>
                  <a:lnTo>
                    <a:pt x="2667562" y="278130"/>
                  </a:lnTo>
                  <a:lnTo>
                    <a:pt x="2771570" y="278130"/>
                  </a:lnTo>
                  <a:lnTo>
                    <a:pt x="2774700" y="279400"/>
                  </a:lnTo>
                  <a:lnTo>
                    <a:pt x="2789569" y="279400"/>
                  </a:lnTo>
                  <a:lnTo>
                    <a:pt x="2791328" y="278130"/>
                  </a:lnTo>
                  <a:lnTo>
                    <a:pt x="2792501" y="276860"/>
                  </a:lnTo>
                  <a:close/>
                </a:path>
                <a:path w="4869815" h="303529">
                  <a:moveTo>
                    <a:pt x="2809045" y="278130"/>
                  </a:moveTo>
                  <a:lnTo>
                    <a:pt x="2799391" y="278130"/>
                  </a:lnTo>
                  <a:lnTo>
                    <a:pt x="2803904" y="279400"/>
                  </a:lnTo>
                  <a:lnTo>
                    <a:pt x="2806396" y="279400"/>
                  </a:lnTo>
                  <a:lnTo>
                    <a:pt x="2809045" y="278130"/>
                  </a:lnTo>
                  <a:close/>
                </a:path>
                <a:path w="4869815" h="303529">
                  <a:moveTo>
                    <a:pt x="2866593" y="278130"/>
                  </a:moveTo>
                  <a:lnTo>
                    <a:pt x="2837850" y="278130"/>
                  </a:lnTo>
                  <a:lnTo>
                    <a:pt x="2838887" y="279400"/>
                  </a:lnTo>
                  <a:lnTo>
                    <a:pt x="2863713" y="279400"/>
                  </a:lnTo>
                  <a:lnTo>
                    <a:pt x="2866593" y="278130"/>
                  </a:lnTo>
                  <a:close/>
                </a:path>
                <a:path w="4869815" h="303529">
                  <a:moveTo>
                    <a:pt x="2874907" y="278130"/>
                  </a:moveTo>
                  <a:lnTo>
                    <a:pt x="2866593" y="278130"/>
                  </a:lnTo>
                  <a:lnTo>
                    <a:pt x="2869273" y="279400"/>
                  </a:lnTo>
                  <a:lnTo>
                    <a:pt x="2873430" y="279400"/>
                  </a:lnTo>
                  <a:lnTo>
                    <a:pt x="2874907" y="278130"/>
                  </a:lnTo>
                  <a:close/>
                </a:path>
                <a:path w="4869815" h="303529">
                  <a:moveTo>
                    <a:pt x="2886938" y="278130"/>
                  </a:moveTo>
                  <a:lnTo>
                    <a:pt x="2874907" y="278130"/>
                  </a:lnTo>
                  <a:lnTo>
                    <a:pt x="2879640" y="279400"/>
                  </a:lnTo>
                  <a:lnTo>
                    <a:pt x="2882791" y="279400"/>
                  </a:lnTo>
                  <a:lnTo>
                    <a:pt x="2886938" y="278130"/>
                  </a:lnTo>
                  <a:close/>
                </a:path>
                <a:path w="4869815" h="303529">
                  <a:moveTo>
                    <a:pt x="2907827" y="278130"/>
                  </a:moveTo>
                  <a:lnTo>
                    <a:pt x="2887870" y="278130"/>
                  </a:lnTo>
                  <a:lnTo>
                    <a:pt x="2890896" y="279400"/>
                  </a:lnTo>
                  <a:lnTo>
                    <a:pt x="2902874" y="279400"/>
                  </a:lnTo>
                  <a:lnTo>
                    <a:pt x="2907827" y="278130"/>
                  </a:lnTo>
                  <a:close/>
                </a:path>
                <a:path w="4869815" h="303529">
                  <a:moveTo>
                    <a:pt x="3860971" y="278130"/>
                  </a:moveTo>
                  <a:lnTo>
                    <a:pt x="2909544" y="278130"/>
                  </a:lnTo>
                  <a:lnTo>
                    <a:pt x="2913523" y="279400"/>
                  </a:lnTo>
                  <a:lnTo>
                    <a:pt x="3864981" y="279400"/>
                  </a:lnTo>
                  <a:lnTo>
                    <a:pt x="3860971" y="278130"/>
                  </a:lnTo>
                  <a:close/>
                </a:path>
                <a:path w="4869815" h="303529">
                  <a:moveTo>
                    <a:pt x="3870363" y="278130"/>
                  </a:moveTo>
                  <a:lnTo>
                    <a:pt x="3869274" y="278130"/>
                  </a:lnTo>
                  <a:lnTo>
                    <a:pt x="3866667" y="279400"/>
                  </a:lnTo>
                  <a:lnTo>
                    <a:pt x="3874887" y="279400"/>
                  </a:lnTo>
                  <a:lnTo>
                    <a:pt x="3870363" y="278130"/>
                  </a:lnTo>
                  <a:close/>
                </a:path>
                <a:path w="4869815" h="303529">
                  <a:moveTo>
                    <a:pt x="3891975" y="278130"/>
                  </a:moveTo>
                  <a:lnTo>
                    <a:pt x="3890331" y="278130"/>
                  </a:lnTo>
                  <a:lnTo>
                    <a:pt x="3886886" y="279400"/>
                  </a:lnTo>
                  <a:lnTo>
                    <a:pt x="3895965" y="279400"/>
                  </a:lnTo>
                  <a:lnTo>
                    <a:pt x="3891975" y="278130"/>
                  </a:lnTo>
                  <a:close/>
                </a:path>
                <a:path w="4869815" h="303529">
                  <a:moveTo>
                    <a:pt x="3958832" y="278130"/>
                  </a:moveTo>
                  <a:lnTo>
                    <a:pt x="3909032" y="278130"/>
                  </a:lnTo>
                  <a:lnTo>
                    <a:pt x="3907640" y="279400"/>
                  </a:lnTo>
                  <a:lnTo>
                    <a:pt x="3958769" y="279400"/>
                  </a:lnTo>
                  <a:lnTo>
                    <a:pt x="3958832" y="278130"/>
                  </a:lnTo>
                  <a:close/>
                </a:path>
                <a:path w="4869815" h="303529">
                  <a:moveTo>
                    <a:pt x="4190636" y="278130"/>
                  </a:moveTo>
                  <a:lnTo>
                    <a:pt x="4165203" y="278130"/>
                  </a:lnTo>
                  <a:lnTo>
                    <a:pt x="4168574" y="279400"/>
                  </a:lnTo>
                  <a:lnTo>
                    <a:pt x="4188626" y="279400"/>
                  </a:lnTo>
                  <a:lnTo>
                    <a:pt x="4190636" y="278130"/>
                  </a:lnTo>
                  <a:close/>
                </a:path>
                <a:path w="4869815" h="303529">
                  <a:moveTo>
                    <a:pt x="4391562" y="278130"/>
                  </a:moveTo>
                  <a:lnTo>
                    <a:pt x="4191547" y="278130"/>
                  </a:lnTo>
                  <a:lnTo>
                    <a:pt x="4194081" y="279400"/>
                  </a:lnTo>
                  <a:lnTo>
                    <a:pt x="4388253" y="279400"/>
                  </a:lnTo>
                  <a:lnTo>
                    <a:pt x="4391562" y="278130"/>
                  </a:lnTo>
                  <a:close/>
                </a:path>
                <a:path w="4869815" h="303529">
                  <a:moveTo>
                    <a:pt x="4402232" y="278130"/>
                  </a:moveTo>
                  <a:lnTo>
                    <a:pt x="4393217" y="278130"/>
                  </a:lnTo>
                  <a:lnTo>
                    <a:pt x="4396735" y="279400"/>
                  </a:lnTo>
                  <a:lnTo>
                    <a:pt x="4398599" y="279400"/>
                  </a:lnTo>
                  <a:lnTo>
                    <a:pt x="4402232" y="278130"/>
                  </a:lnTo>
                  <a:close/>
                </a:path>
                <a:path w="4869815" h="303529">
                  <a:moveTo>
                    <a:pt x="4429153" y="278130"/>
                  </a:moveTo>
                  <a:lnTo>
                    <a:pt x="4403886" y="278130"/>
                  </a:lnTo>
                  <a:lnTo>
                    <a:pt x="4407331" y="279400"/>
                  </a:lnTo>
                  <a:lnTo>
                    <a:pt x="4424011" y="279400"/>
                  </a:lnTo>
                  <a:lnTo>
                    <a:pt x="4429153" y="278130"/>
                  </a:lnTo>
                  <a:close/>
                </a:path>
                <a:path w="4869815" h="303529">
                  <a:moveTo>
                    <a:pt x="4443477" y="278130"/>
                  </a:moveTo>
                  <a:lnTo>
                    <a:pt x="4432346" y="278130"/>
                  </a:lnTo>
                  <a:lnTo>
                    <a:pt x="4435990" y="279400"/>
                  </a:lnTo>
                  <a:lnTo>
                    <a:pt x="4440095" y="279400"/>
                  </a:lnTo>
                  <a:lnTo>
                    <a:pt x="4443477" y="278130"/>
                  </a:lnTo>
                  <a:close/>
                </a:path>
                <a:path w="4869815" h="303529">
                  <a:moveTo>
                    <a:pt x="4454712" y="278130"/>
                  </a:moveTo>
                  <a:lnTo>
                    <a:pt x="4445445" y="278130"/>
                  </a:lnTo>
                  <a:lnTo>
                    <a:pt x="4449393" y="279400"/>
                  </a:lnTo>
                  <a:lnTo>
                    <a:pt x="4454712" y="278130"/>
                  </a:lnTo>
                  <a:close/>
                </a:path>
                <a:path w="4869815" h="303529">
                  <a:moveTo>
                    <a:pt x="246735" y="276860"/>
                  </a:moveTo>
                  <a:lnTo>
                    <a:pt x="53652" y="276860"/>
                  </a:lnTo>
                  <a:lnTo>
                    <a:pt x="57108" y="278130"/>
                  </a:lnTo>
                  <a:lnTo>
                    <a:pt x="243186" y="278130"/>
                  </a:lnTo>
                  <a:lnTo>
                    <a:pt x="246735" y="276860"/>
                  </a:lnTo>
                  <a:close/>
                </a:path>
                <a:path w="4869815" h="303529">
                  <a:moveTo>
                    <a:pt x="259049" y="276860"/>
                  </a:moveTo>
                  <a:lnTo>
                    <a:pt x="249311" y="276860"/>
                  </a:lnTo>
                  <a:lnTo>
                    <a:pt x="253426" y="278130"/>
                  </a:lnTo>
                  <a:lnTo>
                    <a:pt x="255091" y="278130"/>
                  </a:lnTo>
                  <a:lnTo>
                    <a:pt x="259049" y="276860"/>
                  </a:lnTo>
                  <a:close/>
                </a:path>
                <a:path w="4869815" h="303529">
                  <a:moveTo>
                    <a:pt x="425829" y="276860"/>
                  </a:moveTo>
                  <a:lnTo>
                    <a:pt x="414385" y="276860"/>
                  </a:lnTo>
                  <a:lnTo>
                    <a:pt x="419526" y="278130"/>
                  </a:lnTo>
                  <a:lnTo>
                    <a:pt x="422227" y="278130"/>
                  </a:lnTo>
                  <a:lnTo>
                    <a:pt x="425829" y="276860"/>
                  </a:lnTo>
                  <a:close/>
                </a:path>
                <a:path w="4869815" h="303529">
                  <a:moveTo>
                    <a:pt x="472530" y="276860"/>
                  </a:moveTo>
                  <a:lnTo>
                    <a:pt x="429411" y="276860"/>
                  </a:lnTo>
                  <a:lnTo>
                    <a:pt x="430960" y="278130"/>
                  </a:lnTo>
                  <a:lnTo>
                    <a:pt x="467504" y="278130"/>
                  </a:lnTo>
                  <a:lnTo>
                    <a:pt x="472530" y="276860"/>
                  </a:lnTo>
                  <a:close/>
                </a:path>
                <a:path w="4869815" h="303529">
                  <a:moveTo>
                    <a:pt x="980525" y="276860"/>
                  </a:moveTo>
                  <a:lnTo>
                    <a:pt x="473451" y="276860"/>
                  </a:lnTo>
                  <a:lnTo>
                    <a:pt x="475943" y="278130"/>
                  </a:lnTo>
                  <a:lnTo>
                    <a:pt x="977143" y="278130"/>
                  </a:lnTo>
                  <a:lnTo>
                    <a:pt x="980525" y="276860"/>
                  </a:lnTo>
                  <a:close/>
                </a:path>
                <a:path w="4869815" h="303529">
                  <a:moveTo>
                    <a:pt x="1030366" y="275590"/>
                  </a:moveTo>
                  <a:lnTo>
                    <a:pt x="380805" y="275590"/>
                  </a:lnTo>
                  <a:lnTo>
                    <a:pt x="383360" y="276860"/>
                  </a:lnTo>
                  <a:lnTo>
                    <a:pt x="1007110" y="276860"/>
                  </a:lnTo>
                  <a:lnTo>
                    <a:pt x="1013372" y="278130"/>
                  </a:lnTo>
                  <a:lnTo>
                    <a:pt x="1017162" y="278130"/>
                  </a:lnTo>
                  <a:lnTo>
                    <a:pt x="1025570" y="276860"/>
                  </a:lnTo>
                  <a:lnTo>
                    <a:pt x="1030366" y="275590"/>
                  </a:lnTo>
                  <a:close/>
                </a:path>
                <a:path w="4869815" h="303529">
                  <a:moveTo>
                    <a:pt x="1090595" y="274320"/>
                  </a:moveTo>
                  <a:lnTo>
                    <a:pt x="368568" y="274320"/>
                  </a:lnTo>
                  <a:lnTo>
                    <a:pt x="376177" y="275590"/>
                  </a:lnTo>
                  <a:lnTo>
                    <a:pt x="1030366" y="275590"/>
                  </a:lnTo>
                  <a:lnTo>
                    <a:pt x="1037717" y="278130"/>
                  </a:lnTo>
                  <a:lnTo>
                    <a:pt x="1040345" y="278130"/>
                  </a:lnTo>
                  <a:lnTo>
                    <a:pt x="1045507" y="276860"/>
                  </a:lnTo>
                  <a:lnTo>
                    <a:pt x="1085129" y="276860"/>
                  </a:lnTo>
                  <a:lnTo>
                    <a:pt x="1090595" y="274320"/>
                  </a:lnTo>
                  <a:close/>
                </a:path>
                <a:path w="4869815" h="303529">
                  <a:moveTo>
                    <a:pt x="1550738" y="276860"/>
                  </a:moveTo>
                  <a:lnTo>
                    <a:pt x="1501849" y="276860"/>
                  </a:lnTo>
                  <a:lnTo>
                    <a:pt x="1500278" y="278130"/>
                  </a:lnTo>
                  <a:lnTo>
                    <a:pt x="1551272" y="278130"/>
                  </a:lnTo>
                  <a:lnTo>
                    <a:pt x="1550738" y="276860"/>
                  </a:lnTo>
                  <a:close/>
                </a:path>
                <a:path w="4869815" h="303529">
                  <a:moveTo>
                    <a:pt x="1599595" y="276860"/>
                  </a:moveTo>
                  <a:lnTo>
                    <a:pt x="1579690" y="276860"/>
                  </a:lnTo>
                  <a:lnTo>
                    <a:pt x="1576789" y="278130"/>
                  </a:lnTo>
                  <a:lnTo>
                    <a:pt x="1604736" y="278130"/>
                  </a:lnTo>
                  <a:lnTo>
                    <a:pt x="1599595" y="276860"/>
                  </a:lnTo>
                  <a:close/>
                </a:path>
                <a:path w="4869815" h="303529">
                  <a:moveTo>
                    <a:pt x="1679791" y="276860"/>
                  </a:moveTo>
                  <a:lnTo>
                    <a:pt x="1612422" y="276860"/>
                  </a:lnTo>
                  <a:lnTo>
                    <a:pt x="1607898" y="278130"/>
                  </a:lnTo>
                  <a:lnTo>
                    <a:pt x="1683414" y="278130"/>
                  </a:lnTo>
                  <a:lnTo>
                    <a:pt x="1679791" y="276860"/>
                  </a:lnTo>
                  <a:close/>
                </a:path>
                <a:path w="4869815" h="303529">
                  <a:moveTo>
                    <a:pt x="1743601" y="275590"/>
                  </a:moveTo>
                  <a:lnTo>
                    <a:pt x="1695539" y="275590"/>
                  </a:lnTo>
                  <a:lnTo>
                    <a:pt x="1690576" y="276860"/>
                  </a:lnTo>
                  <a:lnTo>
                    <a:pt x="1688534" y="276860"/>
                  </a:lnTo>
                  <a:lnTo>
                    <a:pt x="1685100" y="278130"/>
                  </a:lnTo>
                  <a:lnTo>
                    <a:pt x="1750543" y="278130"/>
                  </a:lnTo>
                  <a:lnTo>
                    <a:pt x="1746805" y="276860"/>
                  </a:lnTo>
                  <a:lnTo>
                    <a:pt x="1743601" y="275590"/>
                  </a:lnTo>
                  <a:close/>
                </a:path>
                <a:path w="4869815" h="303529">
                  <a:moveTo>
                    <a:pt x="1755820" y="275590"/>
                  </a:moveTo>
                  <a:lnTo>
                    <a:pt x="1751643" y="276860"/>
                  </a:lnTo>
                  <a:lnTo>
                    <a:pt x="1750543" y="278130"/>
                  </a:lnTo>
                  <a:lnTo>
                    <a:pt x="1764595" y="278130"/>
                  </a:lnTo>
                  <a:lnTo>
                    <a:pt x="1758888" y="276860"/>
                  </a:lnTo>
                  <a:lnTo>
                    <a:pt x="1755820" y="275590"/>
                  </a:lnTo>
                  <a:close/>
                </a:path>
                <a:path w="4869815" h="303529">
                  <a:moveTo>
                    <a:pt x="1829423" y="275590"/>
                  </a:moveTo>
                  <a:lnTo>
                    <a:pt x="1772542" y="275590"/>
                  </a:lnTo>
                  <a:lnTo>
                    <a:pt x="1770909" y="276860"/>
                  </a:lnTo>
                  <a:lnTo>
                    <a:pt x="1767129" y="278130"/>
                  </a:lnTo>
                  <a:lnTo>
                    <a:pt x="1996923" y="278130"/>
                  </a:lnTo>
                  <a:lnTo>
                    <a:pt x="1992630" y="276860"/>
                  </a:lnTo>
                  <a:lnTo>
                    <a:pt x="1852205" y="276860"/>
                  </a:lnTo>
                  <a:lnTo>
                    <a:pt x="1829423" y="275590"/>
                  </a:lnTo>
                  <a:close/>
                </a:path>
                <a:path w="4869815" h="303529">
                  <a:moveTo>
                    <a:pt x="2011478" y="275590"/>
                  </a:moveTo>
                  <a:lnTo>
                    <a:pt x="2007739" y="275590"/>
                  </a:lnTo>
                  <a:lnTo>
                    <a:pt x="2000661" y="278130"/>
                  </a:lnTo>
                  <a:lnTo>
                    <a:pt x="2018681" y="278130"/>
                  </a:lnTo>
                  <a:lnTo>
                    <a:pt x="2015299" y="276860"/>
                  </a:lnTo>
                  <a:lnTo>
                    <a:pt x="2011478" y="275590"/>
                  </a:lnTo>
                  <a:close/>
                </a:path>
                <a:path w="4869815" h="303529">
                  <a:moveTo>
                    <a:pt x="2355540" y="276860"/>
                  </a:moveTo>
                  <a:lnTo>
                    <a:pt x="2296694" y="276860"/>
                  </a:lnTo>
                  <a:lnTo>
                    <a:pt x="2300778" y="278130"/>
                  </a:lnTo>
                  <a:lnTo>
                    <a:pt x="2352493" y="278130"/>
                  </a:lnTo>
                  <a:lnTo>
                    <a:pt x="2355540" y="276860"/>
                  </a:lnTo>
                  <a:close/>
                </a:path>
                <a:path w="4869815" h="303529">
                  <a:moveTo>
                    <a:pt x="2369037" y="276860"/>
                  </a:moveTo>
                  <a:lnTo>
                    <a:pt x="2357530" y="276860"/>
                  </a:lnTo>
                  <a:lnTo>
                    <a:pt x="2361090" y="278130"/>
                  </a:lnTo>
                  <a:lnTo>
                    <a:pt x="2366461" y="278130"/>
                  </a:lnTo>
                  <a:lnTo>
                    <a:pt x="2369037" y="276860"/>
                  </a:lnTo>
                  <a:close/>
                </a:path>
                <a:path w="4869815" h="303529">
                  <a:moveTo>
                    <a:pt x="2385885" y="276860"/>
                  </a:moveTo>
                  <a:lnTo>
                    <a:pt x="2370566" y="276860"/>
                  </a:lnTo>
                  <a:lnTo>
                    <a:pt x="2376409" y="278130"/>
                  </a:lnTo>
                  <a:lnTo>
                    <a:pt x="2380639" y="278130"/>
                  </a:lnTo>
                  <a:lnTo>
                    <a:pt x="2385885" y="276860"/>
                  </a:lnTo>
                  <a:close/>
                </a:path>
                <a:path w="4869815" h="303529">
                  <a:moveTo>
                    <a:pt x="2403193" y="276860"/>
                  </a:moveTo>
                  <a:lnTo>
                    <a:pt x="2388408" y="276860"/>
                  </a:lnTo>
                  <a:lnTo>
                    <a:pt x="2388932" y="278130"/>
                  </a:lnTo>
                  <a:lnTo>
                    <a:pt x="2396984" y="278130"/>
                  </a:lnTo>
                  <a:lnTo>
                    <a:pt x="2403193" y="276860"/>
                  </a:lnTo>
                  <a:close/>
                </a:path>
                <a:path w="4869815" h="303529">
                  <a:moveTo>
                    <a:pt x="2555126" y="275590"/>
                  </a:moveTo>
                  <a:lnTo>
                    <a:pt x="2191168" y="275590"/>
                  </a:lnTo>
                  <a:lnTo>
                    <a:pt x="2193880" y="276860"/>
                  </a:lnTo>
                  <a:lnTo>
                    <a:pt x="2405706" y="276860"/>
                  </a:lnTo>
                  <a:lnTo>
                    <a:pt x="2409685" y="278130"/>
                  </a:lnTo>
                  <a:lnTo>
                    <a:pt x="2550341" y="278130"/>
                  </a:lnTo>
                  <a:lnTo>
                    <a:pt x="2555126" y="275590"/>
                  </a:lnTo>
                  <a:close/>
                </a:path>
                <a:path w="4869815" h="303529">
                  <a:moveTo>
                    <a:pt x="2590769" y="276860"/>
                  </a:moveTo>
                  <a:lnTo>
                    <a:pt x="2560518" y="276860"/>
                  </a:lnTo>
                  <a:lnTo>
                    <a:pt x="2563325" y="278130"/>
                  </a:lnTo>
                  <a:lnTo>
                    <a:pt x="2588832" y="278130"/>
                  </a:lnTo>
                  <a:lnTo>
                    <a:pt x="2590769" y="276860"/>
                  </a:lnTo>
                  <a:close/>
                </a:path>
                <a:path w="4869815" h="303529">
                  <a:moveTo>
                    <a:pt x="2659919" y="276860"/>
                  </a:moveTo>
                  <a:lnTo>
                    <a:pt x="2594716" y="276860"/>
                  </a:lnTo>
                  <a:lnTo>
                    <a:pt x="2596653" y="278130"/>
                  </a:lnTo>
                  <a:lnTo>
                    <a:pt x="2654872" y="278130"/>
                  </a:lnTo>
                  <a:lnTo>
                    <a:pt x="2659919" y="276860"/>
                  </a:lnTo>
                  <a:close/>
                </a:path>
                <a:path w="4869815" h="303529">
                  <a:moveTo>
                    <a:pt x="3718494" y="274320"/>
                  </a:moveTo>
                  <a:lnTo>
                    <a:pt x="3716913" y="274320"/>
                  </a:lnTo>
                  <a:lnTo>
                    <a:pt x="3713080" y="275590"/>
                  </a:lnTo>
                  <a:lnTo>
                    <a:pt x="3710588" y="276860"/>
                  </a:lnTo>
                  <a:lnTo>
                    <a:pt x="2792501" y="276860"/>
                  </a:lnTo>
                  <a:lnTo>
                    <a:pt x="2797024" y="278130"/>
                  </a:lnTo>
                  <a:lnTo>
                    <a:pt x="3730682" y="278130"/>
                  </a:lnTo>
                  <a:lnTo>
                    <a:pt x="3724808" y="276860"/>
                  </a:lnTo>
                  <a:lnTo>
                    <a:pt x="3722441" y="275590"/>
                  </a:lnTo>
                  <a:lnTo>
                    <a:pt x="3718494" y="274320"/>
                  </a:lnTo>
                  <a:close/>
                </a:path>
                <a:path w="4869815" h="303529">
                  <a:moveTo>
                    <a:pt x="3741069" y="276860"/>
                  </a:moveTo>
                  <a:lnTo>
                    <a:pt x="3738137" y="276860"/>
                  </a:lnTo>
                  <a:lnTo>
                    <a:pt x="3730776" y="278130"/>
                  </a:lnTo>
                  <a:lnTo>
                    <a:pt x="3747749" y="278130"/>
                  </a:lnTo>
                  <a:lnTo>
                    <a:pt x="3741069" y="276860"/>
                  </a:lnTo>
                  <a:close/>
                </a:path>
                <a:path w="4869815" h="303529">
                  <a:moveTo>
                    <a:pt x="3830825" y="276860"/>
                  </a:moveTo>
                  <a:lnTo>
                    <a:pt x="3756356" y="276860"/>
                  </a:lnTo>
                  <a:lnTo>
                    <a:pt x="3751540" y="278130"/>
                  </a:lnTo>
                  <a:lnTo>
                    <a:pt x="3831632" y="278130"/>
                  </a:lnTo>
                  <a:lnTo>
                    <a:pt x="3830825" y="276860"/>
                  </a:lnTo>
                  <a:close/>
                </a:path>
                <a:path w="4869815" h="303529">
                  <a:moveTo>
                    <a:pt x="3942288" y="276860"/>
                  </a:moveTo>
                  <a:lnTo>
                    <a:pt x="3909776" y="276860"/>
                  </a:lnTo>
                  <a:lnTo>
                    <a:pt x="3909315" y="278130"/>
                  </a:lnTo>
                  <a:lnTo>
                    <a:pt x="3943084" y="278130"/>
                  </a:lnTo>
                  <a:lnTo>
                    <a:pt x="3942288" y="276860"/>
                  </a:lnTo>
                  <a:close/>
                </a:path>
                <a:path w="4869815" h="303529">
                  <a:moveTo>
                    <a:pt x="3963722" y="276860"/>
                  </a:moveTo>
                  <a:lnTo>
                    <a:pt x="3948686" y="276860"/>
                  </a:lnTo>
                  <a:lnTo>
                    <a:pt x="3947942" y="278130"/>
                  </a:lnTo>
                  <a:lnTo>
                    <a:pt x="3961785" y="278130"/>
                  </a:lnTo>
                  <a:lnTo>
                    <a:pt x="3963722" y="276860"/>
                  </a:lnTo>
                  <a:close/>
                </a:path>
                <a:path w="4869815" h="303529">
                  <a:moveTo>
                    <a:pt x="3999553" y="276860"/>
                  </a:moveTo>
                  <a:lnTo>
                    <a:pt x="3992695" y="276860"/>
                  </a:lnTo>
                  <a:lnTo>
                    <a:pt x="3995407" y="278130"/>
                  </a:lnTo>
                  <a:lnTo>
                    <a:pt x="3996967" y="278130"/>
                  </a:lnTo>
                  <a:lnTo>
                    <a:pt x="3999553" y="276860"/>
                  </a:lnTo>
                  <a:close/>
                </a:path>
                <a:path w="4869815" h="303529">
                  <a:moveTo>
                    <a:pt x="4126408" y="273050"/>
                  </a:moveTo>
                  <a:lnTo>
                    <a:pt x="4117895" y="273050"/>
                  </a:lnTo>
                  <a:lnTo>
                    <a:pt x="4113801" y="274320"/>
                  </a:lnTo>
                  <a:lnTo>
                    <a:pt x="3874070" y="274320"/>
                  </a:lnTo>
                  <a:lnTo>
                    <a:pt x="3877211" y="275590"/>
                  </a:lnTo>
                  <a:lnTo>
                    <a:pt x="3989124" y="275590"/>
                  </a:lnTo>
                  <a:lnTo>
                    <a:pt x="3991480" y="276860"/>
                  </a:lnTo>
                  <a:lnTo>
                    <a:pt x="4003511" y="276860"/>
                  </a:lnTo>
                  <a:lnTo>
                    <a:pt x="4005532" y="278130"/>
                  </a:lnTo>
                  <a:lnTo>
                    <a:pt x="4128764" y="278130"/>
                  </a:lnTo>
                  <a:lnTo>
                    <a:pt x="4129685" y="276860"/>
                  </a:lnTo>
                  <a:lnTo>
                    <a:pt x="4128303" y="275590"/>
                  </a:lnTo>
                  <a:lnTo>
                    <a:pt x="4127696" y="274320"/>
                  </a:lnTo>
                  <a:lnTo>
                    <a:pt x="4126408" y="273050"/>
                  </a:lnTo>
                  <a:close/>
                </a:path>
                <a:path w="4869815" h="303529">
                  <a:moveTo>
                    <a:pt x="4466774" y="276860"/>
                  </a:moveTo>
                  <a:lnTo>
                    <a:pt x="4139036" y="276860"/>
                  </a:lnTo>
                  <a:lnTo>
                    <a:pt x="4142407" y="278130"/>
                  </a:lnTo>
                  <a:lnTo>
                    <a:pt x="4466973" y="278130"/>
                  </a:lnTo>
                  <a:lnTo>
                    <a:pt x="4466774" y="276860"/>
                  </a:lnTo>
                  <a:close/>
                </a:path>
                <a:path w="4869815" h="303529">
                  <a:moveTo>
                    <a:pt x="4595326" y="276860"/>
                  </a:moveTo>
                  <a:lnTo>
                    <a:pt x="4473015" y="276860"/>
                  </a:lnTo>
                  <a:lnTo>
                    <a:pt x="4473790" y="278130"/>
                  </a:lnTo>
                  <a:lnTo>
                    <a:pt x="4591420" y="278130"/>
                  </a:lnTo>
                  <a:lnTo>
                    <a:pt x="4595326" y="276860"/>
                  </a:lnTo>
                  <a:close/>
                </a:path>
                <a:path w="4869815" h="303529">
                  <a:moveTo>
                    <a:pt x="295205" y="271780"/>
                  </a:moveTo>
                  <a:lnTo>
                    <a:pt x="9528" y="271780"/>
                  </a:lnTo>
                  <a:lnTo>
                    <a:pt x="12104" y="274320"/>
                  </a:lnTo>
                  <a:lnTo>
                    <a:pt x="19360" y="274320"/>
                  </a:lnTo>
                  <a:lnTo>
                    <a:pt x="23852" y="275590"/>
                  </a:lnTo>
                  <a:lnTo>
                    <a:pt x="26920" y="276860"/>
                  </a:lnTo>
                  <a:lnTo>
                    <a:pt x="268745" y="276860"/>
                  </a:lnTo>
                  <a:lnTo>
                    <a:pt x="271928" y="275590"/>
                  </a:lnTo>
                  <a:lnTo>
                    <a:pt x="275206" y="275590"/>
                  </a:lnTo>
                  <a:lnTo>
                    <a:pt x="276389" y="274320"/>
                  </a:lnTo>
                  <a:lnTo>
                    <a:pt x="279782" y="273050"/>
                  </a:lnTo>
                  <a:lnTo>
                    <a:pt x="292315" y="273050"/>
                  </a:lnTo>
                  <a:lnTo>
                    <a:pt x="295205" y="271780"/>
                  </a:lnTo>
                  <a:close/>
                </a:path>
                <a:path w="4869815" h="303529">
                  <a:moveTo>
                    <a:pt x="1138153" y="275590"/>
                  </a:moveTo>
                  <a:lnTo>
                    <a:pt x="1098814" y="275590"/>
                  </a:lnTo>
                  <a:lnTo>
                    <a:pt x="1107589" y="276860"/>
                  </a:lnTo>
                  <a:lnTo>
                    <a:pt x="1129955" y="276860"/>
                  </a:lnTo>
                  <a:lnTo>
                    <a:pt x="1138153" y="275590"/>
                  </a:lnTo>
                  <a:close/>
                </a:path>
                <a:path w="4869815" h="303529">
                  <a:moveTo>
                    <a:pt x="1264558" y="275590"/>
                  </a:moveTo>
                  <a:lnTo>
                    <a:pt x="1138153" y="275590"/>
                  </a:lnTo>
                  <a:lnTo>
                    <a:pt x="1146331" y="276860"/>
                  </a:lnTo>
                  <a:lnTo>
                    <a:pt x="1260987" y="276860"/>
                  </a:lnTo>
                  <a:lnTo>
                    <a:pt x="1264558" y="275590"/>
                  </a:lnTo>
                  <a:close/>
                </a:path>
                <a:path w="4869815" h="303529">
                  <a:moveTo>
                    <a:pt x="1285426" y="275590"/>
                  </a:moveTo>
                  <a:lnTo>
                    <a:pt x="1277322" y="275590"/>
                  </a:lnTo>
                  <a:lnTo>
                    <a:pt x="1282861" y="276860"/>
                  </a:lnTo>
                  <a:lnTo>
                    <a:pt x="1285426" y="275590"/>
                  </a:lnTo>
                  <a:close/>
                </a:path>
                <a:path w="4869815" h="303529">
                  <a:moveTo>
                    <a:pt x="1314640" y="275590"/>
                  </a:moveTo>
                  <a:lnTo>
                    <a:pt x="1304263" y="275590"/>
                  </a:lnTo>
                  <a:lnTo>
                    <a:pt x="1310933" y="276860"/>
                  </a:lnTo>
                  <a:lnTo>
                    <a:pt x="1314640" y="275590"/>
                  </a:lnTo>
                  <a:close/>
                </a:path>
                <a:path w="4869815" h="303529">
                  <a:moveTo>
                    <a:pt x="1877325" y="275590"/>
                  </a:moveTo>
                  <a:lnTo>
                    <a:pt x="1872414" y="276860"/>
                  </a:lnTo>
                  <a:lnTo>
                    <a:pt x="1882235" y="276860"/>
                  </a:lnTo>
                  <a:lnTo>
                    <a:pt x="1877325" y="275590"/>
                  </a:lnTo>
                  <a:close/>
                </a:path>
                <a:path w="4869815" h="303529">
                  <a:moveTo>
                    <a:pt x="2050461" y="275590"/>
                  </a:moveTo>
                  <a:lnTo>
                    <a:pt x="2046314" y="276860"/>
                  </a:lnTo>
                  <a:lnTo>
                    <a:pt x="2052827" y="276860"/>
                  </a:lnTo>
                  <a:lnTo>
                    <a:pt x="2050461" y="275590"/>
                  </a:lnTo>
                  <a:close/>
                </a:path>
                <a:path w="4869815" h="303529">
                  <a:moveTo>
                    <a:pt x="3701217" y="275590"/>
                  </a:moveTo>
                  <a:lnTo>
                    <a:pt x="2555126" y="275590"/>
                  </a:lnTo>
                  <a:lnTo>
                    <a:pt x="2557377" y="276860"/>
                  </a:lnTo>
                  <a:lnTo>
                    <a:pt x="3710588" y="276860"/>
                  </a:lnTo>
                  <a:lnTo>
                    <a:pt x="3701217" y="275590"/>
                  </a:lnTo>
                  <a:close/>
                </a:path>
                <a:path w="4869815" h="303529">
                  <a:moveTo>
                    <a:pt x="3758848" y="274320"/>
                  </a:moveTo>
                  <a:lnTo>
                    <a:pt x="3748859" y="274320"/>
                  </a:lnTo>
                  <a:lnTo>
                    <a:pt x="3752021" y="275590"/>
                  </a:lnTo>
                  <a:lnTo>
                    <a:pt x="3754545" y="276860"/>
                  </a:lnTo>
                  <a:lnTo>
                    <a:pt x="3757393" y="276860"/>
                  </a:lnTo>
                  <a:lnTo>
                    <a:pt x="3758534" y="275590"/>
                  </a:lnTo>
                  <a:lnTo>
                    <a:pt x="3758848" y="274320"/>
                  </a:lnTo>
                  <a:close/>
                </a:path>
                <a:path w="4869815" h="303529">
                  <a:moveTo>
                    <a:pt x="3832605" y="275590"/>
                  </a:moveTo>
                  <a:lnTo>
                    <a:pt x="3762073" y="275590"/>
                  </a:lnTo>
                  <a:lnTo>
                    <a:pt x="3760231" y="276860"/>
                  </a:lnTo>
                  <a:lnTo>
                    <a:pt x="3831108" y="276860"/>
                  </a:lnTo>
                  <a:lnTo>
                    <a:pt x="3832605" y="275590"/>
                  </a:lnTo>
                  <a:close/>
                </a:path>
                <a:path w="4869815" h="303529">
                  <a:moveTo>
                    <a:pt x="4463717" y="275590"/>
                  </a:moveTo>
                  <a:lnTo>
                    <a:pt x="4135287" y="275590"/>
                  </a:lnTo>
                  <a:lnTo>
                    <a:pt x="4137968" y="276860"/>
                  </a:lnTo>
                  <a:lnTo>
                    <a:pt x="4464806" y="276860"/>
                  </a:lnTo>
                  <a:lnTo>
                    <a:pt x="4463717" y="275590"/>
                  </a:lnTo>
                  <a:close/>
                </a:path>
                <a:path w="4869815" h="303529">
                  <a:moveTo>
                    <a:pt x="4469926" y="271780"/>
                  </a:moveTo>
                  <a:lnTo>
                    <a:pt x="4464251" y="271780"/>
                  </a:lnTo>
                  <a:lnTo>
                    <a:pt x="4462911" y="273050"/>
                  </a:lnTo>
                  <a:lnTo>
                    <a:pt x="4332548" y="273050"/>
                  </a:lnTo>
                  <a:lnTo>
                    <a:pt x="4328674" y="274320"/>
                  </a:lnTo>
                  <a:lnTo>
                    <a:pt x="4470397" y="274320"/>
                  </a:lnTo>
                  <a:lnTo>
                    <a:pt x="4472157" y="276860"/>
                  </a:lnTo>
                  <a:lnTo>
                    <a:pt x="4498208" y="276860"/>
                  </a:lnTo>
                  <a:lnTo>
                    <a:pt x="4496554" y="275590"/>
                  </a:lnTo>
                  <a:lnTo>
                    <a:pt x="4475601" y="275590"/>
                  </a:lnTo>
                  <a:lnTo>
                    <a:pt x="4474387" y="274320"/>
                  </a:lnTo>
                  <a:lnTo>
                    <a:pt x="4473256" y="273050"/>
                  </a:lnTo>
                  <a:lnTo>
                    <a:pt x="4469926" y="271780"/>
                  </a:lnTo>
                  <a:close/>
                </a:path>
                <a:path w="4869815" h="303529">
                  <a:moveTo>
                    <a:pt x="4610425" y="274320"/>
                  </a:moveTo>
                  <a:lnTo>
                    <a:pt x="4498763" y="274320"/>
                  </a:lnTo>
                  <a:lnTo>
                    <a:pt x="4499130" y="275590"/>
                  </a:lnTo>
                  <a:lnTo>
                    <a:pt x="4498208" y="276860"/>
                  </a:lnTo>
                  <a:lnTo>
                    <a:pt x="4607283" y="276860"/>
                  </a:lnTo>
                  <a:lnTo>
                    <a:pt x="4610425" y="274320"/>
                  </a:lnTo>
                  <a:close/>
                </a:path>
                <a:path w="4869815" h="303529">
                  <a:moveTo>
                    <a:pt x="1292714" y="274320"/>
                  </a:moveTo>
                  <a:lnTo>
                    <a:pt x="1093296" y="274320"/>
                  </a:lnTo>
                  <a:lnTo>
                    <a:pt x="1097401" y="275590"/>
                  </a:lnTo>
                  <a:lnTo>
                    <a:pt x="1288924" y="275590"/>
                  </a:lnTo>
                  <a:lnTo>
                    <a:pt x="1292714" y="274320"/>
                  </a:lnTo>
                  <a:close/>
                </a:path>
                <a:path w="4869815" h="303529">
                  <a:moveTo>
                    <a:pt x="1325708" y="274320"/>
                  </a:moveTo>
                  <a:lnTo>
                    <a:pt x="1296012" y="274320"/>
                  </a:lnTo>
                  <a:lnTo>
                    <a:pt x="1301698" y="275590"/>
                  </a:lnTo>
                  <a:lnTo>
                    <a:pt x="1319184" y="275590"/>
                  </a:lnTo>
                  <a:lnTo>
                    <a:pt x="1325708" y="274320"/>
                  </a:lnTo>
                  <a:close/>
                </a:path>
                <a:path w="4869815" h="303529">
                  <a:moveTo>
                    <a:pt x="1349466" y="274320"/>
                  </a:moveTo>
                  <a:lnTo>
                    <a:pt x="1331687" y="274320"/>
                  </a:lnTo>
                  <a:lnTo>
                    <a:pt x="1338168" y="275590"/>
                  </a:lnTo>
                  <a:lnTo>
                    <a:pt x="1347288" y="275590"/>
                  </a:lnTo>
                  <a:lnTo>
                    <a:pt x="1349466" y="274320"/>
                  </a:lnTo>
                  <a:close/>
                </a:path>
                <a:path w="4869815" h="303529">
                  <a:moveTo>
                    <a:pt x="2181870" y="274320"/>
                  </a:moveTo>
                  <a:lnTo>
                    <a:pt x="2170331" y="274320"/>
                  </a:lnTo>
                  <a:lnTo>
                    <a:pt x="2173001" y="275590"/>
                  </a:lnTo>
                  <a:lnTo>
                    <a:pt x="2176541" y="275590"/>
                  </a:lnTo>
                  <a:lnTo>
                    <a:pt x="2181870" y="274320"/>
                  </a:lnTo>
                  <a:close/>
                </a:path>
                <a:path w="4869815" h="303529">
                  <a:moveTo>
                    <a:pt x="3649679" y="274320"/>
                  </a:moveTo>
                  <a:lnTo>
                    <a:pt x="2185074" y="274320"/>
                  </a:lnTo>
                  <a:lnTo>
                    <a:pt x="2189619" y="275590"/>
                  </a:lnTo>
                  <a:lnTo>
                    <a:pt x="3649648" y="275590"/>
                  </a:lnTo>
                  <a:lnTo>
                    <a:pt x="3649679" y="274320"/>
                  </a:lnTo>
                  <a:close/>
                </a:path>
                <a:path w="4869815" h="303529">
                  <a:moveTo>
                    <a:pt x="3656307" y="274320"/>
                  </a:moveTo>
                  <a:lnTo>
                    <a:pt x="3652600" y="274320"/>
                  </a:lnTo>
                  <a:lnTo>
                    <a:pt x="3652255" y="275590"/>
                  </a:lnTo>
                  <a:lnTo>
                    <a:pt x="3656715" y="275590"/>
                  </a:lnTo>
                  <a:lnTo>
                    <a:pt x="3656307" y="274320"/>
                  </a:lnTo>
                  <a:close/>
                </a:path>
                <a:path w="4869815" h="303529">
                  <a:moveTo>
                    <a:pt x="3677500" y="274320"/>
                  </a:moveTo>
                  <a:lnTo>
                    <a:pt x="3663459" y="274320"/>
                  </a:lnTo>
                  <a:lnTo>
                    <a:pt x="3661783" y="275590"/>
                  </a:lnTo>
                  <a:lnTo>
                    <a:pt x="3678568" y="275590"/>
                  </a:lnTo>
                  <a:lnTo>
                    <a:pt x="3677500" y="274320"/>
                  </a:lnTo>
                  <a:close/>
                </a:path>
                <a:path w="4869815" h="303529">
                  <a:moveTo>
                    <a:pt x="3683301" y="274320"/>
                  </a:moveTo>
                  <a:lnTo>
                    <a:pt x="3680537" y="275590"/>
                  </a:lnTo>
                  <a:lnTo>
                    <a:pt x="3685688" y="275590"/>
                  </a:lnTo>
                  <a:lnTo>
                    <a:pt x="3683301" y="274320"/>
                  </a:lnTo>
                  <a:close/>
                </a:path>
                <a:path w="4869815" h="303529">
                  <a:moveTo>
                    <a:pt x="3792669" y="274320"/>
                  </a:moveTo>
                  <a:lnTo>
                    <a:pt x="3761330" y="274320"/>
                  </a:lnTo>
                  <a:lnTo>
                    <a:pt x="3762210" y="275590"/>
                  </a:lnTo>
                  <a:lnTo>
                    <a:pt x="3791748" y="275590"/>
                  </a:lnTo>
                  <a:lnTo>
                    <a:pt x="3792669" y="274320"/>
                  </a:lnTo>
                  <a:close/>
                </a:path>
                <a:path w="4869815" h="303529">
                  <a:moveTo>
                    <a:pt x="3838364" y="274320"/>
                  </a:moveTo>
                  <a:lnTo>
                    <a:pt x="3793696" y="274320"/>
                  </a:lnTo>
                  <a:lnTo>
                    <a:pt x="3794135" y="275590"/>
                  </a:lnTo>
                  <a:lnTo>
                    <a:pt x="3833506" y="275590"/>
                  </a:lnTo>
                  <a:lnTo>
                    <a:pt x="3838364" y="274320"/>
                  </a:lnTo>
                  <a:close/>
                </a:path>
                <a:path w="4869815" h="303529">
                  <a:moveTo>
                    <a:pt x="3848217" y="274320"/>
                  </a:moveTo>
                  <a:lnTo>
                    <a:pt x="3838364" y="274320"/>
                  </a:lnTo>
                  <a:lnTo>
                    <a:pt x="3842197" y="275590"/>
                  </a:lnTo>
                  <a:lnTo>
                    <a:pt x="3848217" y="274320"/>
                  </a:lnTo>
                  <a:close/>
                </a:path>
                <a:path w="4869815" h="303529">
                  <a:moveTo>
                    <a:pt x="4238959" y="273050"/>
                  </a:moveTo>
                  <a:lnTo>
                    <a:pt x="4137737" y="273050"/>
                  </a:lnTo>
                  <a:lnTo>
                    <a:pt x="4134879" y="275590"/>
                  </a:lnTo>
                  <a:lnTo>
                    <a:pt x="4239420" y="275590"/>
                  </a:lnTo>
                  <a:lnTo>
                    <a:pt x="4238959" y="273050"/>
                  </a:lnTo>
                  <a:close/>
                </a:path>
                <a:path w="4869815" h="303529">
                  <a:moveTo>
                    <a:pt x="4411593" y="274320"/>
                  </a:moveTo>
                  <a:lnTo>
                    <a:pt x="4242656" y="274320"/>
                  </a:lnTo>
                  <a:lnTo>
                    <a:pt x="4241860" y="275590"/>
                  </a:lnTo>
                  <a:lnTo>
                    <a:pt x="4410881" y="275590"/>
                  </a:lnTo>
                  <a:lnTo>
                    <a:pt x="4411593" y="274320"/>
                  </a:lnTo>
                  <a:close/>
                </a:path>
                <a:path w="4869815" h="303529">
                  <a:moveTo>
                    <a:pt x="4461476" y="274320"/>
                  </a:moveTo>
                  <a:lnTo>
                    <a:pt x="4416294" y="274320"/>
                  </a:lnTo>
                  <a:lnTo>
                    <a:pt x="4417184" y="275590"/>
                  </a:lnTo>
                  <a:lnTo>
                    <a:pt x="4460555" y="275590"/>
                  </a:lnTo>
                  <a:lnTo>
                    <a:pt x="4461476" y="274320"/>
                  </a:lnTo>
                  <a:close/>
                </a:path>
                <a:path w="4869815" h="303529">
                  <a:moveTo>
                    <a:pt x="4496564" y="274320"/>
                  </a:moveTo>
                  <a:lnTo>
                    <a:pt x="4479350" y="274320"/>
                  </a:lnTo>
                  <a:lnTo>
                    <a:pt x="4476575" y="275590"/>
                  </a:lnTo>
                  <a:lnTo>
                    <a:pt x="4495842" y="275590"/>
                  </a:lnTo>
                  <a:lnTo>
                    <a:pt x="4496564" y="274320"/>
                  </a:lnTo>
                  <a:close/>
                </a:path>
                <a:path w="4869815" h="303529">
                  <a:moveTo>
                    <a:pt x="1504739" y="273050"/>
                  </a:moveTo>
                  <a:lnTo>
                    <a:pt x="331968" y="273050"/>
                  </a:lnTo>
                  <a:lnTo>
                    <a:pt x="335874" y="274320"/>
                  </a:lnTo>
                  <a:lnTo>
                    <a:pt x="1501200" y="274320"/>
                  </a:lnTo>
                  <a:lnTo>
                    <a:pt x="1504739" y="273050"/>
                  </a:lnTo>
                  <a:close/>
                </a:path>
                <a:path w="4869815" h="303529">
                  <a:moveTo>
                    <a:pt x="1524121" y="273050"/>
                  </a:moveTo>
                  <a:lnTo>
                    <a:pt x="1507252" y="273050"/>
                  </a:lnTo>
                  <a:lnTo>
                    <a:pt x="1514131" y="274320"/>
                  </a:lnTo>
                  <a:lnTo>
                    <a:pt x="1518383" y="274320"/>
                  </a:lnTo>
                  <a:lnTo>
                    <a:pt x="1524121" y="273050"/>
                  </a:lnTo>
                  <a:close/>
                </a:path>
                <a:path w="4869815" h="303529">
                  <a:moveTo>
                    <a:pt x="1534550" y="273050"/>
                  </a:moveTo>
                  <a:lnTo>
                    <a:pt x="1525744" y="273050"/>
                  </a:lnTo>
                  <a:lnTo>
                    <a:pt x="1529398" y="274320"/>
                  </a:lnTo>
                  <a:lnTo>
                    <a:pt x="1531356" y="274320"/>
                  </a:lnTo>
                  <a:lnTo>
                    <a:pt x="1534550" y="273050"/>
                  </a:lnTo>
                  <a:close/>
                </a:path>
                <a:path w="4869815" h="303529">
                  <a:moveTo>
                    <a:pt x="1546560" y="273050"/>
                  </a:moveTo>
                  <a:lnTo>
                    <a:pt x="1534550" y="273050"/>
                  </a:lnTo>
                  <a:lnTo>
                    <a:pt x="1535618" y="274320"/>
                  </a:lnTo>
                  <a:lnTo>
                    <a:pt x="1541921" y="274320"/>
                  </a:lnTo>
                  <a:lnTo>
                    <a:pt x="1546560" y="273050"/>
                  </a:lnTo>
                  <a:close/>
                </a:path>
                <a:path w="4869815" h="303529">
                  <a:moveTo>
                    <a:pt x="3354107" y="270510"/>
                  </a:moveTo>
                  <a:lnTo>
                    <a:pt x="3196101" y="270510"/>
                  </a:lnTo>
                  <a:lnTo>
                    <a:pt x="3194520" y="271780"/>
                  </a:lnTo>
                  <a:lnTo>
                    <a:pt x="2703456" y="271780"/>
                  </a:lnTo>
                  <a:lnTo>
                    <a:pt x="2701896" y="273050"/>
                  </a:lnTo>
                  <a:lnTo>
                    <a:pt x="2091077" y="273050"/>
                  </a:lnTo>
                  <a:lnTo>
                    <a:pt x="2095056" y="274320"/>
                  </a:lnTo>
                  <a:lnTo>
                    <a:pt x="3352274" y="274320"/>
                  </a:lnTo>
                  <a:lnTo>
                    <a:pt x="3351583" y="273050"/>
                  </a:lnTo>
                  <a:lnTo>
                    <a:pt x="3351709" y="271780"/>
                  </a:lnTo>
                  <a:lnTo>
                    <a:pt x="3354107" y="270510"/>
                  </a:lnTo>
                  <a:close/>
                </a:path>
                <a:path w="4869815" h="303529">
                  <a:moveTo>
                    <a:pt x="3374598" y="273050"/>
                  </a:moveTo>
                  <a:lnTo>
                    <a:pt x="3359384" y="273050"/>
                  </a:lnTo>
                  <a:lnTo>
                    <a:pt x="3357510" y="274320"/>
                  </a:lnTo>
                  <a:lnTo>
                    <a:pt x="3377959" y="274320"/>
                  </a:lnTo>
                  <a:lnTo>
                    <a:pt x="3374598" y="273050"/>
                  </a:lnTo>
                  <a:close/>
                </a:path>
                <a:path w="4869815" h="303529">
                  <a:moveTo>
                    <a:pt x="3402566" y="273050"/>
                  </a:moveTo>
                  <a:lnTo>
                    <a:pt x="3383321" y="273050"/>
                  </a:lnTo>
                  <a:lnTo>
                    <a:pt x="3379928" y="274320"/>
                  </a:lnTo>
                  <a:lnTo>
                    <a:pt x="3408262" y="274320"/>
                  </a:lnTo>
                  <a:lnTo>
                    <a:pt x="3402566" y="273050"/>
                  </a:lnTo>
                  <a:close/>
                </a:path>
                <a:path w="4869815" h="303529">
                  <a:moveTo>
                    <a:pt x="3418576" y="273050"/>
                  </a:moveTo>
                  <a:lnTo>
                    <a:pt x="3417780" y="273050"/>
                  </a:lnTo>
                  <a:lnTo>
                    <a:pt x="3412503" y="274320"/>
                  </a:lnTo>
                  <a:lnTo>
                    <a:pt x="3421141" y="274320"/>
                  </a:lnTo>
                  <a:lnTo>
                    <a:pt x="3418576" y="273050"/>
                  </a:lnTo>
                  <a:close/>
                </a:path>
                <a:path w="4869815" h="303529">
                  <a:moveTo>
                    <a:pt x="3598434" y="273050"/>
                  </a:moveTo>
                  <a:lnTo>
                    <a:pt x="3441476" y="273050"/>
                  </a:lnTo>
                  <a:lnTo>
                    <a:pt x="3441403" y="274320"/>
                  </a:lnTo>
                  <a:lnTo>
                    <a:pt x="3598644" y="274320"/>
                  </a:lnTo>
                  <a:lnTo>
                    <a:pt x="3598434" y="273050"/>
                  </a:lnTo>
                  <a:close/>
                </a:path>
                <a:path w="4869815" h="303529">
                  <a:moveTo>
                    <a:pt x="3650370" y="273050"/>
                  </a:moveTo>
                  <a:lnTo>
                    <a:pt x="3605115" y="273050"/>
                  </a:lnTo>
                  <a:lnTo>
                    <a:pt x="3604968" y="274320"/>
                  </a:lnTo>
                  <a:lnTo>
                    <a:pt x="3649826" y="274320"/>
                  </a:lnTo>
                  <a:lnTo>
                    <a:pt x="3650370" y="273050"/>
                  </a:lnTo>
                  <a:close/>
                </a:path>
                <a:path w="4869815" h="303529">
                  <a:moveTo>
                    <a:pt x="3658673" y="273050"/>
                  </a:moveTo>
                  <a:lnTo>
                    <a:pt x="3650370" y="273050"/>
                  </a:lnTo>
                  <a:lnTo>
                    <a:pt x="3651606" y="274320"/>
                  </a:lnTo>
                  <a:lnTo>
                    <a:pt x="3656506" y="274320"/>
                  </a:lnTo>
                  <a:lnTo>
                    <a:pt x="3658673" y="273050"/>
                  </a:lnTo>
                  <a:close/>
                </a:path>
                <a:path w="4869815" h="303529">
                  <a:moveTo>
                    <a:pt x="3676537" y="273050"/>
                  </a:moveTo>
                  <a:lnTo>
                    <a:pt x="3663951" y="273050"/>
                  </a:lnTo>
                  <a:lnTo>
                    <a:pt x="3664275" y="274320"/>
                  </a:lnTo>
                  <a:lnTo>
                    <a:pt x="3677228" y="274320"/>
                  </a:lnTo>
                  <a:lnTo>
                    <a:pt x="3676537" y="273050"/>
                  </a:lnTo>
                  <a:close/>
                </a:path>
                <a:path w="4869815" h="303529">
                  <a:moveTo>
                    <a:pt x="3853086" y="273050"/>
                  </a:moveTo>
                  <a:lnTo>
                    <a:pt x="3739079" y="273050"/>
                  </a:lnTo>
                  <a:lnTo>
                    <a:pt x="3743425" y="274320"/>
                  </a:lnTo>
                  <a:lnTo>
                    <a:pt x="3852584" y="274320"/>
                  </a:lnTo>
                  <a:lnTo>
                    <a:pt x="3853086" y="273050"/>
                  </a:lnTo>
                  <a:close/>
                </a:path>
                <a:path w="4869815" h="303529">
                  <a:moveTo>
                    <a:pt x="4109843" y="273050"/>
                  </a:moveTo>
                  <a:lnTo>
                    <a:pt x="3863180" y="273050"/>
                  </a:lnTo>
                  <a:lnTo>
                    <a:pt x="3867568" y="274320"/>
                  </a:lnTo>
                  <a:lnTo>
                    <a:pt x="4112827" y="274320"/>
                  </a:lnTo>
                  <a:lnTo>
                    <a:pt x="4109843" y="273050"/>
                  </a:lnTo>
                  <a:close/>
                </a:path>
                <a:path w="4869815" h="303529">
                  <a:moveTo>
                    <a:pt x="4252791" y="271780"/>
                  </a:moveTo>
                  <a:lnTo>
                    <a:pt x="4238771" y="271780"/>
                  </a:lnTo>
                  <a:lnTo>
                    <a:pt x="4238928" y="273050"/>
                  </a:lnTo>
                  <a:lnTo>
                    <a:pt x="4244038" y="273050"/>
                  </a:lnTo>
                  <a:lnTo>
                    <a:pt x="4244195" y="274320"/>
                  </a:lnTo>
                  <a:lnTo>
                    <a:pt x="4252802" y="274320"/>
                  </a:lnTo>
                  <a:lnTo>
                    <a:pt x="4252791" y="271780"/>
                  </a:lnTo>
                  <a:close/>
                </a:path>
                <a:path w="4869815" h="303529">
                  <a:moveTo>
                    <a:pt x="4265566" y="273050"/>
                  </a:moveTo>
                  <a:lnTo>
                    <a:pt x="4258896" y="273050"/>
                  </a:lnTo>
                  <a:lnTo>
                    <a:pt x="4257493" y="274320"/>
                  </a:lnTo>
                  <a:lnTo>
                    <a:pt x="4267419" y="274320"/>
                  </a:lnTo>
                  <a:lnTo>
                    <a:pt x="4265566" y="273050"/>
                  </a:lnTo>
                  <a:close/>
                </a:path>
                <a:path w="4869815" h="303529">
                  <a:moveTo>
                    <a:pt x="4293565" y="273050"/>
                  </a:moveTo>
                  <a:lnTo>
                    <a:pt x="4270917" y="273050"/>
                  </a:lnTo>
                  <a:lnTo>
                    <a:pt x="4267419" y="274320"/>
                  </a:lnTo>
                  <a:lnTo>
                    <a:pt x="4296162" y="274320"/>
                  </a:lnTo>
                  <a:lnTo>
                    <a:pt x="4293565" y="273050"/>
                  </a:lnTo>
                  <a:close/>
                </a:path>
                <a:path w="4869815" h="303529">
                  <a:moveTo>
                    <a:pt x="4319491" y="273050"/>
                  </a:moveTo>
                  <a:lnTo>
                    <a:pt x="4299659" y="273050"/>
                  </a:lnTo>
                  <a:lnTo>
                    <a:pt x="4297125" y="274320"/>
                  </a:lnTo>
                  <a:lnTo>
                    <a:pt x="4323878" y="274320"/>
                  </a:lnTo>
                  <a:lnTo>
                    <a:pt x="4319491" y="273050"/>
                  </a:lnTo>
                  <a:close/>
                </a:path>
                <a:path w="4869815" h="303529">
                  <a:moveTo>
                    <a:pt x="4485811" y="273050"/>
                  </a:moveTo>
                  <a:lnTo>
                    <a:pt x="4484229" y="273050"/>
                  </a:lnTo>
                  <a:lnTo>
                    <a:pt x="4480994" y="274320"/>
                  </a:lnTo>
                  <a:lnTo>
                    <a:pt x="4489852" y="274320"/>
                  </a:lnTo>
                  <a:lnTo>
                    <a:pt x="4485811" y="273050"/>
                  </a:lnTo>
                  <a:close/>
                </a:path>
                <a:path w="4869815" h="303529">
                  <a:moveTo>
                    <a:pt x="4494418" y="270510"/>
                  </a:moveTo>
                  <a:lnTo>
                    <a:pt x="4493266" y="271780"/>
                  </a:lnTo>
                  <a:lnTo>
                    <a:pt x="4491161" y="273050"/>
                  </a:lnTo>
                  <a:lnTo>
                    <a:pt x="4489852" y="274320"/>
                  </a:lnTo>
                  <a:lnTo>
                    <a:pt x="4546238" y="274320"/>
                  </a:lnTo>
                  <a:lnTo>
                    <a:pt x="4542563" y="273050"/>
                  </a:lnTo>
                  <a:lnTo>
                    <a:pt x="4500773" y="273050"/>
                  </a:lnTo>
                  <a:lnTo>
                    <a:pt x="4498690" y="271780"/>
                  </a:lnTo>
                  <a:lnTo>
                    <a:pt x="4498250" y="271780"/>
                  </a:lnTo>
                  <a:lnTo>
                    <a:pt x="4494418" y="270510"/>
                  </a:lnTo>
                  <a:close/>
                </a:path>
                <a:path w="4869815" h="303529">
                  <a:moveTo>
                    <a:pt x="4552343" y="273050"/>
                  </a:moveTo>
                  <a:lnTo>
                    <a:pt x="4550866" y="273050"/>
                  </a:lnTo>
                  <a:lnTo>
                    <a:pt x="4547903" y="274320"/>
                  </a:lnTo>
                  <a:lnTo>
                    <a:pt x="4555075" y="274320"/>
                  </a:lnTo>
                  <a:lnTo>
                    <a:pt x="4552343" y="273050"/>
                  </a:lnTo>
                  <a:close/>
                </a:path>
                <a:path w="4869815" h="303529">
                  <a:moveTo>
                    <a:pt x="4560175" y="271780"/>
                  </a:moveTo>
                  <a:lnTo>
                    <a:pt x="4557327" y="271780"/>
                  </a:lnTo>
                  <a:lnTo>
                    <a:pt x="4556866" y="273050"/>
                  </a:lnTo>
                  <a:lnTo>
                    <a:pt x="4556049" y="274320"/>
                  </a:lnTo>
                  <a:lnTo>
                    <a:pt x="4563484" y="274320"/>
                  </a:lnTo>
                  <a:lnTo>
                    <a:pt x="4562290" y="273050"/>
                  </a:lnTo>
                  <a:lnTo>
                    <a:pt x="4560175" y="271780"/>
                  </a:lnTo>
                  <a:close/>
                </a:path>
                <a:path w="4869815" h="303529">
                  <a:moveTo>
                    <a:pt x="4574604" y="270510"/>
                  </a:moveTo>
                  <a:lnTo>
                    <a:pt x="4569494" y="271780"/>
                  </a:lnTo>
                  <a:lnTo>
                    <a:pt x="4568101" y="271780"/>
                  </a:lnTo>
                  <a:lnTo>
                    <a:pt x="4566436" y="273050"/>
                  </a:lnTo>
                  <a:lnTo>
                    <a:pt x="4565211" y="274320"/>
                  </a:lnTo>
                  <a:lnTo>
                    <a:pt x="4582624" y="274320"/>
                  </a:lnTo>
                  <a:lnTo>
                    <a:pt x="4581483" y="273050"/>
                  </a:lnTo>
                  <a:lnTo>
                    <a:pt x="4577672" y="271780"/>
                  </a:lnTo>
                  <a:lnTo>
                    <a:pt x="4574604" y="270510"/>
                  </a:lnTo>
                  <a:close/>
                </a:path>
                <a:path w="4869815" h="303529">
                  <a:moveTo>
                    <a:pt x="4587368" y="273050"/>
                  </a:moveTo>
                  <a:lnTo>
                    <a:pt x="4585745" y="274320"/>
                  </a:lnTo>
                  <a:lnTo>
                    <a:pt x="4591870" y="274320"/>
                  </a:lnTo>
                  <a:lnTo>
                    <a:pt x="4587368" y="273050"/>
                  </a:lnTo>
                  <a:close/>
                </a:path>
                <a:path w="4869815" h="303529">
                  <a:moveTo>
                    <a:pt x="4614665" y="273050"/>
                  </a:moveTo>
                  <a:lnTo>
                    <a:pt x="4604833" y="273050"/>
                  </a:lnTo>
                  <a:lnTo>
                    <a:pt x="4600551" y="274320"/>
                  </a:lnTo>
                  <a:lnTo>
                    <a:pt x="4615681" y="274320"/>
                  </a:lnTo>
                  <a:lnTo>
                    <a:pt x="4614665" y="273050"/>
                  </a:lnTo>
                  <a:close/>
                </a:path>
                <a:path w="4869815" h="303529">
                  <a:moveTo>
                    <a:pt x="1687466" y="270510"/>
                  </a:moveTo>
                  <a:lnTo>
                    <a:pt x="299456" y="270510"/>
                  </a:lnTo>
                  <a:lnTo>
                    <a:pt x="303027" y="271780"/>
                  </a:lnTo>
                  <a:lnTo>
                    <a:pt x="304870" y="273050"/>
                  </a:lnTo>
                  <a:lnTo>
                    <a:pt x="1635321" y="273050"/>
                  </a:lnTo>
                  <a:lnTo>
                    <a:pt x="1639541" y="271780"/>
                  </a:lnTo>
                  <a:lnTo>
                    <a:pt x="1684906" y="271780"/>
                  </a:lnTo>
                  <a:lnTo>
                    <a:pt x="1687466" y="270510"/>
                  </a:lnTo>
                  <a:close/>
                </a:path>
                <a:path w="4869815" h="303529">
                  <a:moveTo>
                    <a:pt x="1653017" y="271780"/>
                  </a:moveTo>
                  <a:lnTo>
                    <a:pt x="1639541" y="271780"/>
                  </a:lnTo>
                  <a:lnTo>
                    <a:pt x="1645604" y="273050"/>
                  </a:lnTo>
                  <a:lnTo>
                    <a:pt x="1649321" y="273050"/>
                  </a:lnTo>
                  <a:lnTo>
                    <a:pt x="1653017" y="271780"/>
                  </a:lnTo>
                  <a:close/>
                </a:path>
                <a:path w="4869815" h="303529">
                  <a:moveTo>
                    <a:pt x="1684906" y="271780"/>
                  </a:moveTo>
                  <a:lnTo>
                    <a:pt x="1655939" y="271780"/>
                  </a:lnTo>
                  <a:lnTo>
                    <a:pt x="1658535" y="273050"/>
                  </a:lnTo>
                  <a:lnTo>
                    <a:pt x="1682346" y="273050"/>
                  </a:lnTo>
                  <a:lnTo>
                    <a:pt x="1684906" y="271780"/>
                  </a:lnTo>
                  <a:close/>
                </a:path>
                <a:path w="4869815" h="303529">
                  <a:moveTo>
                    <a:pt x="1715141" y="271780"/>
                  </a:moveTo>
                  <a:lnTo>
                    <a:pt x="1698838" y="271780"/>
                  </a:lnTo>
                  <a:lnTo>
                    <a:pt x="1704681" y="273050"/>
                  </a:lnTo>
                  <a:lnTo>
                    <a:pt x="1708911" y="273050"/>
                  </a:lnTo>
                  <a:lnTo>
                    <a:pt x="1715141" y="271780"/>
                  </a:lnTo>
                  <a:close/>
                </a:path>
                <a:path w="4869815" h="303529">
                  <a:moveTo>
                    <a:pt x="1737988" y="271780"/>
                  </a:moveTo>
                  <a:lnTo>
                    <a:pt x="1717256" y="271780"/>
                  </a:lnTo>
                  <a:lnTo>
                    <a:pt x="1721298" y="273050"/>
                  </a:lnTo>
                  <a:lnTo>
                    <a:pt x="1736051" y="273050"/>
                  </a:lnTo>
                  <a:lnTo>
                    <a:pt x="1737988" y="271780"/>
                  </a:lnTo>
                  <a:close/>
                </a:path>
                <a:path w="4869815" h="303529">
                  <a:moveTo>
                    <a:pt x="1782270" y="271780"/>
                  </a:moveTo>
                  <a:lnTo>
                    <a:pt x="1769904" y="271780"/>
                  </a:lnTo>
                  <a:lnTo>
                    <a:pt x="1775045" y="273050"/>
                  </a:lnTo>
                  <a:lnTo>
                    <a:pt x="1778155" y="273050"/>
                  </a:lnTo>
                  <a:lnTo>
                    <a:pt x="1782270" y="271780"/>
                  </a:lnTo>
                  <a:close/>
                </a:path>
                <a:path w="4869815" h="303529">
                  <a:moveTo>
                    <a:pt x="1793683" y="271780"/>
                  </a:moveTo>
                  <a:lnTo>
                    <a:pt x="1788573" y="271780"/>
                  </a:lnTo>
                  <a:lnTo>
                    <a:pt x="1789704" y="273050"/>
                  </a:lnTo>
                  <a:lnTo>
                    <a:pt x="1793683" y="271780"/>
                  </a:lnTo>
                  <a:close/>
                </a:path>
                <a:path w="4869815" h="303529">
                  <a:moveTo>
                    <a:pt x="1926559" y="271780"/>
                  </a:moveTo>
                  <a:lnTo>
                    <a:pt x="1891261" y="271780"/>
                  </a:lnTo>
                  <a:lnTo>
                    <a:pt x="1895188" y="273050"/>
                  </a:lnTo>
                  <a:lnTo>
                    <a:pt x="1923522" y="273050"/>
                  </a:lnTo>
                  <a:lnTo>
                    <a:pt x="1926559" y="271780"/>
                  </a:lnTo>
                  <a:close/>
                </a:path>
                <a:path w="4869815" h="303529">
                  <a:moveTo>
                    <a:pt x="2700388" y="271780"/>
                  </a:moveTo>
                  <a:lnTo>
                    <a:pt x="1928590" y="271780"/>
                  </a:lnTo>
                  <a:lnTo>
                    <a:pt x="1932150" y="273050"/>
                  </a:lnTo>
                  <a:lnTo>
                    <a:pt x="2700964" y="273050"/>
                  </a:lnTo>
                  <a:lnTo>
                    <a:pt x="2700388" y="271780"/>
                  </a:lnTo>
                  <a:close/>
                </a:path>
                <a:path w="4869815" h="303529">
                  <a:moveTo>
                    <a:pt x="3371227" y="270510"/>
                  </a:moveTo>
                  <a:lnTo>
                    <a:pt x="3362232" y="270510"/>
                  </a:lnTo>
                  <a:lnTo>
                    <a:pt x="3363122" y="271780"/>
                  </a:lnTo>
                  <a:lnTo>
                    <a:pt x="3362525" y="273050"/>
                  </a:lnTo>
                  <a:lnTo>
                    <a:pt x="3372797" y="273050"/>
                  </a:lnTo>
                  <a:lnTo>
                    <a:pt x="3371269" y="271780"/>
                  </a:lnTo>
                  <a:lnTo>
                    <a:pt x="3371227" y="270510"/>
                  </a:lnTo>
                  <a:close/>
                </a:path>
                <a:path w="4869815" h="303529">
                  <a:moveTo>
                    <a:pt x="3510291" y="271780"/>
                  </a:moveTo>
                  <a:lnTo>
                    <a:pt x="3439570" y="271780"/>
                  </a:lnTo>
                  <a:lnTo>
                    <a:pt x="3441225" y="273050"/>
                  </a:lnTo>
                  <a:lnTo>
                    <a:pt x="3511872" y="273050"/>
                  </a:lnTo>
                  <a:lnTo>
                    <a:pt x="3510291" y="271780"/>
                  </a:lnTo>
                  <a:close/>
                </a:path>
                <a:path w="4869815" h="303529">
                  <a:moveTo>
                    <a:pt x="3526280" y="271780"/>
                  </a:moveTo>
                  <a:lnTo>
                    <a:pt x="3513715" y="271780"/>
                  </a:lnTo>
                  <a:lnTo>
                    <a:pt x="3512887" y="273050"/>
                  </a:lnTo>
                  <a:lnTo>
                    <a:pt x="3526866" y="273050"/>
                  </a:lnTo>
                  <a:lnTo>
                    <a:pt x="3526280" y="271780"/>
                  </a:lnTo>
                  <a:close/>
                </a:path>
                <a:path w="4869815" h="303529">
                  <a:moveTo>
                    <a:pt x="3546237" y="271780"/>
                  </a:moveTo>
                  <a:lnTo>
                    <a:pt x="3539578" y="271780"/>
                  </a:lnTo>
                  <a:lnTo>
                    <a:pt x="3538876" y="273050"/>
                  </a:lnTo>
                  <a:lnTo>
                    <a:pt x="3547043" y="273050"/>
                  </a:lnTo>
                  <a:lnTo>
                    <a:pt x="3546237" y="271780"/>
                  </a:lnTo>
                  <a:close/>
                </a:path>
                <a:path w="4869815" h="303529">
                  <a:moveTo>
                    <a:pt x="3555682" y="271780"/>
                  </a:moveTo>
                  <a:lnTo>
                    <a:pt x="3549755" y="271780"/>
                  </a:lnTo>
                  <a:lnTo>
                    <a:pt x="3549253" y="273050"/>
                  </a:lnTo>
                  <a:lnTo>
                    <a:pt x="3555985" y="273050"/>
                  </a:lnTo>
                  <a:lnTo>
                    <a:pt x="3555682" y="271780"/>
                  </a:lnTo>
                  <a:close/>
                </a:path>
                <a:path w="4869815" h="303529">
                  <a:moveTo>
                    <a:pt x="4087079" y="271780"/>
                  </a:moveTo>
                  <a:lnTo>
                    <a:pt x="3559504" y="271780"/>
                  </a:lnTo>
                  <a:lnTo>
                    <a:pt x="3558959" y="273050"/>
                  </a:lnTo>
                  <a:lnTo>
                    <a:pt x="4089906" y="273050"/>
                  </a:lnTo>
                  <a:lnTo>
                    <a:pt x="4087079" y="271780"/>
                  </a:lnTo>
                  <a:close/>
                </a:path>
                <a:path w="4869815" h="303529">
                  <a:moveTo>
                    <a:pt x="4154156" y="270510"/>
                  </a:moveTo>
                  <a:lnTo>
                    <a:pt x="4143706" y="270510"/>
                  </a:lnTo>
                  <a:lnTo>
                    <a:pt x="4142250" y="271780"/>
                  </a:lnTo>
                  <a:lnTo>
                    <a:pt x="4139308" y="273050"/>
                  </a:lnTo>
                  <a:lnTo>
                    <a:pt x="4167454" y="273050"/>
                  </a:lnTo>
                  <a:lnTo>
                    <a:pt x="4164794" y="271780"/>
                  </a:lnTo>
                  <a:lnTo>
                    <a:pt x="4158355" y="271780"/>
                  </a:lnTo>
                  <a:lnTo>
                    <a:pt x="4154156" y="270510"/>
                  </a:lnTo>
                  <a:close/>
                </a:path>
                <a:path w="4869815" h="303529">
                  <a:moveTo>
                    <a:pt x="4194469" y="271780"/>
                  </a:moveTo>
                  <a:lnTo>
                    <a:pt x="4178595" y="271780"/>
                  </a:lnTo>
                  <a:lnTo>
                    <a:pt x="4177893" y="273050"/>
                  </a:lnTo>
                  <a:lnTo>
                    <a:pt x="4198374" y="273050"/>
                  </a:lnTo>
                  <a:lnTo>
                    <a:pt x="4194469" y="271780"/>
                  </a:lnTo>
                  <a:close/>
                </a:path>
                <a:path w="4869815" h="303529">
                  <a:moveTo>
                    <a:pt x="4211829" y="270510"/>
                  </a:moveTo>
                  <a:lnTo>
                    <a:pt x="4207599" y="270510"/>
                  </a:lnTo>
                  <a:lnTo>
                    <a:pt x="4200950" y="273050"/>
                  </a:lnTo>
                  <a:lnTo>
                    <a:pt x="4218300" y="273050"/>
                  </a:lnTo>
                  <a:lnTo>
                    <a:pt x="4211829" y="270510"/>
                  </a:lnTo>
                  <a:close/>
                </a:path>
                <a:path w="4869815" h="303529">
                  <a:moveTo>
                    <a:pt x="4233577" y="271780"/>
                  </a:moveTo>
                  <a:lnTo>
                    <a:pt x="4227808" y="271780"/>
                  </a:lnTo>
                  <a:lnTo>
                    <a:pt x="4227232" y="273050"/>
                  </a:lnTo>
                  <a:lnTo>
                    <a:pt x="4234101" y="273050"/>
                  </a:lnTo>
                  <a:lnTo>
                    <a:pt x="4233577" y="271780"/>
                  </a:lnTo>
                  <a:close/>
                </a:path>
                <a:path w="4869815" h="303529">
                  <a:moveTo>
                    <a:pt x="4371228" y="271780"/>
                  </a:moveTo>
                  <a:lnTo>
                    <a:pt x="4344904" y="271780"/>
                  </a:lnTo>
                  <a:lnTo>
                    <a:pt x="4344297" y="273050"/>
                  </a:lnTo>
                  <a:lnTo>
                    <a:pt x="4374735" y="273050"/>
                  </a:lnTo>
                  <a:lnTo>
                    <a:pt x="4371228" y="271780"/>
                  </a:lnTo>
                  <a:close/>
                </a:path>
                <a:path w="4869815" h="303529">
                  <a:moveTo>
                    <a:pt x="4407677" y="271780"/>
                  </a:moveTo>
                  <a:lnTo>
                    <a:pt x="4378882" y="271780"/>
                  </a:lnTo>
                  <a:lnTo>
                    <a:pt x="4376337" y="273050"/>
                  </a:lnTo>
                  <a:lnTo>
                    <a:pt x="4408001" y="273050"/>
                  </a:lnTo>
                  <a:lnTo>
                    <a:pt x="4407677" y="271780"/>
                  </a:lnTo>
                  <a:close/>
                </a:path>
                <a:path w="4869815" h="303529">
                  <a:moveTo>
                    <a:pt x="4427718" y="271780"/>
                  </a:moveTo>
                  <a:lnTo>
                    <a:pt x="4411614" y="271780"/>
                  </a:lnTo>
                  <a:lnTo>
                    <a:pt x="4409562" y="273050"/>
                  </a:lnTo>
                  <a:lnTo>
                    <a:pt x="4428116" y="273050"/>
                  </a:lnTo>
                  <a:lnTo>
                    <a:pt x="4427718" y="271780"/>
                  </a:lnTo>
                  <a:close/>
                </a:path>
                <a:path w="4869815" h="303529">
                  <a:moveTo>
                    <a:pt x="4507747" y="270510"/>
                  </a:moveTo>
                  <a:lnTo>
                    <a:pt x="4505695" y="271780"/>
                  </a:lnTo>
                  <a:lnTo>
                    <a:pt x="4502302" y="273050"/>
                  </a:lnTo>
                  <a:lnTo>
                    <a:pt x="4532961" y="273050"/>
                  </a:lnTo>
                  <a:lnTo>
                    <a:pt x="4529474" y="271780"/>
                  </a:lnTo>
                  <a:lnTo>
                    <a:pt x="4515433" y="271780"/>
                  </a:lnTo>
                  <a:lnTo>
                    <a:pt x="4507747" y="270510"/>
                  </a:lnTo>
                  <a:close/>
                </a:path>
                <a:path w="4869815" h="303529">
                  <a:moveTo>
                    <a:pt x="2008441" y="265430"/>
                  </a:moveTo>
                  <a:lnTo>
                    <a:pt x="13444" y="265430"/>
                  </a:lnTo>
                  <a:lnTo>
                    <a:pt x="12669" y="266700"/>
                  </a:lnTo>
                  <a:lnTo>
                    <a:pt x="11161" y="267970"/>
                  </a:lnTo>
                  <a:lnTo>
                    <a:pt x="10230" y="269240"/>
                  </a:lnTo>
                  <a:lnTo>
                    <a:pt x="9141" y="271780"/>
                  </a:lnTo>
                  <a:lnTo>
                    <a:pt x="297791" y="271780"/>
                  </a:lnTo>
                  <a:lnTo>
                    <a:pt x="299456" y="270510"/>
                  </a:lnTo>
                  <a:lnTo>
                    <a:pt x="1865074" y="270510"/>
                  </a:lnTo>
                  <a:lnTo>
                    <a:pt x="1870560" y="269240"/>
                  </a:lnTo>
                  <a:lnTo>
                    <a:pt x="2414942" y="269240"/>
                  </a:lnTo>
                  <a:lnTo>
                    <a:pt x="2414334" y="267970"/>
                  </a:lnTo>
                  <a:lnTo>
                    <a:pt x="2196906" y="267970"/>
                  </a:lnTo>
                  <a:lnTo>
                    <a:pt x="2196498" y="266700"/>
                  </a:lnTo>
                  <a:lnTo>
                    <a:pt x="2011624" y="266700"/>
                  </a:lnTo>
                  <a:lnTo>
                    <a:pt x="2008441" y="265430"/>
                  </a:lnTo>
                  <a:close/>
                </a:path>
                <a:path w="4869815" h="303529">
                  <a:moveTo>
                    <a:pt x="1865074" y="270510"/>
                  </a:moveTo>
                  <a:lnTo>
                    <a:pt x="1687466" y="270510"/>
                  </a:lnTo>
                  <a:lnTo>
                    <a:pt x="1690157" y="271780"/>
                  </a:lnTo>
                  <a:lnTo>
                    <a:pt x="1863011" y="271780"/>
                  </a:lnTo>
                  <a:lnTo>
                    <a:pt x="1865074" y="270510"/>
                  </a:lnTo>
                  <a:close/>
                </a:path>
                <a:path w="4869815" h="303529">
                  <a:moveTo>
                    <a:pt x="2635532" y="270510"/>
                  </a:moveTo>
                  <a:lnTo>
                    <a:pt x="1881513" y="270510"/>
                  </a:lnTo>
                  <a:lnTo>
                    <a:pt x="1885146" y="271780"/>
                  </a:lnTo>
                  <a:lnTo>
                    <a:pt x="2637239" y="271780"/>
                  </a:lnTo>
                  <a:lnTo>
                    <a:pt x="2635532" y="270510"/>
                  </a:lnTo>
                  <a:close/>
                </a:path>
                <a:path w="4869815" h="303529">
                  <a:moveTo>
                    <a:pt x="2650505" y="266700"/>
                  </a:moveTo>
                  <a:lnTo>
                    <a:pt x="2645102" y="266700"/>
                  </a:lnTo>
                  <a:lnTo>
                    <a:pt x="2644903" y="267970"/>
                  </a:lnTo>
                  <a:lnTo>
                    <a:pt x="2641636" y="269240"/>
                  </a:lnTo>
                  <a:lnTo>
                    <a:pt x="2638767" y="270510"/>
                  </a:lnTo>
                  <a:lnTo>
                    <a:pt x="2637239" y="271780"/>
                  </a:lnTo>
                  <a:lnTo>
                    <a:pt x="2792595" y="271780"/>
                  </a:lnTo>
                  <a:lnTo>
                    <a:pt x="2788313" y="270510"/>
                  </a:lnTo>
                  <a:lnTo>
                    <a:pt x="2713812" y="270510"/>
                  </a:lnTo>
                  <a:lnTo>
                    <a:pt x="2712336" y="269240"/>
                  </a:lnTo>
                  <a:lnTo>
                    <a:pt x="2650840" y="269240"/>
                  </a:lnTo>
                  <a:lnTo>
                    <a:pt x="2650400" y="267970"/>
                  </a:lnTo>
                  <a:lnTo>
                    <a:pt x="2650505" y="266700"/>
                  </a:lnTo>
                  <a:close/>
                </a:path>
                <a:path w="4869815" h="303529">
                  <a:moveTo>
                    <a:pt x="2806260" y="269240"/>
                  </a:moveTo>
                  <a:lnTo>
                    <a:pt x="2800082" y="269240"/>
                  </a:lnTo>
                  <a:lnTo>
                    <a:pt x="2799799" y="270510"/>
                  </a:lnTo>
                  <a:lnTo>
                    <a:pt x="2795642" y="271780"/>
                  </a:lnTo>
                  <a:lnTo>
                    <a:pt x="3194520" y="271780"/>
                  </a:lnTo>
                  <a:lnTo>
                    <a:pt x="3192625" y="270510"/>
                  </a:lnTo>
                  <a:lnTo>
                    <a:pt x="2805349" y="270510"/>
                  </a:lnTo>
                  <a:lnTo>
                    <a:pt x="2806260" y="269240"/>
                  </a:lnTo>
                  <a:close/>
                </a:path>
                <a:path w="4869815" h="303529">
                  <a:moveTo>
                    <a:pt x="3729949" y="269240"/>
                  </a:moveTo>
                  <a:lnTo>
                    <a:pt x="3397729" y="269240"/>
                  </a:lnTo>
                  <a:lnTo>
                    <a:pt x="3402137" y="270510"/>
                  </a:lnTo>
                  <a:lnTo>
                    <a:pt x="3404210" y="271780"/>
                  </a:lnTo>
                  <a:lnTo>
                    <a:pt x="3413414" y="271780"/>
                  </a:lnTo>
                  <a:lnTo>
                    <a:pt x="3430157" y="270510"/>
                  </a:lnTo>
                  <a:lnTo>
                    <a:pt x="3729226" y="270510"/>
                  </a:lnTo>
                  <a:lnTo>
                    <a:pt x="3729949" y="269240"/>
                  </a:lnTo>
                  <a:close/>
                </a:path>
                <a:path w="4869815" h="303529">
                  <a:moveTo>
                    <a:pt x="3939492" y="269240"/>
                  </a:moveTo>
                  <a:lnTo>
                    <a:pt x="3753749" y="269240"/>
                  </a:lnTo>
                  <a:lnTo>
                    <a:pt x="3755246" y="270510"/>
                  </a:lnTo>
                  <a:lnTo>
                    <a:pt x="3430157" y="270510"/>
                  </a:lnTo>
                  <a:lnTo>
                    <a:pt x="3432858" y="271780"/>
                  </a:lnTo>
                  <a:lnTo>
                    <a:pt x="3944633" y="271780"/>
                  </a:lnTo>
                  <a:lnTo>
                    <a:pt x="3939492" y="269240"/>
                  </a:lnTo>
                  <a:close/>
                </a:path>
                <a:path w="4869815" h="303529">
                  <a:moveTo>
                    <a:pt x="4036610" y="270510"/>
                  </a:moveTo>
                  <a:lnTo>
                    <a:pt x="3946539" y="270510"/>
                  </a:lnTo>
                  <a:lnTo>
                    <a:pt x="3944633" y="271780"/>
                  </a:lnTo>
                  <a:lnTo>
                    <a:pt x="4040913" y="271780"/>
                  </a:lnTo>
                  <a:lnTo>
                    <a:pt x="4036610" y="270510"/>
                  </a:lnTo>
                  <a:close/>
                </a:path>
                <a:path w="4869815" h="303529">
                  <a:moveTo>
                    <a:pt x="4070787" y="270510"/>
                  </a:moveTo>
                  <a:lnTo>
                    <a:pt x="4045698" y="270510"/>
                  </a:lnTo>
                  <a:lnTo>
                    <a:pt x="4040913" y="271780"/>
                  </a:lnTo>
                  <a:lnTo>
                    <a:pt x="4080608" y="271780"/>
                  </a:lnTo>
                  <a:lnTo>
                    <a:pt x="4070787" y="270510"/>
                  </a:lnTo>
                  <a:close/>
                </a:path>
                <a:path w="4869815" h="303529">
                  <a:moveTo>
                    <a:pt x="4164134" y="270510"/>
                  </a:moveTo>
                  <a:lnTo>
                    <a:pt x="4159841" y="270510"/>
                  </a:lnTo>
                  <a:lnTo>
                    <a:pt x="4159716" y="271780"/>
                  </a:lnTo>
                  <a:lnTo>
                    <a:pt x="4164470" y="271780"/>
                  </a:lnTo>
                  <a:lnTo>
                    <a:pt x="4164134" y="270510"/>
                  </a:lnTo>
                  <a:close/>
                </a:path>
                <a:path w="4869815" h="303529">
                  <a:moveTo>
                    <a:pt x="4196228" y="269240"/>
                  </a:moveTo>
                  <a:lnTo>
                    <a:pt x="4172899" y="269240"/>
                  </a:lnTo>
                  <a:lnTo>
                    <a:pt x="4176815" y="270510"/>
                  </a:lnTo>
                  <a:lnTo>
                    <a:pt x="4178323" y="271780"/>
                  </a:lnTo>
                  <a:lnTo>
                    <a:pt x="4194008" y="271780"/>
                  </a:lnTo>
                  <a:lnTo>
                    <a:pt x="4193526" y="270510"/>
                  </a:lnTo>
                  <a:lnTo>
                    <a:pt x="4195736" y="270510"/>
                  </a:lnTo>
                  <a:lnTo>
                    <a:pt x="4196228" y="269240"/>
                  </a:lnTo>
                  <a:close/>
                </a:path>
                <a:path w="4869815" h="303529">
                  <a:moveTo>
                    <a:pt x="4288560" y="269240"/>
                  </a:moveTo>
                  <a:lnTo>
                    <a:pt x="4216185" y="269240"/>
                  </a:lnTo>
                  <a:lnTo>
                    <a:pt x="4217840" y="270510"/>
                  </a:lnTo>
                  <a:lnTo>
                    <a:pt x="4221798" y="271780"/>
                  </a:lnTo>
                  <a:lnTo>
                    <a:pt x="4224237" y="270510"/>
                  </a:lnTo>
                  <a:lnTo>
                    <a:pt x="4283073" y="270510"/>
                  </a:lnTo>
                  <a:lnTo>
                    <a:pt x="4288560" y="269240"/>
                  </a:lnTo>
                  <a:close/>
                </a:path>
                <a:path w="4869815" h="303529">
                  <a:moveTo>
                    <a:pt x="4283073" y="270510"/>
                  </a:moveTo>
                  <a:lnTo>
                    <a:pt x="4228708" y="270510"/>
                  </a:lnTo>
                  <a:lnTo>
                    <a:pt x="4228719" y="271780"/>
                  </a:lnTo>
                  <a:lnTo>
                    <a:pt x="4279450" y="271780"/>
                  </a:lnTo>
                  <a:lnTo>
                    <a:pt x="4283073" y="270510"/>
                  </a:lnTo>
                  <a:close/>
                </a:path>
                <a:path w="4869815" h="303529">
                  <a:moveTo>
                    <a:pt x="4305282" y="270510"/>
                  </a:moveTo>
                  <a:lnTo>
                    <a:pt x="4294958" y="270510"/>
                  </a:lnTo>
                  <a:lnTo>
                    <a:pt x="4298570" y="271780"/>
                  </a:lnTo>
                  <a:lnTo>
                    <a:pt x="4301177" y="271780"/>
                  </a:lnTo>
                  <a:lnTo>
                    <a:pt x="4305282" y="270510"/>
                  </a:lnTo>
                  <a:close/>
                </a:path>
                <a:path w="4869815" h="303529">
                  <a:moveTo>
                    <a:pt x="4318308" y="270510"/>
                  </a:moveTo>
                  <a:lnTo>
                    <a:pt x="4306811" y="270510"/>
                  </a:lnTo>
                  <a:lnTo>
                    <a:pt x="4310936" y="271780"/>
                  </a:lnTo>
                  <a:lnTo>
                    <a:pt x="4313606" y="271780"/>
                  </a:lnTo>
                  <a:lnTo>
                    <a:pt x="4318308" y="270510"/>
                  </a:lnTo>
                  <a:close/>
                </a:path>
                <a:path w="4869815" h="303529">
                  <a:moveTo>
                    <a:pt x="4360663" y="270510"/>
                  </a:moveTo>
                  <a:lnTo>
                    <a:pt x="4337354" y="270510"/>
                  </a:lnTo>
                  <a:lnTo>
                    <a:pt x="4344548" y="271780"/>
                  </a:lnTo>
                  <a:lnTo>
                    <a:pt x="4360820" y="271780"/>
                  </a:lnTo>
                  <a:lnTo>
                    <a:pt x="4360663" y="270510"/>
                  </a:lnTo>
                  <a:close/>
                </a:path>
                <a:path w="4869815" h="303529">
                  <a:moveTo>
                    <a:pt x="4366306" y="270510"/>
                  </a:moveTo>
                  <a:lnTo>
                    <a:pt x="4365312" y="271780"/>
                  </a:lnTo>
                  <a:lnTo>
                    <a:pt x="4369343" y="271780"/>
                  </a:lnTo>
                  <a:lnTo>
                    <a:pt x="4366306" y="270510"/>
                  </a:lnTo>
                  <a:close/>
                </a:path>
                <a:path w="4869815" h="303529">
                  <a:moveTo>
                    <a:pt x="4434933" y="269240"/>
                  </a:moveTo>
                  <a:lnTo>
                    <a:pt x="4374578" y="269240"/>
                  </a:lnTo>
                  <a:lnTo>
                    <a:pt x="4377814" y="270510"/>
                  </a:lnTo>
                  <a:lnTo>
                    <a:pt x="4378474" y="270510"/>
                  </a:lnTo>
                  <a:lnTo>
                    <a:pt x="4379186" y="271780"/>
                  </a:lnTo>
                  <a:lnTo>
                    <a:pt x="4427917" y="271780"/>
                  </a:lnTo>
                  <a:lnTo>
                    <a:pt x="4434933" y="269240"/>
                  </a:lnTo>
                  <a:close/>
                </a:path>
                <a:path w="4869815" h="303529">
                  <a:moveTo>
                    <a:pt x="2434763" y="266700"/>
                  </a:moveTo>
                  <a:lnTo>
                    <a:pt x="2426125" y="266700"/>
                  </a:lnTo>
                  <a:lnTo>
                    <a:pt x="2426837" y="267970"/>
                  </a:lnTo>
                  <a:lnTo>
                    <a:pt x="2425276" y="269240"/>
                  </a:lnTo>
                  <a:lnTo>
                    <a:pt x="1874319" y="269240"/>
                  </a:lnTo>
                  <a:lnTo>
                    <a:pt x="1878120" y="270510"/>
                  </a:lnTo>
                  <a:lnTo>
                    <a:pt x="2437402" y="270510"/>
                  </a:lnTo>
                  <a:lnTo>
                    <a:pt x="2436690" y="269240"/>
                  </a:lnTo>
                  <a:lnTo>
                    <a:pt x="2436030" y="267970"/>
                  </a:lnTo>
                  <a:lnTo>
                    <a:pt x="2434763" y="266700"/>
                  </a:lnTo>
                  <a:close/>
                </a:path>
                <a:path w="4869815" h="303529">
                  <a:moveTo>
                    <a:pt x="2573199" y="269240"/>
                  </a:moveTo>
                  <a:lnTo>
                    <a:pt x="2450668" y="269240"/>
                  </a:lnTo>
                  <a:lnTo>
                    <a:pt x="2451506" y="270510"/>
                  </a:lnTo>
                  <a:lnTo>
                    <a:pt x="2572832" y="270510"/>
                  </a:lnTo>
                  <a:lnTo>
                    <a:pt x="2573199" y="269240"/>
                  </a:lnTo>
                  <a:close/>
                </a:path>
                <a:path w="4869815" h="303529">
                  <a:moveTo>
                    <a:pt x="2588853" y="266700"/>
                  </a:moveTo>
                  <a:lnTo>
                    <a:pt x="2451768" y="266700"/>
                  </a:lnTo>
                  <a:lnTo>
                    <a:pt x="2451035" y="267970"/>
                  </a:lnTo>
                  <a:lnTo>
                    <a:pt x="2441758" y="267970"/>
                  </a:lnTo>
                  <a:lnTo>
                    <a:pt x="2442072" y="269240"/>
                  </a:lnTo>
                  <a:lnTo>
                    <a:pt x="2575900" y="269240"/>
                  </a:lnTo>
                  <a:lnTo>
                    <a:pt x="2576591" y="270510"/>
                  </a:lnTo>
                  <a:lnTo>
                    <a:pt x="2592298" y="270510"/>
                  </a:lnTo>
                  <a:lnTo>
                    <a:pt x="2588853" y="266700"/>
                  </a:lnTo>
                  <a:close/>
                </a:path>
                <a:path w="4869815" h="303529">
                  <a:moveTo>
                    <a:pt x="2787967" y="269240"/>
                  </a:moveTo>
                  <a:lnTo>
                    <a:pt x="2766774" y="269240"/>
                  </a:lnTo>
                  <a:lnTo>
                    <a:pt x="2764041" y="270510"/>
                  </a:lnTo>
                  <a:lnTo>
                    <a:pt x="2788313" y="270510"/>
                  </a:lnTo>
                  <a:lnTo>
                    <a:pt x="2787967" y="269240"/>
                  </a:lnTo>
                  <a:close/>
                </a:path>
                <a:path w="4869815" h="303529">
                  <a:moveTo>
                    <a:pt x="2949229" y="267970"/>
                  </a:moveTo>
                  <a:lnTo>
                    <a:pt x="2943156" y="267970"/>
                  </a:lnTo>
                  <a:lnTo>
                    <a:pt x="2942538" y="269240"/>
                  </a:lnTo>
                  <a:lnTo>
                    <a:pt x="2807181" y="269240"/>
                  </a:lnTo>
                  <a:lnTo>
                    <a:pt x="2809642" y="270510"/>
                  </a:lnTo>
                  <a:lnTo>
                    <a:pt x="2951219" y="270510"/>
                  </a:lnTo>
                  <a:lnTo>
                    <a:pt x="2949020" y="269240"/>
                  </a:lnTo>
                  <a:lnTo>
                    <a:pt x="2949229" y="267970"/>
                  </a:lnTo>
                  <a:close/>
                </a:path>
                <a:path w="4869815" h="303529">
                  <a:moveTo>
                    <a:pt x="3011876" y="267970"/>
                  </a:moveTo>
                  <a:lnTo>
                    <a:pt x="2959595" y="267970"/>
                  </a:lnTo>
                  <a:lnTo>
                    <a:pt x="2960862" y="269240"/>
                  </a:lnTo>
                  <a:lnTo>
                    <a:pt x="2960213" y="270510"/>
                  </a:lnTo>
                  <a:lnTo>
                    <a:pt x="3192332" y="270510"/>
                  </a:lnTo>
                  <a:lnTo>
                    <a:pt x="3192740" y="269240"/>
                  </a:lnTo>
                  <a:lnTo>
                    <a:pt x="3012096" y="269240"/>
                  </a:lnTo>
                  <a:lnTo>
                    <a:pt x="3011876" y="267970"/>
                  </a:lnTo>
                  <a:close/>
                </a:path>
                <a:path w="4869815" h="303529">
                  <a:moveTo>
                    <a:pt x="3376703" y="269240"/>
                  </a:moveTo>
                  <a:lnTo>
                    <a:pt x="3203713" y="269240"/>
                  </a:lnTo>
                  <a:lnTo>
                    <a:pt x="3204603" y="270510"/>
                  </a:lnTo>
                  <a:lnTo>
                    <a:pt x="3372504" y="270510"/>
                  </a:lnTo>
                  <a:lnTo>
                    <a:pt x="3376703" y="269240"/>
                  </a:lnTo>
                  <a:close/>
                </a:path>
                <a:path w="4869815" h="303529">
                  <a:moveTo>
                    <a:pt x="3752828" y="269240"/>
                  </a:moveTo>
                  <a:lnTo>
                    <a:pt x="3730891" y="269240"/>
                  </a:lnTo>
                  <a:lnTo>
                    <a:pt x="3732409" y="270510"/>
                  </a:lnTo>
                  <a:lnTo>
                    <a:pt x="3752126" y="270510"/>
                  </a:lnTo>
                  <a:lnTo>
                    <a:pt x="3752828" y="269240"/>
                  </a:lnTo>
                  <a:close/>
                </a:path>
                <a:path w="4869815" h="303529">
                  <a:moveTo>
                    <a:pt x="3955806" y="269240"/>
                  </a:moveTo>
                  <a:lnTo>
                    <a:pt x="3952989" y="269240"/>
                  </a:lnTo>
                  <a:lnTo>
                    <a:pt x="3951021" y="270510"/>
                  </a:lnTo>
                  <a:lnTo>
                    <a:pt x="3957125" y="270510"/>
                  </a:lnTo>
                  <a:lnTo>
                    <a:pt x="3955806" y="269240"/>
                  </a:lnTo>
                  <a:close/>
                </a:path>
                <a:path w="4869815" h="303529">
                  <a:moveTo>
                    <a:pt x="3978203" y="269240"/>
                  </a:moveTo>
                  <a:lnTo>
                    <a:pt x="3962528" y="269240"/>
                  </a:lnTo>
                  <a:lnTo>
                    <a:pt x="3960800" y="270510"/>
                  </a:lnTo>
                  <a:lnTo>
                    <a:pt x="3979732" y="270510"/>
                  </a:lnTo>
                  <a:lnTo>
                    <a:pt x="3978203" y="269240"/>
                  </a:lnTo>
                  <a:close/>
                </a:path>
                <a:path w="4869815" h="303529">
                  <a:moveTo>
                    <a:pt x="3990904" y="269240"/>
                  </a:moveTo>
                  <a:lnTo>
                    <a:pt x="3989009" y="269240"/>
                  </a:lnTo>
                  <a:lnTo>
                    <a:pt x="3984957" y="270510"/>
                  </a:lnTo>
                  <a:lnTo>
                    <a:pt x="3994915" y="270510"/>
                  </a:lnTo>
                  <a:lnTo>
                    <a:pt x="3990904" y="269240"/>
                  </a:lnTo>
                  <a:close/>
                </a:path>
                <a:path w="4869815" h="303529">
                  <a:moveTo>
                    <a:pt x="4010778" y="267970"/>
                  </a:moveTo>
                  <a:lnTo>
                    <a:pt x="4004244" y="267970"/>
                  </a:lnTo>
                  <a:lnTo>
                    <a:pt x="4004893" y="269240"/>
                  </a:lnTo>
                  <a:lnTo>
                    <a:pt x="4004433" y="269240"/>
                  </a:lnTo>
                  <a:lnTo>
                    <a:pt x="4002380" y="270510"/>
                  </a:lnTo>
                  <a:lnTo>
                    <a:pt x="4010809" y="270510"/>
                  </a:lnTo>
                  <a:lnTo>
                    <a:pt x="4009710" y="269240"/>
                  </a:lnTo>
                  <a:lnTo>
                    <a:pt x="4010778" y="267970"/>
                  </a:lnTo>
                  <a:close/>
                </a:path>
                <a:path w="4869815" h="303529">
                  <a:moveTo>
                    <a:pt x="4054504" y="269240"/>
                  </a:moveTo>
                  <a:lnTo>
                    <a:pt x="4046169" y="269240"/>
                  </a:lnTo>
                  <a:lnTo>
                    <a:pt x="4047091" y="270510"/>
                  </a:lnTo>
                  <a:lnTo>
                    <a:pt x="4053625" y="270510"/>
                  </a:lnTo>
                  <a:lnTo>
                    <a:pt x="4054504" y="269240"/>
                  </a:lnTo>
                  <a:close/>
                </a:path>
                <a:path w="4869815" h="303529">
                  <a:moveTo>
                    <a:pt x="4132858" y="269240"/>
                  </a:moveTo>
                  <a:lnTo>
                    <a:pt x="4123780" y="269240"/>
                  </a:lnTo>
                  <a:lnTo>
                    <a:pt x="4129759" y="270510"/>
                  </a:lnTo>
                  <a:lnTo>
                    <a:pt x="4132282" y="270510"/>
                  </a:lnTo>
                  <a:lnTo>
                    <a:pt x="4132858" y="269240"/>
                  </a:lnTo>
                  <a:close/>
                </a:path>
                <a:path w="4869815" h="303529">
                  <a:moveTo>
                    <a:pt x="4169339" y="269240"/>
                  </a:moveTo>
                  <a:lnTo>
                    <a:pt x="4151852" y="269240"/>
                  </a:lnTo>
                  <a:lnTo>
                    <a:pt x="4159182" y="270510"/>
                  </a:lnTo>
                  <a:lnTo>
                    <a:pt x="4164449" y="270510"/>
                  </a:lnTo>
                  <a:lnTo>
                    <a:pt x="4169339" y="269240"/>
                  </a:lnTo>
                  <a:close/>
                </a:path>
                <a:path w="4869815" h="303529">
                  <a:moveTo>
                    <a:pt x="4364997" y="269240"/>
                  </a:moveTo>
                  <a:lnTo>
                    <a:pt x="4290843" y="269240"/>
                  </a:lnTo>
                  <a:lnTo>
                    <a:pt x="4293994" y="270510"/>
                  </a:lnTo>
                  <a:lnTo>
                    <a:pt x="4361291" y="270510"/>
                  </a:lnTo>
                  <a:lnTo>
                    <a:pt x="4364997" y="269240"/>
                  </a:lnTo>
                  <a:close/>
                </a:path>
                <a:path w="4869815" h="303529">
                  <a:moveTo>
                    <a:pt x="2720325" y="264160"/>
                  </a:moveTo>
                  <a:lnTo>
                    <a:pt x="2013404" y="264160"/>
                  </a:lnTo>
                  <a:lnTo>
                    <a:pt x="2015341" y="265430"/>
                  </a:lnTo>
                  <a:lnTo>
                    <a:pt x="2011624" y="266700"/>
                  </a:lnTo>
                  <a:lnTo>
                    <a:pt x="2652191" y="266700"/>
                  </a:lnTo>
                  <a:lnTo>
                    <a:pt x="2653772" y="267970"/>
                  </a:lnTo>
                  <a:lnTo>
                    <a:pt x="2654746" y="267970"/>
                  </a:lnTo>
                  <a:lnTo>
                    <a:pt x="2654767" y="269240"/>
                  </a:lnTo>
                  <a:lnTo>
                    <a:pt x="2713048" y="269240"/>
                  </a:lnTo>
                  <a:lnTo>
                    <a:pt x="2713194" y="267970"/>
                  </a:lnTo>
                  <a:lnTo>
                    <a:pt x="2714838" y="266700"/>
                  </a:lnTo>
                  <a:lnTo>
                    <a:pt x="2716849" y="265430"/>
                  </a:lnTo>
                  <a:lnTo>
                    <a:pt x="2720325" y="264160"/>
                  </a:lnTo>
                  <a:close/>
                </a:path>
                <a:path w="4869815" h="303529">
                  <a:moveTo>
                    <a:pt x="2788993" y="267970"/>
                  </a:moveTo>
                  <a:lnTo>
                    <a:pt x="2769737" y="267970"/>
                  </a:lnTo>
                  <a:lnTo>
                    <a:pt x="2769884" y="269240"/>
                  </a:lnTo>
                  <a:lnTo>
                    <a:pt x="2788553" y="269240"/>
                  </a:lnTo>
                  <a:lnTo>
                    <a:pt x="2788993" y="267970"/>
                  </a:lnTo>
                  <a:close/>
                </a:path>
                <a:path w="4869815" h="303529">
                  <a:moveTo>
                    <a:pt x="2933774" y="267970"/>
                  </a:moveTo>
                  <a:lnTo>
                    <a:pt x="2798993" y="267970"/>
                  </a:lnTo>
                  <a:lnTo>
                    <a:pt x="2799485" y="269240"/>
                  </a:lnTo>
                  <a:lnTo>
                    <a:pt x="2933230" y="269240"/>
                  </a:lnTo>
                  <a:lnTo>
                    <a:pt x="2933774" y="267970"/>
                  </a:lnTo>
                  <a:close/>
                </a:path>
                <a:path w="4869815" h="303529">
                  <a:moveTo>
                    <a:pt x="3889818" y="267970"/>
                  </a:moveTo>
                  <a:lnTo>
                    <a:pt x="3018306" y="267970"/>
                  </a:lnTo>
                  <a:lnTo>
                    <a:pt x="3018515" y="269240"/>
                  </a:lnTo>
                  <a:lnTo>
                    <a:pt x="3890331" y="269240"/>
                  </a:lnTo>
                  <a:lnTo>
                    <a:pt x="3889818" y="267970"/>
                  </a:lnTo>
                  <a:close/>
                </a:path>
                <a:path w="4869815" h="303529">
                  <a:moveTo>
                    <a:pt x="3929168" y="267970"/>
                  </a:moveTo>
                  <a:lnTo>
                    <a:pt x="3922875" y="267970"/>
                  </a:lnTo>
                  <a:lnTo>
                    <a:pt x="3922006" y="269240"/>
                  </a:lnTo>
                  <a:lnTo>
                    <a:pt x="3929796" y="269240"/>
                  </a:lnTo>
                  <a:lnTo>
                    <a:pt x="3929168" y="267970"/>
                  </a:lnTo>
                  <a:close/>
                </a:path>
                <a:path w="4869815" h="303529">
                  <a:moveTo>
                    <a:pt x="4463173" y="267970"/>
                  </a:moveTo>
                  <a:lnTo>
                    <a:pt x="4020390" y="267970"/>
                  </a:lnTo>
                  <a:lnTo>
                    <a:pt x="4024285" y="269240"/>
                  </a:lnTo>
                  <a:lnTo>
                    <a:pt x="4456859" y="269240"/>
                  </a:lnTo>
                  <a:lnTo>
                    <a:pt x="4463173" y="267970"/>
                  </a:lnTo>
                  <a:close/>
                </a:path>
                <a:path w="4869815" h="303529">
                  <a:moveTo>
                    <a:pt x="4479758" y="267970"/>
                  </a:moveTo>
                  <a:lnTo>
                    <a:pt x="4467916" y="267970"/>
                  </a:lnTo>
                  <a:lnTo>
                    <a:pt x="4474104" y="269240"/>
                  </a:lnTo>
                  <a:lnTo>
                    <a:pt x="4475727" y="269240"/>
                  </a:lnTo>
                  <a:lnTo>
                    <a:pt x="4479758" y="267970"/>
                  </a:lnTo>
                  <a:close/>
                </a:path>
                <a:path w="4869815" h="303529">
                  <a:moveTo>
                    <a:pt x="4495276" y="267970"/>
                  </a:moveTo>
                  <a:lnTo>
                    <a:pt x="4482313" y="267970"/>
                  </a:lnTo>
                  <a:lnTo>
                    <a:pt x="4488041" y="269240"/>
                  </a:lnTo>
                  <a:lnTo>
                    <a:pt x="4494271" y="269240"/>
                  </a:lnTo>
                  <a:lnTo>
                    <a:pt x="4495276" y="267970"/>
                  </a:lnTo>
                  <a:close/>
                </a:path>
                <a:path w="4869815" h="303529">
                  <a:moveTo>
                    <a:pt x="4519422" y="267970"/>
                  </a:moveTo>
                  <a:lnTo>
                    <a:pt x="4503423" y="267970"/>
                  </a:lnTo>
                  <a:lnTo>
                    <a:pt x="4510742" y="269240"/>
                  </a:lnTo>
                  <a:lnTo>
                    <a:pt x="4514249" y="269240"/>
                  </a:lnTo>
                  <a:lnTo>
                    <a:pt x="4519422" y="267970"/>
                  </a:lnTo>
                  <a:close/>
                </a:path>
                <a:path w="4869815" h="303529">
                  <a:moveTo>
                    <a:pt x="4534594" y="267970"/>
                  </a:moveTo>
                  <a:lnTo>
                    <a:pt x="4523694" y="267970"/>
                  </a:lnTo>
                  <a:lnTo>
                    <a:pt x="4524658" y="269240"/>
                  </a:lnTo>
                  <a:lnTo>
                    <a:pt x="4529998" y="269240"/>
                  </a:lnTo>
                  <a:lnTo>
                    <a:pt x="4534594" y="267970"/>
                  </a:lnTo>
                  <a:close/>
                </a:path>
                <a:path w="4869815" h="303529">
                  <a:moveTo>
                    <a:pt x="2414544" y="266700"/>
                  </a:moveTo>
                  <a:lnTo>
                    <a:pt x="2202435" y="266700"/>
                  </a:lnTo>
                  <a:lnTo>
                    <a:pt x="2201723" y="267970"/>
                  </a:lnTo>
                  <a:lnTo>
                    <a:pt x="2414334" y="267970"/>
                  </a:lnTo>
                  <a:lnTo>
                    <a:pt x="2414544" y="266700"/>
                  </a:lnTo>
                  <a:close/>
                </a:path>
                <a:path w="4869815" h="303529">
                  <a:moveTo>
                    <a:pt x="3791853" y="266700"/>
                  </a:moveTo>
                  <a:lnTo>
                    <a:pt x="2767507" y="266700"/>
                  </a:lnTo>
                  <a:lnTo>
                    <a:pt x="2768920" y="267970"/>
                  </a:lnTo>
                  <a:lnTo>
                    <a:pt x="3795989" y="267970"/>
                  </a:lnTo>
                  <a:lnTo>
                    <a:pt x="3791853" y="266700"/>
                  </a:lnTo>
                  <a:close/>
                </a:path>
                <a:path w="4869815" h="303529">
                  <a:moveTo>
                    <a:pt x="3825024" y="266700"/>
                  </a:moveTo>
                  <a:lnTo>
                    <a:pt x="3814815" y="266700"/>
                  </a:lnTo>
                  <a:lnTo>
                    <a:pt x="3813412" y="267970"/>
                  </a:lnTo>
                  <a:lnTo>
                    <a:pt x="3830197" y="267970"/>
                  </a:lnTo>
                  <a:lnTo>
                    <a:pt x="3825024" y="266700"/>
                  </a:lnTo>
                  <a:close/>
                </a:path>
                <a:path w="4869815" h="303529">
                  <a:moveTo>
                    <a:pt x="4606666" y="266700"/>
                  </a:moveTo>
                  <a:lnTo>
                    <a:pt x="3854092" y="266700"/>
                  </a:lnTo>
                  <a:lnTo>
                    <a:pt x="3853222" y="267970"/>
                  </a:lnTo>
                  <a:lnTo>
                    <a:pt x="4602655" y="267970"/>
                  </a:lnTo>
                  <a:lnTo>
                    <a:pt x="4606666" y="266700"/>
                  </a:lnTo>
                  <a:close/>
                </a:path>
                <a:path w="4869815" h="303529">
                  <a:moveTo>
                    <a:pt x="4634654" y="266700"/>
                  </a:moveTo>
                  <a:lnTo>
                    <a:pt x="4616341" y="266700"/>
                  </a:lnTo>
                  <a:lnTo>
                    <a:pt x="4617807" y="267970"/>
                  </a:lnTo>
                  <a:lnTo>
                    <a:pt x="4628654" y="267970"/>
                  </a:lnTo>
                  <a:lnTo>
                    <a:pt x="4634654" y="266700"/>
                  </a:lnTo>
                  <a:close/>
                </a:path>
                <a:path w="4869815" h="303529">
                  <a:moveTo>
                    <a:pt x="3640852" y="264160"/>
                  </a:moveTo>
                  <a:lnTo>
                    <a:pt x="2723320" y="264160"/>
                  </a:lnTo>
                  <a:lnTo>
                    <a:pt x="2726262" y="265430"/>
                  </a:lnTo>
                  <a:lnTo>
                    <a:pt x="2729759" y="266700"/>
                  </a:lnTo>
                  <a:lnTo>
                    <a:pt x="2738534" y="266700"/>
                  </a:lnTo>
                  <a:lnTo>
                    <a:pt x="2740649" y="265430"/>
                  </a:lnTo>
                  <a:lnTo>
                    <a:pt x="3644297" y="265430"/>
                  </a:lnTo>
                  <a:lnTo>
                    <a:pt x="3640852" y="264160"/>
                  </a:lnTo>
                  <a:close/>
                </a:path>
                <a:path w="4869815" h="303529">
                  <a:moveTo>
                    <a:pt x="2759172" y="265430"/>
                  </a:moveTo>
                  <a:lnTo>
                    <a:pt x="2747685" y="265430"/>
                  </a:lnTo>
                  <a:lnTo>
                    <a:pt x="2751518" y="266700"/>
                  </a:lnTo>
                  <a:lnTo>
                    <a:pt x="2753298" y="266700"/>
                  </a:lnTo>
                  <a:lnTo>
                    <a:pt x="2759172" y="265430"/>
                  </a:lnTo>
                  <a:close/>
                </a:path>
                <a:path w="4869815" h="303529">
                  <a:moveTo>
                    <a:pt x="3790743" y="265430"/>
                  </a:moveTo>
                  <a:lnTo>
                    <a:pt x="2762942" y="265430"/>
                  </a:lnTo>
                  <a:lnTo>
                    <a:pt x="2767088" y="266700"/>
                  </a:lnTo>
                  <a:lnTo>
                    <a:pt x="3790659" y="266700"/>
                  </a:lnTo>
                  <a:lnTo>
                    <a:pt x="3790743" y="265430"/>
                  </a:lnTo>
                  <a:close/>
                </a:path>
                <a:path w="4869815" h="303529">
                  <a:moveTo>
                    <a:pt x="4641733" y="265430"/>
                  </a:moveTo>
                  <a:lnTo>
                    <a:pt x="3808795" y="265430"/>
                  </a:lnTo>
                  <a:lnTo>
                    <a:pt x="3814428" y="266700"/>
                  </a:lnTo>
                  <a:lnTo>
                    <a:pt x="4636319" y="266700"/>
                  </a:lnTo>
                  <a:lnTo>
                    <a:pt x="4641733" y="265430"/>
                  </a:lnTo>
                  <a:close/>
                </a:path>
                <a:path w="4869815" h="303529">
                  <a:moveTo>
                    <a:pt x="4649785" y="265430"/>
                  </a:moveTo>
                  <a:lnTo>
                    <a:pt x="4641733" y="265430"/>
                  </a:lnTo>
                  <a:lnTo>
                    <a:pt x="4645586" y="266700"/>
                  </a:lnTo>
                  <a:lnTo>
                    <a:pt x="4649785" y="265430"/>
                  </a:lnTo>
                  <a:close/>
                </a:path>
                <a:path w="4869815" h="303529">
                  <a:moveTo>
                    <a:pt x="1459788" y="264160"/>
                  </a:moveTo>
                  <a:lnTo>
                    <a:pt x="13182" y="264160"/>
                  </a:lnTo>
                  <a:lnTo>
                    <a:pt x="14156" y="265430"/>
                  </a:lnTo>
                  <a:lnTo>
                    <a:pt x="1458489" y="265430"/>
                  </a:lnTo>
                  <a:lnTo>
                    <a:pt x="1459788" y="264160"/>
                  </a:lnTo>
                  <a:close/>
                </a:path>
                <a:path w="4869815" h="303529">
                  <a:moveTo>
                    <a:pt x="1822541" y="264160"/>
                  </a:moveTo>
                  <a:lnTo>
                    <a:pt x="1460950" y="264160"/>
                  </a:lnTo>
                  <a:lnTo>
                    <a:pt x="1461850" y="265430"/>
                  </a:lnTo>
                  <a:lnTo>
                    <a:pt x="1823954" y="265430"/>
                  </a:lnTo>
                  <a:lnTo>
                    <a:pt x="1822541" y="264160"/>
                  </a:lnTo>
                  <a:close/>
                </a:path>
                <a:path w="4869815" h="303529">
                  <a:moveTo>
                    <a:pt x="1958683" y="264160"/>
                  </a:moveTo>
                  <a:lnTo>
                    <a:pt x="1828478" y="264160"/>
                  </a:lnTo>
                  <a:lnTo>
                    <a:pt x="1827106" y="265430"/>
                  </a:lnTo>
                  <a:lnTo>
                    <a:pt x="1959689" y="265430"/>
                  </a:lnTo>
                  <a:lnTo>
                    <a:pt x="1958683" y="264160"/>
                  </a:lnTo>
                  <a:close/>
                </a:path>
                <a:path w="4869815" h="303529">
                  <a:moveTo>
                    <a:pt x="3225461" y="262890"/>
                  </a:moveTo>
                  <a:lnTo>
                    <a:pt x="1961688" y="262890"/>
                  </a:lnTo>
                  <a:lnTo>
                    <a:pt x="1962976" y="264160"/>
                  </a:lnTo>
                  <a:lnTo>
                    <a:pt x="1963866" y="265430"/>
                  </a:lnTo>
                  <a:lnTo>
                    <a:pt x="2003572" y="265430"/>
                  </a:lnTo>
                  <a:lnTo>
                    <a:pt x="2004525" y="264160"/>
                  </a:lnTo>
                  <a:lnTo>
                    <a:pt x="3228812" y="264160"/>
                  </a:lnTo>
                  <a:lnTo>
                    <a:pt x="3225461" y="262890"/>
                  </a:lnTo>
                  <a:close/>
                </a:path>
                <a:path w="4869815" h="303529">
                  <a:moveTo>
                    <a:pt x="3670966" y="264160"/>
                  </a:moveTo>
                  <a:lnTo>
                    <a:pt x="3660097" y="264160"/>
                  </a:lnTo>
                  <a:lnTo>
                    <a:pt x="3660757" y="265430"/>
                  </a:lnTo>
                  <a:lnTo>
                    <a:pt x="3670401" y="265430"/>
                  </a:lnTo>
                  <a:lnTo>
                    <a:pt x="3670966" y="264160"/>
                  </a:lnTo>
                  <a:close/>
                </a:path>
                <a:path w="4869815" h="303529">
                  <a:moveTo>
                    <a:pt x="4650811" y="264160"/>
                  </a:moveTo>
                  <a:lnTo>
                    <a:pt x="3754880" y="264160"/>
                  </a:lnTo>
                  <a:lnTo>
                    <a:pt x="3755665" y="265430"/>
                  </a:lnTo>
                  <a:lnTo>
                    <a:pt x="4650392" y="265430"/>
                  </a:lnTo>
                  <a:lnTo>
                    <a:pt x="4650811" y="264160"/>
                  </a:lnTo>
                  <a:close/>
                </a:path>
                <a:path w="4869815" h="303529">
                  <a:moveTo>
                    <a:pt x="1570234" y="252730"/>
                  </a:moveTo>
                  <a:lnTo>
                    <a:pt x="7905" y="252730"/>
                  </a:lnTo>
                  <a:lnTo>
                    <a:pt x="8816" y="254000"/>
                  </a:lnTo>
                  <a:lnTo>
                    <a:pt x="8847" y="256540"/>
                  </a:lnTo>
                  <a:lnTo>
                    <a:pt x="8994" y="257810"/>
                  </a:lnTo>
                  <a:lnTo>
                    <a:pt x="8994" y="260350"/>
                  </a:lnTo>
                  <a:lnTo>
                    <a:pt x="9340" y="261620"/>
                  </a:lnTo>
                  <a:lnTo>
                    <a:pt x="10135" y="262890"/>
                  </a:lnTo>
                  <a:lnTo>
                    <a:pt x="12292" y="264160"/>
                  </a:lnTo>
                  <a:lnTo>
                    <a:pt x="1819148" y="264160"/>
                  </a:lnTo>
                  <a:lnTo>
                    <a:pt x="1819337" y="262890"/>
                  </a:lnTo>
                  <a:lnTo>
                    <a:pt x="1926087" y="262890"/>
                  </a:lnTo>
                  <a:lnTo>
                    <a:pt x="1926517" y="261620"/>
                  </a:lnTo>
                  <a:lnTo>
                    <a:pt x="2770606" y="261620"/>
                  </a:lnTo>
                  <a:lnTo>
                    <a:pt x="2766952" y="260350"/>
                  </a:lnTo>
                  <a:lnTo>
                    <a:pt x="2516918" y="260350"/>
                  </a:lnTo>
                  <a:lnTo>
                    <a:pt x="2512499" y="259080"/>
                  </a:lnTo>
                  <a:lnTo>
                    <a:pt x="2487945" y="259080"/>
                  </a:lnTo>
                  <a:lnTo>
                    <a:pt x="2487798" y="257810"/>
                  </a:lnTo>
                  <a:lnTo>
                    <a:pt x="2375184" y="257810"/>
                  </a:lnTo>
                  <a:lnTo>
                    <a:pt x="2372022" y="256540"/>
                  </a:lnTo>
                  <a:lnTo>
                    <a:pt x="2374304" y="256540"/>
                  </a:lnTo>
                  <a:lnTo>
                    <a:pt x="2376430" y="255270"/>
                  </a:lnTo>
                  <a:lnTo>
                    <a:pt x="2183242" y="255270"/>
                  </a:lnTo>
                  <a:lnTo>
                    <a:pt x="2184582" y="254000"/>
                  </a:lnTo>
                  <a:lnTo>
                    <a:pt x="1570936" y="254000"/>
                  </a:lnTo>
                  <a:lnTo>
                    <a:pt x="1570234" y="252730"/>
                  </a:lnTo>
                  <a:close/>
                </a:path>
                <a:path w="4869815" h="303529">
                  <a:moveTo>
                    <a:pt x="1926663" y="262890"/>
                  </a:moveTo>
                  <a:lnTo>
                    <a:pt x="1868613" y="262890"/>
                  </a:lnTo>
                  <a:lnTo>
                    <a:pt x="1867817" y="264160"/>
                  </a:lnTo>
                  <a:lnTo>
                    <a:pt x="1928129" y="264160"/>
                  </a:lnTo>
                  <a:lnTo>
                    <a:pt x="1926663" y="262890"/>
                  </a:lnTo>
                  <a:close/>
                </a:path>
                <a:path w="4869815" h="303529">
                  <a:moveTo>
                    <a:pt x="3111130" y="261620"/>
                  </a:moveTo>
                  <a:lnTo>
                    <a:pt x="1953971" y="261620"/>
                  </a:lnTo>
                  <a:lnTo>
                    <a:pt x="1954872" y="262890"/>
                  </a:lnTo>
                  <a:lnTo>
                    <a:pt x="1953437" y="264160"/>
                  </a:lnTo>
                  <a:lnTo>
                    <a:pt x="1959081" y="264160"/>
                  </a:lnTo>
                  <a:lnTo>
                    <a:pt x="1959531" y="262890"/>
                  </a:lnTo>
                  <a:lnTo>
                    <a:pt x="3115716" y="262890"/>
                  </a:lnTo>
                  <a:lnTo>
                    <a:pt x="3111130" y="261620"/>
                  </a:lnTo>
                  <a:close/>
                </a:path>
                <a:path w="4869815" h="303529">
                  <a:moveTo>
                    <a:pt x="3377813" y="262890"/>
                  </a:moveTo>
                  <a:lnTo>
                    <a:pt x="3234404" y="262890"/>
                  </a:lnTo>
                  <a:lnTo>
                    <a:pt x="3230414" y="264160"/>
                  </a:lnTo>
                  <a:lnTo>
                    <a:pt x="3378891" y="264160"/>
                  </a:lnTo>
                  <a:lnTo>
                    <a:pt x="3377813" y="262890"/>
                  </a:lnTo>
                  <a:close/>
                </a:path>
                <a:path w="4869815" h="303529">
                  <a:moveTo>
                    <a:pt x="3405152" y="262890"/>
                  </a:moveTo>
                  <a:lnTo>
                    <a:pt x="3383132" y="262890"/>
                  </a:lnTo>
                  <a:lnTo>
                    <a:pt x="3378891" y="264160"/>
                  </a:lnTo>
                  <a:lnTo>
                    <a:pt x="3405739" y="264160"/>
                  </a:lnTo>
                  <a:lnTo>
                    <a:pt x="3405152" y="262890"/>
                  </a:lnTo>
                  <a:close/>
                </a:path>
                <a:path w="4869815" h="303529">
                  <a:moveTo>
                    <a:pt x="3443999" y="262890"/>
                  </a:moveTo>
                  <a:lnTo>
                    <a:pt x="3424963" y="262890"/>
                  </a:lnTo>
                  <a:lnTo>
                    <a:pt x="3424565" y="264160"/>
                  </a:lnTo>
                  <a:lnTo>
                    <a:pt x="3447706" y="264160"/>
                  </a:lnTo>
                  <a:lnTo>
                    <a:pt x="3443999" y="262890"/>
                  </a:lnTo>
                  <a:close/>
                </a:path>
                <a:path w="4869815" h="303529">
                  <a:moveTo>
                    <a:pt x="3493830" y="261620"/>
                  </a:moveTo>
                  <a:lnTo>
                    <a:pt x="3451318" y="261620"/>
                  </a:lnTo>
                  <a:lnTo>
                    <a:pt x="3450680" y="262890"/>
                  </a:lnTo>
                  <a:lnTo>
                    <a:pt x="3450428" y="262890"/>
                  </a:lnTo>
                  <a:lnTo>
                    <a:pt x="3448659" y="264160"/>
                  </a:lnTo>
                  <a:lnTo>
                    <a:pt x="3490323" y="264160"/>
                  </a:lnTo>
                  <a:lnTo>
                    <a:pt x="3490438" y="262890"/>
                  </a:lnTo>
                  <a:lnTo>
                    <a:pt x="3493830" y="261620"/>
                  </a:lnTo>
                  <a:close/>
                </a:path>
                <a:path w="4869815" h="303529">
                  <a:moveTo>
                    <a:pt x="3545546" y="262890"/>
                  </a:moveTo>
                  <a:lnTo>
                    <a:pt x="3536028" y="262890"/>
                  </a:lnTo>
                  <a:lnTo>
                    <a:pt x="3535819" y="264160"/>
                  </a:lnTo>
                  <a:lnTo>
                    <a:pt x="3546090" y="264160"/>
                  </a:lnTo>
                  <a:lnTo>
                    <a:pt x="3545546" y="262890"/>
                  </a:lnTo>
                  <a:close/>
                </a:path>
                <a:path w="4869815" h="303529">
                  <a:moveTo>
                    <a:pt x="3607921" y="262890"/>
                  </a:moveTo>
                  <a:lnTo>
                    <a:pt x="3601178" y="262890"/>
                  </a:lnTo>
                  <a:lnTo>
                    <a:pt x="3601722" y="264160"/>
                  </a:lnTo>
                  <a:lnTo>
                    <a:pt x="3608633" y="264160"/>
                  </a:lnTo>
                  <a:lnTo>
                    <a:pt x="3607921" y="262890"/>
                  </a:lnTo>
                  <a:close/>
                </a:path>
                <a:path w="4869815" h="303529">
                  <a:moveTo>
                    <a:pt x="3624476" y="262890"/>
                  </a:moveTo>
                  <a:lnTo>
                    <a:pt x="3618287" y="262890"/>
                  </a:lnTo>
                  <a:lnTo>
                    <a:pt x="3616989" y="264160"/>
                  </a:lnTo>
                  <a:lnTo>
                    <a:pt x="3624832" y="264160"/>
                  </a:lnTo>
                  <a:lnTo>
                    <a:pt x="3624476" y="262890"/>
                  </a:lnTo>
                  <a:close/>
                </a:path>
                <a:path w="4869815" h="303529">
                  <a:moveTo>
                    <a:pt x="3702117" y="262890"/>
                  </a:moveTo>
                  <a:lnTo>
                    <a:pt x="3647323" y="262890"/>
                  </a:lnTo>
                  <a:lnTo>
                    <a:pt x="3651595" y="264160"/>
                  </a:lnTo>
                  <a:lnTo>
                    <a:pt x="3699070" y="264160"/>
                  </a:lnTo>
                  <a:lnTo>
                    <a:pt x="3702117" y="262890"/>
                  </a:lnTo>
                  <a:close/>
                </a:path>
                <a:path w="4869815" h="303529">
                  <a:moveTo>
                    <a:pt x="4564939" y="262890"/>
                  </a:moveTo>
                  <a:lnTo>
                    <a:pt x="3704138" y="262890"/>
                  </a:lnTo>
                  <a:lnTo>
                    <a:pt x="3707175" y="264160"/>
                  </a:lnTo>
                  <a:lnTo>
                    <a:pt x="4565588" y="264160"/>
                  </a:lnTo>
                  <a:lnTo>
                    <a:pt x="4564939" y="262890"/>
                  </a:lnTo>
                  <a:close/>
                </a:path>
                <a:path w="4869815" h="303529">
                  <a:moveTo>
                    <a:pt x="4650497" y="262890"/>
                  </a:moveTo>
                  <a:lnTo>
                    <a:pt x="4627576" y="262890"/>
                  </a:lnTo>
                  <a:lnTo>
                    <a:pt x="4623754" y="264160"/>
                  </a:lnTo>
                  <a:lnTo>
                    <a:pt x="4651198" y="264160"/>
                  </a:lnTo>
                  <a:lnTo>
                    <a:pt x="4650497" y="262890"/>
                  </a:lnTo>
                  <a:close/>
                </a:path>
                <a:path w="4869815" h="303529">
                  <a:moveTo>
                    <a:pt x="1937406" y="261620"/>
                  </a:moveTo>
                  <a:lnTo>
                    <a:pt x="1927417" y="261620"/>
                  </a:lnTo>
                  <a:lnTo>
                    <a:pt x="1931051" y="262890"/>
                  </a:lnTo>
                  <a:lnTo>
                    <a:pt x="1933480" y="262890"/>
                  </a:lnTo>
                  <a:lnTo>
                    <a:pt x="1937406" y="261620"/>
                  </a:lnTo>
                  <a:close/>
                </a:path>
                <a:path w="4869815" h="303529">
                  <a:moveTo>
                    <a:pt x="3131224" y="261620"/>
                  </a:moveTo>
                  <a:lnTo>
                    <a:pt x="3119454" y="261620"/>
                  </a:lnTo>
                  <a:lnTo>
                    <a:pt x="3117884" y="262890"/>
                  </a:lnTo>
                  <a:lnTo>
                    <a:pt x="3147161" y="262890"/>
                  </a:lnTo>
                  <a:lnTo>
                    <a:pt x="3131224" y="261620"/>
                  </a:lnTo>
                  <a:close/>
                </a:path>
                <a:path w="4869815" h="303529">
                  <a:moveTo>
                    <a:pt x="3212677" y="261620"/>
                  </a:moveTo>
                  <a:lnTo>
                    <a:pt x="3194960" y="261620"/>
                  </a:lnTo>
                  <a:lnTo>
                    <a:pt x="3178048" y="262890"/>
                  </a:lnTo>
                  <a:lnTo>
                    <a:pt x="3215849" y="262890"/>
                  </a:lnTo>
                  <a:lnTo>
                    <a:pt x="3212677" y="261620"/>
                  </a:lnTo>
                  <a:close/>
                </a:path>
                <a:path w="4869815" h="303529">
                  <a:moveTo>
                    <a:pt x="3267963" y="261620"/>
                  </a:moveTo>
                  <a:lnTo>
                    <a:pt x="3261042" y="261620"/>
                  </a:lnTo>
                  <a:lnTo>
                    <a:pt x="3260424" y="262890"/>
                  </a:lnTo>
                  <a:lnTo>
                    <a:pt x="3268863" y="262890"/>
                  </a:lnTo>
                  <a:lnTo>
                    <a:pt x="3267963" y="261620"/>
                  </a:lnTo>
                  <a:close/>
                </a:path>
                <a:path w="4869815" h="303529">
                  <a:moveTo>
                    <a:pt x="3317113" y="261620"/>
                  </a:moveTo>
                  <a:lnTo>
                    <a:pt x="3309270" y="261620"/>
                  </a:lnTo>
                  <a:lnTo>
                    <a:pt x="3300182" y="262890"/>
                  </a:lnTo>
                  <a:lnTo>
                    <a:pt x="3319071" y="262890"/>
                  </a:lnTo>
                  <a:lnTo>
                    <a:pt x="3317113" y="261620"/>
                  </a:lnTo>
                  <a:close/>
                </a:path>
                <a:path w="4869815" h="303529">
                  <a:moveTo>
                    <a:pt x="3369331" y="261620"/>
                  </a:moveTo>
                  <a:lnTo>
                    <a:pt x="3322621" y="261620"/>
                  </a:lnTo>
                  <a:lnTo>
                    <a:pt x="3320621" y="262890"/>
                  </a:lnTo>
                  <a:lnTo>
                    <a:pt x="3370284" y="262890"/>
                  </a:lnTo>
                  <a:lnTo>
                    <a:pt x="3369331" y="261620"/>
                  </a:lnTo>
                  <a:close/>
                </a:path>
                <a:path w="4869815" h="303529">
                  <a:moveTo>
                    <a:pt x="3437863" y="261620"/>
                  </a:moveTo>
                  <a:lnTo>
                    <a:pt x="3391603" y="261620"/>
                  </a:lnTo>
                  <a:lnTo>
                    <a:pt x="3391017" y="262890"/>
                  </a:lnTo>
                  <a:lnTo>
                    <a:pt x="3438534" y="262890"/>
                  </a:lnTo>
                  <a:lnTo>
                    <a:pt x="3437863" y="261620"/>
                  </a:lnTo>
                  <a:close/>
                </a:path>
                <a:path w="4869815" h="303529">
                  <a:moveTo>
                    <a:pt x="3547577" y="261620"/>
                  </a:moveTo>
                  <a:lnTo>
                    <a:pt x="3497139" y="261620"/>
                  </a:lnTo>
                  <a:lnTo>
                    <a:pt x="3500982" y="262890"/>
                  </a:lnTo>
                  <a:lnTo>
                    <a:pt x="3545954" y="262890"/>
                  </a:lnTo>
                  <a:lnTo>
                    <a:pt x="3547577" y="261620"/>
                  </a:lnTo>
                  <a:close/>
                </a:path>
                <a:path w="4869815" h="303529">
                  <a:moveTo>
                    <a:pt x="4614121" y="261620"/>
                  </a:moveTo>
                  <a:lnTo>
                    <a:pt x="3548677" y="261620"/>
                  </a:lnTo>
                  <a:lnTo>
                    <a:pt x="3554698" y="262890"/>
                  </a:lnTo>
                  <a:lnTo>
                    <a:pt x="4612613" y="262890"/>
                  </a:lnTo>
                  <a:lnTo>
                    <a:pt x="4614121" y="261620"/>
                  </a:lnTo>
                  <a:close/>
                </a:path>
                <a:path w="4869815" h="303529">
                  <a:moveTo>
                    <a:pt x="2825620" y="260350"/>
                  </a:moveTo>
                  <a:lnTo>
                    <a:pt x="2773821" y="260350"/>
                  </a:lnTo>
                  <a:lnTo>
                    <a:pt x="2770606" y="261620"/>
                  </a:lnTo>
                  <a:lnTo>
                    <a:pt x="2828175" y="261620"/>
                  </a:lnTo>
                  <a:lnTo>
                    <a:pt x="2825620" y="260350"/>
                  </a:lnTo>
                  <a:close/>
                </a:path>
                <a:path w="4869815" h="303529">
                  <a:moveTo>
                    <a:pt x="3051750" y="259080"/>
                  </a:moveTo>
                  <a:lnTo>
                    <a:pt x="3011499" y="259080"/>
                  </a:lnTo>
                  <a:lnTo>
                    <a:pt x="3012023" y="260350"/>
                  </a:lnTo>
                  <a:lnTo>
                    <a:pt x="2832950" y="260350"/>
                  </a:lnTo>
                  <a:lnTo>
                    <a:pt x="2832583" y="261620"/>
                  </a:lnTo>
                  <a:lnTo>
                    <a:pt x="3050022" y="261620"/>
                  </a:lnTo>
                  <a:lnTo>
                    <a:pt x="3049886" y="260350"/>
                  </a:lnTo>
                  <a:lnTo>
                    <a:pt x="3051750" y="259080"/>
                  </a:lnTo>
                  <a:close/>
                </a:path>
                <a:path w="4869815" h="303529">
                  <a:moveTo>
                    <a:pt x="3110303" y="260350"/>
                  </a:moveTo>
                  <a:lnTo>
                    <a:pt x="3057184" y="260350"/>
                  </a:lnTo>
                  <a:lnTo>
                    <a:pt x="3054650" y="261620"/>
                  </a:lnTo>
                  <a:lnTo>
                    <a:pt x="3110198" y="261620"/>
                  </a:lnTo>
                  <a:lnTo>
                    <a:pt x="3110303" y="260350"/>
                  </a:lnTo>
                  <a:close/>
                </a:path>
                <a:path w="4869815" h="303529">
                  <a:moveTo>
                    <a:pt x="3162626" y="260350"/>
                  </a:moveTo>
                  <a:lnTo>
                    <a:pt x="3117433" y="260350"/>
                  </a:lnTo>
                  <a:lnTo>
                    <a:pt x="3119800" y="261620"/>
                  </a:lnTo>
                  <a:lnTo>
                    <a:pt x="3139456" y="261620"/>
                  </a:lnTo>
                  <a:lnTo>
                    <a:pt x="3162626" y="260350"/>
                  </a:lnTo>
                  <a:close/>
                </a:path>
                <a:path w="4869815" h="303529">
                  <a:moveTo>
                    <a:pt x="3302077" y="260350"/>
                  </a:moveTo>
                  <a:lnTo>
                    <a:pt x="3162626" y="260350"/>
                  </a:lnTo>
                  <a:lnTo>
                    <a:pt x="3162626" y="261620"/>
                  </a:lnTo>
                  <a:lnTo>
                    <a:pt x="3295061" y="261620"/>
                  </a:lnTo>
                  <a:lnTo>
                    <a:pt x="3302077" y="260350"/>
                  </a:lnTo>
                  <a:close/>
                </a:path>
                <a:path w="4869815" h="303529">
                  <a:moveTo>
                    <a:pt x="3371415" y="260350"/>
                  </a:moveTo>
                  <a:lnTo>
                    <a:pt x="3302077" y="260350"/>
                  </a:lnTo>
                  <a:lnTo>
                    <a:pt x="3309448" y="261620"/>
                  </a:lnTo>
                  <a:lnTo>
                    <a:pt x="3369342" y="261620"/>
                  </a:lnTo>
                  <a:lnTo>
                    <a:pt x="3371415" y="260350"/>
                  </a:lnTo>
                  <a:close/>
                </a:path>
                <a:path w="4869815" h="303529">
                  <a:moveTo>
                    <a:pt x="3382033" y="260350"/>
                  </a:moveTo>
                  <a:lnTo>
                    <a:pt x="3371415" y="260350"/>
                  </a:lnTo>
                  <a:lnTo>
                    <a:pt x="3373593" y="261620"/>
                  </a:lnTo>
                  <a:lnTo>
                    <a:pt x="3382033" y="261620"/>
                  </a:lnTo>
                  <a:lnTo>
                    <a:pt x="3382033" y="260350"/>
                  </a:lnTo>
                  <a:close/>
                </a:path>
                <a:path w="4869815" h="303529">
                  <a:moveTo>
                    <a:pt x="4661858" y="260350"/>
                  </a:moveTo>
                  <a:lnTo>
                    <a:pt x="3382033" y="260350"/>
                  </a:lnTo>
                  <a:lnTo>
                    <a:pt x="3384682" y="261620"/>
                  </a:lnTo>
                  <a:lnTo>
                    <a:pt x="4625817" y="261620"/>
                  </a:lnTo>
                  <a:lnTo>
                    <a:pt x="4661858" y="260350"/>
                  </a:lnTo>
                  <a:close/>
                </a:path>
                <a:path w="4869815" h="303529">
                  <a:moveTo>
                    <a:pt x="2523012" y="259080"/>
                  </a:moveTo>
                  <a:lnTo>
                    <a:pt x="2520582" y="259080"/>
                  </a:lnTo>
                  <a:lnTo>
                    <a:pt x="2517609" y="260350"/>
                  </a:lnTo>
                  <a:lnTo>
                    <a:pt x="2527546" y="260350"/>
                  </a:lnTo>
                  <a:lnTo>
                    <a:pt x="2523012" y="259080"/>
                  </a:lnTo>
                  <a:close/>
                </a:path>
                <a:path w="4869815" h="303529">
                  <a:moveTo>
                    <a:pt x="2563073" y="259080"/>
                  </a:moveTo>
                  <a:lnTo>
                    <a:pt x="2533189" y="259080"/>
                  </a:lnTo>
                  <a:lnTo>
                    <a:pt x="2529671" y="260350"/>
                  </a:lnTo>
                  <a:lnTo>
                    <a:pt x="2566361" y="260350"/>
                  </a:lnTo>
                  <a:lnTo>
                    <a:pt x="2563073" y="259080"/>
                  </a:lnTo>
                  <a:close/>
                </a:path>
                <a:path w="4869815" h="303529">
                  <a:moveTo>
                    <a:pt x="2605438" y="259080"/>
                  </a:moveTo>
                  <a:lnTo>
                    <a:pt x="2572424" y="259080"/>
                  </a:lnTo>
                  <a:lnTo>
                    <a:pt x="2567513" y="260350"/>
                  </a:lnTo>
                  <a:lnTo>
                    <a:pt x="2609752" y="260350"/>
                  </a:lnTo>
                  <a:lnTo>
                    <a:pt x="2605438" y="259080"/>
                  </a:lnTo>
                  <a:close/>
                </a:path>
                <a:path w="4869815" h="303529">
                  <a:moveTo>
                    <a:pt x="2715477" y="259080"/>
                  </a:moveTo>
                  <a:lnTo>
                    <a:pt x="2615805" y="259080"/>
                  </a:lnTo>
                  <a:lnTo>
                    <a:pt x="2611491" y="260350"/>
                  </a:lnTo>
                  <a:lnTo>
                    <a:pt x="2716576" y="260350"/>
                  </a:lnTo>
                  <a:lnTo>
                    <a:pt x="2715477" y="259080"/>
                  </a:lnTo>
                  <a:close/>
                </a:path>
                <a:path w="4869815" h="303529">
                  <a:moveTo>
                    <a:pt x="2754973" y="259080"/>
                  </a:moveTo>
                  <a:lnTo>
                    <a:pt x="2752774" y="259080"/>
                  </a:lnTo>
                  <a:lnTo>
                    <a:pt x="2750544" y="260350"/>
                  </a:lnTo>
                  <a:lnTo>
                    <a:pt x="2755633" y="260350"/>
                  </a:lnTo>
                  <a:lnTo>
                    <a:pt x="2754973" y="259080"/>
                  </a:lnTo>
                  <a:close/>
                </a:path>
                <a:path w="4869815" h="303529">
                  <a:moveTo>
                    <a:pt x="2768020" y="257810"/>
                  </a:moveTo>
                  <a:lnTo>
                    <a:pt x="2753444" y="257810"/>
                  </a:lnTo>
                  <a:lnTo>
                    <a:pt x="2754638" y="259080"/>
                  </a:lnTo>
                  <a:lnTo>
                    <a:pt x="2759539" y="259080"/>
                  </a:lnTo>
                  <a:lnTo>
                    <a:pt x="2759758" y="260350"/>
                  </a:lnTo>
                  <a:lnTo>
                    <a:pt x="2765758" y="260350"/>
                  </a:lnTo>
                  <a:lnTo>
                    <a:pt x="2766156" y="259080"/>
                  </a:lnTo>
                  <a:lnTo>
                    <a:pt x="2768020" y="257810"/>
                  </a:lnTo>
                  <a:close/>
                </a:path>
                <a:path w="4869815" h="303529">
                  <a:moveTo>
                    <a:pt x="2790836" y="259080"/>
                  </a:moveTo>
                  <a:lnTo>
                    <a:pt x="2786595" y="259080"/>
                  </a:lnTo>
                  <a:lnTo>
                    <a:pt x="2782355" y="260350"/>
                  </a:lnTo>
                  <a:lnTo>
                    <a:pt x="2791726" y="260350"/>
                  </a:lnTo>
                  <a:lnTo>
                    <a:pt x="2790836" y="259080"/>
                  </a:lnTo>
                  <a:close/>
                </a:path>
                <a:path w="4869815" h="303529">
                  <a:moveTo>
                    <a:pt x="2802103" y="259080"/>
                  </a:moveTo>
                  <a:lnTo>
                    <a:pt x="2797255" y="259080"/>
                  </a:lnTo>
                  <a:lnTo>
                    <a:pt x="2796281" y="260350"/>
                  </a:lnTo>
                  <a:lnTo>
                    <a:pt x="2804930" y="260350"/>
                  </a:lnTo>
                  <a:lnTo>
                    <a:pt x="2802103" y="259080"/>
                  </a:lnTo>
                  <a:close/>
                </a:path>
                <a:path w="4869815" h="303529">
                  <a:moveTo>
                    <a:pt x="2855169" y="259080"/>
                  </a:moveTo>
                  <a:lnTo>
                    <a:pt x="2829201" y="259080"/>
                  </a:lnTo>
                  <a:lnTo>
                    <a:pt x="2832426" y="260350"/>
                  </a:lnTo>
                  <a:lnTo>
                    <a:pt x="2854614" y="260350"/>
                  </a:lnTo>
                  <a:lnTo>
                    <a:pt x="2855169" y="259080"/>
                  </a:lnTo>
                  <a:close/>
                </a:path>
                <a:path w="4869815" h="303529">
                  <a:moveTo>
                    <a:pt x="2904340" y="259080"/>
                  </a:moveTo>
                  <a:lnTo>
                    <a:pt x="2896561" y="259080"/>
                  </a:lnTo>
                  <a:lnTo>
                    <a:pt x="2897430" y="260350"/>
                  </a:lnTo>
                  <a:lnTo>
                    <a:pt x="2903963" y="260350"/>
                  </a:lnTo>
                  <a:lnTo>
                    <a:pt x="2904340" y="259080"/>
                  </a:lnTo>
                  <a:close/>
                </a:path>
                <a:path w="4869815" h="303529">
                  <a:moveTo>
                    <a:pt x="2937575" y="259080"/>
                  </a:moveTo>
                  <a:lnTo>
                    <a:pt x="2929188" y="259080"/>
                  </a:lnTo>
                  <a:lnTo>
                    <a:pt x="2929638" y="260350"/>
                  </a:lnTo>
                  <a:lnTo>
                    <a:pt x="2936517" y="260350"/>
                  </a:lnTo>
                  <a:lnTo>
                    <a:pt x="2937575" y="259080"/>
                  </a:lnTo>
                  <a:close/>
                </a:path>
                <a:path w="4869815" h="303529">
                  <a:moveTo>
                    <a:pt x="2953606" y="259080"/>
                  </a:moveTo>
                  <a:lnTo>
                    <a:pt x="2945480" y="259080"/>
                  </a:lnTo>
                  <a:lnTo>
                    <a:pt x="2946318" y="260350"/>
                  </a:lnTo>
                  <a:lnTo>
                    <a:pt x="2952747" y="260350"/>
                  </a:lnTo>
                  <a:lnTo>
                    <a:pt x="2953606" y="259080"/>
                  </a:lnTo>
                  <a:close/>
                </a:path>
                <a:path w="4869815" h="303529">
                  <a:moveTo>
                    <a:pt x="4676653" y="259080"/>
                  </a:moveTo>
                  <a:lnTo>
                    <a:pt x="3057121" y="259080"/>
                  </a:lnTo>
                  <a:lnTo>
                    <a:pt x="3058074" y="260350"/>
                  </a:lnTo>
                  <a:lnTo>
                    <a:pt x="4672705" y="260350"/>
                  </a:lnTo>
                  <a:lnTo>
                    <a:pt x="4676653" y="259080"/>
                  </a:lnTo>
                  <a:close/>
                </a:path>
                <a:path w="4869815" h="303529">
                  <a:moveTo>
                    <a:pt x="4695773" y="259080"/>
                  </a:moveTo>
                  <a:lnTo>
                    <a:pt x="4688694" y="259080"/>
                  </a:lnTo>
                  <a:lnTo>
                    <a:pt x="4692328" y="260350"/>
                  </a:lnTo>
                  <a:lnTo>
                    <a:pt x="4693176" y="260350"/>
                  </a:lnTo>
                  <a:lnTo>
                    <a:pt x="4695773" y="259080"/>
                  </a:lnTo>
                  <a:close/>
                </a:path>
                <a:path w="4869815" h="303529">
                  <a:moveTo>
                    <a:pt x="2556487" y="257810"/>
                  </a:moveTo>
                  <a:lnTo>
                    <a:pt x="2549671" y="257810"/>
                  </a:lnTo>
                  <a:lnTo>
                    <a:pt x="2549838" y="259080"/>
                  </a:lnTo>
                  <a:lnTo>
                    <a:pt x="2556895" y="259080"/>
                  </a:lnTo>
                  <a:lnTo>
                    <a:pt x="2556487" y="257810"/>
                  </a:lnTo>
                  <a:close/>
                </a:path>
                <a:path w="4869815" h="303529">
                  <a:moveTo>
                    <a:pt x="2687583" y="257810"/>
                  </a:moveTo>
                  <a:lnTo>
                    <a:pt x="2674306" y="257810"/>
                  </a:lnTo>
                  <a:lnTo>
                    <a:pt x="2673855" y="259080"/>
                  </a:lnTo>
                  <a:lnTo>
                    <a:pt x="2688336" y="259080"/>
                  </a:lnTo>
                  <a:lnTo>
                    <a:pt x="2687583" y="257810"/>
                  </a:lnTo>
                  <a:close/>
                </a:path>
                <a:path w="4869815" h="303529">
                  <a:moveTo>
                    <a:pt x="2723278" y="257810"/>
                  </a:moveTo>
                  <a:lnTo>
                    <a:pt x="2714786" y="257810"/>
                  </a:lnTo>
                  <a:lnTo>
                    <a:pt x="2715362" y="259080"/>
                  </a:lnTo>
                  <a:lnTo>
                    <a:pt x="2719561" y="259080"/>
                  </a:lnTo>
                  <a:lnTo>
                    <a:pt x="2723278" y="257810"/>
                  </a:lnTo>
                  <a:close/>
                </a:path>
                <a:path w="4869815" h="303529">
                  <a:moveTo>
                    <a:pt x="2798354" y="257810"/>
                  </a:moveTo>
                  <a:lnTo>
                    <a:pt x="2790103" y="257810"/>
                  </a:lnTo>
                  <a:lnTo>
                    <a:pt x="2790679" y="259080"/>
                  </a:lnTo>
                  <a:lnTo>
                    <a:pt x="2797412" y="259080"/>
                  </a:lnTo>
                  <a:lnTo>
                    <a:pt x="2798354" y="257810"/>
                  </a:lnTo>
                  <a:close/>
                </a:path>
                <a:path w="4869815" h="303529">
                  <a:moveTo>
                    <a:pt x="4772242" y="257810"/>
                  </a:moveTo>
                  <a:lnTo>
                    <a:pt x="2804260" y="257810"/>
                  </a:lnTo>
                  <a:lnTo>
                    <a:pt x="2808731" y="259080"/>
                  </a:lnTo>
                  <a:lnTo>
                    <a:pt x="4768252" y="259080"/>
                  </a:lnTo>
                  <a:lnTo>
                    <a:pt x="4772242" y="257810"/>
                  </a:lnTo>
                  <a:close/>
                </a:path>
                <a:path w="4869815" h="303529">
                  <a:moveTo>
                    <a:pt x="2390084" y="256540"/>
                  </a:moveTo>
                  <a:lnTo>
                    <a:pt x="2378807" y="256540"/>
                  </a:lnTo>
                  <a:lnTo>
                    <a:pt x="2375184" y="257810"/>
                  </a:lnTo>
                  <a:lnTo>
                    <a:pt x="2395256" y="257810"/>
                  </a:lnTo>
                  <a:lnTo>
                    <a:pt x="2390084" y="256540"/>
                  </a:lnTo>
                  <a:close/>
                </a:path>
                <a:path w="4869815" h="303529">
                  <a:moveTo>
                    <a:pt x="2422481" y="256540"/>
                  </a:moveTo>
                  <a:lnTo>
                    <a:pt x="2405130" y="256540"/>
                  </a:lnTo>
                  <a:lnTo>
                    <a:pt x="2399968" y="257810"/>
                  </a:lnTo>
                  <a:lnTo>
                    <a:pt x="2424062" y="257810"/>
                  </a:lnTo>
                  <a:lnTo>
                    <a:pt x="2422481" y="256540"/>
                  </a:lnTo>
                  <a:close/>
                </a:path>
                <a:path w="4869815" h="303529">
                  <a:moveTo>
                    <a:pt x="4791341" y="256540"/>
                  </a:moveTo>
                  <a:lnTo>
                    <a:pt x="2425067" y="256540"/>
                  </a:lnTo>
                  <a:lnTo>
                    <a:pt x="2424062" y="257810"/>
                  </a:lnTo>
                  <a:lnTo>
                    <a:pt x="4785330" y="257810"/>
                  </a:lnTo>
                  <a:lnTo>
                    <a:pt x="4791341" y="256540"/>
                  </a:lnTo>
                  <a:close/>
                </a:path>
                <a:path w="4869815" h="303529">
                  <a:moveTo>
                    <a:pt x="2398911" y="255270"/>
                  </a:moveTo>
                  <a:lnTo>
                    <a:pt x="2376430" y="255270"/>
                  </a:lnTo>
                  <a:lnTo>
                    <a:pt x="2378911" y="256540"/>
                  </a:lnTo>
                  <a:lnTo>
                    <a:pt x="2393204" y="256540"/>
                  </a:lnTo>
                  <a:lnTo>
                    <a:pt x="2398911" y="255270"/>
                  </a:lnTo>
                  <a:close/>
                </a:path>
                <a:path w="4869815" h="303529">
                  <a:moveTo>
                    <a:pt x="4543798" y="255270"/>
                  </a:moveTo>
                  <a:lnTo>
                    <a:pt x="2398911" y="255270"/>
                  </a:lnTo>
                  <a:lnTo>
                    <a:pt x="2402628" y="256540"/>
                  </a:lnTo>
                  <a:lnTo>
                    <a:pt x="4545317" y="256540"/>
                  </a:lnTo>
                  <a:lnTo>
                    <a:pt x="4543798" y="255270"/>
                  </a:lnTo>
                  <a:close/>
                </a:path>
                <a:path w="4869815" h="303529">
                  <a:moveTo>
                    <a:pt x="4792220" y="255270"/>
                  </a:moveTo>
                  <a:lnTo>
                    <a:pt x="4552856" y="255270"/>
                  </a:lnTo>
                  <a:lnTo>
                    <a:pt x="4551390" y="256540"/>
                  </a:lnTo>
                  <a:lnTo>
                    <a:pt x="4791749" y="256540"/>
                  </a:lnTo>
                  <a:lnTo>
                    <a:pt x="4792220" y="255270"/>
                  </a:lnTo>
                  <a:close/>
                </a:path>
                <a:path w="4869815" h="303529">
                  <a:moveTo>
                    <a:pt x="4447403" y="254000"/>
                  </a:moveTo>
                  <a:lnTo>
                    <a:pt x="2188718" y="254000"/>
                  </a:lnTo>
                  <a:lnTo>
                    <a:pt x="2189587" y="255270"/>
                  </a:lnTo>
                  <a:lnTo>
                    <a:pt x="4446660" y="255270"/>
                  </a:lnTo>
                  <a:lnTo>
                    <a:pt x="4447403" y="254000"/>
                  </a:lnTo>
                  <a:close/>
                </a:path>
                <a:path w="4869815" h="303529">
                  <a:moveTo>
                    <a:pt x="4476816" y="254000"/>
                  </a:moveTo>
                  <a:lnTo>
                    <a:pt x="4449927" y="254000"/>
                  </a:lnTo>
                  <a:lnTo>
                    <a:pt x="4450628" y="255270"/>
                  </a:lnTo>
                  <a:lnTo>
                    <a:pt x="4476313" y="255270"/>
                  </a:lnTo>
                  <a:lnTo>
                    <a:pt x="4476816" y="254000"/>
                  </a:lnTo>
                  <a:close/>
                </a:path>
                <a:path w="4869815" h="303529">
                  <a:moveTo>
                    <a:pt x="4689543" y="254000"/>
                  </a:moveTo>
                  <a:lnTo>
                    <a:pt x="4685993" y="255270"/>
                  </a:lnTo>
                  <a:lnTo>
                    <a:pt x="4690548" y="255270"/>
                  </a:lnTo>
                  <a:lnTo>
                    <a:pt x="4689543" y="254000"/>
                  </a:lnTo>
                  <a:close/>
                </a:path>
                <a:path w="4869815" h="303529">
                  <a:moveTo>
                    <a:pt x="4789801" y="254000"/>
                  </a:moveTo>
                  <a:lnTo>
                    <a:pt x="4706474" y="254000"/>
                  </a:lnTo>
                  <a:lnTo>
                    <a:pt x="4700254" y="255270"/>
                  </a:lnTo>
                  <a:lnTo>
                    <a:pt x="4791895" y="255270"/>
                  </a:lnTo>
                  <a:lnTo>
                    <a:pt x="4789801" y="254000"/>
                  </a:lnTo>
                  <a:close/>
                </a:path>
                <a:path w="4869815" h="303529">
                  <a:moveTo>
                    <a:pt x="1973583" y="252730"/>
                  </a:moveTo>
                  <a:lnTo>
                    <a:pt x="1574360" y="252730"/>
                  </a:lnTo>
                  <a:lnTo>
                    <a:pt x="1571805" y="254000"/>
                  </a:lnTo>
                  <a:lnTo>
                    <a:pt x="1973992" y="254000"/>
                  </a:lnTo>
                  <a:lnTo>
                    <a:pt x="1973583" y="252730"/>
                  </a:lnTo>
                  <a:close/>
                </a:path>
                <a:path w="4869815" h="303529">
                  <a:moveTo>
                    <a:pt x="2002577" y="252730"/>
                  </a:moveTo>
                  <a:lnTo>
                    <a:pt x="1989572" y="252730"/>
                  </a:lnTo>
                  <a:lnTo>
                    <a:pt x="1989133" y="254000"/>
                  </a:lnTo>
                  <a:lnTo>
                    <a:pt x="2003404" y="254000"/>
                  </a:lnTo>
                  <a:lnTo>
                    <a:pt x="2002577" y="252730"/>
                  </a:lnTo>
                  <a:close/>
                </a:path>
                <a:path w="4869815" h="303529">
                  <a:moveTo>
                    <a:pt x="2064900" y="252730"/>
                  </a:moveTo>
                  <a:lnTo>
                    <a:pt x="2012713" y="252730"/>
                  </a:lnTo>
                  <a:lnTo>
                    <a:pt x="2011645" y="254000"/>
                  </a:lnTo>
                  <a:lnTo>
                    <a:pt x="2065591" y="254000"/>
                  </a:lnTo>
                  <a:lnTo>
                    <a:pt x="2064900" y="252730"/>
                  </a:lnTo>
                  <a:close/>
                </a:path>
                <a:path w="4869815" h="303529">
                  <a:moveTo>
                    <a:pt x="4558520" y="252730"/>
                  </a:moveTo>
                  <a:lnTo>
                    <a:pt x="2074669" y="252730"/>
                  </a:lnTo>
                  <a:lnTo>
                    <a:pt x="2074209" y="254000"/>
                  </a:lnTo>
                  <a:lnTo>
                    <a:pt x="4555128" y="254000"/>
                  </a:lnTo>
                  <a:lnTo>
                    <a:pt x="4558520" y="252730"/>
                  </a:lnTo>
                  <a:close/>
                </a:path>
                <a:path w="4869815" h="303529">
                  <a:moveTo>
                    <a:pt x="4539076" y="247650"/>
                  </a:moveTo>
                  <a:lnTo>
                    <a:pt x="4512" y="247650"/>
                  </a:lnTo>
                  <a:lnTo>
                    <a:pt x="73" y="248920"/>
                  </a:lnTo>
                  <a:lnTo>
                    <a:pt x="0" y="250190"/>
                  </a:lnTo>
                  <a:lnTo>
                    <a:pt x="3727" y="251460"/>
                  </a:lnTo>
                  <a:lnTo>
                    <a:pt x="5193" y="252730"/>
                  </a:lnTo>
                  <a:lnTo>
                    <a:pt x="4601629" y="252730"/>
                  </a:lnTo>
                  <a:lnTo>
                    <a:pt x="4604194" y="251460"/>
                  </a:lnTo>
                  <a:lnTo>
                    <a:pt x="4607974" y="250190"/>
                  </a:lnTo>
                  <a:lnTo>
                    <a:pt x="4617126" y="250190"/>
                  </a:lnTo>
                  <a:lnTo>
                    <a:pt x="4617660" y="248920"/>
                  </a:lnTo>
                  <a:lnTo>
                    <a:pt x="4539788" y="248920"/>
                  </a:lnTo>
                  <a:lnTo>
                    <a:pt x="4539076" y="247650"/>
                  </a:lnTo>
                  <a:close/>
                </a:path>
                <a:path w="4869815" h="303529">
                  <a:moveTo>
                    <a:pt x="4558342" y="247650"/>
                  </a:moveTo>
                  <a:lnTo>
                    <a:pt x="4548500" y="247650"/>
                  </a:lnTo>
                  <a:lnTo>
                    <a:pt x="4547254" y="248920"/>
                  </a:lnTo>
                  <a:lnTo>
                    <a:pt x="4559075" y="248920"/>
                  </a:lnTo>
                  <a:lnTo>
                    <a:pt x="4558342" y="247650"/>
                  </a:lnTo>
                  <a:close/>
                </a:path>
                <a:path w="4869815" h="303529">
                  <a:moveTo>
                    <a:pt x="4583200" y="246380"/>
                  </a:moveTo>
                  <a:lnTo>
                    <a:pt x="9518" y="246380"/>
                  </a:lnTo>
                  <a:lnTo>
                    <a:pt x="6450" y="247650"/>
                  </a:lnTo>
                  <a:lnTo>
                    <a:pt x="4573368" y="247650"/>
                  </a:lnTo>
                  <a:lnTo>
                    <a:pt x="4583200" y="246380"/>
                  </a:lnTo>
                  <a:close/>
                </a:path>
                <a:path w="4869815" h="303529">
                  <a:moveTo>
                    <a:pt x="4589776" y="245110"/>
                  </a:moveTo>
                  <a:lnTo>
                    <a:pt x="8093" y="245110"/>
                  </a:lnTo>
                  <a:lnTo>
                    <a:pt x="11057" y="246380"/>
                  </a:lnTo>
                  <a:lnTo>
                    <a:pt x="4587148" y="246380"/>
                  </a:lnTo>
                  <a:lnTo>
                    <a:pt x="4589776" y="245110"/>
                  </a:lnTo>
                  <a:close/>
                </a:path>
                <a:path w="4869815" h="303529">
                  <a:moveTo>
                    <a:pt x="4636099" y="243840"/>
                  </a:moveTo>
                  <a:lnTo>
                    <a:pt x="6272" y="243840"/>
                  </a:lnTo>
                  <a:lnTo>
                    <a:pt x="7622" y="245110"/>
                  </a:lnTo>
                  <a:lnTo>
                    <a:pt x="4630571" y="245110"/>
                  </a:lnTo>
                  <a:lnTo>
                    <a:pt x="4636099" y="243840"/>
                  </a:lnTo>
                  <a:close/>
                </a:path>
                <a:path w="4869815" h="303529">
                  <a:moveTo>
                    <a:pt x="4646403" y="243840"/>
                  </a:moveTo>
                  <a:lnTo>
                    <a:pt x="4639219" y="243840"/>
                  </a:lnTo>
                  <a:lnTo>
                    <a:pt x="4642654" y="245110"/>
                  </a:lnTo>
                  <a:lnTo>
                    <a:pt x="4643355" y="245110"/>
                  </a:lnTo>
                  <a:lnTo>
                    <a:pt x="4646403" y="243840"/>
                  </a:lnTo>
                  <a:close/>
                </a:path>
                <a:path w="4869815" h="303529">
                  <a:moveTo>
                    <a:pt x="4654601" y="242570"/>
                  </a:moveTo>
                  <a:lnTo>
                    <a:pt x="6921" y="242570"/>
                  </a:lnTo>
                  <a:lnTo>
                    <a:pt x="6114" y="243840"/>
                  </a:lnTo>
                  <a:lnTo>
                    <a:pt x="4646403" y="243840"/>
                  </a:lnTo>
                  <a:lnTo>
                    <a:pt x="4648874" y="245110"/>
                  </a:lnTo>
                  <a:lnTo>
                    <a:pt x="4653659" y="245110"/>
                  </a:lnTo>
                  <a:lnTo>
                    <a:pt x="4654580" y="243840"/>
                  </a:lnTo>
                  <a:lnTo>
                    <a:pt x="4654601" y="242570"/>
                  </a:lnTo>
                  <a:close/>
                </a:path>
                <a:path w="4869815" h="303529">
                  <a:moveTo>
                    <a:pt x="4680684" y="243840"/>
                  </a:moveTo>
                  <a:lnTo>
                    <a:pt x="4667334" y="243840"/>
                  </a:lnTo>
                  <a:lnTo>
                    <a:pt x="4672496" y="245110"/>
                  </a:lnTo>
                  <a:lnTo>
                    <a:pt x="4675145" y="245110"/>
                  </a:lnTo>
                  <a:lnTo>
                    <a:pt x="4680684" y="243840"/>
                  </a:lnTo>
                  <a:close/>
                </a:path>
                <a:path w="4869815" h="303529">
                  <a:moveTo>
                    <a:pt x="4719814" y="243840"/>
                  </a:moveTo>
                  <a:lnTo>
                    <a:pt x="4711238" y="243840"/>
                  </a:lnTo>
                  <a:lnTo>
                    <a:pt x="4714798" y="245110"/>
                  </a:lnTo>
                  <a:lnTo>
                    <a:pt x="4716243" y="245110"/>
                  </a:lnTo>
                  <a:lnTo>
                    <a:pt x="4719814" y="243840"/>
                  </a:lnTo>
                  <a:close/>
                </a:path>
                <a:path w="4869815" h="303529">
                  <a:moveTo>
                    <a:pt x="4744735" y="240030"/>
                  </a:moveTo>
                  <a:lnTo>
                    <a:pt x="4662538" y="240030"/>
                  </a:lnTo>
                  <a:lnTo>
                    <a:pt x="4664004" y="241300"/>
                  </a:lnTo>
                  <a:lnTo>
                    <a:pt x="4665428" y="243840"/>
                  </a:lnTo>
                  <a:lnTo>
                    <a:pt x="4737342" y="243840"/>
                  </a:lnTo>
                  <a:lnTo>
                    <a:pt x="4743143" y="242570"/>
                  </a:lnTo>
                  <a:lnTo>
                    <a:pt x="4744965" y="241300"/>
                  </a:lnTo>
                  <a:lnTo>
                    <a:pt x="4745436" y="241300"/>
                  </a:lnTo>
                  <a:lnTo>
                    <a:pt x="4744735" y="240030"/>
                  </a:lnTo>
                  <a:close/>
                </a:path>
                <a:path w="4869815" h="303529">
                  <a:moveTo>
                    <a:pt x="4650350" y="241300"/>
                  </a:moveTo>
                  <a:lnTo>
                    <a:pt x="10743" y="241300"/>
                  </a:lnTo>
                  <a:lnTo>
                    <a:pt x="7507" y="242570"/>
                  </a:lnTo>
                  <a:lnTo>
                    <a:pt x="4653418" y="242570"/>
                  </a:lnTo>
                  <a:lnTo>
                    <a:pt x="4650350" y="241300"/>
                  </a:lnTo>
                  <a:close/>
                </a:path>
                <a:path w="4869815" h="303529">
                  <a:moveTo>
                    <a:pt x="4692621" y="227330"/>
                  </a:moveTo>
                  <a:lnTo>
                    <a:pt x="14962" y="227330"/>
                  </a:lnTo>
                  <a:lnTo>
                    <a:pt x="12638" y="228600"/>
                  </a:lnTo>
                  <a:lnTo>
                    <a:pt x="12188" y="229870"/>
                  </a:lnTo>
                  <a:lnTo>
                    <a:pt x="14648" y="232410"/>
                  </a:lnTo>
                  <a:lnTo>
                    <a:pt x="15392" y="233680"/>
                  </a:lnTo>
                  <a:lnTo>
                    <a:pt x="15067" y="236220"/>
                  </a:lnTo>
                  <a:lnTo>
                    <a:pt x="15685" y="237490"/>
                  </a:lnTo>
                  <a:lnTo>
                    <a:pt x="19077" y="240030"/>
                  </a:lnTo>
                  <a:lnTo>
                    <a:pt x="17716" y="241300"/>
                  </a:lnTo>
                  <a:lnTo>
                    <a:pt x="4644204" y="241300"/>
                  </a:lnTo>
                  <a:lnTo>
                    <a:pt x="4649994" y="240030"/>
                  </a:lnTo>
                  <a:lnTo>
                    <a:pt x="4679522" y="240030"/>
                  </a:lnTo>
                  <a:lnTo>
                    <a:pt x="4679428" y="238760"/>
                  </a:lnTo>
                  <a:lnTo>
                    <a:pt x="4680108" y="238760"/>
                  </a:lnTo>
                  <a:lnTo>
                    <a:pt x="4681187" y="237490"/>
                  </a:lnTo>
                  <a:lnTo>
                    <a:pt x="4681375" y="236220"/>
                  </a:lnTo>
                  <a:lnTo>
                    <a:pt x="4673093" y="236220"/>
                  </a:lnTo>
                  <a:lnTo>
                    <a:pt x="4673616" y="234950"/>
                  </a:lnTo>
                  <a:lnTo>
                    <a:pt x="4684977" y="234950"/>
                  </a:lnTo>
                  <a:lnTo>
                    <a:pt x="4685197" y="233680"/>
                  </a:lnTo>
                  <a:lnTo>
                    <a:pt x="4758179" y="233680"/>
                  </a:lnTo>
                  <a:lnTo>
                    <a:pt x="4757886" y="232410"/>
                  </a:lnTo>
                  <a:lnTo>
                    <a:pt x="4759540" y="232410"/>
                  </a:lnTo>
                  <a:lnTo>
                    <a:pt x="4804911" y="231140"/>
                  </a:lnTo>
                  <a:lnTo>
                    <a:pt x="4806544" y="231140"/>
                  </a:lnTo>
                  <a:lnTo>
                    <a:pt x="4810104" y="229870"/>
                  </a:lnTo>
                  <a:lnTo>
                    <a:pt x="4819486" y="229870"/>
                  </a:lnTo>
                  <a:lnTo>
                    <a:pt x="4821999" y="228600"/>
                  </a:lnTo>
                  <a:lnTo>
                    <a:pt x="4696171" y="228600"/>
                  </a:lnTo>
                  <a:lnTo>
                    <a:pt x="4692621" y="227330"/>
                  </a:lnTo>
                  <a:close/>
                </a:path>
                <a:path w="4869815" h="303529">
                  <a:moveTo>
                    <a:pt x="4692255" y="238760"/>
                  </a:moveTo>
                  <a:lnTo>
                    <a:pt x="4683731" y="238760"/>
                  </a:lnTo>
                  <a:lnTo>
                    <a:pt x="4683176" y="240030"/>
                  </a:lnTo>
                  <a:lnTo>
                    <a:pt x="4693166" y="240030"/>
                  </a:lnTo>
                  <a:lnTo>
                    <a:pt x="4692255" y="238760"/>
                  </a:lnTo>
                  <a:close/>
                </a:path>
                <a:path w="4869815" h="303529">
                  <a:moveTo>
                    <a:pt x="4688831" y="236220"/>
                  </a:moveTo>
                  <a:lnTo>
                    <a:pt x="4684475" y="236220"/>
                  </a:lnTo>
                  <a:lnTo>
                    <a:pt x="4684276" y="237490"/>
                  </a:lnTo>
                  <a:lnTo>
                    <a:pt x="4684140" y="238760"/>
                  </a:lnTo>
                  <a:lnTo>
                    <a:pt x="4692621" y="238760"/>
                  </a:lnTo>
                  <a:lnTo>
                    <a:pt x="4693239" y="237490"/>
                  </a:lnTo>
                  <a:lnTo>
                    <a:pt x="4692621" y="237490"/>
                  </a:lnTo>
                  <a:lnTo>
                    <a:pt x="4688831" y="236220"/>
                  </a:lnTo>
                  <a:close/>
                </a:path>
                <a:path w="4869815" h="303529">
                  <a:moveTo>
                    <a:pt x="4684977" y="234950"/>
                  </a:moveTo>
                  <a:lnTo>
                    <a:pt x="4679470" y="234950"/>
                  </a:lnTo>
                  <a:lnTo>
                    <a:pt x="4680182" y="236220"/>
                  </a:lnTo>
                  <a:lnTo>
                    <a:pt x="4684757" y="236220"/>
                  </a:lnTo>
                  <a:lnTo>
                    <a:pt x="4684977" y="234950"/>
                  </a:lnTo>
                  <a:close/>
                </a:path>
                <a:path w="4869815" h="303529">
                  <a:moveTo>
                    <a:pt x="4712903" y="233680"/>
                  </a:moveTo>
                  <a:lnTo>
                    <a:pt x="4691658" y="233680"/>
                  </a:lnTo>
                  <a:lnTo>
                    <a:pt x="4696087" y="234950"/>
                  </a:lnTo>
                  <a:lnTo>
                    <a:pt x="4709542" y="234950"/>
                  </a:lnTo>
                  <a:lnTo>
                    <a:pt x="4712903" y="233680"/>
                  </a:lnTo>
                  <a:close/>
                </a:path>
                <a:path w="4869815" h="303529">
                  <a:moveTo>
                    <a:pt x="4740766" y="233680"/>
                  </a:moveTo>
                  <a:lnTo>
                    <a:pt x="4729615" y="233680"/>
                  </a:lnTo>
                  <a:lnTo>
                    <a:pt x="4733594" y="234950"/>
                  </a:lnTo>
                  <a:lnTo>
                    <a:pt x="4736232" y="234950"/>
                  </a:lnTo>
                  <a:lnTo>
                    <a:pt x="4740766" y="233680"/>
                  </a:lnTo>
                  <a:close/>
                </a:path>
                <a:path w="4869815" h="303529">
                  <a:moveTo>
                    <a:pt x="4758671" y="233680"/>
                  </a:moveTo>
                  <a:lnTo>
                    <a:pt x="4742578" y="233680"/>
                  </a:lnTo>
                  <a:lnTo>
                    <a:pt x="4745593" y="234950"/>
                  </a:lnTo>
                  <a:lnTo>
                    <a:pt x="4758075" y="234950"/>
                  </a:lnTo>
                  <a:lnTo>
                    <a:pt x="4758671" y="233680"/>
                  </a:lnTo>
                  <a:close/>
                </a:path>
                <a:path w="4869815" h="303529">
                  <a:moveTo>
                    <a:pt x="4819486" y="229870"/>
                  </a:moveTo>
                  <a:lnTo>
                    <a:pt x="4810104" y="229870"/>
                  </a:lnTo>
                  <a:lnTo>
                    <a:pt x="4812052" y="231140"/>
                  </a:lnTo>
                  <a:lnTo>
                    <a:pt x="4817371" y="231140"/>
                  </a:lnTo>
                  <a:lnTo>
                    <a:pt x="4819486" y="229870"/>
                  </a:lnTo>
                  <a:close/>
                </a:path>
                <a:path w="4869815" h="303529">
                  <a:moveTo>
                    <a:pt x="4699500" y="227330"/>
                  </a:moveTo>
                  <a:lnTo>
                    <a:pt x="4696171" y="228600"/>
                  </a:lnTo>
                  <a:lnTo>
                    <a:pt x="4705961" y="228600"/>
                  </a:lnTo>
                  <a:lnTo>
                    <a:pt x="4699500" y="227330"/>
                  </a:lnTo>
                  <a:close/>
                </a:path>
                <a:path w="4869815" h="303529">
                  <a:moveTo>
                    <a:pt x="4731573" y="226060"/>
                  </a:moveTo>
                  <a:lnTo>
                    <a:pt x="4721217" y="226060"/>
                  </a:lnTo>
                  <a:lnTo>
                    <a:pt x="4715783" y="227330"/>
                  </a:lnTo>
                  <a:lnTo>
                    <a:pt x="4714191" y="227330"/>
                  </a:lnTo>
                  <a:lnTo>
                    <a:pt x="4709249" y="228600"/>
                  </a:lnTo>
                  <a:lnTo>
                    <a:pt x="4737018" y="228600"/>
                  </a:lnTo>
                  <a:lnTo>
                    <a:pt x="4732923" y="227330"/>
                  </a:lnTo>
                  <a:lnTo>
                    <a:pt x="4731573" y="226060"/>
                  </a:lnTo>
                  <a:close/>
                </a:path>
                <a:path w="4869815" h="303529">
                  <a:moveTo>
                    <a:pt x="4757027" y="226060"/>
                  </a:moveTo>
                  <a:lnTo>
                    <a:pt x="4746201" y="226060"/>
                  </a:lnTo>
                  <a:lnTo>
                    <a:pt x="4744379" y="227330"/>
                  </a:lnTo>
                  <a:lnTo>
                    <a:pt x="4739667" y="228600"/>
                  </a:lnTo>
                  <a:lnTo>
                    <a:pt x="4763467" y="228600"/>
                  </a:lnTo>
                  <a:lnTo>
                    <a:pt x="4757027" y="226060"/>
                  </a:lnTo>
                  <a:close/>
                </a:path>
                <a:path w="4869815" h="303529">
                  <a:moveTo>
                    <a:pt x="4820135" y="226060"/>
                  </a:moveTo>
                  <a:lnTo>
                    <a:pt x="4773215" y="226060"/>
                  </a:lnTo>
                  <a:lnTo>
                    <a:pt x="4766430" y="228600"/>
                  </a:lnTo>
                  <a:lnTo>
                    <a:pt x="4821999" y="228600"/>
                  </a:lnTo>
                  <a:lnTo>
                    <a:pt x="4821947" y="227330"/>
                  </a:lnTo>
                  <a:lnTo>
                    <a:pt x="4820135" y="226060"/>
                  </a:lnTo>
                  <a:close/>
                </a:path>
                <a:path w="4869815" h="303529">
                  <a:moveTo>
                    <a:pt x="4693700" y="224790"/>
                  </a:moveTo>
                  <a:lnTo>
                    <a:pt x="18250" y="224790"/>
                  </a:lnTo>
                  <a:lnTo>
                    <a:pt x="17664" y="226060"/>
                  </a:lnTo>
                  <a:lnTo>
                    <a:pt x="15769" y="227330"/>
                  </a:lnTo>
                  <a:lnTo>
                    <a:pt x="4650539" y="227330"/>
                  </a:lnTo>
                  <a:lnTo>
                    <a:pt x="4654685" y="226060"/>
                  </a:lnTo>
                  <a:lnTo>
                    <a:pt x="4691909" y="226060"/>
                  </a:lnTo>
                  <a:lnTo>
                    <a:pt x="4693700" y="224790"/>
                  </a:lnTo>
                  <a:close/>
                </a:path>
                <a:path w="4869815" h="303529">
                  <a:moveTo>
                    <a:pt x="4681501" y="226060"/>
                  </a:moveTo>
                  <a:lnTo>
                    <a:pt x="4658423" y="226060"/>
                  </a:lnTo>
                  <a:lnTo>
                    <a:pt x="4662643" y="227330"/>
                  </a:lnTo>
                  <a:lnTo>
                    <a:pt x="4681909" y="227330"/>
                  </a:lnTo>
                  <a:lnTo>
                    <a:pt x="4681501" y="226060"/>
                  </a:lnTo>
                  <a:close/>
                </a:path>
                <a:path w="4869815" h="303529">
                  <a:moveTo>
                    <a:pt x="4691574" y="226060"/>
                  </a:moveTo>
                  <a:lnTo>
                    <a:pt x="4684590" y="226060"/>
                  </a:lnTo>
                  <a:lnTo>
                    <a:pt x="4683920" y="227330"/>
                  </a:lnTo>
                  <a:lnTo>
                    <a:pt x="4692066" y="227330"/>
                  </a:lnTo>
                  <a:lnTo>
                    <a:pt x="4691574" y="226060"/>
                  </a:lnTo>
                  <a:close/>
                </a:path>
                <a:path w="4869815" h="303529">
                  <a:moveTo>
                    <a:pt x="4788409" y="224790"/>
                  </a:moveTo>
                  <a:lnTo>
                    <a:pt x="4784116" y="224790"/>
                  </a:lnTo>
                  <a:lnTo>
                    <a:pt x="4778179" y="226060"/>
                  </a:lnTo>
                  <a:lnTo>
                    <a:pt x="4791309" y="226060"/>
                  </a:lnTo>
                  <a:lnTo>
                    <a:pt x="4788409" y="224790"/>
                  </a:lnTo>
                  <a:close/>
                </a:path>
                <a:path w="4869815" h="303529">
                  <a:moveTo>
                    <a:pt x="3726064" y="217170"/>
                  </a:moveTo>
                  <a:lnTo>
                    <a:pt x="12952" y="217170"/>
                  </a:lnTo>
                  <a:lnTo>
                    <a:pt x="17957" y="219710"/>
                  </a:lnTo>
                  <a:lnTo>
                    <a:pt x="19235" y="220980"/>
                  </a:lnTo>
                  <a:lnTo>
                    <a:pt x="18470" y="223520"/>
                  </a:lnTo>
                  <a:lnTo>
                    <a:pt x="18481" y="224790"/>
                  </a:lnTo>
                  <a:lnTo>
                    <a:pt x="4091875" y="224790"/>
                  </a:lnTo>
                  <a:lnTo>
                    <a:pt x="4086200" y="223520"/>
                  </a:lnTo>
                  <a:lnTo>
                    <a:pt x="4084137" y="223520"/>
                  </a:lnTo>
                  <a:lnTo>
                    <a:pt x="4045353" y="222250"/>
                  </a:lnTo>
                  <a:lnTo>
                    <a:pt x="3992758" y="222250"/>
                  </a:lnTo>
                  <a:lnTo>
                    <a:pt x="3990244" y="220980"/>
                  </a:lnTo>
                  <a:lnTo>
                    <a:pt x="3843045" y="220980"/>
                  </a:lnTo>
                  <a:lnTo>
                    <a:pt x="3837401" y="219710"/>
                  </a:lnTo>
                  <a:lnTo>
                    <a:pt x="3827684" y="219710"/>
                  </a:lnTo>
                  <a:lnTo>
                    <a:pt x="3824208" y="218440"/>
                  </a:lnTo>
                  <a:lnTo>
                    <a:pt x="3816637" y="218440"/>
                  </a:lnTo>
                  <a:lnTo>
                    <a:pt x="3726064" y="217170"/>
                  </a:lnTo>
                  <a:close/>
                </a:path>
                <a:path w="4869815" h="303529">
                  <a:moveTo>
                    <a:pt x="4177097" y="223520"/>
                  </a:moveTo>
                  <a:lnTo>
                    <a:pt x="4100053" y="223520"/>
                  </a:lnTo>
                  <a:lnTo>
                    <a:pt x="4095561" y="224790"/>
                  </a:lnTo>
                  <a:lnTo>
                    <a:pt x="4178605" y="224790"/>
                  </a:lnTo>
                  <a:lnTo>
                    <a:pt x="4177097" y="223520"/>
                  </a:lnTo>
                  <a:close/>
                </a:path>
                <a:path w="4869815" h="303529">
                  <a:moveTo>
                    <a:pt x="4205400" y="223520"/>
                  </a:moveTo>
                  <a:lnTo>
                    <a:pt x="4200814" y="224790"/>
                  </a:lnTo>
                  <a:lnTo>
                    <a:pt x="4210102" y="224790"/>
                  </a:lnTo>
                  <a:lnTo>
                    <a:pt x="4205400" y="223520"/>
                  </a:lnTo>
                  <a:close/>
                </a:path>
                <a:path w="4869815" h="303529">
                  <a:moveTo>
                    <a:pt x="4217389" y="223520"/>
                  </a:moveTo>
                  <a:lnTo>
                    <a:pt x="4216259" y="223520"/>
                  </a:lnTo>
                  <a:lnTo>
                    <a:pt x="4212678" y="224790"/>
                  </a:lnTo>
                  <a:lnTo>
                    <a:pt x="4224017" y="224790"/>
                  </a:lnTo>
                  <a:lnTo>
                    <a:pt x="4217389" y="223520"/>
                  </a:lnTo>
                  <a:close/>
                </a:path>
                <a:path w="4869815" h="303529">
                  <a:moveTo>
                    <a:pt x="4288916" y="223520"/>
                  </a:moveTo>
                  <a:lnTo>
                    <a:pt x="4270477" y="223520"/>
                  </a:lnTo>
                  <a:lnTo>
                    <a:pt x="4266540" y="224790"/>
                  </a:lnTo>
                  <a:lnTo>
                    <a:pt x="4293439" y="224790"/>
                  </a:lnTo>
                  <a:lnTo>
                    <a:pt x="4288916" y="223520"/>
                  </a:lnTo>
                  <a:close/>
                </a:path>
                <a:path w="4869815" h="303529">
                  <a:moveTo>
                    <a:pt x="4303952" y="223520"/>
                  </a:moveTo>
                  <a:lnTo>
                    <a:pt x="4301481" y="223520"/>
                  </a:lnTo>
                  <a:lnTo>
                    <a:pt x="4296162" y="224790"/>
                  </a:lnTo>
                  <a:lnTo>
                    <a:pt x="4306539" y="224790"/>
                  </a:lnTo>
                  <a:lnTo>
                    <a:pt x="4303952" y="223520"/>
                  </a:lnTo>
                  <a:close/>
                </a:path>
                <a:path w="4869815" h="303529">
                  <a:moveTo>
                    <a:pt x="4331595" y="223520"/>
                  </a:moveTo>
                  <a:lnTo>
                    <a:pt x="4319742" y="223520"/>
                  </a:lnTo>
                  <a:lnTo>
                    <a:pt x="4314140" y="224790"/>
                  </a:lnTo>
                  <a:lnTo>
                    <a:pt x="4336590" y="224790"/>
                  </a:lnTo>
                  <a:lnTo>
                    <a:pt x="4331595" y="223520"/>
                  </a:lnTo>
                  <a:close/>
                </a:path>
                <a:path w="4869815" h="303529">
                  <a:moveTo>
                    <a:pt x="4349344" y="222250"/>
                  </a:moveTo>
                  <a:lnTo>
                    <a:pt x="4344475" y="222250"/>
                  </a:lnTo>
                  <a:lnTo>
                    <a:pt x="4338339" y="224790"/>
                  </a:lnTo>
                  <a:lnTo>
                    <a:pt x="4358694" y="224790"/>
                  </a:lnTo>
                  <a:lnTo>
                    <a:pt x="4355731" y="223520"/>
                  </a:lnTo>
                  <a:lnTo>
                    <a:pt x="4354757" y="223520"/>
                  </a:lnTo>
                  <a:lnTo>
                    <a:pt x="4349344" y="222250"/>
                  </a:lnTo>
                  <a:close/>
                </a:path>
                <a:path w="4869815" h="303529">
                  <a:moveTo>
                    <a:pt x="4776011" y="223520"/>
                  </a:moveTo>
                  <a:lnTo>
                    <a:pt x="4375175" y="223520"/>
                  </a:lnTo>
                  <a:lnTo>
                    <a:pt x="4371762" y="224790"/>
                  </a:lnTo>
                  <a:lnTo>
                    <a:pt x="4771540" y="224790"/>
                  </a:lnTo>
                  <a:lnTo>
                    <a:pt x="4776011" y="223520"/>
                  </a:lnTo>
                  <a:close/>
                </a:path>
                <a:path w="4869815" h="303529">
                  <a:moveTo>
                    <a:pt x="4109791" y="222250"/>
                  </a:moveTo>
                  <a:lnTo>
                    <a:pt x="4105969" y="223520"/>
                  </a:lnTo>
                  <a:lnTo>
                    <a:pt x="4127908" y="223520"/>
                  </a:lnTo>
                  <a:lnTo>
                    <a:pt x="4109791" y="222250"/>
                  </a:lnTo>
                  <a:close/>
                </a:path>
                <a:path w="4869815" h="303529">
                  <a:moveTo>
                    <a:pt x="4470377" y="222250"/>
                  </a:moveTo>
                  <a:lnTo>
                    <a:pt x="4460563" y="223520"/>
                  </a:lnTo>
                  <a:lnTo>
                    <a:pt x="4487960" y="223520"/>
                  </a:lnTo>
                  <a:lnTo>
                    <a:pt x="4470377" y="222250"/>
                  </a:lnTo>
                  <a:close/>
                </a:path>
                <a:path w="4869815" h="303529">
                  <a:moveTo>
                    <a:pt x="4516333" y="222250"/>
                  </a:moveTo>
                  <a:lnTo>
                    <a:pt x="4512302" y="222250"/>
                  </a:lnTo>
                  <a:lnTo>
                    <a:pt x="4495726" y="223520"/>
                  </a:lnTo>
                  <a:lnTo>
                    <a:pt x="4522270" y="223520"/>
                  </a:lnTo>
                  <a:lnTo>
                    <a:pt x="4516333" y="222250"/>
                  </a:lnTo>
                  <a:close/>
                </a:path>
                <a:path w="4869815" h="303529">
                  <a:moveTo>
                    <a:pt x="4534814" y="220980"/>
                  </a:moveTo>
                  <a:lnTo>
                    <a:pt x="4533233" y="220980"/>
                  </a:lnTo>
                  <a:lnTo>
                    <a:pt x="4527055" y="223520"/>
                  </a:lnTo>
                  <a:lnTo>
                    <a:pt x="4541400" y="223520"/>
                  </a:lnTo>
                  <a:lnTo>
                    <a:pt x="4538814" y="222250"/>
                  </a:lnTo>
                  <a:lnTo>
                    <a:pt x="4534814" y="220980"/>
                  </a:lnTo>
                  <a:close/>
                </a:path>
                <a:path w="4869815" h="303529">
                  <a:moveTo>
                    <a:pt x="4557913" y="222250"/>
                  </a:moveTo>
                  <a:lnTo>
                    <a:pt x="4550772" y="222250"/>
                  </a:lnTo>
                  <a:lnTo>
                    <a:pt x="4548709" y="223520"/>
                  </a:lnTo>
                  <a:lnTo>
                    <a:pt x="4569976" y="223520"/>
                  </a:lnTo>
                  <a:lnTo>
                    <a:pt x="4557913" y="222250"/>
                  </a:lnTo>
                  <a:close/>
                </a:path>
                <a:path w="4869815" h="303529">
                  <a:moveTo>
                    <a:pt x="4817465" y="222250"/>
                  </a:moveTo>
                  <a:lnTo>
                    <a:pt x="4571965" y="222250"/>
                  </a:lnTo>
                  <a:lnTo>
                    <a:pt x="4569976" y="223520"/>
                  </a:lnTo>
                  <a:lnTo>
                    <a:pt x="4814743" y="223520"/>
                  </a:lnTo>
                  <a:lnTo>
                    <a:pt x="4817465" y="222250"/>
                  </a:lnTo>
                  <a:close/>
                </a:path>
                <a:path w="4869815" h="303529">
                  <a:moveTo>
                    <a:pt x="4027699" y="220980"/>
                  </a:moveTo>
                  <a:lnTo>
                    <a:pt x="3998893" y="220980"/>
                  </a:lnTo>
                  <a:lnTo>
                    <a:pt x="3996883" y="222250"/>
                  </a:lnTo>
                  <a:lnTo>
                    <a:pt x="4031709" y="222250"/>
                  </a:lnTo>
                  <a:lnTo>
                    <a:pt x="4027699" y="220980"/>
                  </a:lnTo>
                  <a:close/>
                </a:path>
                <a:path w="4869815" h="303529">
                  <a:moveTo>
                    <a:pt x="4620518" y="220980"/>
                  </a:moveTo>
                  <a:lnTo>
                    <a:pt x="4577473" y="220980"/>
                  </a:lnTo>
                  <a:lnTo>
                    <a:pt x="4574865" y="222250"/>
                  </a:lnTo>
                  <a:lnTo>
                    <a:pt x="4623534" y="222250"/>
                  </a:lnTo>
                  <a:lnTo>
                    <a:pt x="4620518" y="220980"/>
                  </a:lnTo>
                  <a:close/>
                </a:path>
                <a:path w="4869815" h="303529">
                  <a:moveTo>
                    <a:pt x="4817999" y="219710"/>
                  </a:moveTo>
                  <a:lnTo>
                    <a:pt x="4787707" y="219710"/>
                  </a:lnTo>
                  <a:lnTo>
                    <a:pt x="4783320" y="220980"/>
                  </a:lnTo>
                  <a:lnTo>
                    <a:pt x="4628508" y="220980"/>
                  </a:lnTo>
                  <a:lnTo>
                    <a:pt x="4624445" y="222250"/>
                  </a:lnTo>
                  <a:lnTo>
                    <a:pt x="4817863" y="222250"/>
                  </a:lnTo>
                  <a:lnTo>
                    <a:pt x="4818303" y="220980"/>
                  </a:lnTo>
                  <a:lnTo>
                    <a:pt x="4817999" y="219710"/>
                  </a:lnTo>
                  <a:close/>
                </a:path>
                <a:path w="4869815" h="303529">
                  <a:moveTo>
                    <a:pt x="3864165" y="219710"/>
                  </a:moveTo>
                  <a:lnTo>
                    <a:pt x="3851243" y="219710"/>
                  </a:lnTo>
                  <a:lnTo>
                    <a:pt x="3846678" y="220980"/>
                  </a:lnTo>
                  <a:lnTo>
                    <a:pt x="3868028" y="220980"/>
                  </a:lnTo>
                  <a:lnTo>
                    <a:pt x="3864165" y="219710"/>
                  </a:lnTo>
                  <a:close/>
                </a:path>
                <a:path w="4869815" h="303529">
                  <a:moveTo>
                    <a:pt x="3879107" y="219710"/>
                  </a:moveTo>
                  <a:lnTo>
                    <a:pt x="3875295" y="219710"/>
                  </a:lnTo>
                  <a:lnTo>
                    <a:pt x="3873892" y="220980"/>
                  </a:lnTo>
                  <a:lnTo>
                    <a:pt x="3882080" y="220980"/>
                  </a:lnTo>
                  <a:lnTo>
                    <a:pt x="3879107" y="219710"/>
                  </a:lnTo>
                  <a:close/>
                </a:path>
                <a:path w="4869815" h="303529">
                  <a:moveTo>
                    <a:pt x="3892007" y="219710"/>
                  </a:moveTo>
                  <a:lnTo>
                    <a:pt x="3886646" y="219710"/>
                  </a:lnTo>
                  <a:lnTo>
                    <a:pt x="3884049" y="220980"/>
                  </a:lnTo>
                  <a:lnTo>
                    <a:pt x="3896561" y="220980"/>
                  </a:lnTo>
                  <a:lnTo>
                    <a:pt x="3892007" y="219710"/>
                  </a:lnTo>
                  <a:close/>
                </a:path>
                <a:path w="4869815" h="303529">
                  <a:moveTo>
                    <a:pt x="3924812" y="219710"/>
                  </a:moveTo>
                  <a:lnTo>
                    <a:pt x="3904310" y="219710"/>
                  </a:lnTo>
                  <a:lnTo>
                    <a:pt x="3899179" y="220980"/>
                  </a:lnTo>
                  <a:lnTo>
                    <a:pt x="3925493" y="220980"/>
                  </a:lnTo>
                  <a:lnTo>
                    <a:pt x="3924812" y="219710"/>
                  </a:lnTo>
                  <a:close/>
                </a:path>
                <a:path w="4869815" h="303529">
                  <a:moveTo>
                    <a:pt x="4144648" y="218440"/>
                  </a:moveTo>
                  <a:lnTo>
                    <a:pt x="4107005" y="218440"/>
                  </a:lnTo>
                  <a:lnTo>
                    <a:pt x="4109497" y="219710"/>
                  </a:lnTo>
                  <a:lnTo>
                    <a:pt x="4139842" y="219710"/>
                  </a:lnTo>
                  <a:lnTo>
                    <a:pt x="4142208" y="220980"/>
                  </a:lnTo>
                  <a:lnTo>
                    <a:pt x="4146083" y="220980"/>
                  </a:lnTo>
                  <a:lnTo>
                    <a:pt x="4146271" y="219710"/>
                  </a:lnTo>
                  <a:lnTo>
                    <a:pt x="4144648" y="218440"/>
                  </a:lnTo>
                  <a:close/>
                </a:path>
                <a:path w="4869815" h="303529">
                  <a:moveTo>
                    <a:pt x="4375584" y="215900"/>
                  </a:moveTo>
                  <a:lnTo>
                    <a:pt x="4174794" y="215900"/>
                  </a:lnTo>
                  <a:lnTo>
                    <a:pt x="4175642" y="217170"/>
                  </a:lnTo>
                  <a:lnTo>
                    <a:pt x="4176400" y="218472"/>
                  </a:lnTo>
                  <a:lnTo>
                    <a:pt x="4176563" y="219710"/>
                  </a:lnTo>
                  <a:lnTo>
                    <a:pt x="4177548" y="220980"/>
                  </a:lnTo>
                  <a:lnTo>
                    <a:pt x="4180333" y="220980"/>
                  </a:lnTo>
                  <a:lnTo>
                    <a:pt x="4183924" y="219710"/>
                  </a:lnTo>
                  <a:lnTo>
                    <a:pt x="4185621" y="219710"/>
                  </a:lnTo>
                  <a:lnTo>
                    <a:pt x="4188333" y="218440"/>
                  </a:lnTo>
                  <a:lnTo>
                    <a:pt x="4325014" y="218440"/>
                  </a:lnTo>
                  <a:lnTo>
                    <a:pt x="4327480" y="217170"/>
                  </a:lnTo>
                  <a:lnTo>
                    <a:pt x="4373866" y="217170"/>
                  </a:lnTo>
                  <a:lnTo>
                    <a:pt x="4375584" y="215900"/>
                  </a:lnTo>
                  <a:close/>
                </a:path>
                <a:path w="4869815" h="303529">
                  <a:moveTo>
                    <a:pt x="4237399" y="219710"/>
                  </a:moveTo>
                  <a:lnTo>
                    <a:pt x="4217724" y="219710"/>
                  </a:lnTo>
                  <a:lnTo>
                    <a:pt x="4221054" y="220980"/>
                  </a:lnTo>
                  <a:lnTo>
                    <a:pt x="4233996" y="220980"/>
                  </a:lnTo>
                  <a:lnTo>
                    <a:pt x="4237399" y="219710"/>
                  </a:lnTo>
                  <a:close/>
                </a:path>
                <a:path w="4869815" h="303529">
                  <a:moveTo>
                    <a:pt x="4282455" y="219710"/>
                  </a:moveTo>
                  <a:lnTo>
                    <a:pt x="4238436" y="219710"/>
                  </a:lnTo>
                  <a:lnTo>
                    <a:pt x="4241556" y="220980"/>
                  </a:lnTo>
                  <a:lnTo>
                    <a:pt x="4279597" y="220980"/>
                  </a:lnTo>
                  <a:lnTo>
                    <a:pt x="4282455" y="219710"/>
                  </a:lnTo>
                  <a:close/>
                </a:path>
                <a:path w="4869815" h="303529">
                  <a:moveTo>
                    <a:pt x="4297858" y="219710"/>
                  </a:moveTo>
                  <a:lnTo>
                    <a:pt x="4287974" y="219710"/>
                  </a:lnTo>
                  <a:lnTo>
                    <a:pt x="4291816" y="220980"/>
                  </a:lnTo>
                  <a:lnTo>
                    <a:pt x="4294267" y="220980"/>
                  </a:lnTo>
                  <a:lnTo>
                    <a:pt x="4297858" y="219710"/>
                  </a:lnTo>
                  <a:close/>
                </a:path>
                <a:path w="4869815" h="303529">
                  <a:moveTo>
                    <a:pt x="4302748" y="218440"/>
                  </a:moveTo>
                  <a:lnTo>
                    <a:pt x="4200290" y="218440"/>
                  </a:lnTo>
                  <a:lnTo>
                    <a:pt x="4205725" y="219710"/>
                  </a:lnTo>
                  <a:lnTo>
                    <a:pt x="4297858" y="219710"/>
                  </a:lnTo>
                  <a:lnTo>
                    <a:pt x="4298947" y="220980"/>
                  </a:lnTo>
                  <a:lnTo>
                    <a:pt x="4299984" y="220980"/>
                  </a:lnTo>
                  <a:lnTo>
                    <a:pt x="4301156" y="219710"/>
                  </a:lnTo>
                  <a:lnTo>
                    <a:pt x="4302748" y="218440"/>
                  </a:lnTo>
                  <a:close/>
                </a:path>
                <a:path w="4869815" h="303529">
                  <a:moveTo>
                    <a:pt x="4706673" y="219710"/>
                  </a:moveTo>
                  <a:lnTo>
                    <a:pt x="4705228" y="219710"/>
                  </a:lnTo>
                  <a:lnTo>
                    <a:pt x="4701626" y="220980"/>
                  </a:lnTo>
                  <a:lnTo>
                    <a:pt x="4711846" y="220980"/>
                  </a:lnTo>
                  <a:lnTo>
                    <a:pt x="4706673" y="219710"/>
                  </a:lnTo>
                  <a:close/>
                </a:path>
                <a:path w="4869815" h="303529">
                  <a:moveTo>
                    <a:pt x="4725175" y="219710"/>
                  </a:moveTo>
                  <a:lnTo>
                    <a:pt x="4722379" y="219710"/>
                  </a:lnTo>
                  <a:lnTo>
                    <a:pt x="4715678" y="220980"/>
                  </a:lnTo>
                  <a:lnTo>
                    <a:pt x="4729751" y="220980"/>
                  </a:lnTo>
                  <a:lnTo>
                    <a:pt x="4725175" y="219710"/>
                  </a:lnTo>
                  <a:close/>
                </a:path>
                <a:path w="4869815" h="303529">
                  <a:moveTo>
                    <a:pt x="4752190" y="219710"/>
                  </a:moveTo>
                  <a:lnTo>
                    <a:pt x="4734955" y="219710"/>
                  </a:lnTo>
                  <a:lnTo>
                    <a:pt x="4731478" y="220980"/>
                  </a:lnTo>
                  <a:lnTo>
                    <a:pt x="4755635" y="220980"/>
                  </a:lnTo>
                  <a:lnTo>
                    <a:pt x="4752190" y="219710"/>
                  </a:lnTo>
                  <a:close/>
                </a:path>
                <a:path w="4869815" h="303529">
                  <a:moveTo>
                    <a:pt x="4778367" y="219710"/>
                  </a:moveTo>
                  <a:lnTo>
                    <a:pt x="4762535" y="219710"/>
                  </a:lnTo>
                  <a:lnTo>
                    <a:pt x="4757582" y="220980"/>
                  </a:lnTo>
                  <a:lnTo>
                    <a:pt x="4781655" y="220980"/>
                  </a:lnTo>
                  <a:lnTo>
                    <a:pt x="4778367" y="219710"/>
                  </a:lnTo>
                  <a:close/>
                </a:path>
                <a:path w="4869815" h="303529">
                  <a:moveTo>
                    <a:pt x="3928246" y="218440"/>
                  </a:moveTo>
                  <a:lnTo>
                    <a:pt x="3923252" y="218440"/>
                  </a:lnTo>
                  <a:lnTo>
                    <a:pt x="3924383" y="219710"/>
                  </a:lnTo>
                  <a:lnTo>
                    <a:pt x="3925461" y="219710"/>
                  </a:lnTo>
                  <a:lnTo>
                    <a:pt x="3928246" y="218440"/>
                  </a:lnTo>
                  <a:close/>
                </a:path>
                <a:path w="4869815" h="303529">
                  <a:moveTo>
                    <a:pt x="4005857" y="217170"/>
                  </a:moveTo>
                  <a:lnTo>
                    <a:pt x="3916529" y="217170"/>
                  </a:lnTo>
                  <a:lnTo>
                    <a:pt x="3922330" y="218440"/>
                  </a:lnTo>
                  <a:lnTo>
                    <a:pt x="3995679" y="218440"/>
                  </a:lnTo>
                  <a:lnTo>
                    <a:pt x="3998590" y="219710"/>
                  </a:lnTo>
                  <a:lnTo>
                    <a:pt x="4000276" y="219710"/>
                  </a:lnTo>
                  <a:lnTo>
                    <a:pt x="4005857" y="217170"/>
                  </a:lnTo>
                  <a:close/>
                </a:path>
                <a:path w="4869815" h="303529">
                  <a:moveTo>
                    <a:pt x="4165223" y="217170"/>
                  </a:moveTo>
                  <a:lnTo>
                    <a:pt x="4005857" y="217170"/>
                  </a:lnTo>
                  <a:lnTo>
                    <a:pt x="4009877" y="218440"/>
                  </a:lnTo>
                  <a:lnTo>
                    <a:pt x="4015500" y="219710"/>
                  </a:lnTo>
                  <a:lnTo>
                    <a:pt x="4017081" y="219710"/>
                  </a:lnTo>
                  <a:lnTo>
                    <a:pt x="4022010" y="218472"/>
                  </a:lnTo>
                  <a:lnTo>
                    <a:pt x="4021856" y="218440"/>
                  </a:lnTo>
                  <a:lnTo>
                    <a:pt x="4163852" y="218440"/>
                  </a:lnTo>
                  <a:lnTo>
                    <a:pt x="4165223" y="217170"/>
                  </a:lnTo>
                  <a:close/>
                </a:path>
                <a:path w="4869815" h="303529">
                  <a:moveTo>
                    <a:pt x="4082524" y="218440"/>
                  </a:moveTo>
                  <a:lnTo>
                    <a:pt x="4022139" y="218440"/>
                  </a:lnTo>
                  <a:lnTo>
                    <a:pt x="4022010" y="218472"/>
                  </a:lnTo>
                  <a:lnTo>
                    <a:pt x="4027877" y="219710"/>
                  </a:lnTo>
                  <a:lnTo>
                    <a:pt x="4080095" y="219710"/>
                  </a:lnTo>
                  <a:lnTo>
                    <a:pt x="4082524" y="218440"/>
                  </a:lnTo>
                  <a:close/>
                </a:path>
                <a:path w="4869815" h="303529">
                  <a:moveTo>
                    <a:pt x="4106032" y="218440"/>
                  </a:moveTo>
                  <a:lnTo>
                    <a:pt x="4083414" y="218440"/>
                  </a:lnTo>
                  <a:lnTo>
                    <a:pt x="4086859" y="219710"/>
                  </a:lnTo>
                  <a:lnTo>
                    <a:pt x="4100995" y="219710"/>
                  </a:lnTo>
                  <a:lnTo>
                    <a:pt x="4106032" y="218440"/>
                  </a:lnTo>
                  <a:close/>
                </a:path>
                <a:path w="4869815" h="303529">
                  <a:moveTo>
                    <a:pt x="4163852" y="218440"/>
                  </a:moveTo>
                  <a:lnTo>
                    <a:pt x="4150931" y="218440"/>
                  </a:lnTo>
                  <a:lnTo>
                    <a:pt x="4153559" y="219710"/>
                  </a:lnTo>
                  <a:lnTo>
                    <a:pt x="4162480" y="219710"/>
                  </a:lnTo>
                  <a:lnTo>
                    <a:pt x="4163852" y="218440"/>
                  </a:lnTo>
                  <a:close/>
                </a:path>
                <a:path w="4869815" h="303529">
                  <a:moveTo>
                    <a:pt x="4325014" y="218440"/>
                  </a:moveTo>
                  <a:lnTo>
                    <a:pt x="4309062" y="218440"/>
                  </a:lnTo>
                  <a:lnTo>
                    <a:pt x="4312800" y="219710"/>
                  </a:lnTo>
                  <a:lnTo>
                    <a:pt x="4322549" y="219710"/>
                  </a:lnTo>
                  <a:lnTo>
                    <a:pt x="4325014" y="218440"/>
                  </a:lnTo>
                  <a:close/>
                </a:path>
                <a:path w="4869815" h="303529">
                  <a:moveTo>
                    <a:pt x="4349239" y="218440"/>
                  </a:moveTo>
                  <a:lnTo>
                    <a:pt x="4336056" y="218440"/>
                  </a:lnTo>
                  <a:lnTo>
                    <a:pt x="4340684" y="219710"/>
                  </a:lnTo>
                  <a:lnTo>
                    <a:pt x="4344234" y="219710"/>
                  </a:lnTo>
                  <a:lnTo>
                    <a:pt x="4349239" y="218440"/>
                  </a:lnTo>
                  <a:close/>
                </a:path>
                <a:path w="4869815" h="303529">
                  <a:moveTo>
                    <a:pt x="4355752" y="218440"/>
                  </a:moveTo>
                  <a:lnTo>
                    <a:pt x="4353438" y="218440"/>
                  </a:lnTo>
                  <a:lnTo>
                    <a:pt x="4354893" y="219710"/>
                  </a:lnTo>
                  <a:lnTo>
                    <a:pt x="4355752" y="218440"/>
                  </a:lnTo>
                  <a:close/>
                </a:path>
                <a:path w="4869815" h="303529">
                  <a:moveTo>
                    <a:pt x="4373468" y="217170"/>
                  </a:moveTo>
                  <a:lnTo>
                    <a:pt x="4330747" y="217170"/>
                  </a:lnTo>
                  <a:lnTo>
                    <a:pt x="4335030" y="218440"/>
                  </a:lnTo>
                  <a:lnTo>
                    <a:pt x="4360233" y="218440"/>
                  </a:lnTo>
                  <a:lnTo>
                    <a:pt x="4365835" y="219710"/>
                  </a:lnTo>
                  <a:lnTo>
                    <a:pt x="4370809" y="219710"/>
                  </a:lnTo>
                  <a:lnTo>
                    <a:pt x="4372160" y="218440"/>
                  </a:lnTo>
                  <a:lnTo>
                    <a:pt x="4373468" y="217170"/>
                  </a:lnTo>
                  <a:close/>
                </a:path>
                <a:path w="4869815" h="303529">
                  <a:moveTo>
                    <a:pt x="4449278" y="215900"/>
                  </a:moveTo>
                  <a:lnTo>
                    <a:pt x="4410640" y="215900"/>
                  </a:lnTo>
                  <a:lnTo>
                    <a:pt x="4414033" y="217170"/>
                  </a:lnTo>
                  <a:lnTo>
                    <a:pt x="4416033" y="217170"/>
                  </a:lnTo>
                  <a:lnTo>
                    <a:pt x="4419917" y="218440"/>
                  </a:lnTo>
                  <a:lnTo>
                    <a:pt x="4427393" y="218440"/>
                  </a:lnTo>
                  <a:lnTo>
                    <a:pt x="4434419" y="219710"/>
                  </a:lnTo>
                  <a:lnTo>
                    <a:pt x="4439341" y="219710"/>
                  </a:lnTo>
                  <a:lnTo>
                    <a:pt x="4446032" y="217170"/>
                  </a:lnTo>
                  <a:lnTo>
                    <a:pt x="4449278" y="215900"/>
                  </a:lnTo>
                  <a:close/>
                </a:path>
                <a:path w="4869815" h="303529">
                  <a:moveTo>
                    <a:pt x="4480041" y="215900"/>
                  </a:moveTo>
                  <a:lnTo>
                    <a:pt x="4465706" y="215900"/>
                  </a:lnTo>
                  <a:lnTo>
                    <a:pt x="4462282" y="217170"/>
                  </a:lnTo>
                  <a:lnTo>
                    <a:pt x="4466282" y="218440"/>
                  </a:lnTo>
                  <a:lnTo>
                    <a:pt x="4468691" y="218440"/>
                  </a:lnTo>
                  <a:lnTo>
                    <a:pt x="4469979" y="219710"/>
                  </a:lnTo>
                  <a:lnTo>
                    <a:pt x="4474083" y="218440"/>
                  </a:lnTo>
                  <a:lnTo>
                    <a:pt x="4476617" y="217170"/>
                  </a:lnTo>
                  <a:lnTo>
                    <a:pt x="4480041" y="215900"/>
                  </a:lnTo>
                  <a:close/>
                </a:path>
                <a:path w="4869815" h="303529">
                  <a:moveTo>
                    <a:pt x="4022139" y="218440"/>
                  </a:moveTo>
                  <a:lnTo>
                    <a:pt x="4021856" y="218440"/>
                  </a:lnTo>
                  <a:lnTo>
                    <a:pt x="4022010" y="218472"/>
                  </a:lnTo>
                  <a:lnTo>
                    <a:pt x="4022139" y="218440"/>
                  </a:lnTo>
                  <a:close/>
                </a:path>
                <a:path w="4869815" h="303529">
                  <a:moveTo>
                    <a:pt x="4168752" y="215900"/>
                  </a:moveTo>
                  <a:lnTo>
                    <a:pt x="3894813" y="215900"/>
                  </a:lnTo>
                  <a:lnTo>
                    <a:pt x="3900258" y="217170"/>
                  </a:lnTo>
                  <a:lnTo>
                    <a:pt x="3903954" y="218440"/>
                  </a:lnTo>
                  <a:lnTo>
                    <a:pt x="3912174" y="218440"/>
                  </a:lnTo>
                  <a:lnTo>
                    <a:pt x="3916529" y="217170"/>
                  </a:lnTo>
                  <a:lnTo>
                    <a:pt x="4166040" y="217170"/>
                  </a:lnTo>
                  <a:lnTo>
                    <a:pt x="4168752" y="215900"/>
                  </a:lnTo>
                  <a:close/>
                </a:path>
                <a:path w="4869815" h="303529">
                  <a:moveTo>
                    <a:pt x="3316820" y="214630"/>
                  </a:moveTo>
                  <a:lnTo>
                    <a:pt x="20889" y="214630"/>
                  </a:lnTo>
                  <a:lnTo>
                    <a:pt x="13140" y="217170"/>
                  </a:lnTo>
                  <a:lnTo>
                    <a:pt x="3591052" y="217170"/>
                  </a:lnTo>
                  <a:lnTo>
                    <a:pt x="3587555" y="215900"/>
                  </a:lnTo>
                  <a:lnTo>
                    <a:pt x="3321385" y="215900"/>
                  </a:lnTo>
                  <a:lnTo>
                    <a:pt x="3316820" y="214630"/>
                  </a:lnTo>
                  <a:close/>
                </a:path>
                <a:path w="4869815" h="303529">
                  <a:moveTo>
                    <a:pt x="3670191" y="215900"/>
                  </a:moveTo>
                  <a:lnTo>
                    <a:pt x="3595063" y="215900"/>
                  </a:lnTo>
                  <a:lnTo>
                    <a:pt x="3592550" y="217170"/>
                  </a:lnTo>
                  <a:lnTo>
                    <a:pt x="3675301" y="217170"/>
                  </a:lnTo>
                  <a:lnTo>
                    <a:pt x="3670191" y="215900"/>
                  </a:lnTo>
                  <a:close/>
                </a:path>
                <a:path w="4869815" h="303529">
                  <a:moveTo>
                    <a:pt x="3695698" y="215900"/>
                  </a:moveTo>
                  <a:lnTo>
                    <a:pt x="3694055" y="215900"/>
                  </a:lnTo>
                  <a:lnTo>
                    <a:pt x="3690002" y="217170"/>
                  </a:lnTo>
                  <a:lnTo>
                    <a:pt x="3700285" y="217170"/>
                  </a:lnTo>
                  <a:lnTo>
                    <a:pt x="3695698" y="215900"/>
                  </a:lnTo>
                  <a:close/>
                </a:path>
                <a:path w="4869815" h="303529">
                  <a:moveTo>
                    <a:pt x="3709551" y="215900"/>
                  </a:moveTo>
                  <a:lnTo>
                    <a:pt x="3707269" y="215900"/>
                  </a:lnTo>
                  <a:lnTo>
                    <a:pt x="3703258" y="217170"/>
                  </a:lnTo>
                  <a:lnTo>
                    <a:pt x="3712462" y="217170"/>
                  </a:lnTo>
                  <a:lnTo>
                    <a:pt x="3709551" y="215900"/>
                  </a:lnTo>
                  <a:close/>
                </a:path>
                <a:path w="4869815" h="303529">
                  <a:moveTo>
                    <a:pt x="3847338" y="215900"/>
                  </a:moveTo>
                  <a:lnTo>
                    <a:pt x="3837925" y="215900"/>
                  </a:lnTo>
                  <a:lnTo>
                    <a:pt x="3842270" y="217170"/>
                  </a:lnTo>
                  <a:lnTo>
                    <a:pt x="3843034" y="217170"/>
                  </a:lnTo>
                  <a:lnTo>
                    <a:pt x="3847338" y="215900"/>
                  </a:lnTo>
                  <a:close/>
                </a:path>
                <a:path w="4869815" h="303529">
                  <a:moveTo>
                    <a:pt x="3892530" y="215900"/>
                  </a:moveTo>
                  <a:lnTo>
                    <a:pt x="3878730" y="215900"/>
                  </a:lnTo>
                  <a:lnTo>
                    <a:pt x="3880771" y="217170"/>
                  </a:lnTo>
                  <a:lnTo>
                    <a:pt x="3889358" y="217170"/>
                  </a:lnTo>
                  <a:lnTo>
                    <a:pt x="3892530" y="215900"/>
                  </a:lnTo>
                  <a:close/>
                </a:path>
                <a:path w="4869815" h="303529">
                  <a:moveTo>
                    <a:pt x="4384651" y="215900"/>
                  </a:moveTo>
                  <a:lnTo>
                    <a:pt x="4377207" y="215900"/>
                  </a:lnTo>
                  <a:lnTo>
                    <a:pt x="4380809" y="217170"/>
                  </a:lnTo>
                  <a:lnTo>
                    <a:pt x="4382191" y="217170"/>
                  </a:lnTo>
                  <a:lnTo>
                    <a:pt x="4384651" y="215900"/>
                  </a:lnTo>
                  <a:close/>
                </a:path>
                <a:path w="4869815" h="303529">
                  <a:moveTo>
                    <a:pt x="4409069" y="215900"/>
                  </a:moveTo>
                  <a:lnTo>
                    <a:pt x="4400934" y="215900"/>
                  </a:lnTo>
                  <a:lnTo>
                    <a:pt x="4402441" y="217170"/>
                  </a:lnTo>
                  <a:lnTo>
                    <a:pt x="4406441" y="217170"/>
                  </a:lnTo>
                  <a:lnTo>
                    <a:pt x="4409069" y="215900"/>
                  </a:lnTo>
                  <a:close/>
                </a:path>
                <a:path w="4869815" h="303529">
                  <a:moveTo>
                    <a:pt x="4511370" y="214630"/>
                  </a:moveTo>
                  <a:lnTo>
                    <a:pt x="4502396" y="214630"/>
                  </a:lnTo>
                  <a:lnTo>
                    <a:pt x="4504365" y="215900"/>
                  </a:lnTo>
                  <a:lnTo>
                    <a:pt x="4504721" y="217170"/>
                  </a:lnTo>
                  <a:lnTo>
                    <a:pt x="4507799" y="217170"/>
                  </a:lnTo>
                  <a:lnTo>
                    <a:pt x="4511370" y="214630"/>
                  </a:lnTo>
                  <a:close/>
                </a:path>
                <a:path w="4869815" h="303529">
                  <a:moveTo>
                    <a:pt x="4581787" y="214630"/>
                  </a:moveTo>
                  <a:lnTo>
                    <a:pt x="4549275" y="214630"/>
                  </a:lnTo>
                  <a:lnTo>
                    <a:pt x="4551892" y="215900"/>
                  </a:lnTo>
                  <a:lnTo>
                    <a:pt x="4553096" y="217170"/>
                  </a:lnTo>
                  <a:lnTo>
                    <a:pt x="4561452" y="217170"/>
                  </a:lnTo>
                  <a:lnTo>
                    <a:pt x="4563934" y="215900"/>
                  </a:lnTo>
                  <a:lnTo>
                    <a:pt x="4578101" y="215900"/>
                  </a:lnTo>
                  <a:lnTo>
                    <a:pt x="4581787" y="214630"/>
                  </a:lnTo>
                  <a:close/>
                </a:path>
                <a:path w="4869815" h="303529">
                  <a:moveTo>
                    <a:pt x="4615712" y="214630"/>
                  </a:moveTo>
                  <a:lnTo>
                    <a:pt x="4598802" y="214630"/>
                  </a:lnTo>
                  <a:lnTo>
                    <a:pt x="4604540" y="217170"/>
                  </a:lnTo>
                  <a:lnTo>
                    <a:pt x="4608330" y="215900"/>
                  </a:lnTo>
                  <a:lnTo>
                    <a:pt x="4615712" y="214630"/>
                  </a:lnTo>
                  <a:close/>
                </a:path>
                <a:path w="4869815" h="303529">
                  <a:moveTo>
                    <a:pt x="3334474" y="214630"/>
                  </a:moveTo>
                  <a:lnTo>
                    <a:pt x="3331416" y="214630"/>
                  </a:lnTo>
                  <a:lnTo>
                    <a:pt x="3327814" y="215900"/>
                  </a:lnTo>
                  <a:lnTo>
                    <a:pt x="3341322" y="215900"/>
                  </a:lnTo>
                  <a:lnTo>
                    <a:pt x="3334474" y="214630"/>
                  </a:lnTo>
                  <a:close/>
                </a:path>
                <a:path w="4869815" h="303529">
                  <a:moveTo>
                    <a:pt x="3358033" y="214630"/>
                  </a:moveTo>
                  <a:lnTo>
                    <a:pt x="3351541" y="214630"/>
                  </a:lnTo>
                  <a:lnTo>
                    <a:pt x="3344987" y="215900"/>
                  </a:lnTo>
                  <a:lnTo>
                    <a:pt x="3359478" y="215900"/>
                  </a:lnTo>
                  <a:lnTo>
                    <a:pt x="3358033" y="214630"/>
                  </a:lnTo>
                  <a:close/>
                </a:path>
                <a:path w="4869815" h="303529">
                  <a:moveTo>
                    <a:pt x="3448031" y="214630"/>
                  </a:moveTo>
                  <a:lnTo>
                    <a:pt x="3362599" y="214630"/>
                  </a:lnTo>
                  <a:lnTo>
                    <a:pt x="3359478" y="215900"/>
                  </a:lnTo>
                  <a:lnTo>
                    <a:pt x="3452669" y="215900"/>
                  </a:lnTo>
                  <a:lnTo>
                    <a:pt x="3448031" y="214630"/>
                  </a:lnTo>
                  <a:close/>
                </a:path>
                <a:path w="4869815" h="303529">
                  <a:moveTo>
                    <a:pt x="3467475" y="214630"/>
                  </a:moveTo>
                  <a:lnTo>
                    <a:pt x="3459056" y="214630"/>
                  </a:lnTo>
                  <a:lnTo>
                    <a:pt x="3458062" y="215900"/>
                  </a:lnTo>
                  <a:lnTo>
                    <a:pt x="3472669" y="215900"/>
                  </a:lnTo>
                  <a:lnTo>
                    <a:pt x="3467475" y="214630"/>
                  </a:lnTo>
                  <a:close/>
                </a:path>
                <a:path w="4869815" h="303529">
                  <a:moveTo>
                    <a:pt x="3487412" y="214630"/>
                  </a:moveTo>
                  <a:lnTo>
                    <a:pt x="3486553" y="214630"/>
                  </a:lnTo>
                  <a:lnTo>
                    <a:pt x="3482354" y="215900"/>
                  </a:lnTo>
                  <a:lnTo>
                    <a:pt x="3489998" y="215900"/>
                  </a:lnTo>
                  <a:lnTo>
                    <a:pt x="3487412" y="214630"/>
                  </a:lnTo>
                  <a:close/>
                </a:path>
                <a:path w="4869815" h="303529">
                  <a:moveTo>
                    <a:pt x="3743257" y="214630"/>
                  </a:moveTo>
                  <a:lnTo>
                    <a:pt x="3735163" y="214630"/>
                  </a:lnTo>
                  <a:lnTo>
                    <a:pt x="3738681" y="215900"/>
                  </a:lnTo>
                  <a:lnTo>
                    <a:pt x="3739509" y="215900"/>
                  </a:lnTo>
                  <a:lnTo>
                    <a:pt x="3743257" y="214630"/>
                  </a:lnTo>
                  <a:close/>
                </a:path>
                <a:path w="4869815" h="303529">
                  <a:moveTo>
                    <a:pt x="3827516" y="214630"/>
                  </a:moveTo>
                  <a:lnTo>
                    <a:pt x="3745833" y="214630"/>
                  </a:lnTo>
                  <a:lnTo>
                    <a:pt x="3749299" y="215900"/>
                  </a:lnTo>
                  <a:lnTo>
                    <a:pt x="3824951" y="215900"/>
                  </a:lnTo>
                  <a:lnTo>
                    <a:pt x="3827516" y="214630"/>
                  </a:lnTo>
                  <a:close/>
                </a:path>
                <a:path w="4869815" h="303529">
                  <a:moveTo>
                    <a:pt x="3859536" y="214630"/>
                  </a:moveTo>
                  <a:lnTo>
                    <a:pt x="3828448" y="214630"/>
                  </a:lnTo>
                  <a:lnTo>
                    <a:pt x="3833485" y="215900"/>
                  </a:lnTo>
                  <a:lnTo>
                    <a:pt x="3858552" y="215900"/>
                  </a:lnTo>
                  <a:lnTo>
                    <a:pt x="3859536" y="214630"/>
                  </a:lnTo>
                  <a:close/>
                </a:path>
                <a:path w="4869815" h="303529">
                  <a:moveTo>
                    <a:pt x="4461057" y="214630"/>
                  </a:moveTo>
                  <a:lnTo>
                    <a:pt x="3861536" y="214630"/>
                  </a:lnTo>
                  <a:lnTo>
                    <a:pt x="3862583" y="215900"/>
                  </a:lnTo>
                  <a:lnTo>
                    <a:pt x="4457529" y="215900"/>
                  </a:lnTo>
                  <a:lnTo>
                    <a:pt x="4461057" y="214630"/>
                  </a:lnTo>
                  <a:close/>
                </a:path>
                <a:path w="4869815" h="303529">
                  <a:moveTo>
                    <a:pt x="4495894" y="214630"/>
                  </a:moveTo>
                  <a:lnTo>
                    <a:pt x="4466523" y="214630"/>
                  </a:lnTo>
                  <a:lnTo>
                    <a:pt x="4466345" y="215900"/>
                  </a:lnTo>
                  <a:lnTo>
                    <a:pt x="4492952" y="215900"/>
                  </a:lnTo>
                  <a:lnTo>
                    <a:pt x="4495894" y="214630"/>
                  </a:lnTo>
                  <a:close/>
                </a:path>
                <a:path w="4869815" h="303529">
                  <a:moveTo>
                    <a:pt x="4539526" y="214630"/>
                  </a:moveTo>
                  <a:lnTo>
                    <a:pt x="4531966" y="214630"/>
                  </a:lnTo>
                  <a:lnTo>
                    <a:pt x="4535526" y="215900"/>
                  </a:lnTo>
                  <a:lnTo>
                    <a:pt x="4539526" y="214630"/>
                  </a:lnTo>
                  <a:close/>
                </a:path>
                <a:path w="4869815" h="303529">
                  <a:moveTo>
                    <a:pt x="4589158" y="214630"/>
                  </a:moveTo>
                  <a:lnTo>
                    <a:pt x="4584122" y="214630"/>
                  </a:lnTo>
                  <a:lnTo>
                    <a:pt x="4586561" y="215900"/>
                  </a:lnTo>
                  <a:lnTo>
                    <a:pt x="4589158" y="214630"/>
                  </a:lnTo>
                  <a:close/>
                </a:path>
                <a:path w="4869815" h="303529">
                  <a:moveTo>
                    <a:pt x="4596949" y="214630"/>
                  </a:moveTo>
                  <a:lnTo>
                    <a:pt x="4592760" y="214630"/>
                  </a:lnTo>
                  <a:lnTo>
                    <a:pt x="4593818" y="215900"/>
                  </a:lnTo>
                  <a:lnTo>
                    <a:pt x="4594844" y="215900"/>
                  </a:lnTo>
                  <a:lnTo>
                    <a:pt x="4596949" y="214630"/>
                  </a:lnTo>
                  <a:close/>
                </a:path>
                <a:path w="4869815" h="303529">
                  <a:moveTo>
                    <a:pt x="3100219" y="213360"/>
                  </a:moveTo>
                  <a:lnTo>
                    <a:pt x="24177" y="213360"/>
                  </a:lnTo>
                  <a:lnTo>
                    <a:pt x="21433" y="214630"/>
                  </a:lnTo>
                  <a:lnTo>
                    <a:pt x="3105057" y="214630"/>
                  </a:lnTo>
                  <a:lnTo>
                    <a:pt x="3100219" y="213360"/>
                  </a:lnTo>
                  <a:close/>
                </a:path>
                <a:path w="4869815" h="303529">
                  <a:moveTo>
                    <a:pt x="3160793" y="212090"/>
                  </a:moveTo>
                  <a:lnTo>
                    <a:pt x="3115507" y="212090"/>
                  </a:lnTo>
                  <a:lnTo>
                    <a:pt x="3113894" y="213360"/>
                  </a:lnTo>
                  <a:lnTo>
                    <a:pt x="3108910" y="214630"/>
                  </a:lnTo>
                  <a:lnTo>
                    <a:pt x="3172856" y="214630"/>
                  </a:lnTo>
                  <a:lnTo>
                    <a:pt x="3160793" y="212090"/>
                  </a:lnTo>
                  <a:close/>
                </a:path>
                <a:path w="4869815" h="303529">
                  <a:moveTo>
                    <a:pt x="3234582" y="213360"/>
                  </a:moveTo>
                  <a:lnTo>
                    <a:pt x="3227933" y="213360"/>
                  </a:lnTo>
                  <a:lnTo>
                    <a:pt x="3226289" y="214630"/>
                  </a:lnTo>
                  <a:lnTo>
                    <a:pt x="3236697" y="214630"/>
                  </a:lnTo>
                  <a:lnTo>
                    <a:pt x="3234582" y="213360"/>
                  </a:lnTo>
                  <a:close/>
                </a:path>
                <a:path w="4869815" h="303529">
                  <a:moveTo>
                    <a:pt x="3611376" y="213360"/>
                  </a:moveTo>
                  <a:lnTo>
                    <a:pt x="3579178" y="213360"/>
                  </a:lnTo>
                  <a:lnTo>
                    <a:pt x="3582613" y="214630"/>
                  </a:lnTo>
                  <a:lnTo>
                    <a:pt x="3610329" y="214630"/>
                  </a:lnTo>
                  <a:lnTo>
                    <a:pt x="3611376" y="213360"/>
                  </a:lnTo>
                  <a:close/>
                </a:path>
                <a:path w="4869815" h="303529">
                  <a:moveTo>
                    <a:pt x="4640235" y="213360"/>
                  </a:moveTo>
                  <a:lnTo>
                    <a:pt x="3615450" y="213360"/>
                  </a:lnTo>
                  <a:lnTo>
                    <a:pt x="3618465" y="214630"/>
                  </a:lnTo>
                  <a:lnTo>
                    <a:pt x="4638214" y="214630"/>
                  </a:lnTo>
                  <a:lnTo>
                    <a:pt x="4640235" y="213360"/>
                  </a:lnTo>
                  <a:close/>
                </a:path>
                <a:path w="4869815" h="303529">
                  <a:moveTo>
                    <a:pt x="4682611" y="213360"/>
                  </a:moveTo>
                  <a:lnTo>
                    <a:pt x="4670957" y="213360"/>
                  </a:lnTo>
                  <a:lnTo>
                    <a:pt x="4674988" y="214630"/>
                  </a:lnTo>
                  <a:lnTo>
                    <a:pt x="4677648" y="214630"/>
                  </a:lnTo>
                  <a:lnTo>
                    <a:pt x="4682611" y="213360"/>
                  </a:lnTo>
                  <a:close/>
                </a:path>
                <a:path w="4869815" h="303529">
                  <a:moveTo>
                    <a:pt x="3095204" y="212090"/>
                  </a:moveTo>
                  <a:lnTo>
                    <a:pt x="20596" y="212090"/>
                  </a:lnTo>
                  <a:lnTo>
                    <a:pt x="24281" y="213360"/>
                  </a:lnTo>
                  <a:lnTo>
                    <a:pt x="3096753" y="213360"/>
                  </a:lnTo>
                  <a:lnTo>
                    <a:pt x="3095204" y="212090"/>
                  </a:lnTo>
                  <a:close/>
                </a:path>
                <a:path w="4869815" h="303529">
                  <a:moveTo>
                    <a:pt x="3457172" y="212090"/>
                  </a:moveTo>
                  <a:lnTo>
                    <a:pt x="3404891" y="212090"/>
                  </a:lnTo>
                  <a:lnTo>
                    <a:pt x="3454585" y="213360"/>
                  </a:lnTo>
                  <a:lnTo>
                    <a:pt x="3457172" y="212090"/>
                  </a:lnTo>
                  <a:close/>
                </a:path>
                <a:path w="4869815" h="303529">
                  <a:moveTo>
                    <a:pt x="4738620" y="212090"/>
                  </a:moveTo>
                  <a:lnTo>
                    <a:pt x="3478862" y="212090"/>
                  </a:lnTo>
                  <a:lnTo>
                    <a:pt x="3490313" y="213360"/>
                  </a:lnTo>
                  <a:lnTo>
                    <a:pt x="4700158" y="213360"/>
                  </a:lnTo>
                  <a:lnTo>
                    <a:pt x="4738620" y="212090"/>
                  </a:lnTo>
                  <a:close/>
                </a:path>
                <a:path w="4869815" h="303529">
                  <a:moveTo>
                    <a:pt x="2435883" y="209550"/>
                  </a:moveTo>
                  <a:lnTo>
                    <a:pt x="18334" y="209550"/>
                  </a:lnTo>
                  <a:lnTo>
                    <a:pt x="19486" y="212090"/>
                  </a:lnTo>
                  <a:lnTo>
                    <a:pt x="2726095" y="212090"/>
                  </a:lnTo>
                  <a:lnTo>
                    <a:pt x="2723540" y="210820"/>
                  </a:lnTo>
                  <a:lnTo>
                    <a:pt x="2440114" y="210820"/>
                  </a:lnTo>
                  <a:lnTo>
                    <a:pt x="2435883" y="209550"/>
                  </a:lnTo>
                  <a:close/>
                </a:path>
                <a:path w="4869815" h="303529">
                  <a:moveTo>
                    <a:pt x="2759371" y="210820"/>
                  </a:moveTo>
                  <a:lnTo>
                    <a:pt x="2730597" y="210820"/>
                  </a:lnTo>
                  <a:lnTo>
                    <a:pt x="2727068" y="212090"/>
                  </a:lnTo>
                  <a:lnTo>
                    <a:pt x="2762921" y="212090"/>
                  </a:lnTo>
                  <a:lnTo>
                    <a:pt x="2759371" y="210820"/>
                  </a:lnTo>
                  <a:close/>
                </a:path>
                <a:path w="4869815" h="303529">
                  <a:moveTo>
                    <a:pt x="2778480" y="210820"/>
                  </a:moveTo>
                  <a:lnTo>
                    <a:pt x="2768617" y="210820"/>
                  </a:lnTo>
                  <a:lnTo>
                    <a:pt x="2763947" y="212090"/>
                  </a:lnTo>
                  <a:lnTo>
                    <a:pt x="2781465" y="212090"/>
                  </a:lnTo>
                  <a:lnTo>
                    <a:pt x="2778480" y="210820"/>
                  </a:lnTo>
                  <a:close/>
                </a:path>
                <a:path w="4869815" h="303529">
                  <a:moveTo>
                    <a:pt x="2785590" y="210820"/>
                  </a:moveTo>
                  <a:lnTo>
                    <a:pt x="2783496" y="212090"/>
                  </a:lnTo>
                  <a:lnTo>
                    <a:pt x="2787129" y="212090"/>
                  </a:lnTo>
                  <a:lnTo>
                    <a:pt x="2785590" y="210820"/>
                  </a:lnTo>
                  <a:close/>
                </a:path>
                <a:path w="4869815" h="303529">
                  <a:moveTo>
                    <a:pt x="2858038" y="210820"/>
                  </a:moveTo>
                  <a:lnTo>
                    <a:pt x="2792773" y="210820"/>
                  </a:lnTo>
                  <a:lnTo>
                    <a:pt x="2788679" y="212090"/>
                  </a:lnTo>
                  <a:lnTo>
                    <a:pt x="2863734" y="212090"/>
                  </a:lnTo>
                  <a:lnTo>
                    <a:pt x="2858038" y="210820"/>
                  </a:lnTo>
                  <a:close/>
                </a:path>
                <a:path w="4869815" h="303529">
                  <a:moveTo>
                    <a:pt x="2879692" y="210820"/>
                  </a:moveTo>
                  <a:lnTo>
                    <a:pt x="2873074" y="210820"/>
                  </a:lnTo>
                  <a:lnTo>
                    <a:pt x="2872237" y="212090"/>
                  </a:lnTo>
                  <a:lnTo>
                    <a:pt x="2880393" y="212090"/>
                  </a:lnTo>
                  <a:lnTo>
                    <a:pt x="2879692" y="210820"/>
                  </a:lnTo>
                  <a:close/>
                </a:path>
                <a:path w="4869815" h="303529">
                  <a:moveTo>
                    <a:pt x="2918937" y="210820"/>
                  </a:moveTo>
                  <a:lnTo>
                    <a:pt x="2883964" y="210820"/>
                  </a:lnTo>
                  <a:lnTo>
                    <a:pt x="2881137" y="212090"/>
                  </a:lnTo>
                  <a:lnTo>
                    <a:pt x="2919774" y="212090"/>
                  </a:lnTo>
                  <a:lnTo>
                    <a:pt x="2918937" y="210820"/>
                  </a:lnTo>
                  <a:close/>
                </a:path>
                <a:path w="4869815" h="303529">
                  <a:moveTo>
                    <a:pt x="2935764" y="210820"/>
                  </a:moveTo>
                  <a:lnTo>
                    <a:pt x="2923869" y="210820"/>
                  </a:lnTo>
                  <a:lnTo>
                    <a:pt x="2920497" y="212090"/>
                  </a:lnTo>
                  <a:lnTo>
                    <a:pt x="2939690" y="212090"/>
                  </a:lnTo>
                  <a:lnTo>
                    <a:pt x="2935764" y="210820"/>
                  </a:lnTo>
                  <a:close/>
                </a:path>
                <a:path w="4869815" h="303529">
                  <a:moveTo>
                    <a:pt x="3296967" y="210820"/>
                  </a:moveTo>
                  <a:lnTo>
                    <a:pt x="3286528" y="210820"/>
                  </a:lnTo>
                  <a:lnTo>
                    <a:pt x="3290580" y="212090"/>
                  </a:lnTo>
                  <a:lnTo>
                    <a:pt x="3291606" y="212090"/>
                  </a:lnTo>
                  <a:lnTo>
                    <a:pt x="3296967" y="210820"/>
                  </a:lnTo>
                  <a:close/>
                </a:path>
                <a:path w="4869815" h="303529">
                  <a:moveTo>
                    <a:pt x="3310443" y="210820"/>
                  </a:moveTo>
                  <a:lnTo>
                    <a:pt x="3301250" y="210820"/>
                  </a:lnTo>
                  <a:lnTo>
                    <a:pt x="3306538" y="212090"/>
                  </a:lnTo>
                  <a:lnTo>
                    <a:pt x="3307386" y="212090"/>
                  </a:lnTo>
                  <a:lnTo>
                    <a:pt x="3310443" y="210820"/>
                  </a:lnTo>
                  <a:close/>
                </a:path>
                <a:path w="4869815" h="303529">
                  <a:moveTo>
                    <a:pt x="3376703" y="210820"/>
                  </a:moveTo>
                  <a:lnTo>
                    <a:pt x="3364515" y="210820"/>
                  </a:lnTo>
                  <a:lnTo>
                    <a:pt x="3366546" y="212090"/>
                  </a:lnTo>
                  <a:lnTo>
                    <a:pt x="3371646" y="212090"/>
                  </a:lnTo>
                  <a:lnTo>
                    <a:pt x="3376703" y="210820"/>
                  </a:lnTo>
                  <a:close/>
                </a:path>
                <a:path w="4869815" h="303529">
                  <a:moveTo>
                    <a:pt x="3395058" y="210820"/>
                  </a:moveTo>
                  <a:lnTo>
                    <a:pt x="3385373" y="210820"/>
                  </a:lnTo>
                  <a:lnTo>
                    <a:pt x="3386430" y="212090"/>
                  </a:lnTo>
                  <a:lnTo>
                    <a:pt x="3390504" y="212090"/>
                  </a:lnTo>
                  <a:lnTo>
                    <a:pt x="3395058" y="210820"/>
                  </a:lnTo>
                  <a:close/>
                </a:path>
                <a:path w="4869815" h="303529">
                  <a:moveTo>
                    <a:pt x="4745813" y="210820"/>
                  </a:moveTo>
                  <a:lnTo>
                    <a:pt x="3398043" y="210820"/>
                  </a:lnTo>
                  <a:lnTo>
                    <a:pt x="3401236" y="212090"/>
                  </a:lnTo>
                  <a:lnTo>
                    <a:pt x="4743813" y="212090"/>
                  </a:lnTo>
                  <a:lnTo>
                    <a:pt x="4745813" y="210820"/>
                  </a:lnTo>
                  <a:close/>
                </a:path>
                <a:path w="4869815" h="303529">
                  <a:moveTo>
                    <a:pt x="4759666" y="210820"/>
                  </a:moveTo>
                  <a:lnTo>
                    <a:pt x="4745813" y="210820"/>
                  </a:lnTo>
                  <a:lnTo>
                    <a:pt x="4747949" y="212090"/>
                  </a:lnTo>
                  <a:lnTo>
                    <a:pt x="4755666" y="212090"/>
                  </a:lnTo>
                  <a:lnTo>
                    <a:pt x="4759666" y="210820"/>
                  </a:lnTo>
                  <a:close/>
                </a:path>
                <a:path w="4869815" h="303529">
                  <a:moveTo>
                    <a:pt x="2451621" y="209550"/>
                  </a:moveTo>
                  <a:lnTo>
                    <a:pt x="2447831" y="209550"/>
                  </a:lnTo>
                  <a:lnTo>
                    <a:pt x="2442156" y="210820"/>
                  </a:lnTo>
                  <a:lnTo>
                    <a:pt x="2457862" y="210820"/>
                  </a:lnTo>
                  <a:lnTo>
                    <a:pt x="2451621" y="209550"/>
                  </a:lnTo>
                  <a:close/>
                </a:path>
                <a:path w="4869815" h="303529">
                  <a:moveTo>
                    <a:pt x="2881085" y="209550"/>
                  </a:moveTo>
                  <a:lnTo>
                    <a:pt x="2874415" y="209550"/>
                  </a:lnTo>
                  <a:lnTo>
                    <a:pt x="2874436" y="210820"/>
                  </a:lnTo>
                  <a:lnTo>
                    <a:pt x="2879891" y="210820"/>
                  </a:lnTo>
                  <a:lnTo>
                    <a:pt x="2881085" y="209550"/>
                  </a:lnTo>
                  <a:close/>
                </a:path>
                <a:path w="4869815" h="303529">
                  <a:moveTo>
                    <a:pt x="2920110" y="209550"/>
                  </a:moveTo>
                  <a:lnTo>
                    <a:pt x="2913680" y="209550"/>
                  </a:lnTo>
                  <a:lnTo>
                    <a:pt x="2913272" y="210820"/>
                  </a:lnTo>
                  <a:lnTo>
                    <a:pt x="2919031" y="210820"/>
                  </a:lnTo>
                  <a:lnTo>
                    <a:pt x="2920110" y="209550"/>
                  </a:lnTo>
                  <a:close/>
                </a:path>
                <a:path w="4869815" h="303529">
                  <a:moveTo>
                    <a:pt x="2977260" y="209550"/>
                  </a:moveTo>
                  <a:lnTo>
                    <a:pt x="2966443" y="209550"/>
                  </a:lnTo>
                  <a:lnTo>
                    <a:pt x="2970988" y="210820"/>
                  </a:lnTo>
                  <a:lnTo>
                    <a:pt x="2973605" y="210820"/>
                  </a:lnTo>
                  <a:lnTo>
                    <a:pt x="2977260" y="209550"/>
                  </a:lnTo>
                  <a:close/>
                </a:path>
                <a:path w="4869815" h="303529">
                  <a:moveTo>
                    <a:pt x="2994296" y="209550"/>
                  </a:moveTo>
                  <a:lnTo>
                    <a:pt x="2986683" y="209550"/>
                  </a:lnTo>
                  <a:lnTo>
                    <a:pt x="2987615" y="210820"/>
                  </a:lnTo>
                  <a:lnTo>
                    <a:pt x="2991814" y="210820"/>
                  </a:lnTo>
                  <a:lnTo>
                    <a:pt x="2994296" y="209550"/>
                  </a:lnTo>
                  <a:close/>
                </a:path>
                <a:path w="4869815" h="303529">
                  <a:moveTo>
                    <a:pt x="3000484" y="209550"/>
                  </a:moveTo>
                  <a:lnTo>
                    <a:pt x="2995406" y="209550"/>
                  </a:lnTo>
                  <a:lnTo>
                    <a:pt x="2998599" y="210820"/>
                  </a:lnTo>
                  <a:lnTo>
                    <a:pt x="3000484" y="209550"/>
                  </a:lnTo>
                  <a:close/>
                </a:path>
                <a:path w="4869815" h="303529">
                  <a:moveTo>
                    <a:pt x="3047477" y="209550"/>
                  </a:moveTo>
                  <a:lnTo>
                    <a:pt x="3019269" y="209550"/>
                  </a:lnTo>
                  <a:lnTo>
                    <a:pt x="3021321" y="210820"/>
                  </a:lnTo>
                  <a:lnTo>
                    <a:pt x="3041697" y="210820"/>
                  </a:lnTo>
                  <a:lnTo>
                    <a:pt x="3047477" y="209550"/>
                  </a:lnTo>
                  <a:close/>
                </a:path>
                <a:path w="4869815" h="303529">
                  <a:moveTo>
                    <a:pt x="3063969" y="209550"/>
                  </a:moveTo>
                  <a:lnTo>
                    <a:pt x="3052210" y="209550"/>
                  </a:lnTo>
                  <a:lnTo>
                    <a:pt x="3058409" y="210820"/>
                  </a:lnTo>
                  <a:lnTo>
                    <a:pt x="3060022" y="210820"/>
                  </a:lnTo>
                  <a:lnTo>
                    <a:pt x="3063969" y="209550"/>
                  </a:lnTo>
                  <a:close/>
                </a:path>
                <a:path w="4869815" h="303529">
                  <a:moveTo>
                    <a:pt x="3195996" y="209550"/>
                  </a:moveTo>
                  <a:lnTo>
                    <a:pt x="3083968" y="209550"/>
                  </a:lnTo>
                  <a:lnTo>
                    <a:pt x="3087885" y="210820"/>
                  </a:lnTo>
                  <a:lnTo>
                    <a:pt x="3192887" y="210820"/>
                  </a:lnTo>
                  <a:lnTo>
                    <a:pt x="3195996" y="209550"/>
                  </a:lnTo>
                  <a:close/>
                </a:path>
                <a:path w="4869815" h="303529">
                  <a:moveTo>
                    <a:pt x="3200038" y="209550"/>
                  </a:moveTo>
                  <a:lnTo>
                    <a:pt x="3195996" y="209550"/>
                  </a:lnTo>
                  <a:lnTo>
                    <a:pt x="3197494" y="210820"/>
                  </a:lnTo>
                  <a:lnTo>
                    <a:pt x="3199504" y="210820"/>
                  </a:lnTo>
                  <a:lnTo>
                    <a:pt x="3200038" y="209550"/>
                  </a:lnTo>
                  <a:close/>
                </a:path>
                <a:path w="4869815" h="303529">
                  <a:moveTo>
                    <a:pt x="4149077" y="209550"/>
                  </a:moveTo>
                  <a:lnTo>
                    <a:pt x="3204677" y="209550"/>
                  </a:lnTo>
                  <a:lnTo>
                    <a:pt x="3208635" y="210820"/>
                  </a:lnTo>
                  <a:lnTo>
                    <a:pt x="4152575" y="210820"/>
                  </a:lnTo>
                  <a:lnTo>
                    <a:pt x="4149077" y="209550"/>
                  </a:lnTo>
                  <a:close/>
                </a:path>
                <a:path w="4869815" h="303529">
                  <a:moveTo>
                    <a:pt x="4154616" y="209550"/>
                  </a:moveTo>
                  <a:lnTo>
                    <a:pt x="4152575" y="210820"/>
                  </a:lnTo>
                  <a:lnTo>
                    <a:pt x="4159307" y="210820"/>
                  </a:lnTo>
                  <a:lnTo>
                    <a:pt x="4154616" y="209550"/>
                  </a:lnTo>
                  <a:close/>
                </a:path>
                <a:path w="4869815" h="303529">
                  <a:moveTo>
                    <a:pt x="4175569" y="208280"/>
                  </a:moveTo>
                  <a:lnTo>
                    <a:pt x="4170689" y="209550"/>
                  </a:lnTo>
                  <a:lnTo>
                    <a:pt x="4165297" y="209550"/>
                  </a:lnTo>
                  <a:lnTo>
                    <a:pt x="4161852" y="210820"/>
                  </a:lnTo>
                  <a:lnTo>
                    <a:pt x="4181202" y="210820"/>
                  </a:lnTo>
                  <a:lnTo>
                    <a:pt x="4175569" y="208280"/>
                  </a:lnTo>
                  <a:close/>
                </a:path>
                <a:path w="4869815" h="303529">
                  <a:moveTo>
                    <a:pt x="4207861" y="209550"/>
                  </a:moveTo>
                  <a:lnTo>
                    <a:pt x="4184616" y="209550"/>
                  </a:lnTo>
                  <a:lnTo>
                    <a:pt x="4182071" y="210820"/>
                  </a:lnTo>
                  <a:lnTo>
                    <a:pt x="4211871" y="210820"/>
                  </a:lnTo>
                  <a:lnTo>
                    <a:pt x="4207861" y="209550"/>
                  </a:lnTo>
                  <a:close/>
                </a:path>
                <a:path w="4869815" h="303529">
                  <a:moveTo>
                    <a:pt x="4249985" y="209550"/>
                  </a:moveTo>
                  <a:lnTo>
                    <a:pt x="4217484" y="209550"/>
                  </a:lnTo>
                  <a:lnTo>
                    <a:pt x="4213505" y="210820"/>
                  </a:lnTo>
                  <a:lnTo>
                    <a:pt x="4255660" y="210820"/>
                  </a:lnTo>
                  <a:lnTo>
                    <a:pt x="4249985" y="209550"/>
                  </a:lnTo>
                  <a:close/>
                </a:path>
                <a:path w="4869815" h="303529">
                  <a:moveTo>
                    <a:pt x="4268728" y="209550"/>
                  </a:moveTo>
                  <a:lnTo>
                    <a:pt x="4263398" y="209550"/>
                  </a:lnTo>
                  <a:lnTo>
                    <a:pt x="4259336" y="210820"/>
                  </a:lnTo>
                  <a:lnTo>
                    <a:pt x="4273283" y="210820"/>
                  </a:lnTo>
                  <a:lnTo>
                    <a:pt x="4268728" y="209550"/>
                  </a:lnTo>
                  <a:close/>
                </a:path>
                <a:path w="4869815" h="303529">
                  <a:moveTo>
                    <a:pt x="4322297" y="209550"/>
                  </a:moveTo>
                  <a:lnTo>
                    <a:pt x="4279911" y="209550"/>
                  </a:lnTo>
                  <a:lnTo>
                    <a:pt x="4275838" y="210820"/>
                  </a:lnTo>
                  <a:lnTo>
                    <a:pt x="4325292" y="210820"/>
                  </a:lnTo>
                  <a:lnTo>
                    <a:pt x="4322297" y="209550"/>
                  </a:lnTo>
                  <a:close/>
                </a:path>
                <a:path w="4869815" h="303529">
                  <a:moveTo>
                    <a:pt x="4371018" y="209550"/>
                  </a:moveTo>
                  <a:lnTo>
                    <a:pt x="4346579" y="209550"/>
                  </a:lnTo>
                  <a:lnTo>
                    <a:pt x="4342653" y="210820"/>
                  </a:lnTo>
                  <a:lnTo>
                    <a:pt x="4375824" y="210820"/>
                  </a:lnTo>
                  <a:lnTo>
                    <a:pt x="4371018" y="209550"/>
                  </a:lnTo>
                  <a:close/>
                </a:path>
                <a:path w="4869815" h="303529">
                  <a:moveTo>
                    <a:pt x="4391311" y="209550"/>
                  </a:moveTo>
                  <a:lnTo>
                    <a:pt x="4390421" y="209550"/>
                  </a:lnTo>
                  <a:lnTo>
                    <a:pt x="4388431" y="210820"/>
                  </a:lnTo>
                  <a:lnTo>
                    <a:pt x="4394358" y="210820"/>
                  </a:lnTo>
                  <a:lnTo>
                    <a:pt x="4391311" y="209550"/>
                  </a:lnTo>
                  <a:close/>
                </a:path>
                <a:path w="4869815" h="303529">
                  <a:moveTo>
                    <a:pt x="4807319" y="209550"/>
                  </a:moveTo>
                  <a:lnTo>
                    <a:pt x="4401049" y="209550"/>
                  </a:lnTo>
                  <a:lnTo>
                    <a:pt x="4396431" y="210820"/>
                  </a:lnTo>
                  <a:lnTo>
                    <a:pt x="4802848" y="210820"/>
                  </a:lnTo>
                  <a:lnTo>
                    <a:pt x="4807319" y="209550"/>
                  </a:lnTo>
                  <a:close/>
                </a:path>
                <a:path w="4869815" h="303529">
                  <a:moveTo>
                    <a:pt x="2247449" y="207010"/>
                  </a:moveTo>
                  <a:lnTo>
                    <a:pt x="20135" y="207010"/>
                  </a:lnTo>
                  <a:lnTo>
                    <a:pt x="18491" y="209550"/>
                  </a:lnTo>
                  <a:lnTo>
                    <a:pt x="2345394" y="209550"/>
                  </a:lnTo>
                  <a:lnTo>
                    <a:pt x="2343844" y="208280"/>
                  </a:lnTo>
                  <a:lnTo>
                    <a:pt x="2250936" y="208280"/>
                  </a:lnTo>
                  <a:lnTo>
                    <a:pt x="2247449" y="207010"/>
                  </a:lnTo>
                  <a:close/>
                </a:path>
                <a:path w="4869815" h="303529">
                  <a:moveTo>
                    <a:pt x="2362388" y="208280"/>
                  </a:moveTo>
                  <a:lnTo>
                    <a:pt x="2346410" y="208280"/>
                  </a:lnTo>
                  <a:lnTo>
                    <a:pt x="2345394" y="209550"/>
                  </a:lnTo>
                  <a:lnTo>
                    <a:pt x="2370022" y="209550"/>
                  </a:lnTo>
                  <a:lnTo>
                    <a:pt x="2362388" y="208280"/>
                  </a:lnTo>
                  <a:close/>
                </a:path>
                <a:path w="4869815" h="303529">
                  <a:moveTo>
                    <a:pt x="2524907" y="208280"/>
                  </a:moveTo>
                  <a:lnTo>
                    <a:pt x="2504017" y="208280"/>
                  </a:lnTo>
                  <a:lnTo>
                    <a:pt x="2506593" y="209550"/>
                  </a:lnTo>
                  <a:lnTo>
                    <a:pt x="2523116" y="209550"/>
                  </a:lnTo>
                  <a:lnTo>
                    <a:pt x="2524907" y="208280"/>
                  </a:lnTo>
                  <a:close/>
                </a:path>
                <a:path w="4869815" h="303529">
                  <a:moveTo>
                    <a:pt x="2581889" y="208280"/>
                  </a:moveTo>
                  <a:lnTo>
                    <a:pt x="2574790" y="208280"/>
                  </a:lnTo>
                  <a:lnTo>
                    <a:pt x="2577335" y="209550"/>
                  </a:lnTo>
                  <a:lnTo>
                    <a:pt x="2578863" y="209550"/>
                  </a:lnTo>
                  <a:lnTo>
                    <a:pt x="2581889" y="208280"/>
                  </a:lnTo>
                  <a:close/>
                </a:path>
                <a:path w="4869815" h="303529">
                  <a:moveTo>
                    <a:pt x="2603962" y="207010"/>
                  </a:moveTo>
                  <a:lnTo>
                    <a:pt x="2558728" y="207010"/>
                  </a:lnTo>
                  <a:lnTo>
                    <a:pt x="2563576" y="208280"/>
                  </a:lnTo>
                  <a:lnTo>
                    <a:pt x="2583450" y="208280"/>
                  </a:lnTo>
                  <a:lnTo>
                    <a:pt x="2586507" y="209550"/>
                  </a:lnTo>
                  <a:lnTo>
                    <a:pt x="2596894" y="209550"/>
                  </a:lnTo>
                  <a:lnTo>
                    <a:pt x="2598947" y="208280"/>
                  </a:lnTo>
                  <a:lnTo>
                    <a:pt x="2603962" y="207010"/>
                  </a:lnTo>
                  <a:close/>
                </a:path>
                <a:path w="4869815" h="303529">
                  <a:moveTo>
                    <a:pt x="2638778" y="207010"/>
                  </a:moveTo>
                  <a:lnTo>
                    <a:pt x="2607114" y="207010"/>
                  </a:lnTo>
                  <a:lnTo>
                    <a:pt x="2612161" y="208280"/>
                  </a:lnTo>
                  <a:lnTo>
                    <a:pt x="2614140" y="209550"/>
                  </a:lnTo>
                  <a:lnTo>
                    <a:pt x="2626820" y="209550"/>
                  </a:lnTo>
                  <a:lnTo>
                    <a:pt x="2628841" y="208280"/>
                  </a:lnTo>
                  <a:lnTo>
                    <a:pt x="2632862" y="208280"/>
                  </a:lnTo>
                  <a:lnTo>
                    <a:pt x="2638778" y="207010"/>
                  </a:lnTo>
                  <a:close/>
                </a:path>
                <a:path w="4869815" h="303529">
                  <a:moveTo>
                    <a:pt x="2748638" y="207010"/>
                  </a:moveTo>
                  <a:lnTo>
                    <a:pt x="2643657" y="207010"/>
                  </a:lnTo>
                  <a:lnTo>
                    <a:pt x="2650715" y="209550"/>
                  </a:lnTo>
                  <a:lnTo>
                    <a:pt x="2653468" y="209550"/>
                  </a:lnTo>
                  <a:lnTo>
                    <a:pt x="2657018" y="208280"/>
                  </a:lnTo>
                  <a:lnTo>
                    <a:pt x="2745649" y="208280"/>
                  </a:lnTo>
                  <a:lnTo>
                    <a:pt x="2748638" y="207010"/>
                  </a:lnTo>
                  <a:close/>
                </a:path>
                <a:path w="4869815" h="303529">
                  <a:moveTo>
                    <a:pt x="2745649" y="208280"/>
                  </a:moveTo>
                  <a:lnTo>
                    <a:pt x="2660987" y="208280"/>
                  </a:lnTo>
                  <a:lnTo>
                    <a:pt x="2662966" y="209550"/>
                  </a:lnTo>
                  <a:lnTo>
                    <a:pt x="2742659" y="209550"/>
                  </a:lnTo>
                  <a:lnTo>
                    <a:pt x="2745649" y="208280"/>
                  </a:lnTo>
                  <a:close/>
                </a:path>
                <a:path w="4869815" h="303529">
                  <a:moveTo>
                    <a:pt x="2817202" y="207010"/>
                  </a:moveTo>
                  <a:lnTo>
                    <a:pt x="2751078" y="207010"/>
                  </a:lnTo>
                  <a:lnTo>
                    <a:pt x="2756083" y="209550"/>
                  </a:lnTo>
                  <a:lnTo>
                    <a:pt x="2810605" y="209550"/>
                  </a:lnTo>
                  <a:lnTo>
                    <a:pt x="2817202" y="207010"/>
                  </a:lnTo>
                  <a:close/>
                </a:path>
                <a:path w="4869815" h="303529">
                  <a:moveTo>
                    <a:pt x="3959439" y="207010"/>
                  </a:moveTo>
                  <a:lnTo>
                    <a:pt x="2819903" y="207010"/>
                  </a:lnTo>
                  <a:lnTo>
                    <a:pt x="2824971" y="208280"/>
                  </a:lnTo>
                  <a:lnTo>
                    <a:pt x="2827484" y="209550"/>
                  </a:lnTo>
                  <a:lnTo>
                    <a:pt x="2841096" y="209550"/>
                  </a:lnTo>
                  <a:lnTo>
                    <a:pt x="2845075" y="208280"/>
                  </a:lnTo>
                  <a:lnTo>
                    <a:pt x="3961575" y="208280"/>
                  </a:lnTo>
                  <a:lnTo>
                    <a:pt x="3959439" y="207010"/>
                  </a:lnTo>
                  <a:close/>
                </a:path>
                <a:path w="4869815" h="303529">
                  <a:moveTo>
                    <a:pt x="4019081" y="207010"/>
                  </a:moveTo>
                  <a:lnTo>
                    <a:pt x="4016767" y="207010"/>
                  </a:lnTo>
                  <a:lnTo>
                    <a:pt x="4012631" y="208280"/>
                  </a:lnTo>
                  <a:lnTo>
                    <a:pt x="2851263" y="208280"/>
                  </a:lnTo>
                  <a:lnTo>
                    <a:pt x="2853326" y="209550"/>
                  </a:lnTo>
                  <a:lnTo>
                    <a:pt x="4027102" y="209550"/>
                  </a:lnTo>
                  <a:lnTo>
                    <a:pt x="4024034" y="208280"/>
                  </a:lnTo>
                  <a:lnTo>
                    <a:pt x="4019081" y="207010"/>
                  </a:lnTo>
                  <a:close/>
                </a:path>
                <a:path w="4869815" h="303529">
                  <a:moveTo>
                    <a:pt x="4042536" y="207010"/>
                  </a:moveTo>
                  <a:lnTo>
                    <a:pt x="4037971" y="208280"/>
                  </a:lnTo>
                  <a:lnTo>
                    <a:pt x="4034327" y="209550"/>
                  </a:lnTo>
                  <a:lnTo>
                    <a:pt x="4078189" y="209550"/>
                  </a:lnTo>
                  <a:lnTo>
                    <a:pt x="4070640" y="208280"/>
                  </a:lnTo>
                  <a:lnTo>
                    <a:pt x="4043615" y="208280"/>
                  </a:lnTo>
                  <a:lnTo>
                    <a:pt x="4042536" y="207010"/>
                  </a:lnTo>
                  <a:close/>
                </a:path>
                <a:path w="4869815" h="303529">
                  <a:moveTo>
                    <a:pt x="4447707" y="208280"/>
                  </a:moveTo>
                  <a:lnTo>
                    <a:pt x="4439100" y="208280"/>
                  </a:lnTo>
                  <a:lnTo>
                    <a:pt x="4422755" y="209550"/>
                  </a:lnTo>
                  <a:lnTo>
                    <a:pt x="4448712" y="209550"/>
                  </a:lnTo>
                  <a:lnTo>
                    <a:pt x="4447707" y="208280"/>
                  </a:lnTo>
                  <a:close/>
                </a:path>
                <a:path w="4869815" h="303529">
                  <a:moveTo>
                    <a:pt x="4553924" y="207010"/>
                  </a:moveTo>
                  <a:lnTo>
                    <a:pt x="4552301" y="207010"/>
                  </a:lnTo>
                  <a:lnTo>
                    <a:pt x="4549316" y="208280"/>
                  </a:lnTo>
                  <a:lnTo>
                    <a:pt x="4539579" y="208280"/>
                  </a:lnTo>
                  <a:lnTo>
                    <a:pt x="4533055" y="209550"/>
                  </a:lnTo>
                  <a:lnTo>
                    <a:pt x="4560384" y="209550"/>
                  </a:lnTo>
                  <a:lnTo>
                    <a:pt x="4557850" y="208280"/>
                  </a:lnTo>
                  <a:lnTo>
                    <a:pt x="4553924" y="207010"/>
                  </a:lnTo>
                  <a:close/>
                </a:path>
                <a:path w="4869815" h="303529">
                  <a:moveTo>
                    <a:pt x="4582771" y="207010"/>
                  </a:moveTo>
                  <a:lnTo>
                    <a:pt x="4580080" y="207010"/>
                  </a:lnTo>
                  <a:lnTo>
                    <a:pt x="4575033" y="208280"/>
                  </a:lnTo>
                  <a:lnTo>
                    <a:pt x="4572468" y="209550"/>
                  </a:lnTo>
                  <a:lnTo>
                    <a:pt x="4665407" y="209550"/>
                  </a:lnTo>
                  <a:lnTo>
                    <a:pt x="4660276" y="208280"/>
                  </a:lnTo>
                  <a:lnTo>
                    <a:pt x="4587546" y="208280"/>
                  </a:lnTo>
                  <a:lnTo>
                    <a:pt x="4582771" y="207010"/>
                  </a:lnTo>
                  <a:close/>
                </a:path>
                <a:path w="4869815" h="303529">
                  <a:moveTo>
                    <a:pt x="4855349" y="207010"/>
                  </a:moveTo>
                  <a:lnTo>
                    <a:pt x="4679030" y="207010"/>
                  </a:lnTo>
                  <a:lnTo>
                    <a:pt x="4670224" y="209550"/>
                  </a:lnTo>
                  <a:lnTo>
                    <a:pt x="4831842" y="209550"/>
                  </a:lnTo>
                  <a:lnTo>
                    <a:pt x="4833392" y="208280"/>
                  </a:lnTo>
                  <a:lnTo>
                    <a:pt x="4838962" y="208280"/>
                  </a:lnTo>
                  <a:lnTo>
                    <a:pt x="4855349" y="207010"/>
                  </a:lnTo>
                  <a:close/>
                </a:path>
                <a:path w="4869815" h="303529">
                  <a:moveTo>
                    <a:pt x="2320945" y="207010"/>
                  </a:moveTo>
                  <a:lnTo>
                    <a:pt x="2257041" y="207010"/>
                  </a:lnTo>
                  <a:lnTo>
                    <a:pt x="2255460" y="208280"/>
                  </a:lnTo>
                  <a:lnTo>
                    <a:pt x="2322871" y="208280"/>
                  </a:lnTo>
                  <a:lnTo>
                    <a:pt x="2320945" y="207010"/>
                  </a:lnTo>
                  <a:close/>
                </a:path>
                <a:path w="4869815" h="303529">
                  <a:moveTo>
                    <a:pt x="2344902" y="207010"/>
                  </a:moveTo>
                  <a:lnTo>
                    <a:pt x="2328473" y="207010"/>
                  </a:lnTo>
                  <a:lnTo>
                    <a:pt x="2328180" y="208280"/>
                  </a:lnTo>
                  <a:lnTo>
                    <a:pt x="2343907" y="208280"/>
                  </a:lnTo>
                  <a:lnTo>
                    <a:pt x="2344902" y="207010"/>
                  </a:lnTo>
                  <a:close/>
                </a:path>
                <a:path w="4869815" h="303529">
                  <a:moveTo>
                    <a:pt x="2363561" y="207010"/>
                  </a:moveTo>
                  <a:lnTo>
                    <a:pt x="2344902" y="207010"/>
                  </a:lnTo>
                  <a:lnTo>
                    <a:pt x="2346504" y="208280"/>
                  </a:lnTo>
                  <a:lnTo>
                    <a:pt x="2356504" y="208280"/>
                  </a:lnTo>
                  <a:lnTo>
                    <a:pt x="2363561" y="207010"/>
                  </a:lnTo>
                  <a:close/>
                </a:path>
                <a:path w="4869815" h="303529">
                  <a:moveTo>
                    <a:pt x="2445980" y="207010"/>
                  </a:moveTo>
                  <a:lnTo>
                    <a:pt x="2369540" y="207010"/>
                  </a:lnTo>
                  <a:lnTo>
                    <a:pt x="2390699" y="208280"/>
                  </a:lnTo>
                  <a:lnTo>
                    <a:pt x="2421001" y="208280"/>
                  </a:lnTo>
                  <a:lnTo>
                    <a:pt x="2445980" y="207010"/>
                  </a:lnTo>
                  <a:close/>
                </a:path>
                <a:path w="4869815" h="303529">
                  <a:moveTo>
                    <a:pt x="2553859" y="207010"/>
                  </a:moveTo>
                  <a:lnTo>
                    <a:pt x="2465629" y="207010"/>
                  </a:lnTo>
                  <a:lnTo>
                    <a:pt x="2475453" y="208280"/>
                  </a:lnTo>
                  <a:lnTo>
                    <a:pt x="2547472" y="208280"/>
                  </a:lnTo>
                  <a:lnTo>
                    <a:pt x="2553859" y="207010"/>
                  </a:lnTo>
                  <a:close/>
                </a:path>
                <a:path w="4869815" h="303529">
                  <a:moveTo>
                    <a:pt x="4007207" y="207010"/>
                  </a:moveTo>
                  <a:lnTo>
                    <a:pt x="3969564" y="207010"/>
                  </a:lnTo>
                  <a:lnTo>
                    <a:pt x="3968120" y="208280"/>
                  </a:lnTo>
                  <a:lnTo>
                    <a:pt x="4010715" y="208280"/>
                  </a:lnTo>
                  <a:lnTo>
                    <a:pt x="4007207" y="207010"/>
                  </a:lnTo>
                  <a:close/>
                </a:path>
                <a:path w="4869815" h="303529">
                  <a:moveTo>
                    <a:pt x="4068630" y="207010"/>
                  </a:moveTo>
                  <a:lnTo>
                    <a:pt x="4052284" y="207010"/>
                  </a:lnTo>
                  <a:lnTo>
                    <a:pt x="4050703" y="208280"/>
                  </a:lnTo>
                  <a:lnTo>
                    <a:pt x="4069750" y="208280"/>
                  </a:lnTo>
                  <a:lnTo>
                    <a:pt x="4068630" y="207010"/>
                  </a:lnTo>
                  <a:close/>
                </a:path>
                <a:path w="4869815" h="303529">
                  <a:moveTo>
                    <a:pt x="4207735" y="207010"/>
                  </a:moveTo>
                  <a:lnTo>
                    <a:pt x="4165747" y="207010"/>
                  </a:lnTo>
                  <a:lnTo>
                    <a:pt x="4173380" y="208280"/>
                  </a:lnTo>
                  <a:lnTo>
                    <a:pt x="4181966" y="208280"/>
                  </a:lnTo>
                  <a:lnTo>
                    <a:pt x="4207735" y="207010"/>
                  </a:lnTo>
                  <a:close/>
                </a:path>
                <a:path w="4869815" h="303529">
                  <a:moveTo>
                    <a:pt x="4400263" y="207010"/>
                  </a:moveTo>
                  <a:lnTo>
                    <a:pt x="4378453" y="207010"/>
                  </a:lnTo>
                  <a:lnTo>
                    <a:pt x="4388253" y="208280"/>
                  </a:lnTo>
                  <a:lnTo>
                    <a:pt x="4390452" y="208280"/>
                  </a:lnTo>
                  <a:lnTo>
                    <a:pt x="4400263" y="207010"/>
                  </a:lnTo>
                  <a:close/>
                </a:path>
                <a:path w="4869815" h="303529">
                  <a:moveTo>
                    <a:pt x="4430797" y="207010"/>
                  </a:moveTo>
                  <a:lnTo>
                    <a:pt x="4400263" y="207010"/>
                  </a:lnTo>
                  <a:lnTo>
                    <a:pt x="4423153" y="208280"/>
                  </a:lnTo>
                  <a:lnTo>
                    <a:pt x="4430797" y="207010"/>
                  </a:lnTo>
                  <a:close/>
                </a:path>
                <a:path w="4869815" h="303529">
                  <a:moveTo>
                    <a:pt x="4451204" y="207010"/>
                  </a:moveTo>
                  <a:lnTo>
                    <a:pt x="4438901" y="207010"/>
                  </a:lnTo>
                  <a:lnTo>
                    <a:pt x="4440126" y="208280"/>
                  </a:lnTo>
                  <a:lnTo>
                    <a:pt x="4447854" y="208280"/>
                  </a:lnTo>
                  <a:lnTo>
                    <a:pt x="4451204" y="207010"/>
                  </a:lnTo>
                  <a:close/>
                </a:path>
                <a:path w="4869815" h="303529">
                  <a:moveTo>
                    <a:pt x="4595713" y="207010"/>
                  </a:moveTo>
                  <a:lnTo>
                    <a:pt x="4593535" y="207010"/>
                  </a:lnTo>
                  <a:lnTo>
                    <a:pt x="4589441" y="208280"/>
                  </a:lnTo>
                  <a:lnTo>
                    <a:pt x="4598791" y="208280"/>
                  </a:lnTo>
                  <a:lnTo>
                    <a:pt x="4595713" y="207010"/>
                  </a:lnTo>
                  <a:close/>
                </a:path>
                <a:path w="4869815" h="303529">
                  <a:moveTo>
                    <a:pt x="4636497" y="207010"/>
                  </a:moveTo>
                  <a:lnTo>
                    <a:pt x="4609461" y="207010"/>
                  </a:lnTo>
                  <a:lnTo>
                    <a:pt x="4607388" y="208280"/>
                  </a:lnTo>
                  <a:lnTo>
                    <a:pt x="4639502" y="208280"/>
                  </a:lnTo>
                  <a:lnTo>
                    <a:pt x="4636497" y="207010"/>
                  </a:lnTo>
                  <a:close/>
                </a:path>
                <a:path w="4869815" h="303529">
                  <a:moveTo>
                    <a:pt x="4653292" y="207010"/>
                  </a:moveTo>
                  <a:lnTo>
                    <a:pt x="4647324" y="207010"/>
                  </a:lnTo>
                  <a:lnTo>
                    <a:pt x="4640497" y="208280"/>
                  </a:lnTo>
                  <a:lnTo>
                    <a:pt x="4659784" y="208280"/>
                  </a:lnTo>
                  <a:lnTo>
                    <a:pt x="4653292" y="207010"/>
                  </a:lnTo>
                  <a:close/>
                </a:path>
                <a:path w="4869815" h="303529">
                  <a:moveTo>
                    <a:pt x="1511304" y="204470"/>
                  </a:moveTo>
                  <a:lnTo>
                    <a:pt x="23590" y="204470"/>
                  </a:lnTo>
                  <a:lnTo>
                    <a:pt x="21371" y="207010"/>
                  </a:lnTo>
                  <a:lnTo>
                    <a:pt x="2169242" y="207010"/>
                  </a:lnTo>
                  <a:lnTo>
                    <a:pt x="2168593" y="205740"/>
                  </a:lnTo>
                  <a:lnTo>
                    <a:pt x="1511650" y="205740"/>
                  </a:lnTo>
                  <a:lnTo>
                    <a:pt x="1511304" y="204470"/>
                  </a:lnTo>
                  <a:close/>
                </a:path>
                <a:path w="4869815" h="303529">
                  <a:moveTo>
                    <a:pt x="2182038" y="204470"/>
                  </a:moveTo>
                  <a:lnTo>
                    <a:pt x="2167630" y="204470"/>
                  </a:lnTo>
                  <a:lnTo>
                    <a:pt x="2168153" y="205740"/>
                  </a:lnTo>
                  <a:lnTo>
                    <a:pt x="2176530" y="205740"/>
                  </a:lnTo>
                  <a:lnTo>
                    <a:pt x="2176143" y="207010"/>
                  </a:lnTo>
                  <a:lnTo>
                    <a:pt x="2182174" y="207010"/>
                  </a:lnTo>
                  <a:lnTo>
                    <a:pt x="2181682" y="205740"/>
                  </a:lnTo>
                  <a:lnTo>
                    <a:pt x="2182038" y="204470"/>
                  </a:lnTo>
                  <a:close/>
                </a:path>
                <a:path w="4869815" h="303529">
                  <a:moveTo>
                    <a:pt x="2196802" y="205740"/>
                  </a:moveTo>
                  <a:lnTo>
                    <a:pt x="2189179" y="205740"/>
                  </a:lnTo>
                  <a:lnTo>
                    <a:pt x="2187116" y="207010"/>
                  </a:lnTo>
                  <a:lnTo>
                    <a:pt x="2196069" y="207010"/>
                  </a:lnTo>
                  <a:lnTo>
                    <a:pt x="2196802" y="205740"/>
                  </a:lnTo>
                  <a:close/>
                </a:path>
                <a:path w="4869815" h="303529">
                  <a:moveTo>
                    <a:pt x="2321196" y="205740"/>
                  </a:moveTo>
                  <a:lnTo>
                    <a:pt x="2274087" y="205740"/>
                  </a:lnTo>
                  <a:lnTo>
                    <a:pt x="2274852" y="207010"/>
                  </a:lnTo>
                  <a:lnTo>
                    <a:pt x="2320442" y="207010"/>
                  </a:lnTo>
                  <a:lnTo>
                    <a:pt x="2321196" y="205740"/>
                  </a:lnTo>
                  <a:close/>
                </a:path>
                <a:path w="4869815" h="303529">
                  <a:moveTo>
                    <a:pt x="3869431" y="205740"/>
                  </a:moveTo>
                  <a:lnTo>
                    <a:pt x="2325751" y="205740"/>
                  </a:lnTo>
                  <a:lnTo>
                    <a:pt x="2328159" y="207010"/>
                  </a:lnTo>
                  <a:lnTo>
                    <a:pt x="3872395" y="207010"/>
                  </a:lnTo>
                  <a:lnTo>
                    <a:pt x="3869431" y="205740"/>
                  </a:lnTo>
                  <a:close/>
                </a:path>
                <a:path w="4869815" h="303529">
                  <a:moveTo>
                    <a:pt x="3879253" y="205740"/>
                  </a:moveTo>
                  <a:lnTo>
                    <a:pt x="3876918" y="205740"/>
                  </a:lnTo>
                  <a:lnTo>
                    <a:pt x="3873452" y="207010"/>
                  </a:lnTo>
                  <a:lnTo>
                    <a:pt x="3886091" y="207010"/>
                  </a:lnTo>
                  <a:lnTo>
                    <a:pt x="3879253" y="205740"/>
                  </a:lnTo>
                  <a:close/>
                </a:path>
                <a:path w="4869815" h="303529">
                  <a:moveTo>
                    <a:pt x="3921733" y="205740"/>
                  </a:moveTo>
                  <a:lnTo>
                    <a:pt x="3897211" y="205740"/>
                  </a:lnTo>
                  <a:lnTo>
                    <a:pt x="3890499" y="207010"/>
                  </a:lnTo>
                  <a:lnTo>
                    <a:pt x="3922215" y="207010"/>
                  </a:lnTo>
                  <a:lnTo>
                    <a:pt x="3921733" y="205740"/>
                  </a:lnTo>
                  <a:close/>
                </a:path>
                <a:path w="4869815" h="303529">
                  <a:moveTo>
                    <a:pt x="4073519" y="205740"/>
                  </a:moveTo>
                  <a:lnTo>
                    <a:pt x="4066441" y="205740"/>
                  </a:lnTo>
                  <a:lnTo>
                    <a:pt x="4067404" y="207010"/>
                  </a:lnTo>
                  <a:lnTo>
                    <a:pt x="4072535" y="207010"/>
                  </a:lnTo>
                  <a:lnTo>
                    <a:pt x="4073519" y="205740"/>
                  </a:lnTo>
                  <a:close/>
                </a:path>
                <a:path w="4869815" h="303529">
                  <a:moveTo>
                    <a:pt x="4099676" y="205740"/>
                  </a:moveTo>
                  <a:lnTo>
                    <a:pt x="4090283" y="205740"/>
                  </a:lnTo>
                  <a:lnTo>
                    <a:pt x="4092325" y="207010"/>
                  </a:lnTo>
                  <a:lnTo>
                    <a:pt x="4093770" y="207010"/>
                  </a:lnTo>
                  <a:lnTo>
                    <a:pt x="4099676" y="205740"/>
                  </a:lnTo>
                  <a:close/>
                </a:path>
                <a:path w="4869815" h="303529">
                  <a:moveTo>
                    <a:pt x="4457225" y="205740"/>
                  </a:moveTo>
                  <a:lnTo>
                    <a:pt x="4103979" y="205740"/>
                  </a:lnTo>
                  <a:lnTo>
                    <a:pt x="4109675" y="207010"/>
                  </a:lnTo>
                  <a:lnTo>
                    <a:pt x="4453267" y="207010"/>
                  </a:lnTo>
                  <a:lnTo>
                    <a:pt x="4457225" y="205740"/>
                  </a:lnTo>
                  <a:close/>
                </a:path>
                <a:path w="4869815" h="303529">
                  <a:moveTo>
                    <a:pt x="4469225" y="205740"/>
                  </a:moveTo>
                  <a:lnTo>
                    <a:pt x="4459372" y="205740"/>
                  </a:lnTo>
                  <a:lnTo>
                    <a:pt x="4462523" y="207010"/>
                  </a:lnTo>
                  <a:lnTo>
                    <a:pt x="4463529" y="207010"/>
                  </a:lnTo>
                  <a:lnTo>
                    <a:pt x="4469225" y="205740"/>
                  </a:lnTo>
                  <a:close/>
                </a:path>
                <a:path w="4869815" h="303529">
                  <a:moveTo>
                    <a:pt x="4490575" y="205740"/>
                  </a:moveTo>
                  <a:lnTo>
                    <a:pt x="4480020" y="205740"/>
                  </a:lnTo>
                  <a:lnTo>
                    <a:pt x="4481078" y="207010"/>
                  </a:lnTo>
                  <a:lnTo>
                    <a:pt x="4485130" y="207010"/>
                  </a:lnTo>
                  <a:lnTo>
                    <a:pt x="4490575" y="205740"/>
                  </a:lnTo>
                  <a:close/>
                </a:path>
                <a:path w="4869815" h="303529">
                  <a:moveTo>
                    <a:pt x="4628906" y="205740"/>
                  </a:moveTo>
                  <a:lnTo>
                    <a:pt x="4626864" y="205740"/>
                  </a:lnTo>
                  <a:lnTo>
                    <a:pt x="4624120" y="207010"/>
                  </a:lnTo>
                  <a:lnTo>
                    <a:pt x="4629974" y="207010"/>
                  </a:lnTo>
                  <a:lnTo>
                    <a:pt x="4628906" y="205740"/>
                  </a:lnTo>
                  <a:close/>
                </a:path>
                <a:path w="4869815" h="303529">
                  <a:moveTo>
                    <a:pt x="4747279" y="205740"/>
                  </a:moveTo>
                  <a:lnTo>
                    <a:pt x="4732149" y="205740"/>
                  </a:lnTo>
                  <a:lnTo>
                    <a:pt x="4729175" y="207010"/>
                  </a:lnTo>
                  <a:lnTo>
                    <a:pt x="4751289" y="207010"/>
                  </a:lnTo>
                  <a:lnTo>
                    <a:pt x="4747279" y="205740"/>
                  </a:lnTo>
                  <a:close/>
                </a:path>
                <a:path w="4869815" h="303529">
                  <a:moveTo>
                    <a:pt x="4778063" y="205740"/>
                  </a:moveTo>
                  <a:lnTo>
                    <a:pt x="4758012" y="205740"/>
                  </a:lnTo>
                  <a:lnTo>
                    <a:pt x="4753342" y="207010"/>
                  </a:lnTo>
                  <a:lnTo>
                    <a:pt x="4780587" y="207010"/>
                  </a:lnTo>
                  <a:lnTo>
                    <a:pt x="4778063" y="205740"/>
                  </a:lnTo>
                  <a:close/>
                </a:path>
                <a:path w="4869815" h="303529">
                  <a:moveTo>
                    <a:pt x="4857778" y="205740"/>
                  </a:moveTo>
                  <a:lnTo>
                    <a:pt x="4784566" y="205740"/>
                  </a:lnTo>
                  <a:lnTo>
                    <a:pt x="4781508" y="207010"/>
                  </a:lnTo>
                  <a:lnTo>
                    <a:pt x="4856438" y="207010"/>
                  </a:lnTo>
                  <a:lnTo>
                    <a:pt x="4857778" y="205740"/>
                  </a:lnTo>
                  <a:close/>
                </a:path>
                <a:path w="4869815" h="303529">
                  <a:moveTo>
                    <a:pt x="1563439" y="204470"/>
                  </a:moveTo>
                  <a:lnTo>
                    <a:pt x="1515042" y="204470"/>
                  </a:lnTo>
                  <a:lnTo>
                    <a:pt x="1514236" y="205740"/>
                  </a:lnTo>
                  <a:lnTo>
                    <a:pt x="1564088" y="205740"/>
                  </a:lnTo>
                  <a:lnTo>
                    <a:pt x="1563439" y="204470"/>
                  </a:lnTo>
                  <a:close/>
                </a:path>
                <a:path w="4869815" h="303529">
                  <a:moveTo>
                    <a:pt x="1586579" y="204470"/>
                  </a:moveTo>
                  <a:lnTo>
                    <a:pt x="1566894" y="204470"/>
                  </a:lnTo>
                  <a:lnTo>
                    <a:pt x="1566496" y="205740"/>
                  </a:lnTo>
                  <a:lnTo>
                    <a:pt x="1587124" y="205740"/>
                  </a:lnTo>
                  <a:lnTo>
                    <a:pt x="1586579" y="204470"/>
                  </a:lnTo>
                  <a:close/>
                </a:path>
                <a:path w="4869815" h="303529">
                  <a:moveTo>
                    <a:pt x="1684995" y="204470"/>
                  </a:moveTo>
                  <a:lnTo>
                    <a:pt x="1642515" y="204470"/>
                  </a:lnTo>
                  <a:lnTo>
                    <a:pt x="1642002" y="205740"/>
                  </a:lnTo>
                  <a:lnTo>
                    <a:pt x="1685823" y="205740"/>
                  </a:lnTo>
                  <a:lnTo>
                    <a:pt x="1684995" y="204470"/>
                  </a:lnTo>
                  <a:close/>
                </a:path>
                <a:path w="4869815" h="303529">
                  <a:moveTo>
                    <a:pt x="1923627" y="204470"/>
                  </a:moveTo>
                  <a:lnTo>
                    <a:pt x="1691843" y="204470"/>
                  </a:lnTo>
                  <a:lnTo>
                    <a:pt x="1690723" y="205740"/>
                  </a:lnTo>
                  <a:lnTo>
                    <a:pt x="1924737" y="205740"/>
                  </a:lnTo>
                  <a:lnTo>
                    <a:pt x="1923627" y="204470"/>
                  </a:lnTo>
                  <a:close/>
                </a:path>
                <a:path w="4869815" h="303529">
                  <a:moveTo>
                    <a:pt x="1934590" y="203200"/>
                  </a:moveTo>
                  <a:lnTo>
                    <a:pt x="1928611" y="203200"/>
                  </a:lnTo>
                  <a:lnTo>
                    <a:pt x="1929040" y="204470"/>
                  </a:lnTo>
                  <a:lnTo>
                    <a:pt x="1927731" y="205740"/>
                  </a:lnTo>
                  <a:lnTo>
                    <a:pt x="2023153" y="205740"/>
                  </a:lnTo>
                  <a:lnTo>
                    <a:pt x="2022807" y="204470"/>
                  </a:lnTo>
                  <a:lnTo>
                    <a:pt x="1938705" y="204470"/>
                  </a:lnTo>
                  <a:lnTo>
                    <a:pt x="1934590" y="203200"/>
                  </a:lnTo>
                  <a:close/>
                </a:path>
                <a:path w="4869815" h="303529">
                  <a:moveTo>
                    <a:pt x="2061727" y="204470"/>
                  </a:moveTo>
                  <a:lnTo>
                    <a:pt x="2051602" y="204470"/>
                  </a:lnTo>
                  <a:lnTo>
                    <a:pt x="2051120" y="205740"/>
                  </a:lnTo>
                  <a:lnTo>
                    <a:pt x="2062293" y="205740"/>
                  </a:lnTo>
                  <a:lnTo>
                    <a:pt x="2061727" y="204470"/>
                  </a:lnTo>
                  <a:close/>
                </a:path>
                <a:path w="4869815" h="303529">
                  <a:moveTo>
                    <a:pt x="2153536" y="204470"/>
                  </a:moveTo>
                  <a:lnTo>
                    <a:pt x="2130615" y="204470"/>
                  </a:lnTo>
                  <a:lnTo>
                    <a:pt x="2129736" y="205740"/>
                  </a:lnTo>
                  <a:lnTo>
                    <a:pt x="2154227" y="205740"/>
                  </a:lnTo>
                  <a:lnTo>
                    <a:pt x="2153536" y="204470"/>
                  </a:lnTo>
                  <a:close/>
                </a:path>
                <a:path w="4869815" h="303529">
                  <a:moveTo>
                    <a:pt x="3781413" y="204470"/>
                  </a:moveTo>
                  <a:lnTo>
                    <a:pt x="2189702" y="204470"/>
                  </a:lnTo>
                  <a:lnTo>
                    <a:pt x="2189504" y="205740"/>
                  </a:lnTo>
                  <a:lnTo>
                    <a:pt x="3787036" y="205740"/>
                  </a:lnTo>
                  <a:lnTo>
                    <a:pt x="3781413" y="204470"/>
                  </a:lnTo>
                  <a:close/>
                </a:path>
                <a:path w="4869815" h="303529">
                  <a:moveTo>
                    <a:pt x="3816826" y="203200"/>
                  </a:moveTo>
                  <a:lnTo>
                    <a:pt x="3813611" y="204470"/>
                  </a:lnTo>
                  <a:lnTo>
                    <a:pt x="3795308" y="204470"/>
                  </a:lnTo>
                  <a:lnTo>
                    <a:pt x="3790230" y="205740"/>
                  </a:lnTo>
                  <a:lnTo>
                    <a:pt x="3821161" y="205740"/>
                  </a:lnTo>
                  <a:lnTo>
                    <a:pt x="3816826" y="203200"/>
                  </a:lnTo>
                  <a:close/>
                </a:path>
                <a:path w="4869815" h="303529">
                  <a:moveTo>
                    <a:pt x="3922173" y="204470"/>
                  </a:moveTo>
                  <a:lnTo>
                    <a:pt x="3906226" y="204470"/>
                  </a:lnTo>
                  <a:lnTo>
                    <a:pt x="3906216" y="205740"/>
                  </a:lnTo>
                  <a:lnTo>
                    <a:pt x="3921461" y="205740"/>
                  </a:lnTo>
                  <a:lnTo>
                    <a:pt x="3922173" y="204470"/>
                  </a:lnTo>
                  <a:close/>
                </a:path>
                <a:path w="4869815" h="303529">
                  <a:moveTo>
                    <a:pt x="3938717" y="204470"/>
                  </a:moveTo>
                  <a:lnTo>
                    <a:pt x="3923074" y="204470"/>
                  </a:lnTo>
                  <a:lnTo>
                    <a:pt x="3928330" y="205740"/>
                  </a:lnTo>
                  <a:lnTo>
                    <a:pt x="3932519" y="205740"/>
                  </a:lnTo>
                  <a:lnTo>
                    <a:pt x="3938717" y="204470"/>
                  </a:lnTo>
                  <a:close/>
                </a:path>
                <a:path w="4869815" h="303529">
                  <a:moveTo>
                    <a:pt x="4597839" y="204470"/>
                  </a:moveTo>
                  <a:lnTo>
                    <a:pt x="3958214" y="204470"/>
                  </a:lnTo>
                  <a:lnTo>
                    <a:pt x="3961659" y="205740"/>
                  </a:lnTo>
                  <a:lnTo>
                    <a:pt x="4593943" y="205740"/>
                  </a:lnTo>
                  <a:lnTo>
                    <a:pt x="4597839" y="204470"/>
                  </a:lnTo>
                  <a:close/>
                </a:path>
                <a:path w="4869815" h="303529">
                  <a:moveTo>
                    <a:pt x="4605702" y="204470"/>
                  </a:moveTo>
                  <a:lnTo>
                    <a:pt x="4599032" y="204470"/>
                  </a:lnTo>
                  <a:lnTo>
                    <a:pt x="4601011" y="205740"/>
                  </a:lnTo>
                  <a:lnTo>
                    <a:pt x="4602058" y="205740"/>
                  </a:lnTo>
                  <a:lnTo>
                    <a:pt x="4605702" y="204470"/>
                  </a:lnTo>
                  <a:close/>
                </a:path>
                <a:path w="4869815" h="303529">
                  <a:moveTo>
                    <a:pt x="4612425" y="204470"/>
                  </a:moveTo>
                  <a:lnTo>
                    <a:pt x="4608205" y="204470"/>
                  </a:lnTo>
                  <a:lnTo>
                    <a:pt x="4610906" y="205740"/>
                  </a:lnTo>
                  <a:lnTo>
                    <a:pt x="4612425" y="204470"/>
                  </a:lnTo>
                  <a:close/>
                </a:path>
                <a:path w="4869815" h="303529">
                  <a:moveTo>
                    <a:pt x="4636549" y="204470"/>
                  </a:moveTo>
                  <a:lnTo>
                    <a:pt x="4627869" y="204470"/>
                  </a:lnTo>
                  <a:lnTo>
                    <a:pt x="4628508" y="205740"/>
                  </a:lnTo>
                  <a:lnTo>
                    <a:pt x="4633136" y="205740"/>
                  </a:lnTo>
                  <a:lnTo>
                    <a:pt x="4636549" y="204470"/>
                  </a:lnTo>
                  <a:close/>
                </a:path>
                <a:path w="4869815" h="303529">
                  <a:moveTo>
                    <a:pt x="4834166" y="203200"/>
                  </a:moveTo>
                  <a:lnTo>
                    <a:pt x="4829465" y="203200"/>
                  </a:lnTo>
                  <a:lnTo>
                    <a:pt x="4823266" y="205740"/>
                  </a:lnTo>
                  <a:lnTo>
                    <a:pt x="4839978" y="205740"/>
                  </a:lnTo>
                  <a:lnTo>
                    <a:pt x="4834166" y="203200"/>
                  </a:lnTo>
                  <a:close/>
                </a:path>
                <a:path w="4869815" h="303529">
                  <a:moveTo>
                    <a:pt x="4851852" y="204470"/>
                  </a:moveTo>
                  <a:lnTo>
                    <a:pt x="4840910" y="204470"/>
                  </a:lnTo>
                  <a:lnTo>
                    <a:pt x="4839978" y="205740"/>
                  </a:lnTo>
                  <a:lnTo>
                    <a:pt x="4853757" y="205740"/>
                  </a:lnTo>
                  <a:lnTo>
                    <a:pt x="4851852" y="204470"/>
                  </a:lnTo>
                  <a:close/>
                </a:path>
                <a:path w="4869815" h="303529">
                  <a:moveTo>
                    <a:pt x="4856972" y="204470"/>
                  </a:moveTo>
                  <a:lnTo>
                    <a:pt x="4856281" y="204470"/>
                  </a:lnTo>
                  <a:lnTo>
                    <a:pt x="4853757" y="205740"/>
                  </a:lnTo>
                  <a:lnTo>
                    <a:pt x="4857736" y="205740"/>
                  </a:lnTo>
                  <a:lnTo>
                    <a:pt x="4856972" y="204470"/>
                  </a:lnTo>
                  <a:close/>
                </a:path>
                <a:path w="4869815" h="303529">
                  <a:moveTo>
                    <a:pt x="28868" y="203200"/>
                  </a:moveTo>
                  <a:lnTo>
                    <a:pt x="25528" y="204470"/>
                  </a:lnTo>
                  <a:lnTo>
                    <a:pt x="29967" y="204470"/>
                  </a:lnTo>
                  <a:lnTo>
                    <a:pt x="28868" y="203200"/>
                  </a:lnTo>
                  <a:close/>
                </a:path>
                <a:path w="4869815" h="303529">
                  <a:moveTo>
                    <a:pt x="1770720" y="203200"/>
                  </a:moveTo>
                  <a:lnTo>
                    <a:pt x="32302" y="203200"/>
                  </a:lnTo>
                  <a:lnTo>
                    <a:pt x="29967" y="204470"/>
                  </a:lnTo>
                  <a:lnTo>
                    <a:pt x="1774794" y="204470"/>
                  </a:lnTo>
                  <a:lnTo>
                    <a:pt x="1770720" y="203200"/>
                  </a:lnTo>
                  <a:close/>
                </a:path>
                <a:path w="4869815" h="303529">
                  <a:moveTo>
                    <a:pt x="1813012" y="203200"/>
                  </a:moveTo>
                  <a:lnTo>
                    <a:pt x="1782553" y="203200"/>
                  </a:lnTo>
                  <a:lnTo>
                    <a:pt x="1778437" y="204470"/>
                  </a:lnTo>
                  <a:lnTo>
                    <a:pt x="1817264" y="204470"/>
                  </a:lnTo>
                  <a:lnTo>
                    <a:pt x="1813012" y="203200"/>
                  </a:lnTo>
                  <a:close/>
                </a:path>
                <a:path w="4869815" h="303529">
                  <a:moveTo>
                    <a:pt x="1829609" y="203200"/>
                  </a:moveTo>
                  <a:lnTo>
                    <a:pt x="1821944" y="203200"/>
                  </a:lnTo>
                  <a:lnTo>
                    <a:pt x="1817264" y="204470"/>
                  </a:lnTo>
                  <a:lnTo>
                    <a:pt x="1830509" y="204470"/>
                  </a:lnTo>
                  <a:lnTo>
                    <a:pt x="1829609" y="203200"/>
                  </a:lnTo>
                  <a:close/>
                </a:path>
                <a:path w="4869815" h="303529">
                  <a:moveTo>
                    <a:pt x="1926569" y="203200"/>
                  </a:moveTo>
                  <a:lnTo>
                    <a:pt x="1841357" y="203200"/>
                  </a:lnTo>
                  <a:lnTo>
                    <a:pt x="1840425" y="204470"/>
                  </a:lnTo>
                  <a:lnTo>
                    <a:pt x="1923794" y="204470"/>
                  </a:lnTo>
                  <a:lnTo>
                    <a:pt x="1926569" y="203200"/>
                  </a:lnTo>
                  <a:close/>
                </a:path>
                <a:path w="4869815" h="303529">
                  <a:moveTo>
                    <a:pt x="1993625" y="203200"/>
                  </a:moveTo>
                  <a:lnTo>
                    <a:pt x="1946506" y="203200"/>
                  </a:lnTo>
                  <a:lnTo>
                    <a:pt x="1942359" y="204470"/>
                  </a:lnTo>
                  <a:lnTo>
                    <a:pt x="1997803" y="204470"/>
                  </a:lnTo>
                  <a:lnTo>
                    <a:pt x="1993625" y="203200"/>
                  </a:lnTo>
                  <a:close/>
                </a:path>
                <a:path w="4869815" h="303529">
                  <a:moveTo>
                    <a:pt x="3718776" y="203200"/>
                  </a:moveTo>
                  <a:lnTo>
                    <a:pt x="2005677" y="203200"/>
                  </a:lnTo>
                  <a:lnTo>
                    <a:pt x="2001530" y="204470"/>
                  </a:lnTo>
                  <a:lnTo>
                    <a:pt x="3721446" y="204470"/>
                  </a:lnTo>
                  <a:lnTo>
                    <a:pt x="3718776" y="203200"/>
                  </a:lnTo>
                  <a:close/>
                </a:path>
                <a:path w="4869815" h="303529">
                  <a:moveTo>
                    <a:pt x="3742598" y="201930"/>
                  </a:moveTo>
                  <a:lnTo>
                    <a:pt x="3725237" y="201930"/>
                  </a:lnTo>
                  <a:lnTo>
                    <a:pt x="3726577" y="203200"/>
                  </a:lnTo>
                  <a:lnTo>
                    <a:pt x="3724441" y="204470"/>
                  </a:lnTo>
                  <a:lnTo>
                    <a:pt x="3745006" y="204470"/>
                  </a:lnTo>
                  <a:lnTo>
                    <a:pt x="3740776" y="203200"/>
                  </a:lnTo>
                  <a:lnTo>
                    <a:pt x="3740022" y="203200"/>
                  </a:lnTo>
                  <a:lnTo>
                    <a:pt x="3742598" y="201930"/>
                  </a:lnTo>
                  <a:close/>
                </a:path>
                <a:path w="4869815" h="303529">
                  <a:moveTo>
                    <a:pt x="3759456" y="203200"/>
                  </a:moveTo>
                  <a:lnTo>
                    <a:pt x="3751812" y="203200"/>
                  </a:lnTo>
                  <a:lnTo>
                    <a:pt x="3748189" y="204470"/>
                  </a:lnTo>
                  <a:lnTo>
                    <a:pt x="3765267" y="204470"/>
                  </a:lnTo>
                  <a:lnTo>
                    <a:pt x="3759456" y="203200"/>
                  </a:lnTo>
                  <a:close/>
                </a:path>
                <a:path w="4869815" h="303529">
                  <a:moveTo>
                    <a:pt x="4216510" y="201930"/>
                  </a:moveTo>
                  <a:lnTo>
                    <a:pt x="3842584" y="201930"/>
                  </a:lnTo>
                  <a:lnTo>
                    <a:pt x="3846626" y="203200"/>
                  </a:lnTo>
                  <a:lnTo>
                    <a:pt x="3866468" y="203200"/>
                  </a:lnTo>
                  <a:lnTo>
                    <a:pt x="3868437" y="204470"/>
                  </a:lnTo>
                  <a:lnTo>
                    <a:pt x="4224112" y="204470"/>
                  </a:lnTo>
                  <a:lnTo>
                    <a:pt x="4220929" y="203200"/>
                  </a:lnTo>
                  <a:lnTo>
                    <a:pt x="4216510" y="201930"/>
                  </a:lnTo>
                  <a:close/>
                </a:path>
                <a:path w="4869815" h="303529">
                  <a:moveTo>
                    <a:pt x="4246205" y="201930"/>
                  </a:moveTo>
                  <a:lnTo>
                    <a:pt x="4245525" y="203200"/>
                  </a:lnTo>
                  <a:lnTo>
                    <a:pt x="4233818" y="203200"/>
                  </a:lnTo>
                  <a:lnTo>
                    <a:pt x="4224112" y="204470"/>
                  </a:lnTo>
                  <a:lnTo>
                    <a:pt x="4251116" y="204470"/>
                  </a:lnTo>
                  <a:lnTo>
                    <a:pt x="4246205" y="201930"/>
                  </a:lnTo>
                  <a:close/>
                </a:path>
                <a:path w="4869815" h="303529">
                  <a:moveTo>
                    <a:pt x="4280501" y="203200"/>
                  </a:moveTo>
                  <a:lnTo>
                    <a:pt x="4256048" y="203200"/>
                  </a:lnTo>
                  <a:lnTo>
                    <a:pt x="4251116" y="204470"/>
                  </a:lnTo>
                  <a:lnTo>
                    <a:pt x="4287021" y="204470"/>
                  </a:lnTo>
                  <a:lnTo>
                    <a:pt x="4280501" y="203200"/>
                  </a:lnTo>
                  <a:close/>
                </a:path>
                <a:path w="4869815" h="303529">
                  <a:moveTo>
                    <a:pt x="4300675" y="201930"/>
                  </a:moveTo>
                  <a:lnTo>
                    <a:pt x="4298361" y="201930"/>
                  </a:lnTo>
                  <a:lnTo>
                    <a:pt x="4293439" y="203200"/>
                  </a:lnTo>
                  <a:lnTo>
                    <a:pt x="4290371" y="204470"/>
                  </a:lnTo>
                  <a:lnTo>
                    <a:pt x="4337386" y="204470"/>
                  </a:lnTo>
                  <a:lnTo>
                    <a:pt x="4329564" y="203200"/>
                  </a:lnTo>
                  <a:lnTo>
                    <a:pt x="4305209" y="203200"/>
                  </a:lnTo>
                  <a:lnTo>
                    <a:pt x="4300675" y="201930"/>
                  </a:lnTo>
                  <a:close/>
                </a:path>
                <a:path w="4869815" h="303529">
                  <a:moveTo>
                    <a:pt x="4363270" y="201930"/>
                  </a:moveTo>
                  <a:lnTo>
                    <a:pt x="4344611" y="201930"/>
                  </a:lnTo>
                  <a:lnTo>
                    <a:pt x="4340736" y="203200"/>
                  </a:lnTo>
                  <a:lnTo>
                    <a:pt x="4337386" y="204470"/>
                  </a:lnTo>
                  <a:lnTo>
                    <a:pt x="4403227" y="204470"/>
                  </a:lnTo>
                  <a:lnTo>
                    <a:pt x="4398075" y="203200"/>
                  </a:lnTo>
                  <a:lnTo>
                    <a:pt x="4365270" y="203200"/>
                  </a:lnTo>
                  <a:lnTo>
                    <a:pt x="4363270" y="201930"/>
                  </a:lnTo>
                  <a:close/>
                </a:path>
                <a:path w="4869815" h="303529">
                  <a:moveTo>
                    <a:pt x="4426346" y="201930"/>
                  </a:moveTo>
                  <a:lnTo>
                    <a:pt x="4412556" y="201930"/>
                  </a:lnTo>
                  <a:lnTo>
                    <a:pt x="4405939" y="204470"/>
                  </a:lnTo>
                  <a:lnTo>
                    <a:pt x="4722830" y="204470"/>
                  </a:lnTo>
                  <a:lnTo>
                    <a:pt x="4725416" y="203200"/>
                  </a:lnTo>
                  <a:lnTo>
                    <a:pt x="4430797" y="203200"/>
                  </a:lnTo>
                  <a:lnTo>
                    <a:pt x="4426346" y="201930"/>
                  </a:lnTo>
                  <a:close/>
                </a:path>
                <a:path w="4869815" h="303529">
                  <a:moveTo>
                    <a:pt x="1780270" y="201930"/>
                  </a:moveTo>
                  <a:lnTo>
                    <a:pt x="31789" y="201930"/>
                  </a:lnTo>
                  <a:lnTo>
                    <a:pt x="32752" y="203200"/>
                  </a:lnTo>
                  <a:lnTo>
                    <a:pt x="1778155" y="203200"/>
                  </a:lnTo>
                  <a:lnTo>
                    <a:pt x="1780270" y="201930"/>
                  </a:lnTo>
                  <a:close/>
                </a:path>
                <a:path w="4869815" h="303529">
                  <a:moveTo>
                    <a:pt x="1819127" y="201930"/>
                  </a:moveTo>
                  <a:lnTo>
                    <a:pt x="1780270" y="201930"/>
                  </a:lnTo>
                  <a:lnTo>
                    <a:pt x="1782710" y="203200"/>
                  </a:lnTo>
                  <a:lnTo>
                    <a:pt x="1816447" y="203200"/>
                  </a:lnTo>
                  <a:lnTo>
                    <a:pt x="1819127" y="201930"/>
                  </a:lnTo>
                  <a:close/>
                </a:path>
                <a:path w="4869815" h="303529">
                  <a:moveTo>
                    <a:pt x="1834907" y="201930"/>
                  </a:moveTo>
                  <a:lnTo>
                    <a:pt x="1819127" y="201930"/>
                  </a:lnTo>
                  <a:lnTo>
                    <a:pt x="1822091" y="203200"/>
                  </a:lnTo>
                  <a:lnTo>
                    <a:pt x="1830698" y="203200"/>
                  </a:lnTo>
                  <a:lnTo>
                    <a:pt x="1834907" y="201930"/>
                  </a:lnTo>
                  <a:close/>
                </a:path>
                <a:path w="4869815" h="303529">
                  <a:moveTo>
                    <a:pt x="3689374" y="201930"/>
                  </a:moveTo>
                  <a:lnTo>
                    <a:pt x="1840687" y="201930"/>
                  </a:lnTo>
                  <a:lnTo>
                    <a:pt x="1841577" y="203200"/>
                  </a:lnTo>
                  <a:lnTo>
                    <a:pt x="3693604" y="203200"/>
                  </a:lnTo>
                  <a:lnTo>
                    <a:pt x="3689374" y="201930"/>
                  </a:lnTo>
                  <a:close/>
                </a:path>
                <a:path w="4869815" h="303529">
                  <a:moveTo>
                    <a:pt x="3991082" y="200660"/>
                  </a:moveTo>
                  <a:lnTo>
                    <a:pt x="3697164" y="200660"/>
                  </a:lnTo>
                  <a:lnTo>
                    <a:pt x="3698044" y="201930"/>
                  </a:lnTo>
                  <a:lnTo>
                    <a:pt x="3696861" y="203200"/>
                  </a:lnTo>
                  <a:lnTo>
                    <a:pt x="3717038" y="203200"/>
                  </a:lnTo>
                  <a:lnTo>
                    <a:pt x="3718787" y="201930"/>
                  </a:lnTo>
                  <a:lnTo>
                    <a:pt x="3994129" y="201930"/>
                  </a:lnTo>
                  <a:lnTo>
                    <a:pt x="3991082" y="200660"/>
                  </a:lnTo>
                  <a:close/>
                </a:path>
                <a:path w="4869815" h="303529">
                  <a:moveTo>
                    <a:pt x="3761592" y="201930"/>
                  </a:moveTo>
                  <a:lnTo>
                    <a:pt x="3749938" y="201930"/>
                  </a:lnTo>
                  <a:lnTo>
                    <a:pt x="3751927" y="203200"/>
                  </a:lnTo>
                  <a:lnTo>
                    <a:pt x="3759550" y="203200"/>
                  </a:lnTo>
                  <a:lnTo>
                    <a:pt x="3761592" y="201930"/>
                  </a:lnTo>
                  <a:close/>
                </a:path>
                <a:path w="4869815" h="303529">
                  <a:moveTo>
                    <a:pt x="4395572" y="201930"/>
                  </a:moveTo>
                  <a:lnTo>
                    <a:pt x="4377960" y="201930"/>
                  </a:lnTo>
                  <a:lnTo>
                    <a:pt x="4374872" y="203200"/>
                  </a:lnTo>
                  <a:lnTo>
                    <a:pt x="4398075" y="203200"/>
                  </a:lnTo>
                  <a:lnTo>
                    <a:pt x="4395572" y="201930"/>
                  </a:lnTo>
                  <a:close/>
                </a:path>
                <a:path w="4869815" h="303529">
                  <a:moveTo>
                    <a:pt x="4740295" y="201930"/>
                  </a:moveTo>
                  <a:lnTo>
                    <a:pt x="4440105" y="201930"/>
                  </a:lnTo>
                  <a:lnTo>
                    <a:pt x="4437016" y="203200"/>
                  </a:lnTo>
                  <a:lnTo>
                    <a:pt x="4731028" y="203200"/>
                  </a:lnTo>
                  <a:lnTo>
                    <a:pt x="4740295" y="201930"/>
                  </a:lnTo>
                  <a:close/>
                </a:path>
                <a:path w="4869815" h="303529">
                  <a:moveTo>
                    <a:pt x="2564822" y="193040"/>
                  </a:moveTo>
                  <a:lnTo>
                    <a:pt x="29653" y="193040"/>
                  </a:lnTo>
                  <a:lnTo>
                    <a:pt x="26219" y="194310"/>
                  </a:lnTo>
                  <a:lnTo>
                    <a:pt x="25318" y="195580"/>
                  </a:lnTo>
                  <a:lnTo>
                    <a:pt x="25130" y="198120"/>
                  </a:lnTo>
                  <a:lnTo>
                    <a:pt x="25454" y="199390"/>
                  </a:lnTo>
                  <a:lnTo>
                    <a:pt x="25706" y="201930"/>
                  </a:lnTo>
                  <a:lnTo>
                    <a:pt x="3389237" y="201930"/>
                  </a:lnTo>
                  <a:lnTo>
                    <a:pt x="3385708" y="200660"/>
                  </a:lnTo>
                  <a:lnTo>
                    <a:pt x="3261052" y="200660"/>
                  </a:lnTo>
                  <a:lnTo>
                    <a:pt x="3259251" y="199390"/>
                  </a:lnTo>
                  <a:lnTo>
                    <a:pt x="2998065" y="199390"/>
                  </a:lnTo>
                  <a:lnTo>
                    <a:pt x="2992683" y="198120"/>
                  </a:lnTo>
                  <a:lnTo>
                    <a:pt x="2951941" y="198120"/>
                  </a:lnTo>
                  <a:lnTo>
                    <a:pt x="2952025" y="196850"/>
                  </a:lnTo>
                  <a:lnTo>
                    <a:pt x="2504049" y="196850"/>
                  </a:lnTo>
                  <a:lnTo>
                    <a:pt x="2503651" y="195580"/>
                  </a:lnTo>
                  <a:lnTo>
                    <a:pt x="2326442" y="195580"/>
                  </a:lnTo>
                  <a:lnTo>
                    <a:pt x="2324180" y="194310"/>
                  </a:lnTo>
                  <a:lnTo>
                    <a:pt x="2561283" y="194310"/>
                  </a:lnTo>
                  <a:lnTo>
                    <a:pt x="2564822" y="193040"/>
                  </a:lnTo>
                  <a:close/>
                </a:path>
                <a:path w="4869815" h="303529">
                  <a:moveTo>
                    <a:pt x="3463329" y="200660"/>
                  </a:moveTo>
                  <a:lnTo>
                    <a:pt x="3395299" y="200660"/>
                  </a:lnTo>
                  <a:lnTo>
                    <a:pt x="3390933" y="201930"/>
                  </a:lnTo>
                  <a:lnTo>
                    <a:pt x="3466355" y="201930"/>
                  </a:lnTo>
                  <a:lnTo>
                    <a:pt x="3463329" y="200660"/>
                  </a:lnTo>
                  <a:close/>
                </a:path>
                <a:path w="4869815" h="303529">
                  <a:moveTo>
                    <a:pt x="3482773" y="200660"/>
                  </a:moveTo>
                  <a:lnTo>
                    <a:pt x="3472941" y="200660"/>
                  </a:lnTo>
                  <a:lnTo>
                    <a:pt x="3468344" y="201930"/>
                  </a:lnTo>
                  <a:lnTo>
                    <a:pt x="3486176" y="201930"/>
                  </a:lnTo>
                  <a:lnTo>
                    <a:pt x="3482773" y="200660"/>
                  </a:lnTo>
                  <a:close/>
                </a:path>
                <a:path w="4869815" h="303529">
                  <a:moveTo>
                    <a:pt x="3499914" y="200660"/>
                  </a:moveTo>
                  <a:lnTo>
                    <a:pt x="3491223" y="200660"/>
                  </a:lnTo>
                  <a:lnTo>
                    <a:pt x="3490553" y="201930"/>
                  </a:lnTo>
                  <a:lnTo>
                    <a:pt x="3499799" y="201930"/>
                  </a:lnTo>
                  <a:lnTo>
                    <a:pt x="3499914" y="200660"/>
                  </a:lnTo>
                  <a:close/>
                </a:path>
                <a:path w="4869815" h="303529">
                  <a:moveTo>
                    <a:pt x="3526123" y="200660"/>
                  </a:moveTo>
                  <a:lnTo>
                    <a:pt x="3520824" y="200660"/>
                  </a:lnTo>
                  <a:lnTo>
                    <a:pt x="3513044" y="201930"/>
                  </a:lnTo>
                  <a:lnTo>
                    <a:pt x="3532855" y="201930"/>
                  </a:lnTo>
                  <a:lnTo>
                    <a:pt x="3526123" y="200660"/>
                  </a:lnTo>
                  <a:close/>
                </a:path>
                <a:path w="4869815" h="303529">
                  <a:moveTo>
                    <a:pt x="3595440" y="200660"/>
                  </a:moveTo>
                  <a:lnTo>
                    <a:pt x="3593419" y="200660"/>
                  </a:lnTo>
                  <a:lnTo>
                    <a:pt x="3592298" y="201930"/>
                  </a:lnTo>
                  <a:lnTo>
                    <a:pt x="3597534" y="201930"/>
                  </a:lnTo>
                  <a:lnTo>
                    <a:pt x="3595440" y="200660"/>
                  </a:lnTo>
                  <a:close/>
                </a:path>
                <a:path w="4869815" h="303529">
                  <a:moveTo>
                    <a:pt x="3608204" y="200660"/>
                  </a:moveTo>
                  <a:lnTo>
                    <a:pt x="3599398" y="200660"/>
                  </a:lnTo>
                  <a:lnTo>
                    <a:pt x="3598497" y="201930"/>
                  </a:lnTo>
                  <a:lnTo>
                    <a:pt x="3608581" y="201930"/>
                  </a:lnTo>
                  <a:lnTo>
                    <a:pt x="3608204" y="200660"/>
                  </a:lnTo>
                  <a:close/>
                </a:path>
                <a:path w="4869815" h="303529">
                  <a:moveTo>
                    <a:pt x="3644852" y="200660"/>
                  </a:moveTo>
                  <a:lnTo>
                    <a:pt x="3630611" y="200660"/>
                  </a:lnTo>
                  <a:lnTo>
                    <a:pt x="3631145" y="201930"/>
                  </a:lnTo>
                  <a:lnTo>
                    <a:pt x="3644014" y="201930"/>
                  </a:lnTo>
                  <a:lnTo>
                    <a:pt x="3644852" y="200660"/>
                  </a:lnTo>
                  <a:close/>
                </a:path>
                <a:path w="4869815" h="303529">
                  <a:moveTo>
                    <a:pt x="3657469" y="200660"/>
                  </a:moveTo>
                  <a:lnTo>
                    <a:pt x="3650527" y="200660"/>
                  </a:lnTo>
                  <a:lnTo>
                    <a:pt x="3651187" y="201930"/>
                  </a:lnTo>
                  <a:lnTo>
                    <a:pt x="3657344" y="201930"/>
                  </a:lnTo>
                  <a:lnTo>
                    <a:pt x="3657469" y="200660"/>
                  </a:lnTo>
                  <a:close/>
                </a:path>
                <a:path w="4869815" h="303529">
                  <a:moveTo>
                    <a:pt x="3670631" y="200660"/>
                  </a:moveTo>
                  <a:lnTo>
                    <a:pt x="3664516" y="200660"/>
                  </a:lnTo>
                  <a:lnTo>
                    <a:pt x="3663239" y="201930"/>
                  </a:lnTo>
                  <a:lnTo>
                    <a:pt x="3670286" y="201930"/>
                  </a:lnTo>
                  <a:lnTo>
                    <a:pt x="3670631" y="200660"/>
                  </a:lnTo>
                  <a:close/>
                </a:path>
                <a:path w="4869815" h="303529">
                  <a:moveTo>
                    <a:pt x="4017259" y="200660"/>
                  </a:moveTo>
                  <a:lnTo>
                    <a:pt x="3999564" y="200660"/>
                  </a:lnTo>
                  <a:lnTo>
                    <a:pt x="3996035" y="201930"/>
                  </a:lnTo>
                  <a:lnTo>
                    <a:pt x="4018610" y="201930"/>
                  </a:lnTo>
                  <a:lnTo>
                    <a:pt x="4017259" y="200660"/>
                  </a:lnTo>
                  <a:close/>
                </a:path>
                <a:path w="4869815" h="303529">
                  <a:moveTo>
                    <a:pt x="4026914" y="200660"/>
                  </a:moveTo>
                  <a:lnTo>
                    <a:pt x="4025406" y="200660"/>
                  </a:lnTo>
                  <a:lnTo>
                    <a:pt x="4022851" y="201930"/>
                  </a:lnTo>
                  <a:lnTo>
                    <a:pt x="4030400" y="201930"/>
                  </a:lnTo>
                  <a:lnTo>
                    <a:pt x="4026914" y="200660"/>
                  </a:lnTo>
                  <a:close/>
                </a:path>
                <a:path w="4869815" h="303529">
                  <a:moveTo>
                    <a:pt x="4045677" y="200660"/>
                  </a:moveTo>
                  <a:lnTo>
                    <a:pt x="4038128" y="200660"/>
                  </a:lnTo>
                  <a:lnTo>
                    <a:pt x="4032620" y="201930"/>
                  </a:lnTo>
                  <a:lnTo>
                    <a:pt x="4046871" y="201930"/>
                  </a:lnTo>
                  <a:lnTo>
                    <a:pt x="4045677" y="200660"/>
                  </a:lnTo>
                  <a:close/>
                </a:path>
                <a:path w="4869815" h="303529">
                  <a:moveTo>
                    <a:pt x="4104649" y="200660"/>
                  </a:moveTo>
                  <a:lnTo>
                    <a:pt x="4102660" y="200660"/>
                  </a:lnTo>
                  <a:lnTo>
                    <a:pt x="4100377" y="201930"/>
                  </a:lnTo>
                  <a:lnTo>
                    <a:pt x="4105738" y="201930"/>
                  </a:lnTo>
                  <a:lnTo>
                    <a:pt x="4104649" y="200660"/>
                  </a:lnTo>
                  <a:close/>
                </a:path>
                <a:path w="4869815" h="303529">
                  <a:moveTo>
                    <a:pt x="4146931" y="199390"/>
                  </a:moveTo>
                  <a:lnTo>
                    <a:pt x="4110524" y="199390"/>
                  </a:lnTo>
                  <a:lnTo>
                    <a:pt x="4110911" y="200660"/>
                  </a:lnTo>
                  <a:lnTo>
                    <a:pt x="4110492" y="201930"/>
                  </a:lnTo>
                  <a:lnTo>
                    <a:pt x="4116377" y="201930"/>
                  </a:lnTo>
                  <a:lnTo>
                    <a:pt x="4116639" y="200660"/>
                  </a:lnTo>
                  <a:lnTo>
                    <a:pt x="4144941" y="200660"/>
                  </a:lnTo>
                  <a:lnTo>
                    <a:pt x="4146931" y="199390"/>
                  </a:lnTo>
                  <a:close/>
                </a:path>
                <a:path w="4869815" h="303529">
                  <a:moveTo>
                    <a:pt x="4260592" y="195580"/>
                  </a:moveTo>
                  <a:lnTo>
                    <a:pt x="4086849" y="195580"/>
                  </a:lnTo>
                  <a:lnTo>
                    <a:pt x="4088922" y="198120"/>
                  </a:lnTo>
                  <a:lnTo>
                    <a:pt x="4090713" y="199390"/>
                  </a:lnTo>
                  <a:lnTo>
                    <a:pt x="4183652" y="199390"/>
                  </a:lnTo>
                  <a:lnTo>
                    <a:pt x="4185527" y="201930"/>
                  </a:lnTo>
                  <a:lnTo>
                    <a:pt x="4191547" y="201930"/>
                  </a:lnTo>
                  <a:lnTo>
                    <a:pt x="4191537" y="200660"/>
                  </a:lnTo>
                  <a:lnTo>
                    <a:pt x="4193966" y="200660"/>
                  </a:lnTo>
                  <a:lnTo>
                    <a:pt x="4195442" y="199390"/>
                  </a:lnTo>
                  <a:lnTo>
                    <a:pt x="4201118" y="198120"/>
                  </a:lnTo>
                  <a:lnTo>
                    <a:pt x="4483811" y="198120"/>
                  </a:lnTo>
                  <a:lnTo>
                    <a:pt x="4486564" y="196850"/>
                  </a:lnTo>
                  <a:lnTo>
                    <a:pt x="4259786" y="196850"/>
                  </a:lnTo>
                  <a:lnTo>
                    <a:pt x="4260592" y="195580"/>
                  </a:lnTo>
                  <a:close/>
                </a:path>
                <a:path w="4869815" h="303529">
                  <a:moveTo>
                    <a:pt x="4361375" y="199390"/>
                  </a:moveTo>
                  <a:lnTo>
                    <a:pt x="4308486" y="199390"/>
                  </a:lnTo>
                  <a:lnTo>
                    <a:pt x="4312099" y="200660"/>
                  </a:lnTo>
                  <a:lnTo>
                    <a:pt x="4345103" y="200660"/>
                  </a:lnTo>
                  <a:lnTo>
                    <a:pt x="4345166" y="201930"/>
                  </a:lnTo>
                  <a:lnTo>
                    <a:pt x="4360589" y="201930"/>
                  </a:lnTo>
                  <a:lnTo>
                    <a:pt x="4360327" y="200660"/>
                  </a:lnTo>
                  <a:lnTo>
                    <a:pt x="4361375" y="199390"/>
                  </a:lnTo>
                  <a:close/>
                </a:path>
                <a:path w="4869815" h="303529">
                  <a:moveTo>
                    <a:pt x="4547798" y="200660"/>
                  </a:moveTo>
                  <a:lnTo>
                    <a:pt x="4546217" y="200660"/>
                  </a:lnTo>
                  <a:lnTo>
                    <a:pt x="4542688" y="201930"/>
                  </a:lnTo>
                  <a:lnTo>
                    <a:pt x="4550824" y="201930"/>
                  </a:lnTo>
                  <a:lnTo>
                    <a:pt x="4547798" y="200660"/>
                  </a:lnTo>
                  <a:close/>
                </a:path>
                <a:path w="4869815" h="303529">
                  <a:moveTo>
                    <a:pt x="4573326" y="200660"/>
                  </a:moveTo>
                  <a:lnTo>
                    <a:pt x="4571714" y="200660"/>
                  </a:lnTo>
                  <a:lnTo>
                    <a:pt x="4568729" y="201930"/>
                  </a:lnTo>
                  <a:lnTo>
                    <a:pt x="4576960" y="201930"/>
                  </a:lnTo>
                  <a:lnTo>
                    <a:pt x="4573326" y="200660"/>
                  </a:lnTo>
                  <a:close/>
                </a:path>
                <a:path w="4869815" h="303529">
                  <a:moveTo>
                    <a:pt x="4764902" y="199390"/>
                  </a:moveTo>
                  <a:lnTo>
                    <a:pt x="4689124" y="199390"/>
                  </a:lnTo>
                  <a:lnTo>
                    <a:pt x="4685647" y="200660"/>
                  </a:lnTo>
                  <a:lnTo>
                    <a:pt x="4581986" y="200660"/>
                  </a:lnTo>
                  <a:lnTo>
                    <a:pt x="4578949" y="201930"/>
                  </a:lnTo>
                  <a:lnTo>
                    <a:pt x="4765509" y="201930"/>
                  </a:lnTo>
                  <a:lnTo>
                    <a:pt x="4766305" y="200660"/>
                  </a:lnTo>
                  <a:lnTo>
                    <a:pt x="4764902" y="199390"/>
                  </a:lnTo>
                  <a:close/>
                </a:path>
                <a:path w="4869815" h="303529">
                  <a:moveTo>
                    <a:pt x="3297616" y="199390"/>
                  </a:moveTo>
                  <a:lnTo>
                    <a:pt x="3271481" y="199390"/>
                  </a:lnTo>
                  <a:lnTo>
                    <a:pt x="3270779" y="200660"/>
                  </a:lnTo>
                  <a:lnTo>
                    <a:pt x="3300046" y="200660"/>
                  </a:lnTo>
                  <a:lnTo>
                    <a:pt x="3297616" y="199390"/>
                  </a:lnTo>
                  <a:close/>
                </a:path>
                <a:path w="4869815" h="303529">
                  <a:moveTo>
                    <a:pt x="3344903" y="198120"/>
                  </a:moveTo>
                  <a:lnTo>
                    <a:pt x="3335039" y="198120"/>
                  </a:lnTo>
                  <a:lnTo>
                    <a:pt x="3333469" y="199390"/>
                  </a:lnTo>
                  <a:lnTo>
                    <a:pt x="3330128" y="199390"/>
                  </a:lnTo>
                  <a:lnTo>
                    <a:pt x="3329197" y="200660"/>
                  </a:lnTo>
                  <a:lnTo>
                    <a:pt x="3346494" y="200660"/>
                  </a:lnTo>
                  <a:lnTo>
                    <a:pt x="3344924" y="199390"/>
                  </a:lnTo>
                  <a:lnTo>
                    <a:pt x="3344903" y="198120"/>
                  </a:lnTo>
                  <a:close/>
                </a:path>
                <a:path w="4869815" h="303529">
                  <a:moveTo>
                    <a:pt x="3444376" y="199390"/>
                  </a:moveTo>
                  <a:lnTo>
                    <a:pt x="3421738" y="199390"/>
                  </a:lnTo>
                  <a:lnTo>
                    <a:pt x="3421100" y="200660"/>
                  </a:lnTo>
                  <a:lnTo>
                    <a:pt x="3445162" y="200660"/>
                  </a:lnTo>
                  <a:lnTo>
                    <a:pt x="3444376" y="199390"/>
                  </a:lnTo>
                  <a:close/>
                </a:path>
                <a:path w="4869815" h="303529">
                  <a:moveTo>
                    <a:pt x="3502312" y="199390"/>
                  </a:moveTo>
                  <a:lnTo>
                    <a:pt x="3491464" y="199390"/>
                  </a:lnTo>
                  <a:lnTo>
                    <a:pt x="3491412" y="200660"/>
                  </a:lnTo>
                  <a:lnTo>
                    <a:pt x="3500490" y="200660"/>
                  </a:lnTo>
                  <a:lnTo>
                    <a:pt x="3502312" y="199390"/>
                  </a:lnTo>
                  <a:close/>
                </a:path>
                <a:path w="4869815" h="303529">
                  <a:moveTo>
                    <a:pt x="3593775" y="199390"/>
                  </a:moveTo>
                  <a:lnTo>
                    <a:pt x="3561933" y="199390"/>
                  </a:lnTo>
                  <a:lnTo>
                    <a:pt x="3565336" y="200660"/>
                  </a:lnTo>
                  <a:lnTo>
                    <a:pt x="3593555" y="200660"/>
                  </a:lnTo>
                  <a:lnTo>
                    <a:pt x="3593775" y="199390"/>
                  </a:lnTo>
                  <a:close/>
                </a:path>
                <a:path w="4869815" h="303529">
                  <a:moveTo>
                    <a:pt x="3888865" y="199390"/>
                  </a:moveTo>
                  <a:lnTo>
                    <a:pt x="3599167" y="199390"/>
                  </a:lnTo>
                  <a:lnTo>
                    <a:pt x="3599440" y="200660"/>
                  </a:lnTo>
                  <a:lnTo>
                    <a:pt x="3898279" y="200660"/>
                  </a:lnTo>
                  <a:lnTo>
                    <a:pt x="3888865" y="199390"/>
                  </a:lnTo>
                  <a:close/>
                </a:path>
                <a:path w="4869815" h="303529">
                  <a:moveTo>
                    <a:pt x="3913105" y="199390"/>
                  </a:moveTo>
                  <a:lnTo>
                    <a:pt x="3902425" y="199390"/>
                  </a:lnTo>
                  <a:lnTo>
                    <a:pt x="3899441" y="200660"/>
                  </a:lnTo>
                  <a:lnTo>
                    <a:pt x="3913545" y="200660"/>
                  </a:lnTo>
                  <a:lnTo>
                    <a:pt x="3913105" y="199390"/>
                  </a:lnTo>
                  <a:close/>
                </a:path>
                <a:path w="4869815" h="303529">
                  <a:moveTo>
                    <a:pt x="3938393" y="199390"/>
                  </a:moveTo>
                  <a:lnTo>
                    <a:pt x="3921901" y="199390"/>
                  </a:lnTo>
                  <a:lnTo>
                    <a:pt x="3918362" y="200660"/>
                  </a:lnTo>
                  <a:lnTo>
                    <a:pt x="3940005" y="200660"/>
                  </a:lnTo>
                  <a:lnTo>
                    <a:pt x="3938393" y="199390"/>
                  </a:lnTo>
                  <a:close/>
                </a:path>
                <a:path w="4869815" h="303529">
                  <a:moveTo>
                    <a:pt x="3972025" y="199390"/>
                  </a:moveTo>
                  <a:lnTo>
                    <a:pt x="3969575" y="199390"/>
                  </a:lnTo>
                  <a:lnTo>
                    <a:pt x="3969010" y="200660"/>
                  </a:lnTo>
                  <a:lnTo>
                    <a:pt x="3974957" y="200660"/>
                  </a:lnTo>
                  <a:lnTo>
                    <a:pt x="3972025" y="199390"/>
                  </a:lnTo>
                  <a:close/>
                </a:path>
                <a:path w="4869815" h="303529">
                  <a:moveTo>
                    <a:pt x="4019720" y="199390"/>
                  </a:moveTo>
                  <a:lnTo>
                    <a:pt x="4004789" y="199390"/>
                  </a:lnTo>
                  <a:lnTo>
                    <a:pt x="4004056" y="200660"/>
                  </a:lnTo>
                  <a:lnTo>
                    <a:pt x="4017678" y="200660"/>
                  </a:lnTo>
                  <a:lnTo>
                    <a:pt x="4019720" y="199390"/>
                  </a:lnTo>
                  <a:close/>
                </a:path>
                <a:path w="4869815" h="303529">
                  <a:moveTo>
                    <a:pt x="4054012" y="198120"/>
                  </a:moveTo>
                  <a:lnTo>
                    <a:pt x="3978978" y="198120"/>
                  </a:lnTo>
                  <a:lnTo>
                    <a:pt x="3982130" y="199390"/>
                  </a:lnTo>
                  <a:lnTo>
                    <a:pt x="4044473" y="199390"/>
                  </a:lnTo>
                  <a:lnTo>
                    <a:pt x="4045625" y="200660"/>
                  </a:lnTo>
                  <a:lnTo>
                    <a:pt x="4047573" y="200660"/>
                  </a:lnTo>
                  <a:lnTo>
                    <a:pt x="4049447" y="199390"/>
                  </a:lnTo>
                  <a:lnTo>
                    <a:pt x="4054012" y="198120"/>
                  </a:lnTo>
                  <a:close/>
                </a:path>
                <a:path w="4869815" h="303529">
                  <a:moveTo>
                    <a:pt x="4107361" y="199390"/>
                  </a:moveTo>
                  <a:lnTo>
                    <a:pt x="4104304" y="199390"/>
                  </a:lnTo>
                  <a:lnTo>
                    <a:pt x="4104587" y="200660"/>
                  </a:lnTo>
                  <a:lnTo>
                    <a:pt x="4105990" y="200660"/>
                  </a:lnTo>
                  <a:lnTo>
                    <a:pt x="4107361" y="199390"/>
                  </a:lnTo>
                  <a:close/>
                </a:path>
                <a:path w="4869815" h="303529">
                  <a:moveTo>
                    <a:pt x="4181862" y="199390"/>
                  </a:moveTo>
                  <a:lnTo>
                    <a:pt x="4150994" y="199390"/>
                  </a:lnTo>
                  <a:lnTo>
                    <a:pt x="4152952" y="200660"/>
                  </a:lnTo>
                  <a:lnTo>
                    <a:pt x="4177747" y="200660"/>
                  </a:lnTo>
                  <a:lnTo>
                    <a:pt x="4181862" y="199390"/>
                  </a:lnTo>
                  <a:close/>
                </a:path>
                <a:path w="4869815" h="303529">
                  <a:moveTo>
                    <a:pt x="4426640" y="198120"/>
                  </a:moveTo>
                  <a:lnTo>
                    <a:pt x="4205306" y="198120"/>
                  </a:lnTo>
                  <a:lnTo>
                    <a:pt x="4211306" y="200660"/>
                  </a:lnTo>
                  <a:lnTo>
                    <a:pt x="4289974" y="200660"/>
                  </a:lnTo>
                  <a:lnTo>
                    <a:pt x="4293000" y="199390"/>
                  </a:lnTo>
                  <a:lnTo>
                    <a:pt x="4421142" y="199390"/>
                  </a:lnTo>
                  <a:lnTo>
                    <a:pt x="4426640" y="198120"/>
                  </a:lnTo>
                  <a:close/>
                </a:path>
                <a:path w="4869815" h="303529">
                  <a:moveTo>
                    <a:pt x="4306381" y="199390"/>
                  </a:moveTo>
                  <a:lnTo>
                    <a:pt x="4293994" y="199390"/>
                  </a:lnTo>
                  <a:lnTo>
                    <a:pt x="4298204" y="200660"/>
                  </a:lnTo>
                  <a:lnTo>
                    <a:pt x="4301293" y="200660"/>
                  </a:lnTo>
                  <a:lnTo>
                    <a:pt x="4306381" y="199390"/>
                  </a:lnTo>
                  <a:close/>
                </a:path>
                <a:path w="4869815" h="303529">
                  <a:moveTo>
                    <a:pt x="4417383" y="199390"/>
                  </a:moveTo>
                  <a:lnTo>
                    <a:pt x="4362369" y="199390"/>
                  </a:lnTo>
                  <a:lnTo>
                    <a:pt x="4366013" y="200660"/>
                  </a:lnTo>
                  <a:lnTo>
                    <a:pt x="4412556" y="200660"/>
                  </a:lnTo>
                  <a:lnTo>
                    <a:pt x="4417383" y="199390"/>
                  </a:lnTo>
                  <a:close/>
                </a:path>
                <a:path w="4869815" h="303529">
                  <a:moveTo>
                    <a:pt x="3106858" y="198120"/>
                  </a:moveTo>
                  <a:lnTo>
                    <a:pt x="3004704" y="198120"/>
                  </a:lnTo>
                  <a:lnTo>
                    <a:pt x="2998065" y="199390"/>
                  </a:lnTo>
                  <a:lnTo>
                    <a:pt x="3107664" y="199390"/>
                  </a:lnTo>
                  <a:lnTo>
                    <a:pt x="3106858" y="198120"/>
                  </a:lnTo>
                  <a:close/>
                </a:path>
                <a:path w="4869815" h="303529">
                  <a:moveTo>
                    <a:pt x="3166489" y="198120"/>
                  </a:moveTo>
                  <a:lnTo>
                    <a:pt x="3120102" y="198120"/>
                  </a:lnTo>
                  <a:lnTo>
                    <a:pt x="3109832" y="199390"/>
                  </a:lnTo>
                  <a:lnTo>
                    <a:pt x="3173892" y="199390"/>
                  </a:lnTo>
                  <a:lnTo>
                    <a:pt x="3166489" y="198120"/>
                  </a:lnTo>
                  <a:close/>
                </a:path>
                <a:path w="4869815" h="303529">
                  <a:moveTo>
                    <a:pt x="3179892" y="198120"/>
                  </a:moveTo>
                  <a:lnTo>
                    <a:pt x="3173892" y="199390"/>
                  </a:lnTo>
                  <a:lnTo>
                    <a:pt x="3186981" y="199390"/>
                  </a:lnTo>
                  <a:lnTo>
                    <a:pt x="3179892" y="198120"/>
                  </a:lnTo>
                  <a:close/>
                </a:path>
                <a:path w="4869815" h="303529">
                  <a:moveTo>
                    <a:pt x="3229880" y="196850"/>
                  </a:moveTo>
                  <a:lnTo>
                    <a:pt x="3194991" y="196850"/>
                  </a:lnTo>
                  <a:lnTo>
                    <a:pt x="3200918" y="198120"/>
                  </a:lnTo>
                  <a:lnTo>
                    <a:pt x="3198216" y="199390"/>
                  </a:lnTo>
                  <a:lnTo>
                    <a:pt x="3229074" y="199390"/>
                  </a:lnTo>
                  <a:lnTo>
                    <a:pt x="3227995" y="198120"/>
                  </a:lnTo>
                  <a:lnTo>
                    <a:pt x="3229880" y="196850"/>
                  </a:lnTo>
                  <a:close/>
                </a:path>
                <a:path w="4869815" h="303529">
                  <a:moveTo>
                    <a:pt x="3257565" y="198120"/>
                  </a:moveTo>
                  <a:lnTo>
                    <a:pt x="3234425" y="198120"/>
                  </a:lnTo>
                  <a:lnTo>
                    <a:pt x="3232843" y="199390"/>
                  </a:lnTo>
                  <a:lnTo>
                    <a:pt x="3259251" y="199390"/>
                  </a:lnTo>
                  <a:lnTo>
                    <a:pt x="3257565" y="198120"/>
                  </a:lnTo>
                  <a:close/>
                </a:path>
                <a:path w="4869815" h="303529">
                  <a:moveTo>
                    <a:pt x="3266884" y="198120"/>
                  </a:moveTo>
                  <a:lnTo>
                    <a:pt x="3262005" y="198120"/>
                  </a:lnTo>
                  <a:lnTo>
                    <a:pt x="3264926" y="199390"/>
                  </a:lnTo>
                  <a:lnTo>
                    <a:pt x="3266884" y="198120"/>
                  </a:lnTo>
                  <a:close/>
                </a:path>
                <a:path w="4869815" h="303529">
                  <a:moveTo>
                    <a:pt x="3292653" y="198120"/>
                  </a:moveTo>
                  <a:lnTo>
                    <a:pt x="3271690" y="198120"/>
                  </a:lnTo>
                  <a:lnTo>
                    <a:pt x="3271649" y="199390"/>
                  </a:lnTo>
                  <a:lnTo>
                    <a:pt x="3292569" y="199390"/>
                  </a:lnTo>
                  <a:lnTo>
                    <a:pt x="3292653" y="198120"/>
                  </a:lnTo>
                  <a:close/>
                </a:path>
                <a:path w="4869815" h="303529">
                  <a:moveTo>
                    <a:pt x="3334453" y="196850"/>
                  </a:moveTo>
                  <a:lnTo>
                    <a:pt x="3298873" y="196850"/>
                  </a:lnTo>
                  <a:lnTo>
                    <a:pt x="3303826" y="198120"/>
                  </a:lnTo>
                  <a:lnTo>
                    <a:pt x="3306967" y="199390"/>
                  </a:lnTo>
                  <a:lnTo>
                    <a:pt x="3331448" y="199390"/>
                  </a:lnTo>
                  <a:lnTo>
                    <a:pt x="3331594" y="198120"/>
                  </a:lnTo>
                  <a:lnTo>
                    <a:pt x="3332223" y="198120"/>
                  </a:lnTo>
                  <a:lnTo>
                    <a:pt x="3334453" y="196850"/>
                  </a:lnTo>
                  <a:close/>
                </a:path>
                <a:path w="4869815" h="303529">
                  <a:moveTo>
                    <a:pt x="3372567" y="198120"/>
                  </a:moveTo>
                  <a:lnTo>
                    <a:pt x="3349332" y="198120"/>
                  </a:lnTo>
                  <a:lnTo>
                    <a:pt x="3351866" y="199390"/>
                  </a:lnTo>
                  <a:lnTo>
                    <a:pt x="3371080" y="199390"/>
                  </a:lnTo>
                  <a:lnTo>
                    <a:pt x="3372567" y="198120"/>
                  </a:lnTo>
                  <a:close/>
                </a:path>
                <a:path w="4869815" h="303529">
                  <a:moveTo>
                    <a:pt x="3712682" y="196850"/>
                  </a:moveTo>
                  <a:lnTo>
                    <a:pt x="3378064" y="196850"/>
                  </a:lnTo>
                  <a:lnTo>
                    <a:pt x="3381645" y="198120"/>
                  </a:lnTo>
                  <a:lnTo>
                    <a:pt x="3383069" y="199390"/>
                  </a:lnTo>
                  <a:lnTo>
                    <a:pt x="3384807" y="199390"/>
                  </a:lnTo>
                  <a:lnTo>
                    <a:pt x="3388074" y="198120"/>
                  </a:lnTo>
                  <a:lnTo>
                    <a:pt x="3715666" y="198120"/>
                  </a:lnTo>
                  <a:lnTo>
                    <a:pt x="3712682" y="196850"/>
                  </a:lnTo>
                  <a:close/>
                </a:path>
                <a:path w="4869815" h="303529">
                  <a:moveTo>
                    <a:pt x="3398859" y="198120"/>
                  </a:moveTo>
                  <a:lnTo>
                    <a:pt x="3388074" y="198120"/>
                  </a:lnTo>
                  <a:lnTo>
                    <a:pt x="3391341" y="199390"/>
                  </a:lnTo>
                  <a:lnTo>
                    <a:pt x="3396849" y="199390"/>
                  </a:lnTo>
                  <a:lnTo>
                    <a:pt x="3398859" y="198120"/>
                  </a:lnTo>
                  <a:close/>
                </a:path>
                <a:path w="4869815" h="303529">
                  <a:moveTo>
                    <a:pt x="3481852" y="198120"/>
                  </a:moveTo>
                  <a:lnTo>
                    <a:pt x="3406650" y="198120"/>
                  </a:lnTo>
                  <a:lnTo>
                    <a:pt x="3408880" y="199390"/>
                  </a:lnTo>
                  <a:lnTo>
                    <a:pt x="3475297" y="199390"/>
                  </a:lnTo>
                  <a:lnTo>
                    <a:pt x="3481852" y="198120"/>
                  </a:lnTo>
                  <a:close/>
                </a:path>
                <a:path w="4869815" h="303529">
                  <a:moveTo>
                    <a:pt x="3820066" y="198120"/>
                  </a:moveTo>
                  <a:lnTo>
                    <a:pt x="3481852" y="198120"/>
                  </a:lnTo>
                  <a:lnTo>
                    <a:pt x="3489370" y="199390"/>
                  </a:lnTo>
                  <a:lnTo>
                    <a:pt x="3852319" y="199390"/>
                  </a:lnTo>
                  <a:lnTo>
                    <a:pt x="3820066" y="198120"/>
                  </a:lnTo>
                  <a:close/>
                </a:path>
                <a:path w="4869815" h="303529">
                  <a:moveTo>
                    <a:pt x="3922027" y="196850"/>
                  </a:moveTo>
                  <a:lnTo>
                    <a:pt x="3889462" y="196850"/>
                  </a:lnTo>
                  <a:lnTo>
                    <a:pt x="3906278" y="198120"/>
                  </a:lnTo>
                  <a:lnTo>
                    <a:pt x="3907849" y="198120"/>
                  </a:lnTo>
                  <a:lnTo>
                    <a:pt x="3907608" y="199390"/>
                  </a:lnTo>
                  <a:lnTo>
                    <a:pt x="3913283" y="199390"/>
                  </a:lnTo>
                  <a:lnTo>
                    <a:pt x="3918561" y="198120"/>
                  </a:lnTo>
                  <a:lnTo>
                    <a:pt x="3922027" y="196850"/>
                  </a:lnTo>
                  <a:close/>
                </a:path>
                <a:path w="4869815" h="303529">
                  <a:moveTo>
                    <a:pt x="3938686" y="198120"/>
                  </a:moveTo>
                  <a:lnTo>
                    <a:pt x="3926184" y="198120"/>
                  </a:lnTo>
                  <a:lnTo>
                    <a:pt x="3923419" y="199390"/>
                  </a:lnTo>
                  <a:lnTo>
                    <a:pt x="3938026" y="199390"/>
                  </a:lnTo>
                  <a:lnTo>
                    <a:pt x="3938686" y="198120"/>
                  </a:lnTo>
                  <a:close/>
                </a:path>
                <a:path w="4869815" h="303529">
                  <a:moveTo>
                    <a:pt x="4483811" y="198120"/>
                  </a:moveTo>
                  <a:lnTo>
                    <a:pt x="4433823" y="198120"/>
                  </a:lnTo>
                  <a:lnTo>
                    <a:pt x="4435372" y="199390"/>
                  </a:lnTo>
                  <a:lnTo>
                    <a:pt x="4481884" y="199390"/>
                  </a:lnTo>
                  <a:lnTo>
                    <a:pt x="4483811" y="198120"/>
                  </a:lnTo>
                  <a:close/>
                </a:path>
                <a:path w="4869815" h="303529">
                  <a:moveTo>
                    <a:pt x="4523129" y="196850"/>
                  </a:moveTo>
                  <a:lnTo>
                    <a:pt x="4487622" y="196850"/>
                  </a:lnTo>
                  <a:lnTo>
                    <a:pt x="4495789" y="199390"/>
                  </a:lnTo>
                  <a:lnTo>
                    <a:pt x="4511024" y="199390"/>
                  </a:lnTo>
                  <a:lnTo>
                    <a:pt x="4517611" y="198120"/>
                  </a:lnTo>
                  <a:lnTo>
                    <a:pt x="4519139" y="198120"/>
                  </a:lnTo>
                  <a:lnTo>
                    <a:pt x="4523129" y="196850"/>
                  </a:lnTo>
                  <a:close/>
                </a:path>
                <a:path w="4869815" h="303529">
                  <a:moveTo>
                    <a:pt x="2986317" y="196850"/>
                  </a:moveTo>
                  <a:lnTo>
                    <a:pt x="2955752" y="196850"/>
                  </a:lnTo>
                  <a:lnTo>
                    <a:pt x="2953752" y="198120"/>
                  </a:lnTo>
                  <a:lnTo>
                    <a:pt x="2985647" y="198120"/>
                  </a:lnTo>
                  <a:lnTo>
                    <a:pt x="2986317" y="196850"/>
                  </a:lnTo>
                  <a:close/>
                </a:path>
                <a:path w="4869815" h="303529">
                  <a:moveTo>
                    <a:pt x="3043509" y="196850"/>
                  </a:moveTo>
                  <a:lnTo>
                    <a:pt x="3004871" y="196850"/>
                  </a:lnTo>
                  <a:lnTo>
                    <a:pt x="3005374" y="198120"/>
                  </a:lnTo>
                  <a:lnTo>
                    <a:pt x="3042305" y="198120"/>
                  </a:lnTo>
                  <a:lnTo>
                    <a:pt x="3043509" y="196850"/>
                  </a:lnTo>
                  <a:close/>
                </a:path>
                <a:path w="4869815" h="303529">
                  <a:moveTo>
                    <a:pt x="3071801" y="196850"/>
                  </a:moveTo>
                  <a:lnTo>
                    <a:pt x="3043509" y="196850"/>
                  </a:lnTo>
                  <a:lnTo>
                    <a:pt x="3044462" y="198120"/>
                  </a:lnTo>
                  <a:lnTo>
                    <a:pt x="3071089" y="198120"/>
                  </a:lnTo>
                  <a:lnTo>
                    <a:pt x="3071801" y="196850"/>
                  </a:lnTo>
                  <a:close/>
                </a:path>
                <a:path w="4869815" h="303529">
                  <a:moveTo>
                    <a:pt x="3101738" y="196850"/>
                  </a:moveTo>
                  <a:lnTo>
                    <a:pt x="3091926" y="196850"/>
                  </a:lnTo>
                  <a:lnTo>
                    <a:pt x="3092921" y="198120"/>
                  </a:lnTo>
                  <a:lnTo>
                    <a:pt x="3101172" y="198120"/>
                  </a:lnTo>
                  <a:lnTo>
                    <a:pt x="3101738" y="196850"/>
                  </a:lnTo>
                  <a:close/>
                </a:path>
                <a:path w="4869815" h="303529">
                  <a:moveTo>
                    <a:pt x="3167317" y="196850"/>
                  </a:moveTo>
                  <a:lnTo>
                    <a:pt x="3133883" y="196850"/>
                  </a:lnTo>
                  <a:lnTo>
                    <a:pt x="3145862" y="198120"/>
                  </a:lnTo>
                  <a:lnTo>
                    <a:pt x="3166730" y="198120"/>
                  </a:lnTo>
                  <a:lnTo>
                    <a:pt x="3167317" y="196850"/>
                  </a:lnTo>
                  <a:close/>
                </a:path>
                <a:path w="4869815" h="303529">
                  <a:moveTo>
                    <a:pt x="3258947" y="196850"/>
                  </a:moveTo>
                  <a:lnTo>
                    <a:pt x="3237032" y="196850"/>
                  </a:lnTo>
                  <a:lnTo>
                    <a:pt x="3237922" y="198120"/>
                  </a:lnTo>
                  <a:lnTo>
                    <a:pt x="3257911" y="198120"/>
                  </a:lnTo>
                  <a:lnTo>
                    <a:pt x="3258947" y="196850"/>
                  </a:lnTo>
                  <a:close/>
                </a:path>
                <a:path w="4869815" h="303529">
                  <a:moveTo>
                    <a:pt x="3296643" y="196850"/>
                  </a:moveTo>
                  <a:lnTo>
                    <a:pt x="3258947" y="196850"/>
                  </a:lnTo>
                  <a:lnTo>
                    <a:pt x="3260989" y="198120"/>
                  </a:lnTo>
                  <a:lnTo>
                    <a:pt x="3293302" y="198120"/>
                  </a:lnTo>
                  <a:lnTo>
                    <a:pt x="3296643" y="196850"/>
                  </a:lnTo>
                  <a:close/>
                </a:path>
                <a:path w="4869815" h="303529">
                  <a:moveTo>
                    <a:pt x="3378064" y="196850"/>
                  </a:moveTo>
                  <a:lnTo>
                    <a:pt x="3334453" y="196850"/>
                  </a:lnTo>
                  <a:lnTo>
                    <a:pt x="3335469" y="198120"/>
                  </a:lnTo>
                  <a:lnTo>
                    <a:pt x="3376075" y="198120"/>
                  </a:lnTo>
                  <a:lnTo>
                    <a:pt x="3378064" y="196850"/>
                  </a:lnTo>
                  <a:close/>
                </a:path>
                <a:path w="4869815" h="303529">
                  <a:moveTo>
                    <a:pt x="3738116" y="196850"/>
                  </a:moveTo>
                  <a:lnTo>
                    <a:pt x="3720703" y="196850"/>
                  </a:lnTo>
                  <a:lnTo>
                    <a:pt x="3717132" y="198120"/>
                  </a:lnTo>
                  <a:lnTo>
                    <a:pt x="3739561" y="198120"/>
                  </a:lnTo>
                  <a:lnTo>
                    <a:pt x="3738116" y="196850"/>
                  </a:lnTo>
                  <a:close/>
                </a:path>
                <a:path w="4869815" h="303529">
                  <a:moveTo>
                    <a:pt x="3774670" y="195580"/>
                  </a:moveTo>
                  <a:lnTo>
                    <a:pt x="3752597" y="195580"/>
                  </a:lnTo>
                  <a:lnTo>
                    <a:pt x="3757006" y="196850"/>
                  </a:lnTo>
                  <a:lnTo>
                    <a:pt x="3765079" y="196850"/>
                  </a:lnTo>
                  <a:lnTo>
                    <a:pt x="3769016" y="198120"/>
                  </a:lnTo>
                  <a:lnTo>
                    <a:pt x="3774670" y="195580"/>
                  </a:lnTo>
                  <a:close/>
                </a:path>
                <a:path w="4869815" h="303529">
                  <a:moveTo>
                    <a:pt x="3945911" y="196850"/>
                  </a:moveTo>
                  <a:lnTo>
                    <a:pt x="3924760" y="196850"/>
                  </a:lnTo>
                  <a:lnTo>
                    <a:pt x="3925294" y="198120"/>
                  </a:lnTo>
                  <a:lnTo>
                    <a:pt x="3939356" y="198120"/>
                  </a:lnTo>
                  <a:lnTo>
                    <a:pt x="3945911" y="196850"/>
                  </a:lnTo>
                  <a:close/>
                </a:path>
                <a:path w="4869815" h="303529">
                  <a:moveTo>
                    <a:pt x="4061007" y="196850"/>
                  </a:moveTo>
                  <a:lnTo>
                    <a:pt x="3974004" y="196850"/>
                  </a:lnTo>
                  <a:lnTo>
                    <a:pt x="3975135" y="198120"/>
                  </a:lnTo>
                  <a:lnTo>
                    <a:pt x="4056033" y="198120"/>
                  </a:lnTo>
                  <a:lnTo>
                    <a:pt x="4061007" y="196850"/>
                  </a:lnTo>
                  <a:close/>
                </a:path>
                <a:path w="4869815" h="303529">
                  <a:moveTo>
                    <a:pt x="4553013" y="196850"/>
                  </a:moveTo>
                  <a:lnTo>
                    <a:pt x="4543620" y="196850"/>
                  </a:lnTo>
                  <a:lnTo>
                    <a:pt x="4548175" y="198120"/>
                  </a:lnTo>
                  <a:lnTo>
                    <a:pt x="4551526" y="198120"/>
                  </a:lnTo>
                  <a:lnTo>
                    <a:pt x="4553013" y="196850"/>
                  </a:lnTo>
                  <a:close/>
                </a:path>
                <a:path w="4869815" h="303529">
                  <a:moveTo>
                    <a:pt x="2519923" y="195580"/>
                  </a:moveTo>
                  <a:lnTo>
                    <a:pt x="2507410" y="195580"/>
                  </a:lnTo>
                  <a:lnTo>
                    <a:pt x="2507797" y="196850"/>
                  </a:lnTo>
                  <a:lnTo>
                    <a:pt x="2521085" y="196850"/>
                  </a:lnTo>
                  <a:lnTo>
                    <a:pt x="2519923" y="195580"/>
                  </a:lnTo>
                  <a:close/>
                </a:path>
                <a:path w="4869815" h="303529">
                  <a:moveTo>
                    <a:pt x="2553053" y="195580"/>
                  </a:moveTo>
                  <a:lnTo>
                    <a:pt x="2530121" y="195580"/>
                  </a:lnTo>
                  <a:lnTo>
                    <a:pt x="2529786" y="196850"/>
                  </a:lnTo>
                  <a:lnTo>
                    <a:pt x="2553702" y="196850"/>
                  </a:lnTo>
                  <a:lnTo>
                    <a:pt x="2553053" y="195580"/>
                  </a:lnTo>
                  <a:close/>
                </a:path>
                <a:path w="4869815" h="303529">
                  <a:moveTo>
                    <a:pt x="2577858" y="195580"/>
                  </a:moveTo>
                  <a:lnTo>
                    <a:pt x="2571178" y="195580"/>
                  </a:lnTo>
                  <a:lnTo>
                    <a:pt x="2570047" y="196850"/>
                  </a:lnTo>
                  <a:lnTo>
                    <a:pt x="2578350" y="196850"/>
                  </a:lnTo>
                  <a:lnTo>
                    <a:pt x="2577858" y="195580"/>
                  </a:lnTo>
                  <a:close/>
                </a:path>
                <a:path w="4869815" h="303529">
                  <a:moveTo>
                    <a:pt x="2639092" y="195580"/>
                  </a:moveTo>
                  <a:lnTo>
                    <a:pt x="2592161" y="195580"/>
                  </a:lnTo>
                  <a:lnTo>
                    <a:pt x="2592706" y="196850"/>
                  </a:lnTo>
                  <a:lnTo>
                    <a:pt x="2638181" y="196850"/>
                  </a:lnTo>
                  <a:lnTo>
                    <a:pt x="2639092" y="195580"/>
                  </a:lnTo>
                  <a:close/>
                </a:path>
                <a:path w="4869815" h="303529">
                  <a:moveTo>
                    <a:pt x="2707184" y="195580"/>
                  </a:moveTo>
                  <a:lnTo>
                    <a:pt x="2668086" y="195580"/>
                  </a:lnTo>
                  <a:lnTo>
                    <a:pt x="2667227" y="196850"/>
                  </a:lnTo>
                  <a:lnTo>
                    <a:pt x="2707582" y="196850"/>
                  </a:lnTo>
                  <a:lnTo>
                    <a:pt x="2707184" y="195580"/>
                  </a:lnTo>
                  <a:close/>
                </a:path>
                <a:path w="4869815" h="303529">
                  <a:moveTo>
                    <a:pt x="2733948" y="195580"/>
                  </a:moveTo>
                  <a:lnTo>
                    <a:pt x="2726367" y="195580"/>
                  </a:lnTo>
                  <a:lnTo>
                    <a:pt x="2726660" y="196850"/>
                  </a:lnTo>
                  <a:lnTo>
                    <a:pt x="2733361" y="196850"/>
                  </a:lnTo>
                  <a:lnTo>
                    <a:pt x="2733948" y="195580"/>
                  </a:lnTo>
                  <a:close/>
                </a:path>
                <a:path w="4869815" h="303529">
                  <a:moveTo>
                    <a:pt x="2766114" y="195580"/>
                  </a:moveTo>
                  <a:lnTo>
                    <a:pt x="2759444" y="195580"/>
                  </a:lnTo>
                  <a:lnTo>
                    <a:pt x="2759497" y="196850"/>
                  </a:lnTo>
                  <a:lnTo>
                    <a:pt x="2766376" y="196850"/>
                  </a:lnTo>
                  <a:lnTo>
                    <a:pt x="2766114" y="195580"/>
                  </a:lnTo>
                  <a:close/>
                </a:path>
                <a:path w="4869815" h="303529">
                  <a:moveTo>
                    <a:pt x="2785590" y="195580"/>
                  </a:moveTo>
                  <a:lnTo>
                    <a:pt x="2775716" y="195580"/>
                  </a:lnTo>
                  <a:lnTo>
                    <a:pt x="2776051" y="196850"/>
                  </a:lnTo>
                  <a:lnTo>
                    <a:pt x="2785653" y="196850"/>
                  </a:lnTo>
                  <a:lnTo>
                    <a:pt x="2785590" y="195580"/>
                  </a:lnTo>
                  <a:close/>
                </a:path>
                <a:path w="4869815" h="303529">
                  <a:moveTo>
                    <a:pt x="2796145" y="195580"/>
                  </a:moveTo>
                  <a:lnTo>
                    <a:pt x="2789066" y="195580"/>
                  </a:lnTo>
                  <a:lnTo>
                    <a:pt x="2789381" y="196850"/>
                  </a:lnTo>
                  <a:lnTo>
                    <a:pt x="2795349" y="196850"/>
                  </a:lnTo>
                  <a:lnTo>
                    <a:pt x="2796145" y="195580"/>
                  </a:lnTo>
                  <a:close/>
                </a:path>
                <a:path w="4869815" h="303529">
                  <a:moveTo>
                    <a:pt x="2805516" y="195580"/>
                  </a:moveTo>
                  <a:lnTo>
                    <a:pt x="2798103" y="195580"/>
                  </a:lnTo>
                  <a:lnTo>
                    <a:pt x="2799359" y="196850"/>
                  </a:lnTo>
                  <a:lnTo>
                    <a:pt x="2806019" y="196850"/>
                  </a:lnTo>
                  <a:lnTo>
                    <a:pt x="2805516" y="195580"/>
                  </a:lnTo>
                  <a:close/>
                </a:path>
                <a:path w="4869815" h="303529">
                  <a:moveTo>
                    <a:pt x="2861692" y="195580"/>
                  </a:moveTo>
                  <a:lnTo>
                    <a:pt x="2844122" y="195580"/>
                  </a:lnTo>
                  <a:lnTo>
                    <a:pt x="2844751" y="196850"/>
                  </a:lnTo>
                  <a:lnTo>
                    <a:pt x="2860907" y="196850"/>
                  </a:lnTo>
                  <a:lnTo>
                    <a:pt x="2861692" y="195580"/>
                  </a:lnTo>
                  <a:close/>
                </a:path>
                <a:path w="4869815" h="303529">
                  <a:moveTo>
                    <a:pt x="2894519" y="195580"/>
                  </a:moveTo>
                  <a:lnTo>
                    <a:pt x="2867305" y="195580"/>
                  </a:lnTo>
                  <a:lnTo>
                    <a:pt x="2868038" y="196850"/>
                  </a:lnTo>
                  <a:lnTo>
                    <a:pt x="2893849" y="196850"/>
                  </a:lnTo>
                  <a:lnTo>
                    <a:pt x="2894519" y="195580"/>
                  </a:lnTo>
                  <a:close/>
                </a:path>
                <a:path w="4869815" h="303529">
                  <a:moveTo>
                    <a:pt x="2917366" y="195580"/>
                  </a:moveTo>
                  <a:lnTo>
                    <a:pt x="2906738" y="195580"/>
                  </a:lnTo>
                  <a:lnTo>
                    <a:pt x="2907304" y="196850"/>
                  </a:lnTo>
                  <a:lnTo>
                    <a:pt x="2916508" y="196850"/>
                  </a:lnTo>
                  <a:lnTo>
                    <a:pt x="2917366" y="195580"/>
                  </a:lnTo>
                  <a:close/>
                </a:path>
                <a:path w="4869815" h="303529">
                  <a:moveTo>
                    <a:pt x="2936821" y="195580"/>
                  </a:moveTo>
                  <a:lnTo>
                    <a:pt x="2923010" y="195580"/>
                  </a:lnTo>
                  <a:lnTo>
                    <a:pt x="2923670" y="196850"/>
                  </a:lnTo>
                  <a:lnTo>
                    <a:pt x="2936203" y="196850"/>
                  </a:lnTo>
                  <a:lnTo>
                    <a:pt x="2936821" y="195580"/>
                  </a:lnTo>
                  <a:close/>
                </a:path>
                <a:path w="4869815" h="303529">
                  <a:moveTo>
                    <a:pt x="2953951" y="195580"/>
                  </a:moveTo>
                  <a:lnTo>
                    <a:pt x="2938926" y="195580"/>
                  </a:lnTo>
                  <a:lnTo>
                    <a:pt x="2940119" y="196850"/>
                  </a:lnTo>
                  <a:lnTo>
                    <a:pt x="2952318" y="196850"/>
                  </a:lnTo>
                  <a:lnTo>
                    <a:pt x="2953951" y="195580"/>
                  </a:lnTo>
                  <a:close/>
                </a:path>
                <a:path w="4869815" h="303529">
                  <a:moveTo>
                    <a:pt x="3648307" y="195580"/>
                  </a:moveTo>
                  <a:lnTo>
                    <a:pt x="2956726" y="195580"/>
                  </a:lnTo>
                  <a:lnTo>
                    <a:pt x="2956464" y="196850"/>
                  </a:lnTo>
                  <a:lnTo>
                    <a:pt x="3650286" y="196850"/>
                  </a:lnTo>
                  <a:lnTo>
                    <a:pt x="3648307" y="195580"/>
                  </a:lnTo>
                  <a:close/>
                </a:path>
                <a:path w="4869815" h="303529">
                  <a:moveTo>
                    <a:pt x="3696840" y="195580"/>
                  </a:moveTo>
                  <a:lnTo>
                    <a:pt x="3666527" y="195580"/>
                  </a:lnTo>
                  <a:lnTo>
                    <a:pt x="3667207" y="196850"/>
                  </a:lnTo>
                  <a:lnTo>
                    <a:pt x="3696725" y="196850"/>
                  </a:lnTo>
                  <a:lnTo>
                    <a:pt x="3696840" y="195580"/>
                  </a:lnTo>
                  <a:close/>
                </a:path>
                <a:path w="4869815" h="303529">
                  <a:moveTo>
                    <a:pt x="3801831" y="195580"/>
                  </a:moveTo>
                  <a:lnTo>
                    <a:pt x="3776576" y="195580"/>
                  </a:lnTo>
                  <a:lnTo>
                    <a:pt x="3779539" y="196850"/>
                  </a:lnTo>
                  <a:lnTo>
                    <a:pt x="3797978" y="196850"/>
                  </a:lnTo>
                  <a:lnTo>
                    <a:pt x="3801831" y="195580"/>
                  </a:lnTo>
                  <a:close/>
                </a:path>
                <a:path w="4869815" h="303529">
                  <a:moveTo>
                    <a:pt x="3867609" y="195580"/>
                  </a:moveTo>
                  <a:lnTo>
                    <a:pt x="3818009" y="195580"/>
                  </a:lnTo>
                  <a:lnTo>
                    <a:pt x="3820930" y="196850"/>
                  </a:lnTo>
                  <a:lnTo>
                    <a:pt x="3867578" y="196850"/>
                  </a:lnTo>
                  <a:lnTo>
                    <a:pt x="3867609" y="195580"/>
                  </a:lnTo>
                  <a:close/>
                </a:path>
                <a:path w="4869815" h="303529">
                  <a:moveTo>
                    <a:pt x="3878080" y="195580"/>
                  </a:moveTo>
                  <a:lnTo>
                    <a:pt x="3867609" y="195580"/>
                  </a:lnTo>
                  <a:lnTo>
                    <a:pt x="3871442" y="196850"/>
                  </a:lnTo>
                  <a:lnTo>
                    <a:pt x="3872981" y="196850"/>
                  </a:lnTo>
                  <a:lnTo>
                    <a:pt x="3878080" y="195580"/>
                  </a:lnTo>
                  <a:close/>
                </a:path>
                <a:path w="4869815" h="303529">
                  <a:moveTo>
                    <a:pt x="4066661" y="195580"/>
                  </a:moveTo>
                  <a:lnTo>
                    <a:pt x="3881745" y="195580"/>
                  </a:lnTo>
                  <a:lnTo>
                    <a:pt x="3887399" y="196850"/>
                  </a:lnTo>
                  <a:lnTo>
                    <a:pt x="4065363" y="196850"/>
                  </a:lnTo>
                  <a:lnTo>
                    <a:pt x="4066661" y="195580"/>
                  </a:lnTo>
                  <a:close/>
                </a:path>
                <a:path w="4869815" h="303529">
                  <a:moveTo>
                    <a:pt x="4080420" y="195580"/>
                  </a:moveTo>
                  <a:lnTo>
                    <a:pt x="4070787" y="195580"/>
                  </a:lnTo>
                  <a:lnTo>
                    <a:pt x="4071813" y="196850"/>
                  </a:lnTo>
                  <a:lnTo>
                    <a:pt x="4077184" y="196850"/>
                  </a:lnTo>
                  <a:lnTo>
                    <a:pt x="4080420" y="195580"/>
                  </a:lnTo>
                  <a:close/>
                </a:path>
                <a:path w="4869815" h="303529">
                  <a:moveTo>
                    <a:pt x="4411624" y="195580"/>
                  </a:moveTo>
                  <a:lnTo>
                    <a:pt x="4263587" y="195580"/>
                  </a:lnTo>
                  <a:lnTo>
                    <a:pt x="4263995" y="196850"/>
                  </a:lnTo>
                  <a:lnTo>
                    <a:pt x="4410870" y="196850"/>
                  </a:lnTo>
                  <a:lnTo>
                    <a:pt x="4411624" y="195580"/>
                  </a:lnTo>
                  <a:close/>
                </a:path>
                <a:path w="4869815" h="303529">
                  <a:moveTo>
                    <a:pt x="4534259" y="195580"/>
                  </a:moveTo>
                  <a:lnTo>
                    <a:pt x="4417666" y="195580"/>
                  </a:lnTo>
                  <a:lnTo>
                    <a:pt x="4416902" y="196850"/>
                  </a:lnTo>
                  <a:lnTo>
                    <a:pt x="4531820" y="196850"/>
                  </a:lnTo>
                  <a:lnTo>
                    <a:pt x="4534259" y="195580"/>
                  </a:lnTo>
                  <a:close/>
                </a:path>
                <a:path w="4869815" h="303529">
                  <a:moveTo>
                    <a:pt x="4567756" y="194310"/>
                  </a:moveTo>
                  <a:lnTo>
                    <a:pt x="4512710" y="194310"/>
                  </a:lnTo>
                  <a:lnTo>
                    <a:pt x="4511894" y="195580"/>
                  </a:lnTo>
                  <a:lnTo>
                    <a:pt x="4535359" y="195580"/>
                  </a:lnTo>
                  <a:lnTo>
                    <a:pt x="4539547" y="196850"/>
                  </a:lnTo>
                  <a:lnTo>
                    <a:pt x="4563201" y="196850"/>
                  </a:lnTo>
                  <a:lnTo>
                    <a:pt x="4565986" y="195580"/>
                  </a:lnTo>
                  <a:lnTo>
                    <a:pt x="4567756" y="194310"/>
                  </a:lnTo>
                  <a:close/>
                </a:path>
                <a:path w="4869815" h="303529">
                  <a:moveTo>
                    <a:pt x="4580949" y="194310"/>
                  </a:moveTo>
                  <a:lnTo>
                    <a:pt x="4571975" y="194310"/>
                  </a:lnTo>
                  <a:lnTo>
                    <a:pt x="4572614" y="195580"/>
                  </a:lnTo>
                  <a:lnTo>
                    <a:pt x="4573190" y="195580"/>
                  </a:lnTo>
                  <a:lnTo>
                    <a:pt x="4573745" y="196850"/>
                  </a:lnTo>
                  <a:lnTo>
                    <a:pt x="4579064" y="196850"/>
                  </a:lnTo>
                  <a:lnTo>
                    <a:pt x="4579483" y="195580"/>
                  </a:lnTo>
                  <a:lnTo>
                    <a:pt x="4580949" y="194310"/>
                  </a:lnTo>
                  <a:close/>
                </a:path>
                <a:path w="4869815" h="303529">
                  <a:moveTo>
                    <a:pt x="2353195" y="194310"/>
                  </a:moveTo>
                  <a:lnTo>
                    <a:pt x="2327122" y="194310"/>
                  </a:lnTo>
                  <a:lnTo>
                    <a:pt x="2326442" y="195580"/>
                  </a:lnTo>
                  <a:lnTo>
                    <a:pt x="2353980" y="195580"/>
                  </a:lnTo>
                  <a:lnTo>
                    <a:pt x="2353195" y="194310"/>
                  </a:lnTo>
                  <a:close/>
                </a:path>
                <a:path w="4869815" h="303529">
                  <a:moveTo>
                    <a:pt x="2373561" y="194310"/>
                  </a:moveTo>
                  <a:lnTo>
                    <a:pt x="2363352" y="194310"/>
                  </a:lnTo>
                  <a:lnTo>
                    <a:pt x="2362200" y="195580"/>
                  </a:lnTo>
                  <a:lnTo>
                    <a:pt x="2374482" y="195580"/>
                  </a:lnTo>
                  <a:lnTo>
                    <a:pt x="2373561" y="194310"/>
                  </a:lnTo>
                  <a:close/>
                </a:path>
                <a:path w="4869815" h="303529">
                  <a:moveTo>
                    <a:pt x="2399005" y="194310"/>
                  </a:moveTo>
                  <a:lnTo>
                    <a:pt x="2376021" y="194310"/>
                  </a:lnTo>
                  <a:lnTo>
                    <a:pt x="2375089" y="195580"/>
                  </a:lnTo>
                  <a:lnTo>
                    <a:pt x="2399707" y="195580"/>
                  </a:lnTo>
                  <a:lnTo>
                    <a:pt x="2399005" y="194310"/>
                  </a:lnTo>
                  <a:close/>
                </a:path>
                <a:path w="4869815" h="303529">
                  <a:moveTo>
                    <a:pt x="2415633" y="194310"/>
                  </a:moveTo>
                  <a:lnTo>
                    <a:pt x="2402617" y="194310"/>
                  </a:lnTo>
                  <a:lnTo>
                    <a:pt x="2402240" y="195580"/>
                  </a:lnTo>
                  <a:lnTo>
                    <a:pt x="2416376" y="195580"/>
                  </a:lnTo>
                  <a:lnTo>
                    <a:pt x="2415633" y="194310"/>
                  </a:lnTo>
                  <a:close/>
                </a:path>
                <a:path w="4869815" h="303529">
                  <a:moveTo>
                    <a:pt x="2561283" y="194310"/>
                  </a:moveTo>
                  <a:lnTo>
                    <a:pt x="2484500" y="194310"/>
                  </a:lnTo>
                  <a:lnTo>
                    <a:pt x="2483851" y="195580"/>
                  </a:lnTo>
                  <a:lnTo>
                    <a:pt x="2556749" y="195580"/>
                  </a:lnTo>
                  <a:lnTo>
                    <a:pt x="2561283" y="194310"/>
                  </a:lnTo>
                  <a:close/>
                </a:path>
                <a:path w="4869815" h="303529">
                  <a:moveTo>
                    <a:pt x="3292318" y="193040"/>
                  </a:moveTo>
                  <a:lnTo>
                    <a:pt x="2564822" y="193040"/>
                  </a:lnTo>
                  <a:lnTo>
                    <a:pt x="2569293" y="195580"/>
                  </a:lnTo>
                  <a:lnTo>
                    <a:pt x="2571303" y="195580"/>
                  </a:lnTo>
                  <a:lnTo>
                    <a:pt x="2572172" y="194310"/>
                  </a:lnTo>
                  <a:lnTo>
                    <a:pt x="3292444" y="194310"/>
                  </a:lnTo>
                  <a:lnTo>
                    <a:pt x="3292318" y="193040"/>
                  </a:lnTo>
                  <a:close/>
                </a:path>
                <a:path w="4869815" h="303529">
                  <a:moveTo>
                    <a:pt x="2581094" y="194310"/>
                  </a:moveTo>
                  <a:lnTo>
                    <a:pt x="2576874" y="194310"/>
                  </a:lnTo>
                  <a:lnTo>
                    <a:pt x="2577753" y="195580"/>
                  </a:lnTo>
                  <a:lnTo>
                    <a:pt x="2578790" y="195580"/>
                  </a:lnTo>
                  <a:lnTo>
                    <a:pt x="2581094" y="194310"/>
                  </a:lnTo>
                  <a:close/>
                </a:path>
                <a:path w="4869815" h="303529">
                  <a:moveTo>
                    <a:pt x="2752219" y="194310"/>
                  </a:moveTo>
                  <a:lnTo>
                    <a:pt x="2582958" y="194310"/>
                  </a:lnTo>
                  <a:lnTo>
                    <a:pt x="2586989" y="195580"/>
                  </a:lnTo>
                  <a:lnTo>
                    <a:pt x="2748879" y="195580"/>
                  </a:lnTo>
                  <a:lnTo>
                    <a:pt x="2752219" y="194310"/>
                  </a:lnTo>
                  <a:close/>
                </a:path>
                <a:path w="4869815" h="303529">
                  <a:moveTo>
                    <a:pt x="3310412" y="194310"/>
                  </a:moveTo>
                  <a:lnTo>
                    <a:pt x="2753748" y="194310"/>
                  </a:lnTo>
                  <a:lnTo>
                    <a:pt x="2756617" y="195580"/>
                  </a:lnTo>
                  <a:lnTo>
                    <a:pt x="3311982" y="195580"/>
                  </a:lnTo>
                  <a:lnTo>
                    <a:pt x="3310412" y="194310"/>
                  </a:lnTo>
                  <a:close/>
                </a:path>
                <a:path w="4869815" h="303529">
                  <a:moveTo>
                    <a:pt x="3346536" y="194310"/>
                  </a:moveTo>
                  <a:lnTo>
                    <a:pt x="3313700" y="194310"/>
                  </a:lnTo>
                  <a:lnTo>
                    <a:pt x="3312967" y="195580"/>
                  </a:lnTo>
                  <a:lnTo>
                    <a:pt x="3347489" y="195580"/>
                  </a:lnTo>
                  <a:lnTo>
                    <a:pt x="3346536" y="194310"/>
                  </a:lnTo>
                  <a:close/>
                </a:path>
                <a:path w="4869815" h="303529">
                  <a:moveTo>
                    <a:pt x="3355604" y="194310"/>
                  </a:moveTo>
                  <a:lnTo>
                    <a:pt x="3349049" y="194310"/>
                  </a:lnTo>
                  <a:lnTo>
                    <a:pt x="3348097" y="195580"/>
                  </a:lnTo>
                  <a:lnTo>
                    <a:pt x="3360012" y="195580"/>
                  </a:lnTo>
                  <a:lnTo>
                    <a:pt x="3355604" y="194310"/>
                  </a:lnTo>
                  <a:close/>
                </a:path>
                <a:path w="4869815" h="303529">
                  <a:moveTo>
                    <a:pt x="3388190" y="193040"/>
                  </a:moveTo>
                  <a:lnTo>
                    <a:pt x="3383069" y="193040"/>
                  </a:lnTo>
                  <a:lnTo>
                    <a:pt x="3383561" y="194310"/>
                  </a:lnTo>
                  <a:lnTo>
                    <a:pt x="3383038" y="194310"/>
                  </a:lnTo>
                  <a:lnTo>
                    <a:pt x="3381237" y="195580"/>
                  </a:lnTo>
                  <a:lnTo>
                    <a:pt x="3388839" y="195580"/>
                  </a:lnTo>
                  <a:lnTo>
                    <a:pt x="3387279" y="194310"/>
                  </a:lnTo>
                  <a:lnTo>
                    <a:pt x="3388190" y="193040"/>
                  </a:lnTo>
                  <a:close/>
                </a:path>
                <a:path w="4869815" h="303529">
                  <a:moveTo>
                    <a:pt x="3470491" y="194310"/>
                  </a:moveTo>
                  <a:lnTo>
                    <a:pt x="3445005" y="194310"/>
                  </a:lnTo>
                  <a:lnTo>
                    <a:pt x="3440670" y="195580"/>
                  </a:lnTo>
                  <a:lnTo>
                    <a:pt x="3471423" y="195580"/>
                  </a:lnTo>
                  <a:lnTo>
                    <a:pt x="3470491" y="194310"/>
                  </a:lnTo>
                  <a:close/>
                </a:path>
                <a:path w="4869815" h="303529">
                  <a:moveTo>
                    <a:pt x="3578676" y="194310"/>
                  </a:moveTo>
                  <a:lnTo>
                    <a:pt x="3568823" y="194310"/>
                  </a:lnTo>
                  <a:lnTo>
                    <a:pt x="3568404" y="195580"/>
                  </a:lnTo>
                  <a:lnTo>
                    <a:pt x="3579356" y="195580"/>
                  </a:lnTo>
                  <a:lnTo>
                    <a:pt x="3578676" y="194310"/>
                  </a:lnTo>
                  <a:close/>
                </a:path>
                <a:path w="4869815" h="303529">
                  <a:moveTo>
                    <a:pt x="3592005" y="194310"/>
                  </a:moveTo>
                  <a:lnTo>
                    <a:pt x="3582958" y="194310"/>
                  </a:lnTo>
                  <a:lnTo>
                    <a:pt x="3580299" y="195580"/>
                  </a:lnTo>
                  <a:lnTo>
                    <a:pt x="3593178" y="195580"/>
                  </a:lnTo>
                  <a:lnTo>
                    <a:pt x="3592005" y="194310"/>
                  </a:lnTo>
                  <a:close/>
                </a:path>
                <a:path w="4869815" h="303529">
                  <a:moveTo>
                    <a:pt x="3614832" y="194310"/>
                  </a:moveTo>
                  <a:lnTo>
                    <a:pt x="3598780" y="194310"/>
                  </a:lnTo>
                  <a:lnTo>
                    <a:pt x="3598016" y="195580"/>
                  </a:lnTo>
                  <a:lnTo>
                    <a:pt x="3615994" y="195580"/>
                  </a:lnTo>
                  <a:lnTo>
                    <a:pt x="3614832" y="194310"/>
                  </a:lnTo>
                  <a:close/>
                </a:path>
                <a:path w="4869815" h="303529">
                  <a:moveTo>
                    <a:pt x="3647553" y="194310"/>
                  </a:moveTo>
                  <a:lnTo>
                    <a:pt x="3621669" y="194310"/>
                  </a:lnTo>
                  <a:lnTo>
                    <a:pt x="3620905" y="195580"/>
                  </a:lnTo>
                  <a:lnTo>
                    <a:pt x="3647459" y="195580"/>
                  </a:lnTo>
                  <a:lnTo>
                    <a:pt x="3647553" y="194310"/>
                  </a:lnTo>
                  <a:close/>
                </a:path>
                <a:path w="4869815" h="303529">
                  <a:moveTo>
                    <a:pt x="3709468" y="194310"/>
                  </a:moveTo>
                  <a:lnTo>
                    <a:pt x="3653145" y="194310"/>
                  </a:lnTo>
                  <a:lnTo>
                    <a:pt x="3657982" y="195580"/>
                  </a:lnTo>
                  <a:lnTo>
                    <a:pt x="3705520" y="195580"/>
                  </a:lnTo>
                  <a:lnTo>
                    <a:pt x="3709468" y="194310"/>
                  </a:lnTo>
                  <a:close/>
                </a:path>
                <a:path w="4869815" h="303529">
                  <a:moveTo>
                    <a:pt x="4505663" y="194310"/>
                  </a:moveTo>
                  <a:lnTo>
                    <a:pt x="3710368" y="194310"/>
                  </a:lnTo>
                  <a:lnTo>
                    <a:pt x="3712965" y="195580"/>
                  </a:lnTo>
                  <a:lnTo>
                    <a:pt x="4506375" y="195580"/>
                  </a:lnTo>
                  <a:lnTo>
                    <a:pt x="4505663" y="194310"/>
                  </a:lnTo>
                  <a:close/>
                </a:path>
                <a:path w="4869815" h="303529">
                  <a:moveTo>
                    <a:pt x="3354997" y="193040"/>
                  </a:moveTo>
                  <a:lnTo>
                    <a:pt x="3302695" y="193040"/>
                  </a:lnTo>
                  <a:lnTo>
                    <a:pt x="3299396" y="194310"/>
                  </a:lnTo>
                  <a:lnTo>
                    <a:pt x="3355206" y="194310"/>
                  </a:lnTo>
                  <a:lnTo>
                    <a:pt x="3354997" y="193040"/>
                  </a:lnTo>
                  <a:close/>
                </a:path>
                <a:path w="4869815" h="303529">
                  <a:moveTo>
                    <a:pt x="3401550" y="191770"/>
                  </a:moveTo>
                  <a:lnTo>
                    <a:pt x="3365049" y="191770"/>
                  </a:lnTo>
                  <a:lnTo>
                    <a:pt x="3369394" y="193040"/>
                  </a:lnTo>
                  <a:lnTo>
                    <a:pt x="3371331" y="194310"/>
                  </a:lnTo>
                  <a:lnTo>
                    <a:pt x="3374839" y="193040"/>
                  </a:lnTo>
                  <a:lnTo>
                    <a:pt x="3398378" y="193040"/>
                  </a:lnTo>
                  <a:lnTo>
                    <a:pt x="3401550" y="191770"/>
                  </a:lnTo>
                  <a:close/>
                </a:path>
                <a:path w="4869815" h="303529">
                  <a:moveTo>
                    <a:pt x="3418482" y="191770"/>
                  </a:moveTo>
                  <a:lnTo>
                    <a:pt x="3403791" y="191770"/>
                  </a:lnTo>
                  <a:lnTo>
                    <a:pt x="3409309" y="193040"/>
                  </a:lnTo>
                  <a:lnTo>
                    <a:pt x="3412786" y="194310"/>
                  </a:lnTo>
                  <a:lnTo>
                    <a:pt x="3417372" y="193040"/>
                  </a:lnTo>
                  <a:lnTo>
                    <a:pt x="3418482" y="191770"/>
                  </a:lnTo>
                  <a:close/>
                </a:path>
                <a:path w="4869815" h="303529">
                  <a:moveTo>
                    <a:pt x="3456125" y="193040"/>
                  </a:moveTo>
                  <a:lnTo>
                    <a:pt x="3447622" y="193040"/>
                  </a:lnTo>
                  <a:lnTo>
                    <a:pt x="3445905" y="194310"/>
                  </a:lnTo>
                  <a:lnTo>
                    <a:pt x="3459140" y="194310"/>
                  </a:lnTo>
                  <a:lnTo>
                    <a:pt x="3456125" y="193040"/>
                  </a:lnTo>
                  <a:close/>
                </a:path>
                <a:path w="4869815" h="303529">
                  <a:moveTo>
                    <a:pt x="3473998" y="193040"/>
                  </a:moveTo>
                  <a:lnTo>
                    <a:pt x="3461046" y="193040"/>
                  </a:lnTo>
                  <a:lnTo>
                    <a:pt x="3459140" y="194310"/>
                  </a:lnTo>
                  <a:lnTo>
                    <a:pt x="3471412" y="194310"/>
                  </a:lnTo>
                  <a:lnTo>
                    <a:pt x="3473998" y="193040"/>
                  </a:lnTo>
                  <a:close/>
                </a:path>
                <a:path w="4869815" h="303529">
                  <a:moveTo>
                    <a:pt x="3497516" y="191770"/>
                  </a:moveTo>
                  <a:lnTo>
                    <a:pt x="3480082" y="191770"/>
                  </a:lnTo>
                  <a:lnTo>
                    <a:pt x="3483506" y="193040"/>
                  </a:lnTo>
                  <a:lnTo>
                    <a:pt x="3485548" y="193040"/>
                  </a:lnTo>
                  <a:lnTo>
                    <a:pt x="3490563" y="194310"/>
                  </a:lnTo>
                  <a:lnTo>
                    <a:pt x="3493139" y="193040"/>
                  </a:lnTo>
                  <a:lnTo>
                    <a:pt x="3497516" y="191770"/>
                  </a:lnTo>
                  <a:close/>
                </a:path>
                <a:path w="4869815" h="303529">
                  <a:moveTo>
                    <a:pt x="3540886" y="191770"/>
                  </a:moveTo>
                  <a:lnTo>
                    <a:pt x="3499558" y="191770"/>
                  </a:lnTo>
                  <a:lnTo>
                    <a:pt x="3504636" y="193040"/>
                  </a:lnTo>
                  <a:lnTo>
                    <a:pt x="3505757" y="194310"/>
                  </a:lnTo>
                  <a:lnTo>
                    <a:pt x="3533400" y="194310"/>
                  </a:lnTo>
                  <a:lnTo>
                    <a:pt x="3535934" y="193040"/>
                  </a:lnTo>
                  <a:lnTo>
                    <a:pt x="3540886" y="191770"/>
                  </a:lnTo>
                  <a:close/>
                </a:path>
                <a:path w="4869815" h="303529">
                  <a:moveTo>
                    <a:pt x="4632581" y="193040"/>
                  </a:moveTo>
                  <a:lnTo>
                    <a:pt x="3558875" y="193040"/>
                  </a:lnTo>
                  <a:lnTo>
                    <a:pt x="3562645" y="194310"/>
                  </a:lnTo>
                  <a:lnTo>
                    <a:pt x="4595472" y="194310"/>
                  </a:lnTo>
                  <a:lnTo>
                    <a:pt x="4632581" y="193040"/>
                  </a:lnTo>
                  <a:close/>
                </a:path>
                <a:path w="4869815" h="303529">
                  <a:moveTo>
                    <a:pt x="2242224" y="191770"/>
                  </a:moveTo>
                  <a:lnTo>
                    <a:pt x="30501" y="191770"/>
                  </a:lnTo>
                  <a:lnTo>
                    <a:pt x="30407" y="193040"/>
                  </a:lnTo>
                  <a:lnTo>
                    <a:pt x="2241554" y="193040"/>
                  </a:lnTo>
                  <a:lnTo>
                    <a:pt x="2242224" y="191770"/>
                  </a:lnTo>
                  <a:close/>
                </a:path>
                <a:path w="4869815" h="303529">
                  <a:moveTo>
                    <a:pt x="2275647" y="191770"/>
                  </a:moveTo>
                  <a:lnTo>
                    <a:pt x="2244800" y="191770"/>
                  </a:lnTo>
                  <a:lnTo>
                    <a:pt x="2245167" y="193040"/>
                  </a:lnTo>
                  <a:lnTo>
                    <a:pt x="2274381" y="193040"/>
                  </a:lnTo>
                  <a:lnTo>
                    <a:pt x="2275647" y="191770"/>
                  </a:lnTo>
                  <a:close/>
                </a:path>
                <a:path w="4869815" h="303529">
                  <a:moveTo>
                    <a:pt x="2292474" y="191770"/>
                  </a:moveTo>
                  <a:lnTo>
                    <a:pt x="2277742" y="191770"/>
                  </a:lnTo>
                  <a:lnTo>
                    <a:pt x="2278475" y="193040"/>
                  </a:lnTo>
                  <a:lnTo>
                    <a:pt x="2291500" y="193040"/>
                  </a:lnTo>
                  <a:lnTo>
                    <a:pt x="2292474" y="191770"/>
                  </a:lnTo>
                  <a:close/>
                </a:path>
                <a:path w="4869815" h="303529">
                  <a:moveTo>
                    <a:pt x="3021792" y="191770"/>
                  </a:moveTo>
                  <a:lnTo>
                    <a:pt x="2292474" y="191770"/>
                  </a:lnTo>
                  <a:lnTo>
                    <a:pt x="2294024" y="193040"/>
                  </a:lnTo>
                  <a:lnTo>
                    <a:pt x="3023216" y="193040"/>
                  </a:lnTo>
                  <a:lnTo>
                    <a:pt x="3021792" y="191770"/>
                  </a:lnTo>
                  <a:close/>
                </a:path>
                <a:path w="4869815" h="303529">
                  <a:moveTo>
                    <a:pt x="3036546" y="191770"/>
                  </a:moveTo>
                  <a:lnTo>
                    <a:pt x="3033007" y="191770"/>
                  </a:lnTo>
                  <a:lnTo>
                    <a:pt x="3027897" y="193040"/>
                  </a:lnTo>
                  <a:lnTo>
                    <a:pt x="3042692" y="193040"/>
                  </a:lnTo>
                  <a:lnTo>
                    <a:pt x="3036546" y="191770"/>
                  </a:lnTo>
                  <a:close/>
                </a:path>
                <a:path w="4869815" h="303529">
                  <a:moveTo>
                    <a:pt x="3058493" y="191770"/>
                  </a:moveTo>
                  <a:lnTo>
                    <a:pt x="3054776" y="191770"/>
                  </a:lnTo>
                  <a:lnTo>
                    <a:pt x="3050053" y="193040"/>
                  </a:lnTo>
                  <a:lnTo>
                    <a:pt x="3063163" y="193040"/>
                  </a:lnTo>
                  <a:lnTo>
                    <a:pt x="3058493" y="191770"/>
                  </a:lnTo>
                  <a:close/>
                </a:path>
                <a:path w="4869815" h="303529">
                  <a:moveTo>
                    <a:pt x="3102073" y="191770"/>
                  </a:moveTo>
                  <a:lnTo>
                    <a:pt x="3068723" y="191770"/>
                  </a:lnTo>
                  <a:lnTo>
                    <a:pt x="3064231" y="193040"/>
                  </a:lnTo>
                  <a:lnTo>
                    <a:pt x="3102313" y="193040"/>
                  </a:lnTo>
                  <a:lnTo>
                    <a:pt x="3102073" y="191770"/>
                  </a:lnTo>
                  <a:close/>
                </a:path>
                <a:path w="4869815" h="303529">
                  <a:moveTo>
                    <a:pt x="3115590" y="191770"/>
                  </a:moveTo>
                  <a:lnTo>
                    <a:pt x="3109716" y="191770"/>
                  </a:lnTo>
                  <a:lnTo>
                    <a:pt x="3110355" y="193040"/>
                  </a:lnTo>
                  <a:lnTo>
                    <a:pt x="3116020" y="193040"/>
                  </a:lnTo>
                  <a:lnTo>
                    <a:pt x="3115590" y="191770"/>
                  </a:lnTo>
                  <a:close/>
                </a:path>
                <a:path w="4869815" h="303529">
                  <a:moveTo>
                    <a:pt x="3135653" y="191770"/>
                  </a:moveTo>
                  <a:lnTo>
                    <a:pt x="3131454" y="191770"/>
                  </a:lnTo>
                  <a:lnTo>
                    <a:pt x="3131119" y="193040"/>
                  </a:lnTo>
                  <a:lnTo>
                    <a:pt x="3138920" y="193040"/>
                  </a:lnTo>
                  <a:lnTo>
                    <a:pt x="3135653" y="191770"/>
                  </a:lnTo>
                  <a:close/>
                </a:path>
                <a:path w="4869815" h="303529">
                  <a:moveTo>
                    <a:pt x="3182845" y="191770"/>
                  </a:moveTo>
                  <a:lnTo>
                    <a:pt x="3145652" y="191770"/>
                  </a:lnTo>
                  <a:lnTo>
                    <a:pt x="3149097" y="193040"/>
                  </a:lnTo>
                  <a:lnTo>
                    <a:pt x="3182311" y="193040"/>
                  </a:lnTo>
                  <a:lnTo>
                    <a:pt x="3182845" y="191770"/>
                  </a:lnTo>
                  <a:close/>
                </a:path>
                <a:path w="4869815" h="303529">
                  <a:moveTo>
                    <a:pt x="4715720" y="190500"/>
                  </a:moveTo>
                  <a:lnTo>
                    <a:pt x="3212771" y="190500"/>
                  </a:lnTo>
                  <a:lnTo>
                    <a:pt x="3213954" y="191770"/>
                  </a:lnTo>
                  <a:lnTo>
                    <a:pt x="3215032" y="193040"/>
                  </a:lnTo>
                  <a:lnTo>
                    <a:pt x="3293648" y="193040"/>
                  </a:lnTo>
                  <a:lnTo>
                    <a:pt x="3296077" y="191770"/>
                  </a:lnTo>
                  <a:lnTo>
                    <a:pt x="4712254" y="191770"/>
                  </a:lnTo>
                  <a:lnTo>
                    <a:pt x="4715720" y="190500"/>
                  </a:lnTo>
                  <a:close/>
                </a:path>
                <a:path w="4869815" h="303529">
                  <a:moveTo>
                    <a:pt x="3357615" y="191770"/>
                  </a:moveTo>
                  <a:lnTo>
                    <a:pt x="3302381" y="191770"/>
                  </a:lnTo>
                  <a:lnTo>
                    <a:pt x="3304077" y="193040"/>
                  </a:lnTo>
                  <a:lnTo>
                    <a:pt x="3355321" y="193040"/>
                  </a:lnTo>
                  <a:lnTo>
                    <a:pt x="3357615" y="191770"/>
                  </a:lnTo>
                  <a:close/>
                </a:path>
                <a:path w="4869815" h="303529">
                  <a:moveTo>
                    <a:pt x="3445936" y="191770"/>
                  </a:moveTo>
                  <a:lnTo>
                    <a:pt x="3437308" y="191770"/>
                  </a:lnTo>
                  <a:lnTo>
                    <a:pt x="3439821" y="193040"/>
                  </a:lnTo>
                  <a:lnTo>
                    <a:pt x="3442303" y="193040"/>
                  </a:lnTo>
                  <a:lnTo>
                    <a:pt x="3445936" y="191770"/>
                  </a:lnTo>
                  <a:close/>
                </a:path>
                <a:path w="4869815" h="303529">
                  <a:moveTo>
                    <a:pt x="3455821" y="191770"/>
                  </a:moveTo>
                  <a:lnTo>
                    <a:pt x="3447193" y="191770"/>
                  </a:lnTo>
                  <a:lnTo>
                    <a:pt x="3448251" y="193040"/>
                  </a:lnTo>
                  <a:lnTo>
                    <a:pt x="3454837" y="193040"/>
                  </a:lnTo>
                  <a:lnTo>
                    <a:pt x="3455821" y="191770"/>
                  </a:lnTo>
                  <a:close/>
                </a:path>
                <a:path w="4869815" h="303529">
                  <a:moveTo>
                    <a:pt x="3478480" y="191770"/>
                  </a:moveTo>
                  <a:lnTo>
                    <a:pt x="3459067" y="191770"/>
                  </a:lnTo>
                  <a:lnTo>
                    <a:pt x="3461056" y="193040"/>
                  </a:lnTo>
                  <a:lnTo>
                    <a:pt x="3475402" y="193040"/>
                  </a:lnTo>
                  <a:lnTo>
                    <a:pt x="3478480" y="191770"/>
                  </a:lnTo>
                  <a:close/>
                </a:path>
                <a:path w="4869815" h="303529">
                  <a:moveTo>
                    <a:pt x="3934026" y="191770"/>
                  </a:moveTo>
                  <a:lnTo>
                    <a:pt x="3543546" y="191770"/>
                  </a:lnTo>
                  <a:lnTo>
                    <a:pt x="3547253" y="193040"/>
                  </a:lnTo>
                  <a:lnTo>
                    <a:pt x="3933084" y="193040"/>
                  </a:lnTo>
                  <a:lnTo>
                    <a:pt x="3934026" y="191770"/>
                  </a:lnTo>
                  <a:close/>
                </a:path>
                <a:path w="4869815" h="303529">
                  <a:moveTo>
                    <a:pt x="4642445" y="191770"/>
                  </a:moveTo>
                  <a:lnTo>
                    <a:pt x="3934026" y="191770"/>
                  </a:lnTo>
                  <a:lnTo>
                    <a:pt x="3934571" y="193040"/>
                  </a:lnTo>
                  <a:lnTo>
                    <a:pt x="4639806" y="193040"/>
                  </a:lnTo>
                  <a:lnTo>
                    <a:pt x="4642445" y="191770"/>
                  </a:lnTo>
                  <a:close/>
                </a:path>
                <a:path w="4869815" h="303529">
                  <a:moveTo>
                    <a:pt x="4704076" y="177800"/>
                  </a:moveTo>
                  <a:lnTo>
                    <a:pt x="26533" y="177800"/>
                  </a:lnTo>
                  <a:lnTo>
                    <a:pt x="29894" y="179070"/>
                  </a:lnTo>
                  <a:lnTo>
                    <a:pt x="31569" y="180340"/>
                  </a:lnTo>
                  <a:lnTo>
                    <a:pt x="34710" y="182880"/>
                  </a:lnTo>
                  <a:lnTo>
                    <a:pt x="34868" y="184150"/>
                  </a:lnTo>
                  <a:lnTo>
                    <a:pt x="32543" y="185420"/>
                  </a:lnTo>
                  <a:lnTo>
                    <a:pt x="31412" y="186690"/>
                  </a:lnTo>
                  <a:lnTo>
                    <a:pt x="29056" y="187960"/>
                  </a:lnTo>
                  <a:lnTo>
                    <a:pt x="28669" y="189230"/>
                  </a:lnTo>
                  <a:lnTo>
                    <a:pt x="29056" y="190500"/>
                  </a:lnTo>
                  <a:lnTo>
                    <a:pt x="29496" y="191770"/>
                  </a:lnTo>
                  <a:lnTo>
                    <a:pt x="2052450" y="191770"/>
                  </a:lnTo>
                  <a:lnTo>
                    <a:pt x="2051654" y="190500"/>
                  </a:lnTo>
                  <a:lnTo>
                    <a:pt x="1926056" y="190500"/>
                  </a:lnTo>
                  <a:lnTo>
                    <a:pt x="1924496" y="189230"/>
                  </a:lnTo>
                  <a:lnTo>
                    <a:pt x="2851714" y="189230"/>
                  </a:lnTo>
                  <a:lnTo>
                    <a:pt x="2854447" y="187960"/>
                  </a:lnTo>
                  <a:lnTo>
                    <a:pt x="2232916" y="187960"/>
                  </a:lnTo>
                  <a:lnTo>
                    <a:pt x="2233869" y="186690"/>
                  </a:lnTo>
                  <a:lnTo>
                    <a:pt x="2121390" y="186690"/>
                  </a:lnTo>
                  <a:lnTo>
                    <a:pt x="2121013" y="185420"/>
                  </a:lnTo>
                  <a:lnTo>
                    <a:pt x="1807976" y="185420"/>
                  </a:lnTo>
                  <a:lnTo>
                    <a:pt x="1807023" y="184150"/>
                  </a:lnTo>
                  <a:lnTo>
                    <a:pt x="4581064" y="184150"/>
                  </a:lnTo>
                  <a:lnTo>
                    <a:pt x="4577295" y="182880"/>
                  </a:lnTo>
                  <a:lnTo>
                    <a:pt x="4571441" y="182880"/>
                  </a:lnTo>
                  <a:lnTo>
                    <a:pt x="4571431" y="181610"/>
                  </a:lnTo>
                  <a:lnTo>
                    <a:pt x="4571797" y="181610"/>
                  </a:lnTo>
                  <a:lnTo>
                    <a:pt x="4574132" y="180340"/>
                  </a:lnTo>
                  <a:lnTo>
                    <a:pt x="4667878" y="180340"/>
                  </a:lnTo>
                  <a:lnTo>
                    <a:pt x="4669480" y="179070"/>
                  </a:lnTo>
                  <a:lnTo>
                    <a:pt x="4698705" y="179070"/>
                  </a:lnTo>
                  <a:lnTo>
                    <a:pt x="4704076" y="177800"/>
                  </a:lnTo>
                  <a:close/>
                </a:path>
                <a:path w="4869815" h="303529">
                  <a:moveTo>
                    <a:pt x="2107202" y="190500"/>
                  </a:moveTo>
                  <a:lnTo>
                    <a:pt x="2057832" y="190500"/>
                  </a:lnTo>
                  <a:lnTo>
                    <a:pt x="2058680" y="191770"/>
                  </a:lnTo>
                  <a:lnTo>
                    <a:pt x="2107600" y="191770"/>
                  </a:lnTo>
                  <a:lnTo>
                    <a:pt x="2107202" y="190500"/>
                  </a:lnTo>
                  <a:close/>
                </a:path>
                <a:path w="4869815" h="303529">
                  <a:moveTo>
                    <a:pt x="2150604" y="190500"/>
                  </a:moveTo>
                  <a:lnTo>
                    <a:pt x="2110584" y="190500"/>
                  </a:lnTo>
                  <a:lnTo>
                    <a:pt x="2111265" y="191770"/>
                  </a:lnTo>
                  <a:lnTo>
                    <a:pt x="2149924" y="191770"/>
                  </a:lnTo>
                  <a:lnTo>
                    <a:pt x="2150604" y="190500"/>
                  </a:lnTo>
                  <a:close/>
                </a:path>
                <a:path w="4869815" h="303529">
                  <a:moveTo>
                    <a:pt x="2595763" y="190500"/>
                  </a:moveTo>
                  <a:lnTo>
                    <a:pt x="2163106" y="190500"/>
                  </a:lnTo>
                  <a:lnTo>
                    <a:pt x="2163557" y="191770"/>
                  </a:lnTo>
                  <a:lnTo>
                    <a:pt x="2596580" y="191770"/>
                  </a:lnTo>
                  <a:lnTo>
                    <a:pt x="2595763" y="190500"/>
                  </a:lnTo>
                  <a:close/>
                </a:path>
                <a:path w="4869815" h="303529">
                  <a:moveTo>
                    <a:pt x="2635773" y="190500"/>
                  </a:moveTo>
                  <a:lnTo>
                    <a:pt x="2605784" y="190500"/>
                  </a:lnTo>
                  <a:lnTo>
                    <a:pt x="2605491" y="191770"/>
                  </a:lnTo>
                  <a:lnTo>
                    <a:pt x="2635029" y="191770"/>
                  </a:lnTo>
                  <a:lnTo>
                    <a:pt x="2635773" y="190500"/>
                  </a:lnTo>
                  <a:close/>
                </a:path>
                <a:path w="4869815" h="303529">
                  <a:moveTo>
                    <a:pt x="2713519" y="190500"/>
                  </a:moveTo>
                  <a:lnTo>
                    <a:pt x="2651521" y="190500"/>
                  </a:lnTo>
                  <a:lnTo>
                    <a:pt x="2650840" y="191770"/>
                  </a:lnTo>
                  <a:lnTo>
                    <a:pt x="2713917" y="191770"/>
                  </a:lnTo>
                  <a:lnTo>
                    <a:pt x="2713519" y="190500"/>
                  </a:lnTo>
                  <a:close/>
                </a:path>
                <a:path w="4869815" h="303529">
                  <a:moveTo>
                    <a:pt x="2777035" y="190500"/>
                  </a:moveTo>
                  <a:lnTo>
                    <a:pt x="2736900" y="190500"/>
                  </a:lnTo>
                  <a:lnTo>
                    <a:pt x="2736440" y="191770"/>
                  </a:lnTo>
                  <a:lnTo>
                    <a:pt x="2779109" y="191770"/>
                  </a:lnTo>
                  <a:lnTo>
                    <a:pt x="2777035" y="190500"/>
                  </a:lnTo>
                  <a:close/>
                </a:path>
                <a:path w="4869815" h="303529">
                  <a:moveTo>
                    <a:pt x="2815191" y="189230"/>
                  </a:moveTo>
                  <a:lnTo>
                    <a:pt x="2780292" y="189230"/>
                  </a:lnTo>
                  <a:lnTo>
                    <a:pt x="2780931" y="190500"/>
                  </a:lnTo>
                  <a:lnTo>
                    <a:pt x="2780145" y="191770"/>
                  </a:lnTo>
                  <a:lnTo>
                    <a:pt x="2789108" y="191770"/>
                  </a:lnTo>
                  <a:lnTo>
                    <a:pt x="2789538" y="190500"/>
                  </a:lnTo>
                  <a:lnTo>
                    <a:pt x="2814322" y="190500"/>
                  </a:lnTo>
                  <a:lnTo>
                    <a:pt x="2815191" y="189230"/>
                  </a:lnTo>
                  <a:close/>
                </a:path>
                <a:path w="4869815" h="303529">
                  <a:moveTo>
                    <a:pt x="2814814" y="190500"/>
                  </a:moveTo>
                  <a:lnTo>
                    <a:pt x="2808752" y="190500"/>
                  </a:lnTo>
                  <a:lnTo>
                    <a:pt x="2808458" y="191770"/>
                  </a:lnTo>
                  <a:lnTo>
                    <a:pt x="2815558" y="191770"/>
                  </a:lnTo>
                  <a:lnTo>
                    <a:pt x="2814814" y="190500"/>
                  </a:lnTo>
                  <a:close/>
                </a:path>
                <a:path w="4869815" h="303529">
                  <a:moveTo>
                    <a:pt x="2867944" y="190500"/>
                  </a:moveTo>
                  <a:lnTo>
                    <a:pt x="2848918" y="190500"/>
                  </a:lnTo>
                  <a:lnTo>
                    <a:pt x="2845546" y="191770"/>
                  </a:lnTo>
                  <a:lnTo>
                    <a:pt x="2867713" y="191770"/>
                  </a:lnTo>
                  <a:lnTo>
                    <a:pt x="2867944" y="190500"/>
                  </a:lnTo>
                  <a:close/>
                </a:path>
                <a:path w="4869815" h="303529">
                  <a:moveTo>
                    <a:pt x="2972275" y="190500"/>
                  </a:moveTo>
                  <a:lnTo>
                    <a:pt x="2966223" y="190500"/>
                  </a:lnTo>
                  <a:lnTo>
                    <a:pt x="2965825" y="191770"/>
                  </a:lnTo>
                  <a:lnTo>
                    <a:pt x="2972652" y="191770"/>
                  </a:lnTo>
                  <a:lnTo>
                    <a:pt x="2972275" y="190500"/>
                  </a:lnTo>
                  <a:close/>
                </a:path>
                <a:path w="4869815" h="303529">
                  <a:moveTo>
                    <a:pt x="2989259" y="190500"/>
                  </a:moveTo>
                  <a:lnTo>
                    <a:pt x="2979082" y="190500"/>
                  </a:lnTo>
                  <a:lnTo>
                    <a:pt x="2979479" y="191770"/>
                  </a:lnTo>
                  <a:lnTo>
                    <a:pt x="2988861" y="191770"/>
                  </a:lnTo>
                  <a:lnTo>
                    <a:pt x="2989259" y="190500"/>
                  </a:lnTo>
                  <a:close/>
                </a:path>
                <a:path w="4869815" h="303529">
                  <a:moveTo>
                    <a:pt x="3018525" y="190500"/>
                  </a:moveTo>
                  <a:lnTo>
                    <a:pt x="3008515" y="190500"/>
                  </a:lnTo>
                  <a:lnTo>
                    <a:pt x="3008955" y="191770"/>
                  </a:lnTo>
                  <a:lnTo>
                    <a:pt x="3018421" y="191770"/>
                  </a:lnTo>
                  <a:lnTo>
                    <a:pt x="3018525" y="190500"/>
                  </a:lnTo>
                  <a:close/>
                </a:path>
                <a:path w="4869815" h="303529">
                  <a:moveTo>
                    <a:pt x="3097235" y="190500"/>
                  </a:moveTo>
                  <a:lnTo>
                    <a:pt x="3086984" y="190500"/>
                  </a:lnTo>
                  <a:lnTo>
                    <a:pt x="3087267" y="191770"/>
                  </a:lnTo>
                  <a:lnTo>
                    <a:pt x="3096617" y="191770"/>
                  </a:lnTo>
                  <a:lnTo>
                    <a:pt x="3097235" y="190500"/>
                  </a:lnTo>
                  <a:close/>
                </a:path>
                <a:path w="4869815" h="303529">
                  <a:moveTo>
                    <a:pt x="3117433" y="190500"/>
                  </a:moveTo>
                  <a:lnTo>
                    <a:pt x="3101298" y="190500"/>
                  </a:lnTo>
                  <a:lnTo>
                    <a:pt x="3101832" y="191770"/>
                  </a:lnTo>
                  <a:lnTo>
                    <a:pt x="3116271" y="191770"/>
                  </a:lnTo>
                  <a:lnTo>
                    <a:pt x="3117433" y="190500"/>
                  </a:lnTo>
                  <a:close/>
                </a:path>
                <a:path w="4869815" h="303529">
                  <a:moveTo>
                    <a:pt x="3133496" y="190500"/>
                  </a:moveTo>
                  <a:lnTo>
                    <a:pt x="3120083" y="190500"/>
                  </a:lnTo>
                  <a:lnTo>
                    <a:pt x="3123203" y="191770"/>
                  </a:lnTo>
                  <a:lnTo>
                    <a:pt x="3132239" y="191770"/>
                  </a:lnTo>
                  <a:lnTo>
                    <a:pt x="3133496" y="190500"/>
                  </a:lnTo>
                  <a:close/>
                </a:path>
                <a:path w="4869815" h="303529">
                  <a:moveTo>
                    <a:pt x="3198677" y="190500"/>
                  </a:moveTo>
                  <a:lnTo>
                    <a:pt x="3138386" y="190500"/>
                  </a:lnTo>
                  <a:lnTo>
                    <a:pt x="3142605" y="191770"/>
                  </a:lnTo>
                  <a:lnTo>
                    <a:pt x="3195243" y="191770"/>
                  </a:lnTo>
                  <a:lnTo>
                    <a:pt x="3198677" y="190500"/>
                  </a:lnTo>
                  <a:close/>
                </a:path>
                <a:path w="4869815" h="303529">
                  <a:moveTo>
                    <a:pt x="4736463" y="190500"/>
                  </a:moveTo>
                  <a:lnTo>
                    <a:pt x="4727730" y="190500"/>
                  </a:lnTo>
                  <a:lnTo>
                    <a:pt x="4731761" y="191770"/>
                  </a:lnTo>
                  <a:lnTo>
                    <a:pt x="4732431" y="191770"/>
                  </a:lnTo>
                  <a:lnTo>
                    <a:pt x="4736463" y="190500"/>
                  </a:lnTo>
                  <a:close/>
                </a:path>
                <a:path w="4869815" h="303529">
                  <a:moveTo>
                    <a:pt x="1937281" y="189230"/>
                  </a:moveTo>
                  <a:lnTo>
                    <a:pt x="1927826" y="189230"/>
                  </a:lnTo>
                  <a:lnTo>
                    <a:pt x="1927040" y="190500"/>
                  </a:lnTo>
                  <a:lnTo>
                    <a:pt x="1937637" y="190500"/>
                  </a:lnTo>
                  <a:lnTo>
                    <a:pt x="1937281" y="189230"/>
                  </a:lnTo>
                  <a:close/>
                </a:path>
                <a:path w="4869815" h="303529">
                  <a:moveTo>
                    <a:pt x="1973720" y="189230"/>
                  </a:moveTo>
                  <a:lnTo>
                    <a:pt x="1944076" y="189230"/>
                  </a:lnTo>
                  <a:lnTo>
                    <a:pt x="1943783" y="190500"/>
                  </a:lnTo>
                  <a:lnTo>
                    <a:pt x="1974610" y="190500"/>
                  </a:lnTo>
                  <a:lnTo>
                    <a:pt x="1973720" y="189230"/>
                  </a:lnTo>
                  <a:close/>
                </a:path>
                <a:path w="4869815" h="303529">
                  <a:moveTo>
                    <a:pt x="2425496" y="189230"/>
                  </a:moveTo>
                  <a:lnTo>
                    <a:pt x="1976117" y="189230"/>
                  </a:lnTo>
                  <a:lnTo>
                    <a:pt x="1974610" y="190500"/>
                  </a:lnTo>
                  <a:lnTo>
                    <a:pt x="2426156" y="190500"/>
                  </a:lnTo>
                  <a:lnTo>
                    <a:pt x="2425496" y="189230"/>
                  </a:lnTo>
                  <a:close/>
                </a:path>
                <a:path w="4869815" h="303529">
                  <a:moveTo>
                    <a:pt x="2458836" y="189230"/>
                  </a:moveTo>
                  <a:lnTo>
                    <a:pt x="2447684" y="189230"/>
                  </a:lnTo>
                  <a:lnTo>
                    <a:pt x="2447098" y="190500"/>
                  </a:lnTo>
                  <a:lnTo>
                    <a:pt x="2459464" y="190500"/>
                  </a:lnTo>
                  <a:lnTo>
                    <a:pt x="2458836" y="189230"/>
                  </a:lnTo>
                  <a:close/>
                </a:path>
                <a:path w="4869815" h="303529">
                  <a:moveTo>
                    <a:pt x="2527409" y="189230"/>
                  </a:moveTo>
                  <a:lnTo>
                    <a:pt x="2497651" y="189230"/>
                  </a:lnTo>
                  <a:lnTo>
                    <a:pt x="2496918" y="190500"/>
                  </a:lnTo>
                  <a:lnTo>
                    <a:pt x="2528970" y="190500"/>
                  </a:lnTo>
                  <a:lnTo>
                    <a:pt x="2527409" y="189230"/>
                  </a:lnTo>
                  <a:close/>
                </a:path>
                <a:path w="4869815" h="303529">
                  <a:moveTo>
                    <a:pt x="2540519" y="189230"/>
                  </a:moveTo>
                  <a:lnTo>
                    <a:pt x="2530634" y="189230"/>
                  </a:lnTo>
                  <a:lnTo>
                    <a:pt x="2529912" y="190500"/>
                  </a:lnTo>
                  <a:lnTo>
                    <a:pt x="2542048" y="190500"/>
                  </a:lnTo>
                  <a:lnTo>
                    <a:pt x="2540519" y="189230"/>
                  </a:lnTo>
                  <a:close/>
                </a:path>
                <a:path w="4869815" h="303529">
                  <a:moveTo>
                    <a:pt x="2557147" y="189230"/>
                  </a:moveTo>
                  <a:lnTo>
                    <a:pt x="2543807" y="189230"/>
                  </a:lnTo>
                  <a:lnTo>
                    <a:pt x="2543011" y="190500"/>
                  </a:lnTo>
                  <a:lnTo>
                    <a:pt x="2557733" y="190500"/>
                  </a:lnTo>
                  <a:lnTo>
                    <a:pt x="2557147" y="189230"/>
                  </a:lnTo>
                  <a:close/>
                </a:path>
                <a:path w="4869815" h="303529">
                  <a:moveTo>
                    <a:pt x="2668232" y="189230"/>
                  </a:moveTo>
                  <a:lnTo>
                    <a:pt x="2572738" y="189230"/>
                  </a:lnTo>
                  <a:lnTo>
                    <a:pt x="2572015" y="190500"/>
                  </a:lnTo>
                  <a:lnTo>
                    <a:pt x="2669751" y="190500"/>
                  </a:lnTo>
                  <a:lnTo>
                    <a:pt x="2668232" y="189230"/>
                  </a:lnTo>
                  <a:close/>
                </a:path>
                <a:path w="4869815" h="303529">
                  <a:moveTo>
                    <a:pt x="2680797" y="189230"/>
                  </a:moveTo>
                  <a:lnTo>
                    <a:pt x="2671468" y="189230"/>
                  </a:lnTo>
                  <a:lnTo>
                    <a:pt x="2670724" y="190500"/>
                  </a:lnTo>
                  <a:lnTo>
                    <a:pt x="2681907" y="190500"/>
                  </a:lnTo>
                  <a:lnTo>
                    <a:pt x="2680797" y="189230"/>
                  </a:lnTo>
                  <a:close/>
                </a:path>
                <a:path w="4869815" h="303529">
                  <a:moveTo>
                    <a:pt x="2693907" y="189230"/>
                  </a:moveTo>
                  <a:lnTo>
                    <a:pt x="2687886" y="189230"/>
                  </a:lnTo>
                  <a:lnTo>
                    <a:pt x="2687090" y="190500"/>
                  </a:lnTo>
                  <a:lnTo>
                    <a:pt x="2694671" y="190500"/>
                  </a:lnTo>
                  <a:lnTo>
                    <a:pt x="2693907" y="189230"/>
                  </a:lnTo>
                  <a:close/>
                </a:path>
                <a:path w="4869815" h="303529">
                  <a:moveTo>
                    <a:pt x="2763182" y="189230"/>
                  </a:moveTo>
                  <a:lnTo>
                    <a:pt x="2703865" y="189230"/>
                  </a:lnTo>
                  <a:lnTo>
                    <a:pt x="2703017" y="190500"/>
                  </a:lnTo>
                  <a:lnTo>
                    <a:pt x="2763957" y="190500"/>
                  </a:lnTo>
                  <a:lnTo>
                    <a:pt x="2763182" y="189230"/>
                  </a:lnTo>
                  <a:close/>
                </a:path>
                <a:path w="4869815" h="303529">
                  <a:moveTo>
                    <a:pt x="2775936" y="189230"/>
                  </a:moveTo>
                  <a:lnTo>
                    <a:pt x="2766638" y="189230"/>
                  </a:lnTo>
                  <a:lnTo>
                    <a:pt x="2766093" y="190500"/>
                  </a:lnTo>
                  <a:lnTo>
                    <a:pt x="2776334" y="190500"/>
                  </a:lnTo>
                  <a:lnTo>
                    <a:pt x="2775936" y="189230"/>
                  </a:lnTo>
                  <a:close/>
                </a:path>
                <a:path w="4869815" h="303529">
                  <a:moveTo>
                    <a:pt x="2844698" y="189230"/>
                  </a:moveTo>
                  <a:lnTo>
                    <a:pt x="2820113" y="189230"/>
                  </a:lnTo>
                  <a:lnTo>
                    <a:pt x="2822217" y="190500"/>
                  </a:lnTo>
                  <a:lnTo>
                    <a:pt x="2841295" y="190500"/>
                  </a:lnTo>
                  <a:lnTo>
                    <a:pt x="2844698" y="189230"/>
                  </a:lnTo>
                  <a:close/>
                </a:path>
                <a:path w="4869815" h="303529">
                  <a:moveTo>
                    <a:pt x="2902864" y="187960"/>
                  </a:moveTo>
                  <a:lnTo>
                    <a:pt x="2854447" y="187960"/>
                  </a:lnTo>
                  <a:lnTo>
                    <a:pt x="2857483" y="189230"/>
                  </a:lnTo>
                  <a:lnTo>
                    <a:pt x="2857766" y="189230"/>
                  </a:lnTo>
                  <a:lnTo>
                    <a:pt x="2857389" y="190500"/>
                  </a:lnTo>
                  <a:lnTo>
                    <a:pt x="2896309" y="190500"/>
                  </a:lnTo>
                  <a:lnTo>
                    <a:pt x="2902864" y="187960"/>
                  </a:lnTo>
                  <a:close/>
                </a:path>
                <a:path w="4869815" h="303529">
                  <a:moveTo>
                    <a:pt x="4780775" y="189230"/>
                  </a:moveTo>
                  <a:lnTo>
                    <a:pt x="2910194" y="189230"/>
                  </a:lnTo>
                  <a:lnTo>
                    <a:pt x="2912194" y="190500"/>
                  </a:lnTo>
                  <a:lnTo>
                    <a:pt x="4777351" y="190500"/>
                  </a:lnTo>
                  <a:lnTo>
                    <a:pt x="4780775" y="189230"/>
                  </a:lnTo>
                  <a:close/>
                </a:path>
                <a:path w="4869815" h="303529">
                  <a:moveTo>
                    <a:pt x="4810712" y="187960"/>
                  </a:moveTo>
                  <a:lnTo>
                    <a:pt x="2902864" y="187960"/>
                  </a:lnTo>
                  <a:lnTo>
                    <a:pt x="2905660" y="189230"/>
                  </a:lnTo>
                  <a:lnTo>
                    <a:pt x="4793812" y="189230"/>
                  </a:lnTo>
                  <a:lnTo>
                    <a:pt x="4810712" y="187960"/>
                  </a:lnTo>
                  <a:close/>
                </a:path>
                <a:path w="4869815" h="303529">
                  <a:moveTo>
                    <a:pt x="4830732" y="186690"/>
                  </a:moveTo>
                  <a:lnTo>
                    <a:pt x="4816502" y="186690"/>
                  </a:lnTo>
                  <a:lnTo>
                    <a:pt x="4818816" y="187960"/>
                  </a:lnTo>
                  <a:lnTo>
                    <a:pt x="4823381" y="189230"/>
                  </a:lnTo>
                  <a:lnTo>
                    <a:pt x="4825675" y="189230"/>
                  </a:lnTo>
                  <a:lnTo>
                    <a:pt x="4829182" y="187960"/>
                  </a:lnTo>
                  <a:lnTo>
                    <a:pt x="4830732" y="186690"/>
                  </a:lnTo>
                  <a:close/>
                </a:path>
                <a:path w="4869815" h="303529">
                  <a:moveTo>
                    <a:pt x="2259020" y="186690"/>
                  </a:moveTo>
                  <a:lnTo>
                    <a:pt x="2241010" y="186690"/>
                  </a:lnTo>
                  <a:lnTo>
                    <a:pt x="2242214" y="187960"/>
                  </a:lnTo>
                  <a:lnTo>
                    <a:pt x="2258151" y="187960"/>
                  </a:lnTo>
                  <a:lnTo>
                    <a:pt x="2259020" y="186690"/>
                  </a:lnTo>
                  <a:close/>
                </a:path>
                <a:path w="4869815" h="303529">
                  <a:moveTo>
                    <a:pt x="4816502" y="186690"/>
                  </a:moveTo>
                  <a:lnTo>
                    <a:pt x="2263983" y="186690"/>
                  </a:lnTo>
                  <a:lnTo>
                    <a:pt x="2264810" y="187960"/>
                  </a:lnTo>
                  <a:lnTo>
                    <a:pt x="4812450" y="187960"/>
                  </a:lnTo>
                  <a:lnTo>
                    <a:pt x="4816502" y="186690"/>
                  </a:lnTo>
                  <a:close/>
                </a:path>
                <a:path w="4869815" h="303529">
                  <a:moveTo>
                    <a:pt x="2156604" y="185420"/>
                  </a:moveTo>
                  <a:lnTo>
                    <a:pt x="2137086" y="185420"/>
                  </a:lnTo>
                  <a:lnTo>
                    <a:pt x="2136636" y="186690"/>
                  </a:lnTo>
                  <a:lnTo>
                    <a:pt x="2157347" y="186690"/>
                  </a:lnTo>
                  <a:lnTo>
                    <a:pt x="2156604" y="185420"/>
                  </a:lnTo>
                  <a:close/>
                </a:path>
                <a:path w="4869815" h="303529">
                  <a:moveTo>
                    <a:pt x="4827685" y="181610"/>
                  </a:moveTo>
                  <a:lnTo>
                    <a:pt x="4794607" y="181610"/>
                  </a:lnTo>
                  <a:lnTo>
                    <a:pt x="4793225" y="182880"/>
                  </a:lnTo>
                  <a:lnTo>
                    <a:pt x="4593870" y="182880"/>
                  </a:lnTo>
                  <a:lnTo>
                    <a:pt x="4590813" y="184150"/>
                  </a:lnTo>
                  <a:lnTo>
                    <a:pt x="4546249" y="184150"/>
                  </a:lnTo>
                  <a:lnTo>
                    <a:pt x="4543725" y="185420"/>
                  </a:lnTo>
                  <a:lnTo>
                    <a:pt x="2163284" y="185420"/>
                  </a:lnTo>
                  <a:lnTo>
                    <a:pt x="2162981" y="186690"/>
                  </a:lnTo>
                  <a:lnTo>
                    <a:pt x="4834324" y="186690"/>
                  </a:lnTo>
                  <a:lnTo>
                    <a:pt x="4834826" y="185420"/>
                  </a:lnTo>
                  <a:lnTo>
                    <a:pt x="4832020" y="184150"/>
                  </a:lnTo>
                  <a:lnTo>
                    <a:pt x="4830512" y="182880"/>
                  </a:lnTo>
                  <a:lnTo>
                    <a:pt x="4827685" y="181610"/>
                  </a:lnTo>
                  <a:close/>
                </a:path>
                <a:path w="4869815" h="303529">
                  <a:moveTo>
                    <a:pt x="1861702" y="184150"/>
                  </a:moveTo>
                  <a:lnTo>
                    <a:pt x="1811798" y="184150"/>
                  </a:lnTo>
                  <a:lnTo>
                    <a:pt x="1810112" y="185420"/>
                  </a:lnTo>
                  <a:lnTo>
                    <a:pt x="1862550" y="185420"/>
                  </a:lnTo>
                  <a:lnTo>
                    <a:pt x="1861702" y="184150"/>
                  </a:lnTo>
                  <a:close/>
                </a:path>
                <a:path w="4869815" h="303529">
                  <a:moveTo>
                    <a:pt x="1866330" y="184150"/>
                  </a:moveTo>
                  <a:lnTo>
                    <a:pt x="1863629" y="185420"/>
                  </a:lnTo>
                  <a:lnTo>
                    <a:pt x="1867911" y="185420"/>
                  </a:lnTo>
                  <a:lnTo>
                    <a:pt x="1866330" y="184150"/>
                  </a:lnTo>
                  <a:close/>
                </a:path>
                <a:path w="4869815" h="303529">
                  <a:moveTo>
                    <a:pt x="1908214" y="184150"/>
                  </a:moveTo>
                  <a:lnTo>
                    <a:pt x="1870717" y="184150"/>
                  </a:lnTo>
                  <a:lnTo>
                    <a:pt x="1867911" y="185420"/>
                  </a:lnTo>
                  <a:lnTo>
                    <a:pt x="1909156" y="185420"/>
                  </a:lnTo>
                  <a:lnTo>
                    <a:pt x="1908214" y="184150"/>
                  </a:lnTo>
                  <a:close/>
                </a:path>
                <a:path w="4869815" h="303529">
                  <a:moveTo>
                    <a:pt x="4493538" y="184150"/>
                  </a:moveTo>
                  <a:lnTo>
                    <a:pt x="1909742" y="184150"/>
                  </a:lnTo>
                  <a:lnTo>
                    <a:pt x="1909156" y="185420"/>
                  </a:lnTo>
                  <a:lnTo>
                    <a:pt x="4494585" y="185420"/>
                  </a:lnTo>
                  <a:lnTo>
                    <a:pt x="4493538" y="184150"/>
                  </a:lnTo>
                  <a:close/>
                </a:path>
                <a:path w="4869815" h="303529">
                  <a:moveTo>
                    <a:pt x="4542123" y="184150"/>
                  </a:moveTo>
                  <a:lnTo>
                    <a:pt x="4500114" y="184150"/>
                  </a:lnTo>
                  <a:lnTo>
                    <a:pt x="4498292" y="185420"/>
                  </a:lnTo>
                  <a:lnTo>
                    <a:pt x="4542825" y="185420"/>
                  </a:lnTo>
                  <a:lnTo>
                    <a:pt x="4542123" y="184150"/>
                  </a:lnTo>
                  <a:close/>
                </a:path>
                <a:path w="4869815" h="303529">
                  <a:moveTo>
                    <a:pt x="4741907" y="181610"/>
                  </a:moveTo>
                  <a:lnTo>
                    <a:pt x="4715898" y="181610"/>
                  </a:lnTo>
                  <a:lnTo>
                    <a:pt x="4713416" y="182880"/>
                  </a:lnTo>
                  <a:lnTo>
                    <a:pt x="4745876" y="182880"/>
                  </a:lnTo>
                  <a:lnTo>
                    <a:pt x="4741907" y="181610"/>
                  </a:lnTo>
                  <a:close/>
                </a:path>
                <a:path w="4869815" h="303529">
                  <a:moveTo>
                    <a:pt x="4755247" y="181610"/>
                  </a:moveTo>
                  <a:lnTo>
                    <a:pt x="4753321" y="182880"/>
                  </a:lnTo>
                  <a:lnTo>
                    <a:pt x="4758462" y="182880"/>
                  </a:lnTo>
                  <a:lnTo>
                    <a:pt x="4755247" y="181610"/>
                  </a:lnTo>
                  <a:close/>
                </a:path>
                <a:path w="4869815" h="303529">
                  <a:moveTo>
                    <a:pt x="4783917" y="181610"/>
                  </a:moveTo>
                  <a:lnTo>
                    <a:pt x="4761006" y="181610"/>
                  </a:lnTo>
                  <a:lnTo>
                    <a:pt x="4759530" y="182880"/>
                  </a:lnTo>
                  <a:lnTo>
                    <a:pt x="4785613" y="182880"/>
                  </a:lnTo>
                  <a:lnTo>
                    <a:pt x="4783917" y="181610"/>
                  </a:lnTo>
                  <a:close/>
                </a:path>
                <a:path w="4869815" h="303529">
                  <a:moveTo>
                    <a:pt x="4587242" y="180340"/>
                  </a:moveTo>
                  <a:lnTo>
                    <a:pt x="4582614" y="180340"/>
                  </a:lnTo>
                  <a:lnTo>
                    <a:pt x="4585713" y="181610"/>
                  </a:lnTo>
                  <a:lnTo>
                    <a:pt x="4587242" y="180340"/>
                  </a:lnTo>
                  <a:close/>
                </a:path>
                <a:path w="4869815" h="303529">
                  <a:moveTo>
                    <a:pt x="4615095" y="180340"/>
                  </a:moveTo>
                  <a:lnTo>
                    <a:pt x="4612110" y="180340"/>
                  </a:lnTo>
                  <a:lnTo>
                    <a:pt x="4614173" y="181610"/>
                  </a:lnTo>
                  <a:lnTo>
                    <a:pt x="4615095" y="180340"/>
                  </a:lnTo>
                  <a:close/>
                </a:path>
                <a:path w="4869815" h="303529">
                  <a:moveTo>
                    <a:pt x="4636738" y="180340"/>
                  </a:moveTo>
                  <a:lnTo>
                    <a:pt x="4626937" y="180340"/>
                  </a:lnTo>
                  <a:lnTo>
                    <a:pt x="4633387" y="181610"/>
                  </a:lnTo>
                  <a:lnTo>
                    <a:pt x="4634193" y="181610"/>
                  </a:lnTo>
                  <a:lnTo>
                    <a:pt x="4636738" y="180340"/>
                  </a:lnTo>
                  <a:close/>
                </a:path>
                <a:path w="4869815" h="303529">
                  <a:moveTo>
                    <a:pt x="4720746" y="177800"/>
                  </a:moveTo>
                  <a:lnTo>
                    <a:pt x="4709427" y="177800"/>
                  </a:lnTo>
                  <a:lnTo>
                    <a:pt x="4715667" y="179070"/>
                  </a:lnTo>
                  <a:lnTo>
                    <a:pt x="4719186" y="179070"/>
                  </a:lnTo>
                  <a:lnTo>
                    <a:pt x="4720746" y="177800"/>
                  </a:lnTo>
                  <a:close/>
                </a:path>
                <a:path w="4869815" h="303529">
                  <a:moveTo>
                    <a:pt x="4017039" y="171450"/>
                  </a:moveTo>
                  <a:lnTo>
                    <a:pt x="23622" y="171450"/>
                  </a:lnTo>
                  <a:lnTo>
                    <a:pt x="21433" y="173990"/>
                  </a:lnTo>
                  <a:lnTo>
                    <a:pt x="22219" y="175260"/>
                  </a:lnTo>
                  <a:lnTo>
                    <a:pt x="25391" y="177800"/>
                  </a:lnTo>
                  <a:lnTo>
                    <a:pt x="4735395" y="177800"/>
                  </a:lnTo>
                  <a:lnTo>
                    <a:pt x="4734808" y="176530"/>
                  </a:lnTo>
                  <a:lnTo>
                    <a:pt x="4722484" y="176530"/>
                  </a:lnTo>
                  <a:lnTo>
                    <a:pt x="4720830" y="175260"/>
                  </a:lnTo>
                  <a:lnTo>
                    <a:pt x="4151067" y="175260"/>
                  </a:lnTo>
                  <a:lnTo>
                    <a:pt x="4149025" y="173990"/>
                  </a:lnTo>
                  <a:lnTo>
                    <a:pt x="4146324" y="173990"/>
                  </a:lnTo>
                  <a:lnTo>
                    <a:pt x="4145057" y="172720"/>
                  </a:lnTo>
                  <a:lnTo>
                    <a:pt x="4016987" y="172720"/>
                  </a:lnTo>
                  <a:lnTo>
                    <a:pt x="4017039" y="171450"/>
                  </a:lnTo>
                  <a:close/>
                </a:path>
                <a:path w="4869815" h="303529">
                  <a:moveTo>
                    <a:pt x="4188396" y="173990"/>
                  </a:moveTo>
                  <a:lnTo>
                    <a:pt x="4155140" y="173990"/>
                  </a:lnTo>
                  <a:lnTo>
                    <a:pt x="4151067" y="175260"/>
                  </a:lnTo>
                  <a:lnTo>
                    <a:pt x="4188406" y="175260"/>
                  </a:lnTo>
                  <a:lnTo>
                    <a:pt x="4188396" y="173990"/>
                  </a:lnTo>
                  <a:close/>
                </a:path>
                <a:path w="4869815" h="303529">
                  <a:moveTo>
                    <a:pt x="4474722" y="173990"/>
                  </a:moveTo>
                  <a:lnTo>
                    <a:pt x="4199756" y="173990"/>
                  </a:lnTo>
                  <a:lnTo>
                    <a:pt x="4195976" y="175260"/>
                  </a:lnTo>
                  <a:lnTo>
                    <a:pt x="4481978" y="175260"/>
                  </a:lnTo>
                  <a:lnTo>
                    <a:pt x="4474722" y="173990"/>
                  </a:lnTo>
                  <a:close/>
                </a:path>
                <a:path w="4869815" h="303529">
                  <a:moveTo>
                    <a:pt x="4721950" y="172720"/>
                  </a:moveTo>
                  <a:lnTo>
                    <a:pt x="4483130" y="172720"/>
                  </a:lnTo>
                  <a:lnTo>
                    <a:pt x="4485622" y="173990"/>
                  </a:lnTo>
                  <a:lnTo>
                    <a:pt x="4481978" y="175260"/>
                  </a:lnTo>
                  <a:lnTo>
                    <a:pt x="4720830" y="175260"/>
                  </a:lnTo>
                  <a:lnTo>
                    <a:pt x="4721950" y="172720"/>
                  </a:lnTo>
                  <a:close/>
                </a:path>
                <a:path w="4869815" h="303529">
                  <a:moveTo>
                    <a:pt x="4118796" y="167640"/>
                  </a:moveTo>
                  <a:lnTo>
                    <a:pt x="4102974" y="167640"/>
                  </a:lnTo>
                  <a:lnTo>
                    <a:pt x="4104178" y="168910"/>
                  </a:lnTo>
                  <a:lnTo>
                    <a:pt x="4106220" y="170180"/>
                  </a:lnTo>
                  <a:lnTo>
                    <a:pt x="4152795" y="170180"/>
                  </a:lnTo>
                  <a:lnTo>
                    <a:pt x="4153957" y="171450"/>
                  </a:lnTo>
                  <a:lnTo>
                    <a:pt x="4156072" y="173990"/>
                  </a:lnTo>
                  <a:lnTo>
                    <a:pt x="4175652" y="173990"/>
                  </a:lnTo>
                  <a:lnTo>
                    <a:pt x="4176155" y="172720"/>
                  </a:lnTo>
                  <a:lnTo>
                    <a:pt x="4181904" y="172720"/>
                  </a:lnTo>
                  <a:lnTo>
                    <a:pt x="4185076" y="171450"/>
                  </a:lnTo>
                  <a:lnTo>
                    <a:pt x="4186584" y="171450"/>
                  </a:lnTo>
                  <a:lnTo>
                    <a:pt x="4186982" y="168910"/>
                  </a:lnTo>
                  <a:lnTo>
                    <a:pt x="4120241" y="168910"/>
                  </a:lnTo>
                  <a:lnTo>
                    <a:pt x="4118796" y="167640"/>
                  </a:lnTo>
                  <a:close/>
                </a:path>
                <a:path w="4869815" h="303529">
                  <a:moveTo>
                    <a:pt x="4363521" y="172720"/>
                  </a:moveTo>
                  <a:lnTo>
                    <a:pt x="4198406" y="172720"/>
                  </a:lnTo>
                  <a:lnTo>
                    <a:pt x="4200688" y="173990"/>
                  </a:lnTo>
                  <a:lnTo>
                    <a:pt x="4363647" y="173990"/>
                  </a:lnTo>
                  <a:lnTo>
                    <a:pt x="4363521" y="172720"/>
                  </a:lnTo>
                  <a:close/>
                </a:path>
                <a:path w="4869815" h="303529">
                  <a:moveTo>
                    <a:pt x="4401143" y="172720"/>
                  </a:moveTo>
                  <a:lnTo>
                    <a:pt x="4367092" y="172720"/>
                  </a:lnTo>
                  <a:lnTo>
                    <a:pt x="4367615" y="173990"/>
                  </a:lnTo>
                  <a:lnTo>
                    <a:pt x="4398599" y="173990"/>
                  </a:lnTo>
                  <a:lnTo>
                    <a:pt x="4401143" y="172720"/>
                  </a:lnTo>
                  <a:close/>
                </a:path>
                <a:path w="4869815" h="303529">
                  <a:moveTo>
                    <a:pt x="4416535" y="172720"/>
                  </a:moveTo>
                  <a:lnTo>
                    <a:pt x="4409813" y="172720"/>
                  </a:lnTo>
                  <a:lnTo>
                    <a:pt x="4413310" y="173990"/>
                  </a:lnTo>
                  <a:lnTo>
                    <a:pt x="4416535" y="172720"/>
                  </a:lnTo>
                  <a:close/>
                </a:path>
                <a:path w="4869815" h="303529">
                  <a:moveTo>
                    <a:pt x="4474848" y="172720"/>
                  </a:moveTo>
                  <a:lnTo>
                    <a:pt x="4416535" y="172720"/>
                  </a:lnTo>
                  <a:lnTo>
                    <a:pt x="4420116" y="173990"/>
                  </a:lnTo>
                  <a:lnTo>
                    <a:pt x="4473895" y="173990"/>
                  </a:lnTo>
                  <a:lnTo>
                    <a:pt x="4474848" y="172720"/>
                  </a:lnTo>
                  <a:close/>
                </a:path>
                <a:path w="4869815" h="303529">
                  <a:moveTo>
                    <a:pt x="4057321" y="171450"/>
                  </a:moveTo>
                  <a:lnTo>
                    <a:pt x="4020285" y="171450"/>
                  </a:lnTo>
                  <a:lnTo>
                    <a:pt x="4021532" y="172720"/>
                  </a:lnTo>
                  <a:lnTo>
                    <a:pt x="4061185" y="172720"/>
                  </a:lnTo>
                  <a:lnTo>
                    <a:pt x="4057321" y="171450"/>
                  </a:lnTo>
                  <a:close/>
                </a:path>
                <a:path w="4869815" h="303529">
                  <a:moveTo>
                    <a:pt x="4101540" y="168910"/>
                  </a:moveTo>
                  <a:lnTo>
                    <a:pt x="4067698" y="168910"/>
                  </a:lnTo>
                  <a:lnTo>
                    <a:pt x="4065918" y="170180"/>
                  </a:lnTo>
                  <a:lnTo>
                    <a:pt x="4063844" y="172720"/>
                  </a:lnTo>
                  <a:lnTo>
                    <a:pt x="4145057" y="172720"/>
                  </a:lnTo>
                  <a:lnTo>
                    <a:pt x="4143790" y="171450"/>
                  </a:lnTo>
                  <a:lnTo>
                    <a:pt x="4103895" y="171450"/>
                  </a:lnTo>
                  <a:lnTo>
                    <a:pt x="4102890" y="170180"/>
                  </a:lnTo>
                  <a:lnTo>
                    <a:pt x="4101759" y="170180"/>
                  </a:lnTo>
                  <a:lnTo>
                    <a:pt x="4101540" y="168910"/>
                  </a:lnTo>
                  <a:close/>
                </a:path>
                <a:path w="4869815" h="303529">
                  <a:moveTo>
                    <a:pt x="4196469" y="167640"/>
                  </a:moveTo>
                  <a:lnTo>
                    <a:pt x="4194992" y="167640"/>
                  </a:lnTo>
                  <a:lnTo>
                    <a:pt x="4190532" y="170180"/>
                  </a:lnTo>
                  <a:lnTo>
                    <a:pt x="4190710" y="171450"/>
                  </a:lnTo>
                  <a:lnTo>
                    <a:pt x="4193317" y="172720"/>
                  </a:lnTo>
                  <a:lnTo>
                    <a:pt x="4361416" y="172720"/>
                  </a:lnTo>
                  <a:lnTo>
                    <a:pt x="4358715" y="171450"/>
                  </a:lnTo>
                  <a:lnTo>
                    <a:pt x="4208374" y="171450"/>
                  </a:lnTo>
                  <a:lnTo>
                    <a:pt x="4205013" y="170180"/>
                  </a:lnTo>
                  <a:lnTo>
                    <a:pt x="4202573" y="168910"/>
                  </a:lnTo>
                  <a:lnTo>
                    <a:pt x="4196469" y="167640"/>
                  </a:lnTo>
                  <a:close/>
                </a:path>
                <a:path w="4869815" h="303529">
                  <a:moveTo>
                    <a:pt x="4404064" y="168910"/>
                  </a:moveTo>
                  <a:lnTo>
                    <a:pt x="4367510" y="168910"/>
                  </a:lnTo>
                  <a:lnTo>
                    <a:pt x="4363825" y="170180"/>
                  </a:lnTo>
                  <a:lnTo>
                    <a:pt x="4363364" y="172720"/>
                  </a:lnTo>
                  <a:lnTo>
                    <a:pt x="4557997" y="172720"/>
                  </a:lnTo>
                  <a:lnTo>
                    <a:pt x="4559337" y="171450"/>
                  </a:lnTo>
                  <a:lnTo>
                    <a:pt x="4470209" y="171450"/>
                  </a:lnTo>
                  <a:lnTo>
                    <a:pt x="4468288" y="170180"/>
                  </a:lnTo>
                  <a:lnTo>
                    <a:pt x="4411247" y="170180"/>
                  </a:lnTo>
                  <a:lnTo>
                    <a:pt x="4404064" y="168910"/>
                  </a:lnTo>
                  <a:close/>
                </a:path>
                <a:path w="4869815" h="303529">
                  <a:moveTo>
                    <a:pt x="4575735" y="171450"/>
                  </a:moveTo>
                  <a:lnTo>
                    <a:pt x="4561348" y="171450"/>
                  </a:lnTo>
                  <a:lnTo>
                    <a:pt x="4561965" y="172720"/>
                  </a:lnTo>
                  <a:lnTo>
                    <a:pt x="4574373" y="172720"/>
                  </a:lnTo>
                  <a:lnTo>
                    <a:pt x="4575735" y="171450"/>
                  </a:lnTo>
                  <a:close/>
                </a:path>
                <a:path w="4869815" h="303529">
                  <a:moveTo>
                    <a:pt x="4604865" y="171450"/>
                  </a:moveTo>
                  <a:lnTo>
                    <a:pt x="4578122" y="171450"/>
                  </a:lnTo>
                  <a:lnTo>
                    <a:pt x="4578520" y="172720"/>
                  </a:lnTo>
                  <a:lnTo>
                    <a:pt x="4604896" y="172720"/>
                  </a:lnTo>
                  <a:lnTo>
                    <a:pt x="4604865" y="171450"/>
                  </a:lnTo>
                  <a:close/>
                </a:path>
                <a:path w="4869815" h="303529">
                  <a:moveTo>
                    <a:pt x="4640120" y="171450"/>
                  </a:moveTo>
                  <a:lnTo>
                    <a:pt x="4623367" y="171450"/>
                  </a:lnTo>
                  <a:lnTo>
                    <a:pt x="4623953" y="172720"/>
                  </a:lnTo>
                  <a:lnTo>
                    <a:pt x="4640549" y="172720"/>
                  </a:lnTo>
                  <a:lnTo>
                    <a:pt x="4640120" y="171450"/>
                  </a:lnTo>
                  <a:close/>
                </a:path>
                <a:path w="4869815" h="303529">
                  <a:moveTo>
                    <a:pt x="4698034" y="171450"/>
                  </a:moveTo>
                  <a:lnTo>
                    <a:pt x="4649669" y="171450"/>
                  </a:lnTo>
                  <a:lnTo>
                    <a:pt x="4650350" y="172720"/>
                  </a:lnTo>
                  <a:lnTo>
                    <a:pt x="4699626" y="172720"/>
                  </a:lnTo>
                  <a:lnTo>
                    <a:pt x="4698034" y="171450"/>
                  </a:lnTo>
                  <a:close/>
                </a:path>
                <a:path w="4869815" h="303529">
                  <a:moveTo>
                    <a:pt x="4721426" y="170180"/>
                  </a:moveTo>
                  <a:lnTo>
                    <a:pt x="4703081" y="170180"/>
                  </a:lnTo>
                  <a:lnTo>
                    <a:pt x="4702516" y="171450"/>
                  </a:lnTo>
                  <a:lnTo>
                    <a:pt x="4700642" y="172720"/>
                  </a:lnTo>
                  <a:lnTo>
                    <a:pt x="4723259" y="172720"/>
                  </a:lnTo>
                  <a:lnTo>
                    <a:pt x="4721426" y="170180"/>
                  </a:lnTo>
                  <a:close/>
                </a:path>
                <a:path w="4869815" h="303529">
                  <a:moveTo>
                    <a:pt x="3979690" y="166370"/>
                  </a:moveTo>
                  <a:lnTo>
                    <a:pt x="21632" y="166370"/>
                  </a:lnTo>
                  <a:lnTo>
                    <a:pt x="24826" y="168910"/>
                  </a:lnTo>
                  <a:lnTo>
                    <a:pt x="25119" y="170180"/>
                  </a:lnTo>
                  <a:lnTo>
                    <a:pt x="24334" y="171450"/>
                  </a:lnTo>
                  <a:lnTo>
                    <a:pt x="3825914" y="171450"/>
                  </a:lnTo>
                  <a:lnTo>
                    <a:pt x="3824993" y="170180"/>
                  </a:lnTo>
                  <a:lnTo>
                    <a:pt x="3996642" y="170180"/>
                  </a:lnTo>
                  <a:lnTo>
                    <a:pt x="3994559" y="168910"/>
                  </a:lnTo>
                  <a:lnTo>
                    <a:pt x="3946173" y="168910"/>
                  </a:lnTo>
                  <a:lnTo>
                    <a:pt x="3947324" y="167640"/>
                  </a:lnTo>
                  <a:lnTo>
                    <a:pt x="3979857" y="167640"/>
                  </a:lnTo>
                  <a:lnTo>
                    <a:pt x="3979690" y="166370"/>
                  </a:lnTo>
                  <a:close/>
                </a:path>
                <a:path w="4869815" h="303529">
                  <a:moveTo>
                    <a:pt x="3847736" y="170180"/>
                  </a:moveTo>
                  <a:lnTo>
                    <a:pt x="3834584" y="170180"/>
                  </a:lnTo>
                  <a:lnTo>
                    <a:pt x="3833286" y="171450"/>
                  </a:lnTo>
                  <a:lnTo>
                    <a:pt x="3849160" y="171450"/>
                  </a:lnTo>
                  <a:lnTo>
                    <a:pt x="3847736" y="170180"/>
                  </a:lnTo>
                  <a:close/>
                </a:path>
                <a:path w="4869815" h="303529">
                  <a:moveTo>
                    <a:pt x="4047395" y="170180"/>
                  </a:moveTo>
                  <a:lnTo>
                    <a:pt x="3850898" y="170180"/>
                  </a:lnTo>
                  <a:lnTo>
                    <a:pt x="3850092" y="171450"/>
                  </a:lnTo>
                  <a:lnTo>
                    <a:pt x="4049751" y="171450"/>
                  </a:lnTo>
                  <a:lnTo>
                    <a:pt x="4047395" y="170180"/>
                  </a:lnTo>
                  <a:close/>
                </a:path>
                <a:path w="4869815" h="303529">
                  <a:moveTo>
                    <a:pt x="4135717" y="170180"/>
                  </a:moveTo>
                  <a:lnTo>
                    <a:pt x="4106356" y="170180"/>
                  </a:lnTo>
                  <a:lnTo>
                    <a:pt x="4105571" y="171450"/>
                  </a:lnTo>
                  <a:lnTo>
                    <a:pt x="4136376" y="171450"/>
                  </a:lnTo>
                  <a:lnTo>
                    <a:pt x="4135717" y="170180"/>
                  </a:lnTo>
                  <a:close/>
                </a:path>
                <a:path w="4869815" h="303529">
                  <a:moveTo>
                    <a:pt x="4237514" y="168910"/>
                  </a:moveTo>
                  <a:lnTo>
                    <a:pt x="4220656" y="168910"/>
                  </a:lnTo>
                  <a:lnTo>
                    <a:pt x="4221431" y="170180"/>
                  </a:lnTo>
                  <a:lnTo>
                    <a:pt x="4220614" y="171450"/>
                  </a:lnTo>
                  <a:lnTo>
                    <a:pt x="4247682" y="171450"/>
                  </a:lnTo>
                  <a:lnTo>
                    <a:pt x="4246750" y="170180"/>
                  </a:lnTo>
                  <a:lnTo>
                    <a:pt x="4238446" y="170180"/>
                  </a:lnTo>
                  <a:lnTo>
                    <a:pt x="4237514" y="168910"/>
                  </a:lnTo>
                  <a:close/>
                </a:path>
                <a:path w="4869815" h="303529">
                  <a:moveTo>
                    <a:pt x="4264802" y="170180"/>
                  </a:moveTo>
                  <a:lnTo>
                    <a:pt x="4255242" y="170180"/>
                  </a:lnTo>
                  <a:lnTo>
                    <a:pt x="4252938" y="171450"/>
                  </a:lnTo>
                  <a:lnTo>
                    <a:pt x="4267807" y="171450"/>
                  </a:lnTo>
                  <a:lnTo>
                    <a:pt x="4264802" y="170180"/>
                  </a:lnTo>
                  <a:close/>
                </a:path>
                <a:path w="4869815" h="303529">
                  <a:moveTo>
                    <a:pt x="4273775" y="170180"/>
                  </a:moveTo>
                  <a:lnTo>
                    <a:pt x="4272330" y="170180"/>
                  </a:lnTo>
                  <a:lnTo>
                    <a:pt x="4269325" y="171450"/>
                  </a:lnTo>
                  <a:lnTo>
                    <a:pt x="4278435" y="171450"/>
                  </a:lnTo>
                  <a:lnTo>
                    <a:pt x="4273775" y="170180"/>
                  </a:lnTo>
                  <a:close/>
                </a:path>
                <a:path w="4869815" h="303529">
                  <a:moveTo>
                    <a:pt x="4342904" y="166370"/>
                  </a:moveTo>
                  <a:lnTo>
                    <a:pt x="4286508" y="166370"/>
                  </a:lnTo>
                  <a:lnTo>
                    <a:pt x="4290340" y="168910"/>
                  </a:lnTo>
                  <a:lnTo>
                    <a:pt x="4290529" y="168910"/>
                  </a:lnTo>
                  <a:lnTo>
                    <a:pt x="4281555" y="171450"/>
                  </a:lnTo>
                  <a:lnTo>
                    <a:pt x="4300266" y="171450"/>
                  </a:lnTo>
                  <a:lnTo>
                    <a:pt x="4298874" y="170180"/>
                  </a:lnTo>
                  <a:lnTo>
                    <a:pt x="4301314" y="168910"/>
                  </a:lnTo>
                  <a:lnTo>
                    <a:pt x="4302947" y="167640"/>
                  </a:lnTo>
                  <a:lnTo>
                    <a:pt x="4340035" y="167640"/>
                  </a:lnTo>
                  <a:lnTo>
                    <a:pt x="4342904" y="166370"/>
                  </a:lnTo>
                  <a:close/>
                </a:path>
                <a:path w="4869815" h="303529">
                  <a:moveTo>
                    <a:pt x="4309785" y="168910"/>
                  </a:moveTo>
                  <a:lnTo>
                    <a:pt x="4307648" y="168910"/>
                  </a:lnTo>
                  <a:lnTo>
                    <a:pt x="4304287" y="170180"/>
                  </a:lnTo>
                  <a:lnTo>
                    <a:pt x="4302999" y="171450"/>
                  </a:lnTo>
                  <a:lnTo>
                    <a:pt x="4332904" y="171450"/>
                  </a:lnTo>
                  <a:lnTo>
                    <a:pt x="4331993" y="170180"/>
                  </a:lnTo>
                  <a:lnTo>
                    <a:pt x="4313376" y="170180"/>
                  </a:lnTo>
                  <a:lnTo>
                    <a:pt x="4309785" y="168910"/>
                  </a:lnTo>
                  <a:close/>
                </a:path>
                <a:path w="4869815" h="303529">
                  <a:moveTo>
                    <a:pt x="4699134" y="170180"/>
                  </a:moveTo>
                  <a:lnTo>
                    <a:pt x="4475706" y="170180"/>
                  </a:lnTo>
                  <a:lnTo>
                    <a:pt x="4471863" y="171450"/>
                  </a:lnTo>
                  <a:lnTo>
                    <a:pt x="4697930" y="171450"/>
                  </a:lnTo>
                  <a:lnTo>
                    <a:pt x="4699134" y="170180"/>
                  </a:lnTo>
                  <a:close/>
                </a:path>
                <a:path w="4869815" h="303529">
                  <a:moveTo>
                    <a:pt x="4027374" y="166370"/>
                  </a:moveTo>
                  <a:lnTo>
                    <a:pt x="4000998" y="166370"/>
                  </a:lnTo>
                  <a:lnTo>
                    <a:pt x="4000098" y="167640"/>
                  </a:lnTo>
                  <a:lnTo>
                    <a:pt x="3998642" y="168910"/>
                  </a:lnTo>
                  <a:lnTo>
                    <a:pt x="3996642" y="170180"/>
                  </a:lnTo>
                  <a:lnTo>
                    <a:pt x="4046651" y="170180"/>
                  </a:lnTo>
                  <a:lnTo>
                    <a:pt x="4045824" y="168910"/>
                  </a:lnTo>
                  <a:lnTo>
                    <a:pt x="4026442" y="168910"/>
                  </a:lnTo>
                  <a:lnTo>
                    <a:pt x="4026024" y="167640"/>
                  </a:lnTo>
                  <a:lnTo>
                    <a:pt x="4026620" y="167640"/>
                  </a:lnTo>
                  <a:lnTo>
                    <a:pt x="4027374" y="166370"/>
                  </a:lnTo>
                  <a:close/>
                </a:path>
                <a:path w="4869815" h="303529">
                  <a:moveTo>
                    <a:pt x="4245996" y="168910"/>
                  </a:moveTo>
                  <a:lnTo>
                    <a:pt x="4240017" y="168910"/>
                  </a:lnTo>
                  <a:lnTo>
                    <a:pt x="4238446" y="170180"/>
                  </a:lnTo>
                  <a:lnTo>
                    <a:pt x="4246383" y="170180"/>
                  </a:lnTo>
                  <a:lnTo>
                    <a:pt x="4245996" y="168910"/>
                  </a:lnTo>
                  <a:close/>
                </a:path>
                <a:path w="4869815" h="303529">
                  <a:moveTo>
                    <a:pt x="4260289" y="168910"/>
                  </a:moveTo>
                  <a:lnTo>
                    <a:pt x="4258676" y="168910"/>
                  </a:lnTo>
                  <a:lnTo>
                    <a:pt x="4256174" y="170180"/>
                  </a:lnTo>
                  <a:lnTo>
                    <a:pt x="4263388" y="170180"/>
                  </a:lnTo>
                  <a:lnTo>
                    <a:pt x="4260289" y="168910"/>
                  </a:lnTo>
                  <a:close/>
                </a:path>
                <a:path w="4869815" h="303529">
                  <a:moveTo>
                    <a:pt x="4321857" y="168910"/>
                  </a:moveTo>
                  <a:lnTo>
                    <a:pt x="4319313" y="170180"/>
                  </a:lnTo>
                  <a:lnTo>
                    <a:pt x="4322988" y="170180"/>
                  </a:lnTo>
                  <a:lnTo>
                    <a:pt x="4321857" y="168910"/>
                  </a:lnTo>
                  <a:close/>
                </a:path>
                <a:path w="4869815" h="303529">
                  <a:moveTo>
                    <a:pt x="4332653" y="168910"/>
                  </a:moveTo>
                  <a:lnTo>
                    <a:pt x="4325198" y="168910"/>
                  </a:lnTo>
                  <a:lnTo>
                    <a:pt x="4322988" y="170180"/>
                  </a:lnTo>
                  <a:lnTo>
                    <a:pt x="4332192" y="170180"/>
                  </a:lnTo>
                  <a:lnTo>
                    <a:pt x="4332653" y="168910"/>
                  </a:lnTo>
                  <a:close/>
                </a:path>
                <a:path w="4869815" h="303529">
                  <a:moveTo>
                    <a:pt x="4438084" y="168910"/>
                  </a:moveTo>
                  <a:lnTo>
                    <a:pt x="4433697" y="168910"/>
                  </a:lnTo>
                  <a:lnTo>
                    <a:pt x="4431163" y="170180"/>
                  </a:lnTo>
                  <a:lnTo>
                    <a:pt x="4442775" y="170180"/>
                  </a:lnTo>
                  <a:lnTo>
                    <a:pt x="4438084" y="168910"/>
                  </a:lnTo>
                  <a:close/>
                </a:path>
                <a:path w="4869815" h="303529">
                  <a:moveTo>
                    <a:pt x="4453173" y="168910"/>
                  </a:moveTo>
                  <a:lnTo>
                    <a:pt x="4446608" y="170180"/>
                  </a:lnTo>
                  <a:lnTo>
                    <a:pt x="4455874" y="170180"/>
                  </a:lnTo>
                  <a:lnTo>
                    <a:pt x="4453173" y="168910"/>
                  </a:lnTo>
                  <a:close/>
                </a:path>
                <a:path w="4869815" h="303529">
                  <a:moveTo>
                    <a:pt x="4466366" y="168910"/>
                  </a:moveTo>
                  <a:lnTo>
                    <a:pt x="4463832" y="170180"/>
                  </a:lnTo>
                  <a:lnTo>
                    <a:pt x="4468288" y="170180"/>
                  </a:lnTo>
                  <a:lnTo>
                    <a:pt x="4466366" y="168910"/>
                  </a:lnTo>
                  <a:close/>
                </a:path>
                <a:path w="4869815" h="303529">
                  <a:moveTo>
                    <a:pt x="4491915" y="167640"/>
                  </a:moveTo>
                  <a:lnTo>
                    <a:pt x="4490303" y="167640"/>
                  </a:lnTo>
                  <a:lnTo>
                    <a:pt x="4486345" y="168910"/>
                  </a:lnTo>
                  <a:lnTo>
                    <a:pt x="4483695" y="168910"/>
                  </a:lnTo>
                  <a:lnTo>
                    <a:pt x="4478125" y="170180"/>
                  </a:lnTo>
                  <a:lnTo>
                    <a:pt x="4498365" y="170180"/>
                  </a:lnTo>
                  <a:lnTo>
                    <a:pt x="4495873" y="168910"/>
                  </a:lnTo>
                  <a:lnTo>
                    <a:pt x="4491915" y="167640"/>
                  </a:lnTo>
                  <a:close/>
                </a:path>
                <a:path w="4869815" h="303529">
                  <a:moveTo>
                    <a:pt x="4766022" y="168910"/>
                  </a:moveTo>
                  <a:lnTo>
                    <a:pt x="4501192" y="168910"/>
                  </a:lnTo>
                  <a:lnTo>
                    <a:pt x="4498365" y="170180"/>
                  </a:lnTo>
                  <a:lnTo>
                    <a:pt x="4762755" y="170180"/>
                  </a:lnTo>
                  <a:lnTo>
                    <a:pt x="4766022" y="168910"/>
                  </a:lnTo>
                  <a:close/>
                </a:path>
                <a:path w="4869815" h="303529">
                  <a:moveTo>
                    <a:pt x="3980402" y="167640"/>
                  </a:moveTo>
                  <a:lnTo>
                    <a:pt x="3951743" y="167640"/>
                  </a:lnTo>
                  <a:lnTo>
                    <a:pt x="3952413" y="168910"/>
                  </a:lnTo>
                  <a:lnTo>
                    <a:pt x="3981041" y="168910"/>
                  </a:lnTo>
                  <a:lnTo>
                    <a:pt x="3980402" y="167640"/>
                  </a:lnTo>
                  <a:close/>
                </a:path>
                <a:path w="4869815" h="303529">
                  <a:moveTo>
                    <a:pt x="3987669" y="165100"/>
                  </a:moveTo>
                  <a:lnTo>
                    <a:pt x="3982538" y="165100"/>
                  </a:lnTo>
                  <a:lnTo>
                    <a:pt x="3983219" y="166370"/>
                  </a:lnTo>
                  <a:lnTo>
                    <a:pt x="3983082" y="166370"/>
                  </a:lnTo>
                  <a:lnTo>
                    <a:pt x="3983281" y="167640"/>
                  </a:lnTo>
                  <a:lnTo>
                    <a:pt x="3982946" y="168910"/>
                  </a:lnTo>
                  <a:lnTo>
                    <a:pt x="3991333" y="168910"/>
                  </a:lnTo>
                  <a:lnTo>
                    <a:pt x="3989648" y="167640"/>
                  </a:lnTo>
                  <a:lnTo>
                    <a:pt x="3989187" y="166370"/>
                  </a:lnTo>
                  <a:lnTo>
                    <a:pt x="3987669" y="165100"/>
                  </a:lnTo>
                  <a:close/>
                </a:path>
                <a:path w="4869815" h="303529">
                  <a:moveTo>
                    <a:pt x="4045719" y="167640"/>
                  </a:moveTo>
                  <a:lnTo>
                    <a:pt x="4029175" y="167640"/>
                  </a:lnTo>
                  <a:lnTo>
                    <a:pt x="4028369" y="168910"/>
                  </a:lnTo>
                  <a:lnTo>
                    <a:pt x="4045876" y="168910"/>
                  </a:lnTo>
                  <a:lnTo>
                    <a:pt x="4045719" y="167640"/>
                  </a:lnTo>
                  <a:close/>
                </a:path>
                <a:path w="4869815" h="303529">
                  <a:moveTo>
                    <a:pt x="4098534" y="166370"/>
                  </a:moveTo>
                  <a:lnTo>
                    <a:pt x="4080441" y="166370"/>
                  </a:lnTo>
                  <a:lnTo>
                    <a:pt x="4081791" y="167640"/>
                  </a:lnTo>
                  <a:lnTo>
                    <a:pt x="4083896" y="168910"/>
                  </a:lnTo>
                  <a:lnTo>
                    <a:pt x="4101508" y="168910"/>
                  </a:lnTo>
                  <a:lnTo>
                    <a:pt x="4101424" y="167640"/>
                  </a:lnTo>
                  <a:lnTo>
                    <a:pt x="4099456" y="167640"/>
                  </a:lnTo>
                  <a:lnTo>
                    <a:pt x="4098534" y="166370"/>
                  </a:lnTo>
                  <a:close/>
                </a:path>
                <a:path w="4869815" h="303529">
                  <a:moveTo>
                    <a:pt x="4188930" y="166370"/>
                  </a:moveTo>
                  <a:lnTo>
                    <a:pt x="4151873" y="166370"/>
                  </a:lnTo>
                  <a:lnTo>
                    <a:pt x="4152480" y="167640"/>
                  </a:lnTo>
                  <a:lnTo>
                    <a:pt x="4125466" y="167640"/>
                  </a:lnTo>
                  <a:lnTo>
                    <a:pt x="4123633" y="168910"/>
                  </a:lnTo>
                  <a:lnTo>
                    <a:pt x="4186982" y="168910"/>
                  </a:lnTo>
                  <a:lnTo>
                    <a:pt x="4187181" y="167640"/>
                  </a:lnTo>
                  <a:lnTo>
                    <a:pt x="4188930" y="166370"/>
                  </a:lnTo>
                  <a:close/>
                </a:path>
                <a:path w="4869815" h="303529">
                  <a:moveTo>
                    <a:pt x="4261346" y="166370"/>
                  </a:moveTo>
                  <a:lnTo>
                    <a:pt x="4220751" y="166370"/>
                  </a:lnTo>
                  <a:lnTo>
                    <a:pt x="4220217" y="168910"/>
                  </a:lnTo>
                  <a:lnTo>
                    <a:pt x="4237399" y="168910"/>
                  </a:lnTo>
                  <a:lnTo>
                    <a:pt x="4238090" y="167640"/>
                  </a:lnTo>
                  <a:lnTo>
                    <a:pt x="4257587" y="167640"/>
                  </a:lnTo>
                  <a:lnTo>
                    <a:pt x="4261346" y="166370"/>
                  </a:lnTo>
                  <a:close/>
                </a:path>
                <a:path w="4869815" h="303529">
                  <a:moveTo>
                    <a:pt x="4249189" y="167640"/>
                  </a:moveTo>
                  <a:lnTo>
                    <a:pt x="4240289" y="167640"/>
                  </a:lnTo>
                  <a:lnTo>
                    <a:pt x="4240949" y="168910"/>
                  </a:lnTo>
                  <a:lnTo>
                    <a:pt x="4246436" y="168910"/>
                  </a:lnTo>
                  <a:lnTo>
                    <a:pt x="4249189" y="167640"/>
                  </a:lnTo>
                  <a:close/>
                </a:path>
                <a:path w="4869815" h="303529">
                  <a:moveTo>
                    <a:pt x="4279189" y="166370"/>
                  </a:moveTo>
                  <a:lnTo>
                    <a:pt x="4262980" y="166370"/>
                  </a:lnTo>
                  <a:lnTo>
                    <a:pt x="4268938" y="168910"/>
                  </a:lnTo>
                  <a:lnTo>
                    <a:pt x="4273545" y="167640"/>
                  </a:lnTo>
                  <a:lnTo>
                    <a:pt x="4279189" y="166370"/>
                  </a:lnTo>
                  <a:close/>
                </a:path>
                <a:path w="4869815" h="303529">
                  <a:moveTo>
                    <a:pt x="4338108" y="167640"/>
                  </a:moveTo>
                  <a:lnTo>
                    <a:pt x="4325062" y="167640"/>
                  </a:lnTo>
                  <a:lnTo>
                    <a:pt x="4325868" y="168910"/>
                  </a:lnTo>
                  <a:lnTo>
                    <a:pt x="4335093" y="168910"/>
                  </a:lnTo>
                  <a:lnTo>
                    <a:pt x="4338108" y="167640"/>
                  </a:lnTo>
                  <a:close/>
                </a:path>
                <a:path w="4869815" h="303529">
                  <a:moveTo>
                    <a:pt x="4400462" y="166370"/>
                  </a:moveTo>
                  <a:lnTo>
                    <a:pt x="4381133" y="166370"/>
                  </a:lnTo>
                  <a:lnTo>
                    <a:pt x="4381667" y="167640"/>
                  </a:lnTo>
                  <a:lnTo>
                    <a:pt x="4373385" y="167640"/>
                  </a:lnTo>
                  <a:lnTo>
                    <a:pt x="4371395" y="168910"/>
                  </a:lnTo>
                  <a:lnTo>
                    <a:pt x="4402399" y="168910"/>
                  </a:lnTo>
                  <a:lnTo>
                    <a:pt x="4400462" y="166370"/>
                  </a:lnTo>
                  <a:close/>
                </a:path>
                <a:path w="4869815" h="303529">
                  <a:moveTo>
                    <a:pt x="4697249" y="165100"/>
                  </a:moveTo>
                  <a:lnTo>
                    <a:pt x="4690380" y="165100"/>
                  </a:lnTo>
                  <a:lnTo>
                    <a:pt x="4689176" y="166370"/>
                  </a:lnTo>
                  <a:lnTo>
                    <a:pt x="4686935" y="167640"/>
                  </a:lnTo>
                  <a:lnTo>
                    <a:pt x="4536605" y="167640"/>
                  </a:lnTo>
                  <a:lnTo>
                    <a:pt x="4532752" y="168910"/>
                  </a:lnTo>
                  <a:lnTo>
                    <a:pt x="4772420" y="168910"/>
                  </a:lnTo>
                  <a:lnTo>
                    <a:pt x="4772765" y="167640"/>
                  </a:lnTo>
                  <a:lnTo>
                    <a:pt x="4772954" y="166370"/>
                  </a:lnTo>
                  <a:lnTo>
                    <a:pt x="4700663" y="166370"/>
                  </a:lnTo>
                  <a:lnTo>
                    <a:pt x="4697249" y="165100"/>
                  </a:lnTo>
                  <a:close/>
                </a:path>
                <a:path w="4869815" h="303529">
                  <a:moveTo>
                    <a:pt x="4046243" y="165100"/>
                  </a:moveTo>
                  <a:lnTo>
                    <a:pt x="4004328" y="165100"/>
                  </a:lnTo>
                  <a:lnTo>
                    <a:pt x="4003459" y="166370"/>
                  </a:lnTo>
                  <a:lnTo>
                    <a:pt x="4027374" y="166370"/>
                  </a:lnTo>
                  <a:lnTo>
                    <a:pt x="4028819" y="167640"/>
                  </a:lnTo>
                  <a:lnTo>
                    <a:pt x="4045813" y="167640"/>
                  </a:lnTo>
                  <a:lnTo>
                    <a:pt x="4045876" y="166370"/>
                  </a:lnTo>
                  <a:lnTo>
                    <a:pt x="4046243" y="165100"/>
                  </a:lnTo>
                  <a:close/>
                </a:path>
                <a:path w="4869815" h="303529">
                  <a:moveTo>
                    <a:pt x="4116272" y="166370"/>
                  </a:moveTo>
                  <a:lnTo>
                    <a:pt x="4101194" y="166370"/>
                  </a:lnTo>
                  <a:lnTo>
                    <a:pt x="4101204" y="167640"/>
                  </a:lnTo>
                  <a:lnTo>
                    <a:pt x="4116440" y="167640"/>
                  </a:lnTo>
                  <a:lnTo>
                    <a:pt x="4116272" y="166370"/>
                  </a:lnTo>
                  <a:close/>
                </a:path>
                <a:path w="4869815" h="303529">
                  <a:moveTo>
                    <a:pt x="4149088" y="166370"/>
                  </a:moveTo>
                  <a:lnTo>
                    <a:pt x="4125759" y="166370"/>
                  </a:lnTo>
                  <a:lnTo>
                    <a:pt x="4126251" y="167640"/>
                  </a:lnTo>
                  <a:lnTo>
                    <a:pt x="4148418" y="167640"/>
                  </a:lnTo>
                  <a:lnTo>
                    <a:pt x="4149088" y="166370"/>
                  </a:lnTo>
                  <a:close/>
                </a:path>
                <a:path w="4869815" h="303529">
                  <a:moveTo>
                    <a:pt x="4220751" y="166370"/>
                  </a:moveTo>
                  <a:lnTo>
                    <a:pt x="4210835" y="166370"/>
                  </a:lnTo>
                  <a:lnTo>
                    <a:pt x="4213882" y="167640"/>
                  </a:lnTo>
                  <a:lnTo>
                    <a:pt x="4214719" y="167640"/>
                  </a:lnTo>
                  <a:lnTo>
                    <a:pt x="4220751" y="166370"/>
                  </a:lnTo>
                  <a:close/>
                </a:path>
                <a:path w="4869815" h="303529">
                  <a:moveTo>
                    <a:pt x="4584038" y="166370"/>
                  </a:moveTo>
                  <a:lnTo>
                    <a:pt x="4561808" y="166370"/>
                  </a:lnTo>
                  <a:lnTo>
                    <a:pt x="4558845" y="167640"/>
                  </a:lnTo>
                  <a:lnTo>
                    <a:pt x="4586991" y="167640"/>
                  </a:lnTo>
                  <a:lnTo>
                    <a:pt x="4584038" y="166370"/>
                  </a:lnTo>
                  <a:close/>
                </a:path>
                <a:path w="4869815" h="303529">
                  <a:moveTo>
                    <a:pt x="4640130" y="166370"/>
                  </a:moveTo>
                  <a:lnTo>
                    <a:pt x="4621220" y="166370"/>
                  </a:lnTo>
                  <a:lnTo>
                    <a:pt x="4617838" y="167640"/>
                  </a:lnTo>
                  <a:lnTo>
                    <a:pt x="4643607" y="167640"/>
                  </a:lnTo>
                  <a:lnTo>
                    <a:pt x="4640130" y="166370"/>
                  </a:lnTo>
                  <a:close/>
                </a:path>
                <a:path w="4869815" h="303529">
                  <a:moveTo>
                    <a:pt x="4666444" y="166370"/>
                  </a:moveTo>
                  <a:lnTo>
                    <a:pt x="4646444" y="166370"/>
                  </a:lnTo>
                  <a:lnTo>
                    <a:pt x="4644528" y="167640"/>
                  </a:lnTo>
                  <a:lnTo>
                    <a:pt x="4670842" y="167640"/>
                  </a:lnTo>
                  <a:lnTo>
                    <a:pt x="4666444" y="166370"/>
                  </a:lnTo>
                  <a:close/>
                </a:path>
                <a:path w="4869815" h="303529">
                  <a:moveTo>
                    <a:pt x="4681260" y="166370"/>
                  </a:moveTo>
                  <a:lnTo>
                    <a:pt x="4677637" y="166370"/>
                  </a:lnTo>
                  <a:lnTo>
                    <a:pt x="4672527" y="167640"/>
                  </a:lnTo>
                  <a:lnTo>
                    <a:pt x="4685899" y="167640"/>
                  </a:lnTo>
                  <a:lnTo>
                    <a:pt x="4681260" y="166370"/>
                  </a:lnTo>
                  <a:close/>
                </a:path>
                <a:path w="4869815" h="303529">
                  <a:moveTo>
                    <a:pt x="3836532" y="163830"/>
                  </a:moveTo>
                  <a:lnTo>
                    <a:pt x="24386" y="163830"/>
                  </a:lnTo>
                  <a:lnTo>
                    <a:pt x="21748" y="166370"/>
                  </a:lnTo>
                  <a:lnTo>
                    <a:pt x="3979271" y="166370"/>
                  </a:lnTo>
                  <a:lnTo>
                    <a:pt x="3977962" y="165100"/>
                  </a:lnTo>
                  <a:lnTo>
                    <a:pt x="3835966" y="165100"/>
                  </a:lnTo>
                  <a:lnTo>
                    <a:pt x="3836532" y="163830"/>
                  </a:lnTo>
                  <a:close/>
                </a:path>
                <a:path w="4869815" h="303529">
                  <a:moveTo>
                    <a:pt x="4065834" y="165100"/>
                  </a:moveTo>
                  <a:lnTo>
                    <a:pt x="4054996" y="165100"/>
                  </a:lnTo>
                  <a:lnTo>
                    <a:pt x="4059583" y="166370"/>
                  </a:lnTo>
                  <a:lnTo>
                    <a:pt x="4062253" y="166370"/>
                  </a:lnTo>
                  <a:lnTo>
                    <a:pt x="4065834" y="165100"/>
                  </a:lnTo>
                  <a:close/>
                </a:path>
                <a:path w="4869815" h="303529">
                  <a:moveTo>
                    <a:pt x="4099540" y="165100"/>
                  </a:moveTo>
                  <a:lnTo>
                    <a:pt x="4066902" y="165100"/>
                  </a:lnTo>
                  <a:lnTo>
                    <a:pt x="4071216" y="166370"/>
                  </a:lnTo>
                  <a:lnTo>
                    <a:pt x="4098618" y="166370"/>
                  </a:lnTo>
                  <a:lnTo>
                    <a:pt x="4099540" y="165100"/>
                  </a:lnTo>
                  <a:close/>
                </a:path>
                <a:path w="4869815" h="303529">
                  <a:moveTo>
                    <a:pt x="4431048" y="163830"/>
                  </a:moveTo>
                  <a:lnTo>
                    <a:pt x="4000558" y="163830"/>
                  </a:lnTo>
                  <a:lnTo>
                    <a:pt x="4003804" y="165100"/>
                  </a:lnTo>
                  <a:lnTo>
                    <a:pt x="4100210" y="165100"/>
                  </a:lnTo>
                  <a:lnTo>
                    <a:pt x="4100723" y="166370"/>
                  </a:lnTo>
                  <a:lnTo>
                    <a:pt x="4427278" y="166370"/>
                  </a:lnTo>
                  <a:lnTo>
                    <a:pt x="4431048" y="163830"/>
                  </a:lnTo>
                  <a:close/>
                </a:path>
                <a:path w="4869815" h="303529">
                  <a:moveTo>
                    <a:pt x="4499140" y="162560"/>
                  </a:moveTo>
                  <a:lnTo>
                    <a:pt x="4434901" y="162560"/>
                  </a:lnTo>
                  <a:lnTo>
                    <a:pt x="4438618" y="165100"/>
                  </a:lnTo>
                  <a:lnTo>
                    <a:pt x="4440985" y="166370"/>
                  </a:lnTo>
                  <a:lnTo>
                    <a:pt x="4445634" y="163830"/>
                  </a:lnTo>
                  <a:lnTo>
                    <a:pt x="4495726" y="163830"/>
                  </a:lnTo>
                  <a:lnTo>
                    <a:pt x="4499140" y="162560"/>
                  </a:lnTo>
                  <a:close/>
                </a:path>
                <a:path w="4869815" h="303529">
                  <a:moveTo>
                    <a:pt x="4523422" y="163830"/>
                  </a:moveTo>
                  <a:lnTo>
                    <a:pt x="4510721" y="163830"/>
                  </a:lnTo>
                  <a:lnTo>
                    <a:pt x="4513150" y="165100"/>
                  </a:lnTo>
                  <a:lnTo>
                    <a:pt x="4516982" y="166370"/>
                  </a:lnTo>
                  <a:lnTo>
                    <a:pt x="4518647" y="166370"/>
                  </a:lnTo>
                  <a:lnTo>
                    <a:pt x="4522008" y="165100"/>
                  </a:lnTo>
                  <a:lnTo>
                    <a:pt x="4523422" y="163830"/>
                  </a:lnTo>
                  <a:close/>
                </a:path>
                <a:path w="4869815" h="303529">
                  <a:moveTo>
                    <a:pt x="4711793" y="165100"/>
                  </a:moveTo>
                  <a:lnTo>
                    <a:pt x="4709395" y="165100"/>
                  </a:lnTo>
                  <a:lnTo>
                    <a:pt x="4703773" y="166370"/>
                  </a:lnTo>
                  <a:lnTo>
                    <a:pt x="4716379" y="166370"/>
                  </a:lnTo>
                  <a:lnTo>
                    <a:pt x="4711793" y="165100"/>
                  </a:lnTo>
                  <a:close/>
                </a:path>
                <a:path w="4869815" h="303529">
                  <a:moveTo>
                    <a:pt x="4724379" y="163830"/>
                  </a:moveTo>
                  <a:lnTo>
                    <a:pt x="4722400" y="165100"/>
                  </a:lnTo>
                  <a:lnTo>
                    <a:pt x="4718432" y="166370"/>
                  </a:lnTo>
                  <a:lnTo>
                    <a:pt x="4730013" y="166370"/>
                  </a:lnTo>
                  <a:lnTo>
                    <a:pt x="4724379" y="163830"/>
                  </a:lnTo>
                  <a:close/>
                </a:path>
                <a:path w="4869815" h="303529">
                  <a:moveTo>
                    <a:pt x="4746881" y="163830"/>
                  </a:moveTo>
                  <a:lnTo>
                    <a:pt x="4743782" y="163830"/>
                  </a:lnTo>
                  <a:lnTo>
                    <a:pt x="4739698" y="165100"/>
                  </a:lnTo>
                  <a:lnTo>
                    <a:pt x="4738693" y="166370"/>
                  </a:lnTo>
                  <a:lnTo>
                    <a:pt x="4771017" y="166370"/>
                  </a:lnTo>
                  <a:lnTo>
                    <a:pt x="4768326" y="165100"/>
                  </a:lnTo>
                  <a:lnTo>
                    <a:pt x="4751028" y="165100"/>
                  </a:lnTo>
                  <a:lnTo>
                    <a:pt x="4746881" y="163830"/>
                  </a:lnTo>
                  <a:close/>
                </a:path>
                <a:path w="4869815" h="303529">
                  <a:moveTo>
                    <a:pt x="4495088" y="142240"/>
                  </a:moveTo>
                  <a:lnTo>
                    <a:pt x="29391" y="142240"/>
                  </a:lnTo>
                  <a:lnTo>
                    <a:pt x="28951" y="143510"/>
                  </a:lnTo>
                  <a:lnTo>
                    <a:pt x="28501" y="146050"/>
                  </a:lnTo>
                  <a:lnTo>
                    <a:pt x="29077" y="147320"/>
                  </a:lnTo>
                  <a:lnTo>
                    <a:pt x="31548" y="149860"/>
                  </a:lnTo>
                  <a:lnTo>
                    <a:pt x="31569" y="151130"/>
                  </a:lnTo>
                  <a:lnTo>
                    <a:pt x="30051" y="152400"/>
                  </a:lnTo>
                  <a:lnTo>
                    <a:pt x="29821" y="153670"/>
                  </a:lnTo>
                  <a:lnTo>
                    <a:pt x="31758" y="156210"/>
                  </a:lnTo>
                  <a:lnTo>
                    <a:pt x="31559" y="157480"/>
                  </a:lnTo>
                  <a:lnTo>
                    <a:pt x="31213" y="158750"/>
                  </a:lnTo>
                  <a:lnTo>
                    <a:pt x="26669" y="160020"/>
                  </a:lnTo>
                  <a:lnTo>
                    <a:pt x="25035" y="161290"/>
                  </a:lnTo>
                  <a:lnTo>
                    <a:pt x="25109" y="163830"/>
                  </a:lnTo>
                  <a:lnTo>
                    <a:pt x="3838846" y="163830"/>
                  </a:lnTo>
                  <a:lnTo>
                    <a:pt x="3838867" y="165100"/>
                  </a:lnTo>
                  <a:lnTo>
                    <a:pt x="3987574" y="165100"/>
                  </a:lnTo>
                  <a:lnTo>
                    <a:pt x="3989951" y="163830"/>
                  </a:lnTo>
                  <a:lnTo>
                    <a:pt x="3991197" y="162560"/>
                  </a:lnTo>
                  <a:lnTo>
                    <a:pt x="3277303" y="162560"/>
                  </a:lnTo>
                  <a:lnTo>
                    <a:pt x="3276915" y="161290"/>
                  </a:lnTo>
                  <a:lnTo>
                    <a:pt x="2990254" y="161290"/>
                  </a:lnTo>
                  <a:lnTo>
                    <a:pt x="2989333" y="160020"/>
                  </a:lnTo>
                  <a:lnTo>
                    <a:pt x="4672046" y="160020"/>
                  </a:lnTo>
                  <a:lnTo>
                    <a:pt x="4674611" y="158750"/>
                  </a:lnTo>
                  <a:lnTo>
                    <a:pt x="2772711" y="158750"/>
                  </a:lnTo>
                  <a:lnTo>
                    <a:pt x="2773622" y="157480"/>
                  </a:lnTo>
                  <a:lnTo>
                    <a:pt x="4705553" y="157480"/>
                  </a:lnTo>
                  <a:lnTo>
                    <a:pt x="4703615" y="154940"/>
                  </a:lnTo>
                  <a:lnTo>
                    <a:pt x="4633178" y="154940"/>
                  </a:lnTo>
                  <a:lnTo>
                    <a:pt x="4631335" y="152400"/>
                  </a:lnTo>
                  <a:lnTo>
                    <a:pt x="4608090" y="152400"/>
                  </a:lnTo>
                  <a:lnTo>
                    <a:pt x="4604257" y="151130"/>
                  </a:lnTo>
                  <a:lnTo>
                    <a:pt x="4601765" y="149860"/>
                  </a:lnTo>
                  <a:lnTo>
                    <a:pt x="4593839" y="149860"/>
                  </a:lnTo>
                  <a:lnTo>
                    <a:pt x="4595985" y="148590"/>
                  </a:lnTo>
                  <a:lnTo>
                    <a:pt x="4597619" y="147320"/>
                  </a:lnTo>
                  <a:lnTo>
                    <a:pt x="4679867" y="147320"/>
                  </a:lnTo>
                  <a:lnTo>
                    <a:pt x="4682517" y="146050"/>
                  </a:lnTo>
                  <a:lnTo>
                    <a:pt x="4405625" y="146050"/>
                  </a:lnTo>
                  <a:lnTo>
                    <a:pt x="4404462" y="144780"/>
                  </a:lnTo>
                  <a:lnTo>
                    <a:pt x="4402347" y="144780"/>
                  </a:lnTo>
                  <a:lnTo>
                    <a:pt x="4403352" y="143510"/>
                  </a:lnTo>
                  <a:lnTo>
                    <a:pt x="4497664" y="143510"/>
                  </a:lnTo>
                  <a:lnTo>
                    <a:pt x="4495088" y="142240"/>
                  </a:lnTo>
                  <a:close/>
                </a:path>
                <a:path w="4869815" h="303529">
                  <a:moveTo>
                    <a:pt x="4488669" y="163830"/>
                  </a:moveTo>
                  <a:lnTo>
                    <a:pt x="4479842" y="163830"/>
                  </a:lnTo>
                  <a:lnTo>
                    <a:pt x="4482502" y="165100"/>
                  </a:lnTo>
                  <a:lnTo>
                    <a:pt x="4484680" y="165100"/>
                  </a:lnTo>
                  <a:lnTo>
                    <a:pt x="4488669" y="163830"/>
                  </a:lnTo>
                  <a:close/>
                </a:path>
                <a:path w="4869815" h="303529">
                  <a:moveTo>
                    <a:pt x="4766336" y="163830"/>
                  </a:moveTo>
                  <a:lnTo>
                    <a:pt x="4756954" y="163830"/>
                  </a:lnTo>
                  <a:lnTo>
                    <a:pt x="4754923" y="165100"/>
                  </a:lnTo>
                  <a:lnTo>
                    <a:pt x="4768326" y="165100"/>
                  </a:lnTo>
                  <a:lnTo>
                    <a:pt x="4766336" y="163830"/>
                  </a:lnTo>
                  <a:close/>
                </a:path>
                <a:path w="4869815" h="303529">
                  <a:moveTo>
                    <a:pt x="4434901" y="162560"/>
                  </a:moveTo>
                  <a:lnTo>
                    <a:pt x="3991197" y="162560"/>
                  </a:lnTo>
                  <a:lnTo>
                    <a:pt x="3994737" y="163830"/>
                  </a:lnTo>
                  <a:lnTo>
                    <a:pt x="4433310" y="163830"/>
                  </a:lnTo>
                  <a:lnTo>
                    <a:pt x="4434901" y="162560"/>
                  </a:lnTo>
                  <a:close/>
                </a:path>
                <a:path w="4869815" h="303529">
                  <a:moveTo>
                    <a:pt x="4550772" y="162560"/>
                  </a:moveTo>
                  <a:lnTo>
                    <a:pt x="4501171" y="162560"/>
                  </a:lnTo>
                  <a:lnTo>
                    <a:pt x="4504899" y="163830"/>
                  </a:lnTo>
                  <a:lnTo>
                    <a:pt x="4545694" y="163830"/>
                  </a:lnTo>
                  <a:lnTo>
                    <a:pt x="4550772" y="162560"/>
                  </a:lnTo>
                  <a:close/>
                </a:path>
                <a:path w="4869815" h="303529">
                  <a:moveTo>
                    <a:pt x="4565986" y="162560"/>
                  </a:moveTo>
                  <a:lnTo>
                    <a:pt x="4553913" y="162560"/>
                  </a:lnTo>
                  <a:lnTo>
                    <a:pt x="4559013" y="163830"/>
                  </a:lnTo>
                  <a:lnTo>
                    <a:pt x="4564510" y="163830"/>
                  </a:lnTo>
                  <a:lnTo>
                    <a:pt x="4565986" y="162560"/>
                  </a:lnTo>
                  <a:close/>
                </a:path>
                <a:path w="4869815" h="303529">
                  <a:moveTo>
                    <a:pt x="4587284" y="162560"/>
                  </a:moveTo>
                  <a:lnTo>
                    <a:pt x="4578509" y="162560"/>
                  </a:lnTo>
                  <a:lnTo>
                    <a:pt x="4582562" y="163830"/>
                  </a:lnTo>
                  <a:lnTo>
                    <a:pt x="4584541" y="163830"/>
                  </a:lnTo>
                  <a:lnTo>
                    <a:pt x="4587284" y="162560"/>
                  </a:lnTo>
                  <a:close/>
                </a:path>
                <a:path w="4869815" h="303529">
                  <a:moveTo>
                    <a:pt x="3412398" y="161290"/>
                  </a:moveTo>
                  <a:lnTo>
                    <a:pt x="3280381" y="161290"/>
                  </a:lnTo>
                  <a:lnTo>
                    <a:pt x="3280947" y="162560"/>
                  </a:lnTo>
                  <a:lnTo>
                    <a:pt x="3411550" y="162560"/>
                  </a:lnTo>
                  <a:lnTo>
                    <a:pt x="3412398" y="161290"/>
                  </a:lnTo>
                  <a:close/>
                </a:path>
                <a:path w="4869815" h="303529">
                  <a:moveTo>
                    <a:pt x="4590153" y="161290"/>
                  </a:moveTo>
                  <a:lnTo>
                    <a:pt x="3417937" y="161290"/>
                  </a:lnTo>
                  <a:lnTo>
                    <a:pt x="3417822" y="162560"/>
                  </a:lnTo>
                  <a:lnTo>
                    <a:pt x="4588080" y="162560"/>
                  </a:lnTo>
                  <a:lnTo>
                    <a:pt x="4590153" y="161290"/>
                  </a:lnTo>
                  <a:close/>
                </a:path>
                <a:path w="4869815" h="303529">
                  <a:moveTo>
                    <a:pt x="4627838" y="161290"/>
                  </a:moveTo>
                  <a:lnTo>
                    <a:pt x="4617765" y="161290"/>
                  </a:lnTo>
                  <a:lnTo>
                    <a:pt x="4621513" y="162560"/>
                  </a:lnTo>
                  <a:lnTo>
                    <a:pt x="4622843" y="162560"/>
                  </a:lnTo>
                  <a:lnTo>
                    <a:pt x="4627843" y="161291"/>
                  </a:lnTo>
                  <a:close/>
                </a:path>
                <a:path w="4869815" h="303529">
                  <a:moveTo>
                    <a:pt x="4636968" y="161290"/>
                  </a:moveTo>
                  <a:lnTo>
                    <a:pt x="4627843" y="161291"/>
                  </a:lnTo>
                  <a:lnTo>
                    <a:pt x="4632728" y="162560"/>
                  </a:lnTo>
                  <a:lnTo>
                    <a:pt x="4636968" y="161290"/>
                  </a:lnTo>
                  <a:close/>
                </a:path>
                <a:path w="4869815" h="303529">
                  <a:moveTo>
                    <a:pt x="4653282" y="161290"/>
                  </a:moveTo>
                  <a:lnTo>
                    <a:pt x="4639345" y="161290"/>
                  </a:lnTo>
                  <a:lnTo>
                    <a:pt x="4645083" y="162560"/>
                  </a:lnTo>
                  <a:lnTo>
                    <a:pt x="4648256" y="162560"/>
                  </a:lnTo>
                  <a:lnTo>
                    <a:pt x="4653282" y="161290"/>
                  </a:lnTo>
                  <a:close/>
                </a:path>
                <a:path w="4869815" h="303529">
                  <a:moveTo>
                    <a:pt x="3648108" y="160020"/>
                  </a:moveTo>
                  <a:lnTo>
                    <a:pt x="2991804" y="160020"/>
                  </a:lnTo>
                  <a:lnTo>
                    <a:pt x="2990882" y="161290"/>
                  </a:lnTo>
                  <a:lnTo>
                    <a:pt x="3649030" y="161290"/>
                  </a:lnTo>
                  <a:lnTo>
                    <a:pt x="3648108" y="160020"/>
                  </a:lnTo>
                  <a:close/>
                </a:path>
                <a:path w="4869815" h="303529">
                  <a:moveTo>
                    <a:pt x="4672046" y="160020"/>
                  </a:moveTo>
                  <a:lnTo>
                    <a:pt x="3650548" y="160020"/>
                  </a:lnTo>
                  <a:lnTo>
                    <a:pt x="3649616" y="161290"/>
                  </a:lnTo>
                  <a:lnTo>
                    <a:pt x="4669480" y="161290"/>
                  </a:lnTo>
                  <a:lnTo>
                    <a:pt x="4672046" y="160020"/>
                  </a:lnTo>
                  <a:close/>
                </a:path>
                <a:path w="4869815" h="303529">
                  <a:moveTo>
                    <a:pt x="4705553" y="157480"/>
                  </a:moveTo>
                  <a:lnTo>
                    <a:pt x="4678799" y="157480"/>
                  </a:lnTo>
                  <a:lnTo>
                    <a:pt x="4682736" y="158750"/>
                  </a:lnTo>
                  <a:lnTo>
                    <a:pt x="4685197" y="160020"/>
                  </a:lnTo>
                  <a:lnTo>
                    <a:pt x="4693480" y="158750"/>
                  </a:lnTo>
                  <a:lnTo>
                    <a:pt x="4706380" y="158750"/>
                  </a:lnTo>
                  <a:lnTo>
                    <a:pt x="4705553" y="157480"/>
                  </a:lnTo>
                  <a:close/>
                </a:path>
                <a:path w="4869815" h="303529">
                  <a:moveTo>
                    <a:pt x="3395676" y="157480"/>
                  </a:moveTo>
                  <a:lnTo>
                    <a:pt x="2774543" y="157480"/>
                  </a:lnTo>
                  <a:lnTo>
                    <a:pt x="2776857" y="158750"/>
                  </a:lnTo>
                  <a:lnTo>
                    <a:pt x="3394985" y="158750"/>
                  </a:lnTo>
                  <a:lnTo>
                    <a:pt x="3395676" y="157480"/>
                  </a:lnTo>
                  <a:close/>
                </a:path>
                <a:path w="4869815" h="303529">
                  <a:moveTo>
                    <a:pt x="4677176" y="157480"/>
                  </a:moveTo>
                  <a:lnTo>
                    <a:pt x="3397655" y="157480"/>
                  </a:lnTo>
                  <a:lnTo>
                    <a:pt x="3398817" y="158750"/>
                  </a:lnTo>
                  <a:lnTo>
                    <a:pt x="4674611" y="158750"/>
                  </a:lnTo>
                  <a:lnTo>
                    <a:pt x="4677176" y="157480"/>
                  </a:lnTo>
                  <a:close/>
                </a:path>
                <a:path w="4869815" h="303529">
                  <a:moveTo>
                    <a:pt x="4640183" y="152400"/>
                  </a:moveTo>
                  <a:lnTo>
                    <a:pt x="4638685" y="153670"/>
                  </a:lnTo>
                  <a:lnTo>
                    <a:pt x="4636675" y="154940"/>
                  </a:lnTo>
                  <a:lnTo>
                    <a:pt x="4646601" y="154940"/>
                  </a:lnTo>
                  <a:lnTo>
                    <a:pt x="4644413" y="153670"/>
                  </a:lnTo>
                  <a:lnTo>
                    <a:pt x="4640183" y="152400"/>
                  </a:lnTo>
                  <a:close/>
                </a:path>
                <a:path w="4869815" h="303529">
                  <a:moveTo>
                    <a:pt x="4695270" y="153670"/>
                  </a:moveTo>
                  <a:lnTo>
                    <a:pt x="4654654" y="153670"/>
                  </a:lnTo>
                  <a:lnTo>
                    <a:pt x="4650612" y="154940"/>
                  </a:lnTo>
                  <a:lnTo>
                    <a:pt x="4702317" y="154940"/>
                  </a:lnTo>
                  <a:lnTo>
                    <a:pt x="4695270" y="153670"/>
                  </a:lnTo>
                  <a:close/>
                </a:path>
                <a:path w="4869815" h="303529">
                  <a:moveTo>
                    <a:pt x="4688956" y="149860"/>
                  </a:moveTo>
                  <a:lnTo>
                    <a:pt x="4656612" y="149860"/>
                  </a:lnTo>
                  <a:lnTo>
                    <a:pt x="4660214" y="151130"/>
                  </a:lnTo>
                  <a:lnTo>
                    <a:pt x="4662716" y="152400"/>
                  </a:lnTo>
                  <a:lnTo>
                    <a:pt x="4666412" y="152400"/>
                  </a:lnTo>
                  <a:lnTo>
                    <a:pt x="4666695" y="153670"/>
                  </a:lnTo>
                  <a:lnTo>
                    <a:pt x="4682590" y="153670"/>
                  </a:lnTo>
                  <a:lnTo>
                    <a:pt x="4682998" y="152400"/>
                  </a:lnTo>
                  <a:lnTo>
                    <a:pt x="4684946" y="151130"/>
                  </a:lnTo>
                  <a:lnTo>
                    <a:pt x="4686129" y="151130"/>
                  </a:lnTo>
                  <a:lnTo>
                    <a:pt x="4688956" y="149860"/>
                  </a:lnTo>
                  <a:close/>
                </a:path>
                <a:path w="4869815" h="303529">
                  <a:moveTo>
                    <a:pt x="4627021" y="149860"/>
                  </a:moveTo>
                  <a:lnTo>
                    <a:pt x="4618225" y="149860"/>
                  </a:lnTo>
                  <a:lnTo>
                    <a:pt x="4614665" y="151130"/>
                  </a:lnTo>
                  <a:lnTo>
                    <a:pt x="4609807" y="152400"/>
                  </a:lnTo>
                  <a:lnTo>
                    <a:pt x="4631335" y="152400"/>
                  </a:lnTo>
                  <a:lnTo>
                    <a:pt x="4630413" y="151130"/>
                  </a:lnTo>
                  <a:lnTo>
                    <a:pt x="4627021" y="149860"/>
                  </a:lnTo>
                  <a:close/>
                </a:path>
                <a:path w="4869815" h="303529">
                  <a:moveTo>
                    <a:pt x="4688359" y="148590"/>
                  </a:moveTo>
                  <a:lnTo>
                    <a:pt x="4657994" y="148590"/>
                  </a:lnTo>
                  <a:lnTo>
                    <a:pt x="4657470" y="149860"/>
                  </a:lnTo>
                  <a:lnTo>
                    <a:pt x="4689061" y="149860"/>
                  </a:lnTo>
                  <a:lnTo>
                    <a:pt x="4688359" y="148590"/>
                  </a:lnTo>
                  <a:close/>
                </a:path>
                <a:path w="4869815" h="303529">
                  <a:moveTo>
                    <a:pt x="4643418" y="147320"/>
                  </a:moveTo>
                  <a:lnTo>
                    <a:pt x="4637481" y="147320"/>
                  </a:lnTo>
                  <a:lnTo>
                    <a:pt x="4640026" y="148590"/>
                  </a:lnTo>
                  <a:lnTo>
                    <a:pt x="4640853" y="148590"/>
                  </a:lnTo>
                  <a:lnTo>
                    <a:pt x="4643418" y="147320"/>
                  </a:lnTo>
                  <a:close/>
                </a:path>
                <a:path w="4869815" h="303529">
                  <a:moveTo>
                    <a:pt x="4684506" y="143510"/>
                  </a:moveTo>
                  <a:lnTo>
                    <a:pt x="4406651" y="143510"/>
                  </a:lnTo>
                  <a:lnTo>
                    <a:pt x="4408305" y="144780"/>
                  </a:lnTo>
                  <a:lnTo>
                    <a:pt x="4406630" y="144780"/>
                  </a:lnTo>
                  <a:lnTo>
                    <a:pt x="4405625" y="146050"/>
                  </a:lnTo>
                  <a:lnTo>
                    <a:pt x="4682517" y="146050"/>
                  </a:lnTo>
                  <a:lnTo>
                    <a:pt x="4684024" y="144780"/>
                  </a:lnTo>
                  <a:lnTo>
                    <a:pt x="4684506" y="143510"/>
                  </a:lnTo>
                  <a:close/>
                </a:path>
                <a:path w="4869815" h="303529">
                  <a:moveTo>
                    <a:pt x="4574478" y="142240"/>
                  </a:moveTo>
                  <a:lnTo>
                    <a:pt x="4505789" y="142240"/>
                  </a:lnTo>
                  <a:lnTo>
                    <a:pt x="4505957" y="143510"/>
                  </a:lnTo>
                  <a:lnTo>
                    <a:pt x="4575012" y="143510"/>
                  </a:lnTo>
                  <a:lnTo>
                    <a:pt x="4574478" y="142240"/>
                  </a:lnTo>
                  <a:close/>
                </a:path>
                <a:path w="4869815" h="303529">
                  <a:moveTo>
                    <a:pt x="4638916" y="142240"/>
                  </a:moveTo>
                  <a:lnTo>
                    <a:pt x="4578551" y="142240"/>
                  </a:lnTo>
                  <a:lnTo>
                    <a:pt x="4577776" y="143510"/>
                  </a:lnTo>
                  <a:lnTo>
                    <a:pt x="4639691" y="143510"/>
                  </a:lnTo>
                  <a:lnTo>
                    <a:pt x="4638916" y="142240"/>
                  </a:lnTo>
                  <a:close/>
                </a:path>
                <a:path w="4869815" h="303529">
                  <a:moveTo>
                    <a:pt x="4680381" y="142240"/>
                  </a:moveTo>
                  <a:lnTo>
                    <a:pt x="4644424" y="142240"/>
                  </a:lnTo>
                  <a:lnTo>
                    <a:pt x="4640539" y="143510"/>
                  </a:lnTo>
                  <a:lnTo>
                    <a:pt x="4683511" y="143510"/>
                  </a:lnTo>
                  <a:lnTo>
                    <a:pt x="4680381" y="142240"/>
                  </a:lnTo>
                  <a:close/>
                </a:path>
                <a:path w="4869815" h="303529">
                  <a:moveTo>
                    <a:pt x="4496240" y="139700"/>
                  </a:moveTo>
                  <a:lnTo>
                    <a:pt x="36218" y="139700"/>
                  </a:lnTo>
                  <a:lnTo>
                    <a:pt x="34543" y="140970"/>
                  </a:lnTo>
                  <a:lnTo>
                    <a:pt x="33119" y="142240"/>
                  </a:lnTo>
                  <a:lnTo>
                    <a:pt x="4496774" y="142240"/>
                  </a:lnTo>
                  <a:lnTo>
                    <a:pt x="4496774" y="140970"/>
                  </a:lnTo>
                  <a:lnTo>
                    <a:pt x="4496240" y="139700"/>
                  </a:lnTo>
                  <a:close/>
                </a:path>
                <a:path w="4869815" h="303529">
                  <a:moveTo>
                    <a:pt x="4620299" y="138430"/>
                  </a:moveTo>
                  <a:lnTo>
                    <a:pt x="4574625" y="138430"/>
                  </a:lnTo>
                  <a:lnTo>
                    <a:pt x="4575242" y="139700"/>
                  </a:lnTo>
                  <a:lnTo>
                    <a:pt x="4552542" y="139700"/>
                  </a:lnTo>
                  <a:lnTo>
                    <a:pt x="4545536" y="140970"/>
                  </a:lnTo>
                  <a:lnTo>
                    <a:pt x="4502616" y="140970"/>
                  </a:lnTo>
                  <a:lnTo>
                    <a:pt x="4503067" y="142240"/>
                  </a:lnTo>
                  <a:lnTo>
                    <a:pt x="4624634" y="142240"/>
                  </a:lnTo>
                  <a:lnTo>
                    <a:pt x="4623492" y="140970"/>
                  </a:lnTo>
                  <a:lnTo>
                    <a:pt x="4620843" y="139700"/>
                  </a:lnTo>
                  <a:lnTo>
                    <a:pt x="4620299" y="138430"/>
                  </a:lnTo>
                  <a:close/>
                </a:path>
                <a:path w="4869815" h="303529">
                  <a:moveTo>
                    <a:pt x="4640235" y="138430"/>
                  </a:moveTo>
                  <a:lnTo>
                    <a:pt x="4628550" y="138430"/>
                  </a:lnTo>
                  <a:lnTo>
                    <a:pt x="4626571" y="139700"/>
                  </a:lnTo>
                  <a:lnTo>
                    <a:pt x="4624634" y="142240"/>
                  </a:lnTo>
                  <a:lnTo>
                    <a:pt x="4638979" y="142240"/>
                  </a:lnTo>
                  <a:lnTo>
                    <a:pt x="4639513" y="140970"/>
                  </a:lnTo>
                  <a:lnTo>
                    <a:pt x="4640047" y="140970"/>
                  </a:lnTo>
                  <a:lnTo>
                    <a:pt x="4640675" y="139700"/>
                  </a:lnTo>
                  <a:lnTo>
                    <a:pt x="4641073" y="139700"/>
                  </a:lnTo>
                  <a:lnTo>
                    <a:pt x="4640235" y="138430"/>
                  </a:lnTo>
                  <a:close/>
                </a:path>
                <a:path w="4869815" h="303529">
                  <a:moveTo>
                    <a:pt x="4532584" y="139700"/>
                  </a:moveTo>
                  <a:lnTo>
                    <a:pt x="4507967" y="139700"/>
                  </a:lnTo>
                  <a:lnTo>
                    <a:pt x="4504930" y="140970"/>
                  </a:lnTo>
                  <a:lnTo>
                    <a:pt x="4545536" y="140970"/>
                  </a:lnTo>
                  <a:lnTo>
                    <a:pt x="4532584" y="139700"/>
                  </a:lnTo>
                  <a:close/>
                </a:path>
                <a:path w="4869815" h="303529">
                  <a:moveTo>
                    <a:pt x="4461529" y="138430"/>
                  </a:moveTo>
                  <a:lnTo>
                    <a:pt x="37318" y="138430"/>
                  </a:lnTo>
                  <a:lnTo>
                    <a:pt x="36794" y="139700"/>
                  </a:lnTo>
                  <a:lnTo>
                    <a:pt x="4460544" y="139700"/>
                  </a:lnTo>
                  <a:lnTo>
                    <a:pt x="4461529" y="138430"/>
                  </a:lnTo>
                  <a:close/>
                </a:path>
                <a:path w="4869815" h="303529">
                  <a:moveTo>
                    <a:pt x="4477539" y="138430"/>
                  </a:moveTo>
                  <a:lnTo>
                    <a:pt x="4462555" y="138430"/>
                  </a:lnTo>
                  <a:lnTo>
                    <a:pt x="4463853" y="139700"/>
                  </a:lnTo>
                  <a:lnTo>
                    <a:pt x="4476167" y="139700"/>
                  </a:lnTo>
                  <a:lnTo>
                    <a:pt x="4477539" y="138430"/>
                  </a:lnTo>
                  <a:close/>
                </a:path>
                <a:path w="4869815" h="303529">
                  <a:moveTo>
                    <a:pt x="4497109" y="138430"/>
                  </a:moveTo>
                  <a:lnTo>
                    <a:pt x="4479580" y="138430"/>
                  </a:lnTo>
                  <a:lnTo>
                    <a:pt x="4480240" y="139700"/>
                  </a:lnTo>
                  <a:lnTo>
                    <a:pt x="4495946" y="139700"/>
                  </a:lnTo>
                  <a:lnTo>
                    <a:pt x="4497109" y="138430"/>
                  </a:lnTo>
                  <a:close/>
                </a:path>
                <a:path w="4869815" h="303529">
                  <a:moveTo>
                    <a:pt x="4519925" y="138430"/>
                  </a:moveTo>
                  <a:lnTo>
                    <a:pt x="4509391" y="138430"/>
                  </a:lnTo>
                  <a:lnTo>
                    <a:pt x="4511904" y="139700"/>
                  </a:lnTo>
                  <a:lnTo>
                    <a:pt x="4519087" y="139700"/>
                  </a:lnTo>
                  <a:lnTo>
                    <a:pt x="4519925" y="138430"/>
                  </a:lnTo>
                  <a:close/>
                </a:path>
                <a:path w="4869815" h="303529">
                  <a:moveTo>
                    <a:pt x="4568897" y="138430"/>
                  </a:moveTo>
                  <a:lnTo>
                    <a:pt x="4560594" y="138430"/>
                  </a:lnTo>
                  <a:lnTo>
                    <a:pt x="4561285" y="139700"/>
                  </a:lnTo>
                  <a:lnTo>
                    <a:pt x="4568059" y="139700"/>
                  </a:lnTo>
                  <a:lnTo>
                    <a:pt x="4568897" y="138430"/>
                  </a:lnTo>
                  <a:close/>
                </a:path>
                <a:path w="4869815" h="303529">
                  <a:moveTo>
                    <a:pt x="3812721" y="114300"/>
                  </a:moveTo>
                  <a:lnTo>
                    <a:pt x="39360" y="114300"/>
                  </a:lnTo>
                  <a:lnTo>
                    <a:pt x="39349" y="115570"/>
                  </a:lnTo>
                  <a:lnTo>
                    <a:pt x="40710" y="116840"/>
                  </a:lnTo>
                  <a:lnTo>
                    <a:pt x="40166" y="118110"/>
                  </a:lnTo>
                  <a:lnTo>
                    <a:pt x="37684" y="120650"/>
                  </a:lnTo>
                  <a:lnTo>
                    <a:pt x="37663" y="121920"/>
                  </a:lnTo>
                  <a:lnTo>
                    <a:pt x="40815" y="123190"/>
                  </a:lnTo>
                  <a:lnTo>
                    <a:pt x="41066" y="124460"/>
                  </a:lnTo>
                  <a:lnTo>
                    <a:pt x="38187" y="125730"/>
                  </a:lnTo>
                  <a:lnTo>
                    <a:pt x="36187" y="127000"/>
                  </a:lnTo>
                  <a:lnTo>
                    <a:pt x="33485" y="128270"/>
                  </a:lnTo>
                  <a:lnTo>
                    <a:pt x="32648" y="129540"/>
                  </a:lnTo>
                  <a:lnTo>
                    <a:pt x="35234" y="132080"/>
                  </a:lnTo>
                  <a:lnTo>
                    <a:pt x="34836" y="133350"/>
                  </a:lnTo>
                  <a:lnTo>
                    <a:pt x="34951" y="135890"/>
                  </a:lnTo>
                  <a:lnTo>
                    <a:pt x="35569" y="137160"/>
                  </a:lnTo>
                  <a:lnTo>
                    <a:pt x="36847" y="138430"/>
                  </a:lnTo>
                  <a:lnTo>
                    <a:pt x="4611168" y="138430"/>
                  </a:lnTo>
                  <a:lnTo>
                    <a:pt x="4610854" y="137160"/>
                  </a:lnTo>
                  <a:lnTo>
                    <a:pt x="4698736" y="137160"/>
                  </a:lnTo>
                  <a:lnTo>
                    <a:pt x="4701825" y="135890"/>
                  </a:lnTo>
                  <a:lnTo>
                    <a:pt x="4724557" y="135890"/>
                  </a:lnTo>
                  <a:lnTo>
                    <a:pt x="4747488" y="134620"/>
                  </a:lnTo>
                  <a:lnTo>
                    <a:pt x="4755069" y="134620"/>
                  </a:lnTo>
                  <a:lnTo>
                    <a:pt x="4758923" y="133350"/>
                  </a:lnTo>
                  <a:lnTo>
                    <a:pt x="4761729" y="133350"/>
                  </a:lnTo>
                  <a:lnTo>
                    <a:pt x="4766179" y="132080"/>
                  </a:lnTo>
                  <a:lnTo>
                    <a:pt x="4832365" y="132080"/>
                  </a:lnTo>
                  <a:lnTo>
                    <a:pt x="4833161" y="130810"/>
                  </a:lnTo>
                  <a:lnTo>
                    <a:pt x="4789990" y="130810"/>
                  </a:lnTo>
                  <a:lnTo>
                    <a:pt x="4789623" y="129540"/>
                  </a:lnTo>
                  <a:lnTo>
                    <a:pt x="4243923" y="129540"/>
                  </a:lnTo>
                  <a:lnTo>
                    <a:pt x="4244216" y="128270"/>
                  </a:lnTo>
                  <a:lnTo>
                    <a:pt x="4096681" y="128270"/>
                  </a:lnTo>
                  <a:lnTo>
                    <a:pt x="4096440" y="127000"/>
                  </a:lnTo>
                  <a:lnTo>
                    <a:pt x="4468005" y="127000"/>
                  </a:lnTo>
                  <a:lnTo>
                    <a:pt x="4468439" y="125730"/>
                  </a:lnTo>
                  <a:lnTo>
                    <a:pt x="4476167" y="125730"/>
                  </a:lnTo>
                  <a:lnTo>
                    <a:pt x="4480743" y="124460"/>
                  </a:lnTo>
                  <a:lnTo>
                    <a:pt x="4482753" y="124460"/>
                  </a:lnTo>
                  <a:lnTo>
                    <a:pt x="4486795" y="123190"/>
                  </a:lnTo>
                  <a:lnTo>
                    <a:pt x="4620707" y="123190"/>
                  </a:lnTo>
                  <a:lnTo>
                    <a:pt x="4623220" y="121920"/>
                  </a:lnTo>
                  <a:lnTo>
                    <a:pt x="4660842" y="121920"/>
                  </a:lnTo>
                  <a:lnTo>
                    <a:pt x="4662884" y="120650"/>
                  </a:lnTo>
                  <a:lnTo>
                    <a:pt x="4256456" y="120650"/>
                  </a:lnTo>
                  <a:lnTo>
                    <a:pt x="4255556" y="119380"/>
                  </a:lnTo>
                  <a:lnTo>
                    <a:pt x="4001103" y="119380"/>
                  </a:lnTo>
                  <a:lnTo>
                    <a:pt x="4002317" y="118110"/>
                  </a:lnTo>
                  <a:lnTo>
                    <a:pt x="3913147" y="118110"/>
                  </a:lnTo>
                  <a:lnTo>
                    <a:pt x="3912802" y="116840"/>
                  </a:lnTo>
                  <a:lnTo>
                    <a:pt x="4677815" y="116840"/>
                  </a:lnTo>
                  <a:lnTo>
                    <a:pt x="4675522" y="115570"/>
                  </a:lnTo>
                  <a:lnTo>
                    <a:pt x="3811779" y="115570"/>
                  </a:lnTo>
                  <a:lnTo>
                    <a:pt x="3812721" y="114300"/>
                  </a:lnTo>
                  <a:close/>
                </a:path>
                <a:path w="4869815" h="303529">
                  <a:moveTo>
                    <a:pt x="4712076" y="135890"/>
                  </a:moveTo>
                  <a:lnTo>
                    <a:pt x="4703793" y="135890"/>
                  </a:lnTo>
                  <a:lnTo>
                    <a:pt x="4706809" y="137160"/>
                  </a:lnTo>
                  <a:lnTo>
                    <a:pt x="4708202" y="137160"/>
                  </a:lnTo>
                  <a:lnTo>
                    <a:pt x="4712076" y="135890"/>
                  </a:lnTo>
                  <a:close/>
                </a:path>
                <a:path w="4869815" h="303529">
                  <a:moveTo>
                    <a:pt x="4773247" y="132080"/>
                  </a:moveTo>
                  <a:lnTo>
                    <a:pt x="4767823" y="132080"/>
                  </a:lnTo>
                  <a:lnTo>
                    <a:pt x="4770242" y="133350"/>
                  </a:lnTo>
                  <a:lnTo>
                    <a:pt x="4771205" y="133350"/>
                  </a:lnTo>
                  <a:lnTo>
                    <a:pt x="4773247" y="132080"/>
                  </a:lnTo>
                  <a:close/>
                </a:path>
                <a:path w="4869815" h="303529">
                  <a:moveTo>
                    <a:pt x="4811246" y="132080"/>
                  </a:moveTo>
                  <a:lnTo>
                    <a:pt x="4776283" y="132080"/>
                  </a:lnTo>
                  <a:lnTo>
                    <a:pt x="4777132" y="133350"/>
                  </a:lnTo>
                  <a:lnTo>
                    <a:pt x="4807937" y="133350"/>
                  </a:lnTo>
                  <a:lnTo>
                    <a:pt x="4811246" y="132080"/>
                  </a:lnTo>
                  <a:close/>
                </a:path>
                <a:path w="4869815" h="303529">
                  <a:moveTo>
                    <a:pt x="4827057" y="129540"/>
                  </a:moveTo>
                  <a:lnTo>
                    <a:pt x="4795518" y="129540"/>
                  </a:lnTo>
                  <a:lnTo>
                    <a:pt x="4794408" y="130810"/>
                  </a:lnTo>
                  <a:lnTo>
                    <a:pt x="4832931" y="130810"/>
                  </a:lnTo>
                  <a:lnTo>
                    <a:pt x="4827057" y="129540"/>
                  </a:lnTo>
                  <a:close/>
                </a:path>
                <a:path w="4869815" h="303529">
                  <a:moveTo>
                    <a:pt x="4273985" y="128270"/>
                  </a:moveTo>
                  <a:lnTo>
                    <a:pt x="4252907" y="128270"/>
                  </a:lnTo>
                  <a:lnTo>
                    <a:pt x="4253975" y="129540"/>
                  </a:lnTo>
                  <a:lnTo>
                    <a:pt x="4273136" y="129540"/>
                  </a:lnTo>
                  <a:lnTo>
                    <a:pt x="4273985" y="128270"/>
                  </a:lnTo>
                  <a:close/>
                </a:path>
                <a:path w="4869815" h="303529">
                  <a:moveTo>
                    <a:pt x="4326088" y="128270"/>
                  </a:moveTo>
                  <a:lnTo>
                    <a:pt x="4279503" y="128270"/>
                  </a:lnTo>
                  <a:lnTo>
                    <a:pt x="4280173" y="129540"/>
                  </a:lnTo>
                  <a:lnTo>
                    <a:pt x="4325480" y="129540"/>
                  </a:lnTo>
                  <a:lnTo>
                    <a:pt x="4326088" y="128270"/>
                  </a:lnTo>
                  <a:close/>
                </a:path>
                <a:path w="4869815" h="303529">
                  <a:moveTo>
                    <a:pt x="4438315" y="128270"/>
                  </a:moveTo>
                  <a:lnTo>
                    <a:pt x="4357982" y="128270"/>
                  </a:lnTo>
                  <a:lnTo>
                    <a:pt x="4358390" y="129540"/>
                  </a:lnTo>
                  <a:lnTo>
                    <a:pt x="4436953" y="129540"/>
                  </a:lnTo>
                  <a:lnTo>
                    <a:pt x="4438315" y="128270"/>
                  </a:lnTo>
                  <a:close/>
                </a:path>
                <a:path w="4869815" h="303529">
                  <a:moveTo>
                    <a:pt x="4454524" y="128270"/>
                  </a:moveTo>
                  <a:lnTo>
                    <a:pt x="4446482" y="128270"/>
                  </a:lnTo>
                  <a:lnTo>
                    <a:pt x="4447194" y="129540"/>
                  </a:lnTo>
                  <a:lnTo>
                    <a:pt x="4453194" y="129540"/>
                  </a:lnTo>
                  <a:lnTo>
                    <a:pt x="4454524" y="128270"/>
                  </a:lnTo>
                  <a:close/>
                </a:path>
                <a:path w="4869815" h="303529">
                  <a:moveTo>
                    <a:pt x="4466869" y="128270"/>
                  </a:moveTo>
                  <a:lnTo>
                    <a:pt x="4456544" y="128270"/>
                  </a:lnTo>
                  <a:lnTo>
                    <a:pt x="4456900" y="129540"/>
                  </a:lnTo>
                  <a:lnTo>
                    <a:pt x="4466251" y="129540"/>
                  </a:lnTo>
                  <a:lnTo>
                    <a:pt x="4466869" y="128270"/>
                  </a:lnTo>
                  <a:close/>
                </a:path>
                <a:path w="4869815" h="303529">
                  <a:moveTo>
                    <a:pt x="4573693" y="123190"/>
                  </a:moveTo>
                  <a:lnTo>
                    <a:pt x="4487004" y="123190"/>
                  </a:lnTo>
                  <a:lnTo>
                    <a:pt x="4487894" y="127000"/>
                  </a:lnTo>
                  <a:lnTo>
                    <a:pt x="4490355" y="129540"/>
                  </a:lnTo>
                  <a:lnTo>
                    <a:pt x="4499308" y="129540"/>
                  </a:lnTo>
                  <a:lnTo>
                    <a:pt x="4499349" y="128270"/>
                  </a:lnTo>
                  <a:lnTo>
                    <a:pt x="4509925" y="128270"/>
                  </a:lnTo>
                  <a:lnTo>
                    <a:pt x="4509213" y="127000"/>
                  </a:lnTo>
                  <a:lnTo>
                    <a:pt x="4540196" y="127000"/>
                  </a:lnTo>
                  <a:lnTo>
                    <a:pt x="4542961" y="125730"/>
                  </a:lnTo>
                  <a:lnTo>
                    <a:pt x="4546573" y="124460"/>
                  </a:lnTo>
                  <a:lnTo>
                    <a:pt x="4571494" y="124460"/>
                  </a:lnTo>
                  <a:lnTo>
                    <a:pt x="4573693" y="123190"/>
                  </a:lnTo>
                  <a:close/>
                </a:path>
                <a:path w="4869815" h="303529">
                  <a:moveTo>
                    <a:pt x="4512993" y="128270"/>
                  </a:moveTo>
                  <a:lnTo>
                    <a:pt x="4503266" y="128270"/>
                  </a:lnTo>
                  <a:lnTo>
                    <a:pt x="4502763" y="129540"/>
                  </a:lnTo>
                  <a:lnTo>
                    <a:pt x="4514941" y="129540"/>
                  </a:lnTo>
                  <a:lnTo>
                    <a:pt x="4512993" y="128270"/>
                  </a:lnTo>
                  <a:close/>
                </a:path>
                <a:path w="4869815" h="303529">
                  <a:moveTo>
                    <a:pt x="4537851" y="127000"/>
                  </a:moveTo>
                  <a:lnTo>
                    <a:pt x="4529212" y="127000"/>
                  </a:lnTo>
                  <a:lnTo>
                    <a:pt x="4528469" y="128270"/>
                  </a:lnTo>
                  <a:lnTo>
                    <a:pt x="4519810" y="128270"/>
                  </a:lnTo>
                  <a:lnTo>
                    <a:pt x="4515977" y="129540"/>
                  </a:lnTo>
                  <a:lnTo>
                    <a:pt x="4537788" y="129540"/>
                  </a:lnTo>
                  <a:lnTo>
                    <a:pt x="4537851" y="127000"/>
                  </a:lnTo>
                  <a:close/>
                </a:path>
                <a:path w="4869815" h="303529">
                  <a:moveTo>
                    <a:pt x="4594289" y="128270"/>
                  </a:moveTo>
                  <a:lnTo>
                    <a:pt x="4586771" y="128270"/>
                  </a:lnTo>
                  <a:lnTo>
                    <a:pt x="4581881" y="129540"/>
                  </a:lnTo>
                  <a:lnTo>
                    <a:pt x="4597661" y="129540"/>
                  </a:lnTo>
                  <a:lnTo>
                    <a:pt x="4594289" y="128270"/>
                  </a:lnTo>
                  <a:close/>
                </a:path>
                <a:path w="4869815" h="303529">
                  <a:moveTo>
                    <a:pt x="4640842" y="128270"/>
                  </a:moveTo>
                  <a:lnTo>
                    <a:pt x="4639994" y="128270"/>
                  </a:lnTo>
                  <a:lnTo>
                    <a:pt x="4637408" y="129540"/>
                  </a:lnTo>
                  <a:lnTo>
                    <a:pt x="4645062" y="129540"/>
                  </a:lnTo>
                  <a:lnTo>
                    <a:pt x="4640842" y="128270"/>
                  </a:lnTo>
                  <a:close/>
                </a:path>
                <a:path w="4869815" h="303529">
                  <a:moveTo>
                    <a:pt x="4658727" y="128270"/>
                  </a:moveTo>
                  <a:lnTo>
                    <a:pt x="4653387" y="128270"/>
                  </a:lnTo>
                  <a:lnTo>
                    <a:pt x="4652423" y="129540"/>
                  </a:lnTo>
                  <a:lnTo>
                    <a:pt x="4662182" y="129540"/>
                  </a:lnTo>
                  <a:lnTo>
                    <a:pt x="4658727" y="128270"/>
                  </a:lnTo>
                  <a:close/>
                </a:path>
                <a:path w="4869815" h="303529">
                  <a:moveTo>
                    <a:pt x="4691061" y="128270"/>
                  </a:moveTo>
                  <a:lnTo>
                    <a:pt x="4687961" y="128270"/>
                  </a:lnTo>
                  <a:lnTo>
                    <a:pt x="4683867" y="129540"/>
                  </a:lnTo>
                  <a:lnTo>
                    <a:pt x="4695260" y="129540"/>
                  </a:lnTo>
                  <a:lnTo>
                    <a:pt x="4691061" y="128270"/>
                  </a:lnTo>
                  <a:close/>
                </a:path>
                <a:path w="4869815" h="303529">
                  <a:moveTo>
                    <a:pt x="4735677" y="128270"/>
                  </a:moveTo>
                  <a:lnTo>
                    <a:pt x="4698809" y="128270"/>
                  </a:lnTo>
                  <a:lnTo>
                    <a:pt x="4696244" y="129540"/>
                  </a:lnTo>
                  <a:lnTo>
                    <a:pt x="4738724" y="129540"/>
                  </a:lnTo>
                  <a:lnTo>
                    <a:pt x="4735677" y="128270"/>
                  </a:lnTo>
                  <a:close/>
                </a:path>
                <a:path w="4869815" h="303529">
                  <a:moveTo>
                    <a:pt x="4787937" y="128270"/>
                  </a:moveTo>
                  <a:lnTo>
                    <a:pt x="4742295" y="128270"/>
                  </a:lnTo>
                  <a:lnTo>
                    <a:pt x="4739750" y="129540"/>
                  </a:lnTo>
                  <a:lnTo>
                    <a:pt x="4789623" y="129540"/>
                  </a:lnTo>
                  <a:lnTo>
                    <a:pt x="4787937" y="128270"/>
                  </a:lnTo>
                  <a:close/>
                </a:path>
                <a:path w="4869815" h="303529">
                  <a:moveTo>
                    <a:pt x="4335229" y="127000"/>
                  </a:moveTo>
                  <a:lnTo>
                    <a:pt x="4102409" y="127000"/>
                  </a:lnTo>
                  <a:lnTo>
                    <a:pt x="4103445" y="128270"/>
                  </a:lnTo>
                  <a:lnTo>
                    <a:pt x="4332349" y="128270"/>
                  </a:lnTo>
                  <a:lnTo>
                    <a:pt x="4335229" y="127000"/>
                  </a:lnTo>
                  <a:close/>
                </a:path>
                <a:path w="4869815" h="303529">
                  <a:moveTo>
                    <a:pt x="4347909" y="127000"/>
                  </a:moveTo>
                  <a:lnTo>
                    <a:pt x="4336119" y="127000"/>
                  </a:lnTo>
                  <a:lnTo>
                    <a:pt x="4340192" y="128270"/>
                  </a:lnTo>
                  <a:lnTo>
                    <a:pt x="4343270" y="128270"/>
                  </a:lnTo>
                  <a:lnTo>
                    <a:pt x="4347909" y="127000"/>
                  </a:lnTo>
                  <a:close/>
                </a:path>
                <a:path w="4869815" h="303529">
                  <a:moveTo>
                    <a:pt x="4468005" y="127000"/>
                  </a:moveTo>
                  <a:lnTo>
                    <a:pt x="4349480" y="127000"/>
                  </a:lnTo>
                  <a:lnTo>
                    <a:pt x="4352893" y="128270"/>
                  </a:lnTo>
                  <a:lnTo>
                    <a:pt x="4467570" y="128270"/>
                  </a:lnTo>
                  <a:lnTo>
                    <a:pt x="4468005" y="127000"/>
                  </a:lnTo>
                  <a:close/>
                </a:path>
                <a:path w="4869815" h="303529">
                  <a:moveTo>
                    <a:pt x="4475738" y="125730"/>
                  </a:moveTo>
                  <a:lnTo>
                    <a:pt x="4471591" y="125730"/>
                  </a:lnTo>
                  <a:lnTo>
                    <a:pt x="4472125" y="127000"/>
                  </a:lnTo>
                  <a:lnTo>
                    <a:pt x="4472471" y="127000"/>
                  </a:lnTo>
                  <a:lnTo>
                    <a:pt x="4473612" y="128270"/>
                  </a:lnTo>
                  <a:lnTo>
                    <a:pt x="4477151" y="128270"/>
                  </a:lnTo>
                  <a:lnTo>
                    <a:pt x="4477151" y="127000"/>
                  </a:lnTo>
                  <a:lnTo>
                    <a:pt x="4475738" y="125730"/>
                  </a:lnTo>
                  <a:close/>
                </a:path>
                <a:path w="4869815" h="303529">
                  <a:moveTo>
                    <a:pt x="4571494" y="124460"/>
                  </a:moveTo>
                  <a:lnTo>
                    <a:pt x="4548269" y="124460"/>
                  </a:lnTo>
                  <a:lnTo>
                    <a:pt x="4552049" y="127000"/>
                  </a:lnTo>
                  <a:lnTo>
                    <a:pt x="4566908" y="127000"/>
                  </a:lnTo>
                  <a:lnTo>
                    <a:pt x="4569295" y="125730"/>
                  </a:lnTo>
                  <a:lnTo>
                    <a:pt x="4571494" y="124460"/>
                  </a:lnTo>
                  <a:close/>
                </a:path>
                <a:path w="4869815" h="303529">
                  <a:moveTo>
                    <a:pt x="4605618" y="124460"/>
                  </a:moveTo>
                  <a:lnTo>
                    <a:pt x="4592655" y="124460"/>
                  </a:lnTo>
                  <a:lnTo>
                    <a:pt x="4599744" y="127000"/>
                  </a:lnTo>
                  <a:lnTo>
                    <a:pt x="4600854" y="125730"/>
                  </a:lnTo>
                  <a:lnTo>
                    <a:pt x="4603671" y="125730"/>
                  </a:lnTo>
                  <a:lnTo>
                    <a:pt x="4605618" y="124460"/>
                  </a:lnTo>
                  <a:close/>
                </a:path>
                <a:path w="4869815" h="303529">
                  <a:moveTo>
                    <a:pt x="4619859" y="123190"/>
                  </a:moveTo>
                  <a:lnTo>
                    <a:pt x="4584530" y="123190"/>
                  </a:lnTo>
                  <a:lnTo>
                    <a:pt x="4587399" y="124460"/>
                  </a:lnTo>
                  <a:lnTo>
                    <a:pt x="4617587" y="124460"/>
                  </a:lnTo>
                  <a:lnTo>
                    <a:pt x="4619859" y="123190"/>
                  </a:lnTo>
                  <a:close/>
                </a:path>
                <a:path w="4869815" h="303529">
                  <a:moveTo>
                    <a:pt x="4672276" y="119380"/>
                  </a:moveTo>
                  <a:lnTo>
                    <a:pt x="4258676" y="119380"/>
                  </a:lnTo>
                  <a:lnTo>
                    <a:pt x="4258268" y="120650"/>
                  </a:lnTo>
                  <a:lnTo>
                    <a:pt x="4667973" y="120650"/>
                  </a:lnTo>
                  <a:lnTo>
                    <a:pt x="4672276" y="119380"/>
                  </a:lnTo>
                  <a:close/>
                </a:path>
                <a:path w="4869815" h="303529">
                  <a:moveTo>
                    <a:pt x="4687574" y="119380"/>
                  </a:moveTo>
                  <a:lnTo>
                    <a:pt x="4674978" y="119380"/>
                  </a:lnTo>
                  <a:lnTo>
                    <a:pt x="4677962" y="120650"/>
                  </a:lnTo>
                  <a:lnTo>
                    <a:pt x="4685553" y="120650"/>
                  </a:lnTo>
                  <a:lnTo>
                    <a:pt x="4687574" y="119380"/>
                  </a:lnTo>
                  <a:close/>
                </a:path>
                <a:path w="4869815" h="303529">
                  <a:moveTo>
                    <a:pt x="4339134" y="118110"/>
                  </a:moveTo>
                  <a:lnTo>
                    <a:pt x="4004349" y="118110"/>
                  </a:lnTo>
                  <a:lnTo>
                    <a:pt x="4005071" y="119380"/>
                  </a:lnTo>
                  <a:lnTo>
                    <a:pt x="4338695" y="119380"/>
                  </a:lnTo>
                  <a:lnTo>
                    <a:pt x="4339134" y="118110"/>
                  </a:lnTo>
                  <a:close/>
                </a:path>
                <a:path w="4869815" h="303529">
                  <a:moveTo>
                    <a:pt x="4688967" y="113030"/>
                  </a:moveTo>
                  <a:lnTo>
                    <a:pt x="4678852" y="113030"/>
                  </a:lnTo>
                  <a:lnTo>
                    <a:pt x="4680433" y="114300"/>
                  </a:lnTo>
                  <a:lnTo>
                    <a:pt x="4680789" y="114300"/>
                  </a:lnTo>
                  <a:lnTo>
                    <a:pt x="4680286" y="115570"/>
                  </a:lnTo>
                  <a:lnTo>
                    <a:pt x="4677815" y="116840"/>
                  </a:lnTo>
                  <a:lnTo>
                    <a:pt x="3916446" y="116840"/>
                  </a:lnTo>
                  <a:lnTo>
                    <a:pt x="3915713" y="118110"/>
                  </a:lnTo>
                  <a:lnTo>
                    <a:pt x="4344977" y="118110"/>
                  </a:lnTo>
                  <a:lnTo>
                    <a:pt x="4345344" y="119380"/>
                  </a:lnTo>
                  <a:lnTo>
                    <a:pt x="4744745" y="119380"/>
                  </a:lnTo>
                  <a:lnTo>
                    <a:pt x="4747352" y="118110"/>
                  </a:lnTo>
                  <a:lnTo>
                    <a:pt x="4747520" y="115570"/>
                  </a:lnTo>
                  <a:lnTo>
                    <a:pt x="4685396" y="115570"/>
                  </a:lnTo>
                  <a:lnTo>
                    <a:pt x="4687961" y="114300"/>
                  </a:lnTo>
                  <a:lnTo>
                    <a:pt x="4688967" y="113030"/>
                  </a:lnTo>
                  <a:close/>
                </a:path>
                <a:path w="4869815" h="303529">
                  <a:moveTo>
                    <a:pt x="4672622" y="113030"/>
                  </a:moveTo>
                  <a:lnTo>
                    <a:pt x="3713719" y="113030"/>
                  </a:lnTo>
                  <a:lnTo>
                    <a:pt x="3712295" y="114300"/>
                  </a:lnTo>
                  <a:lnTo>
                    <a:pt x="3813800" y="114300"/>
                  </a:lnTo>
                  <a:lnTo>
                    <a:pt x="3815004" y="115570"/>
                  </a:lnTo>
                  <a:lnTo>
                    <a:pt x="4674349" y="115570"/>
                  </a:lnTo>
                  <a:lnTo>
                    <a:pt x="4672527" y="114300"/>
                  </a:lnTo>
                  <a:lnTo>
                    <a:pt x="4672622" y="113030"/>
                  </a:lnTo>
                  <a:close/>
                </a:path>
                <a:path w="4869815" h="303529">
                  <a:moveTo>
                    <a:pt x="4731866" y="114300"/>
                  </a:moveTo>
                  <a:lnTo>
                    <a:pt x="4690621" y="114300"/>
                  </a:lnTo>
                  <a:lnTo>
                    <a:pt x="4689166" y="115570"/>
                  </a:lnTo>
                  <a:lnTo>
                    <a:pt x="4735897" y="115570"/>
                  </a:lnTo>
                  <a:lnTo>
                    <a:pt x="4731866" y="114300"/>
                  </a:lnTo>
                  <a:close/>
                </a:path>
                <a:path w="4869815" h="303529">
                  <a:moveTo>
                    <a:pt x="4744064" y="114300"/>
                  </a:moveTo>
                  <a:lnTo>
                    <a:pt x="4742557" y="114300"/>
                  </a:lnTo>
                  <a:lnTo>
                    <a:pt x="4738442" y="115570"/>
                  </a:lnTo>
                  <a:lnTo>
                    <a:pt x="4747520" y="115570"/>
                  </a:lnTo>
                  <a:lnTo>
                    <a:pt x="4744064" y="114300"/>
                  </a:lnTo>
                  <a:close/>
                </a:path>
                <a:path w="4869815" h="303529">
                  <a:moveTo>
                    <a:pt x="4270435" y="111760"/>
                  </a:moveTo>
                  <a:lnTo>
                    <a:pt x="47045" y="111760"/>
                  </a:lnTo>
                  <a:lnTo>
                    <a:pt x="42941" y="113030"/>
                  </a:lnTo>
                  <a:lnTo>
                    <a:pt x="41653" y="114300"/>
                  </a:lnTo>
                  <a:lnTo>
                    <a:pt x="3702976" y="114300"/>
                  </a:lnTo>
                  <a:lnTo>
                    <a:pt x="3703803" y="113030"/>
                  </a:lnTo>
                  <a:lnTo>
                    <a:pt x="4272016" y="113030"/>
                  </a:lnTo>
                  <a:lnTo>
                    <a:pt x="4270435" y="111760"/>
                  </a:lnTo>
                  <a:close/>
                </a:path>
                <a:path w="4869815" h="303529">
                  <a:moveTo>
                    <a:pt x="4715594" y="113030"/>
                  </a:moveTo>
                  <a:lnTo>
                    <a:pt x="4688967" y="113030"/>
                  </a:lnTo>
                  <a:lnTo>
                    <a:pt x="4689375" y="114300"/>
                  </a:lnTo>
                  <a:lnTo>
                    <a:pt x="4715887" y="114300"/>
                  </a:lnTo>
                  <a:lnTo>
                    <a:pt x="4715594" y="113030"/>
                  </a:lnTo>
                  <a:close/>
                </a:path>
                <a:path w="4869815" h="303529">
                  <a:moveTo>
                    <a:pt x="4725489" y="110490"/>
                  </a:moveTo>
                  <a:lnTo>
                    <a:pt x="4206311" y="110490"/>
                  </a:lnTo>
                  <a:lnTo>
                    <a:pt x="4202290" y="111760"/>
                  </a:lnTo>
                  <a:lnTo>
                    <a:pt x="4273754" y="111760"/>
                  </a:lnTo>
                  <a:lnTo>
                    <a:pt x="4273011" y="113030"/>
                  </a:lnTo>
                  <a:lnTo>
                    <a:pt x="4722337" y="113030"/>
                  </a:lnTo>
                  <a:lnTo>
                    <a:pt x="4725489" y="110490"/>
                  </a:lnTo>
                  <a:close/>
                </a:path>
                <a:path w="4869815" h="303529">
                  <a:moveTo>
                    <a:pt x="4196458" y="110490"/>
                  </a:moveTo>
                  <a:lnTo>
                    <a:pt x="45967" y="110490"/>
                  </a:lnTo>
                  <a:lnTo>
                    <a:pt x="47087" y="111760"/>
                  </a:lnTo>
                  <a:lnTo>
                    <a:pt x="4197537" y="111760"/>
                  </a:lnTo>
                  <a:lnTo>
                    <a:pt x="4196458" y="110490"/>
                  </a:lnTo>
                  <a:close/>
                </a:path>
                <a:path w="4869815" h="303529">
                  <a:moveTo>
                    <a:pt x="3058063" y="99060"/>
                  </a:moveTo>
                  <a:lnTo>
                    <a:pt x="45338" y="99060"/>
                  </a:lnTo>
                  <a:lnTo>
                    <a:pt x="48522" y="102870"/>
                  </a:lnTo>
                  <a:lnTo>
                    <a:pt x="48574" y="104140"/>
                  </a:lnTo>
                  <a:lnTo>
                    <a:pt x="44637" y="106680"/>
                  </a:lnTo>
                  <a:lnTo>
                    <a:pt x="44669" y="107951"/>
                  </a:lnTo>
                  <a:lnTo>
                    <a:pt x="45349" y="110490"/>
                  </a:lnTo>
                  <a:lnTo>
                    <a:pt x="4113183" y="110490"/>
                  </a:lnTo>
                  <a:lnTo>
                    <a:pt x="4113927" y="109220"/>
                  </a:lnTo>
                  <a:lnTo>
                    <a:pt x="3789067" y="109220"/>
                  </a:lnTo>
                  <a:lnTo>
                    <a:pt x="3783235" y="107950"/>
                  </a:lnTo>
                  <a:lnTo>
                    <a:pt x="3778523" y="106680"/>
                  </a:lnTo>
                  <a:lnTo>
                    <a:pt x="3776052" y="105410"/>
                  </a:lnTo>
                  <a:lnTo>
                    <a:pt x="3742587" y="105410"/>
                  </a:lnTo>
                  <a:lnTo>
                    <a:pt x="3742985" y="104140"/>
                  </a:lnTo>
                  <a:lnTo>
                    <a:pt x="3618371" y="104140"/>
                  </a:lnTo>
                  <a:lnTo>
                    <a:pt x="3618025" y="102870"/>
                  </a:lnTo>
                  <a:lnTo>
                    <a:pt x="4029008" y="102870"/>
                  </a:lnTo>
                  <a:lnTo>
                    <a:pt x="4027071" y="101600"/>
                  </a:lnTo>
                  <a:lnTo>
                    <a:pt x="4018139" y="101600"/>
                  </a:lnTo>
                  <a:lnTo>
                    <a:pt x="4015301" y="100330"/>
                  </a:lnTo>
                  <a:lnTo>
                    <a:pt x="3057592" y="100330"/>
                  </a:lnTo>
                  <a:lnTo>
                    <a:pt x="3058063" y="99060"/>
                  </a:lnTo>
                  <a:close/>
                </a:path>
                <a:path w="4869815" h="303529">
                  <a:moveTo>
                    <a:pt x="4136785" y="109220"/>
                  </a:moveTo>
                  <a:lnTo>
                    <a:pt x="4118618" y="109220"/>
                  </a:lnTo>
                  <a:lnTo>
                    <a:pt x="4119413" y="110490"/>
                  </a:lnTo>
                  <a:lnTo>
                    <a:pt x="4135423" y="110490"/>
                  </a:lnTo>
                  <a:lnTo>
                    <a:pt x="4136785" y="109220"/>
                  </a:lnTo>
                  <a:close/>
                </a:path>
                <a:path w="4869815" h="303529">
                  <a:moveTo>
                    <a:pt x="4152082" y="109220"/>
                  </a:moveTo>
                  <a:lnTo>
                    <a:pt x="4138826" y="109220"/>
                  </a:lnTo>
                  <a:lnTo>
                    <a:pt x="4139465" y="110490"/>
                  </a:lnTo>
                  <a:lnTo>
                    <a:pt x="4151810" y="110490"/>
                  </a:lnTo>
                  <a:lnTo>
                    <a:pt x="4152082" y="109220"/>
                  </a:lnTo>
                  <a:close/>
                </a:path>
                <a:path w="4869815" h="303529">
                  <a:moveTo>
                    <a:pt x="4174365" y="107950"/>
                  </a:moveTo>
                  <a:lnTo>
                    <a:pt x="4155360" y="107950"/>
                  </a:lnTo>
                  <a:lnTo>
                    <a:pt x="4157925" y="109220"/>
                  </a:lnTo>
                  <a:lnTo>
                    <a:pt x="4159622" y="110490"/>
                  </a:lnTo>
                  <a:lnTo>
                    <a:pt x="4171946" y="110490"/>
                  </a:lnTo>
                  <a:lnTo>
                    <a:pt x="4171820" y="109220"/>
                  </a:lnTo>
                  <a:lnTo>
                    <a:pt x="4172721" y="109220"/>
                  </a:lnTo>
                  <a:lnTo>
                    <a:pt x="4174365" y="107950"/>
                  </a:lnTo>
                  <a:close/>
                </a:path>
                <a:path w="4869815" h="303529">
                  <a:moveTo>
                    <a:pt x="4197170" y="107950"/>
                  </a:moveTo>
                  <a:lnTo>
                    <a:pt x="4175255" y="107950"/>
                  </a:lnTo>
                  <a:lnTo>
                    <a:pt x="4177778" y="109220"/>
                  </a:lnTo>
                  <a:lnTo>
                    <a:pt x="4178888" y="110490"/>
                  </a:lnTo>
                  <a:lnTo>
                    <a:pt x="4193987" y="110490"/>
                  </a:lnTo>
                  <a:lnTo>
                    <a:pt x="4194134" y="109220"/>
                  </a:lnTo>
                  <a:lnTo>
                    <a:pt x="4197170" y="107950"/>
                  </a:lnTo>
                  <a:close/>
                </a:path>
                <a:path w="4869815" h="303529">
                  <a:moveTo>
                    <a:pt x="4222321" y="109220"/>
                  </a:moveTo>
                  <a:lnTo>
                    <a:pt x="4209934" y="109220"/>
                  </a:lnTo>
                  <a:lnTo>
                    <a:pt x="4210395" y="110490"/>
                  </a:lnTo>
                  <a:lnTo>
                    <a:pt x="4220510" y="110490"/>
                  </a:lnTo>
                  <a:lnTo>
                    <a:pt x="4222321" y="109220"/>
                  </a:lnTo>
                  <a:close/>
                </a:path>
                <a:path w="4869815" h="303529">
                  <a:moveTo>
                    <a:pt x="4237577" y="109220"/>
                  </a:moveTo>
                  <a:lnTo>
                    <a:pt x="4225965" y="109220"/>
                  </a:lnTo>
                  <a:lnTo>
                    <a:pt x="4227243" y="110490"/>
                  </a:lnTo>
                  <a:lnTo>
                    <a:pt x="4237075" y="110490"/>
                  </a:lnTo>
                  <a:lnTo>
                    <a:pt x="4237577" y="109220"/>
                  </a:lnTo>
                  <a:close/>
                </a:path>
                <a:path w="4869815" h="303529">
                  <a:moveTo>
                    <a:pt x="4299188" y="109220"/>
                  </a:moveTo>
                  <a:lnTo>
                    <a:pt x="4243315" y="109220"/>
                  </a:lnTo>
                  <a:lnTo>
                    <a:pt x="4244163" y="110490"/>
                  </a:lnTo>
                  <a:lnTo>
                    <a:pt x="4299293" y="110490"/>
                  </a:lnTo>
                  <a:lnTo>
                    <a:pt x="4299188" y="109220"/>
                  </a:lnTo>
                  <a:close/>
                </a:path>
                <a:path w="4869815" h="303529">
                  <a:moveTo>
                    <a:pt x="4312235" y="107950"/>
                  </a:moveTo>
                  <a:lnTo>
                    <a:pt x="4303251" y="107950"/>
                  </a:lnTo>
                  <a:lnTo>
                    <a:pt x="4303879" y="109220"/>
                  </a:lnTo>
                  <a:lnTo>
                    <a:pt x="4304256" y="110490"/>
                  </a:lnTo>
                  <a:lnTo>
                    <a:pt x="4311585" y="110490"/>
                  </a:lnTo>
                  <a:lnTo>
                    <a:pt x="4311261" y="109220"/>
                  </a:lnTo>
                  <a:lnTo>
                    <a:pt x="4312235" y="107950"/>
                  </a:lnTo>
                  <a:close/>
                </a:path>
                <a:path w="4869815" h="303529">
                  <a:moveTo>
                    <a:pt x="4327302" y="109220"/>
                  </a:moveTo>
                  <a:lnTo>
                    <a:pt x="4315837" y="109220"/>
                  </a:lnTo>
                  <a:lnTo>
                    <a:pt x="4316203" y="110490"/>
                  </a:lnTo>
                  <a:lnTo>
                    <a:pt x="4325899" y="110490"/>
                  </a:lnTo>
                  <a:lnTo>
                    <a:pt x="4327302" y="109220"/>
                  </a:lnTo>
                  <a:close/>
                </a:path>
                <a:path w="4869815" h="303529">
                  <a:moveTo>
                    <a:pt x="4349406" y="109220"/>
                  </a:moveTo>
                  <a:lnTo>
                    <a:pt x="4332067" y="109220"/>
                  </a:lnTo>
                  <a:lnTo>
                    <a:pt x="4332716" y="110490"/>
                  </a:lnTo>
                  <a:lnTo>
                    <a:pt x="4348663" y="110490"/>
                  </a:lnTo>
                  <a:lnTo>
                    <a:pt x="4349406" y="109220"/>
                  </a:lnTo>
                  <a:close/>
                </a:path>
                <a:path w="4869815" h="303529">
                  <a:moveTo>
                    <a:pt x="4423603" y="107950"/>
                  </a:moveTo>
                  <a:lnTo>
                    <a:pt x="4407655" y="107951"/>
                  </a:lnTo>
                  <a:lnTo>
                    <a:pt x="4407174" y="109220"/>
                  </a:lnTo>
                  <a:lnTo>
                    <a:pt x="4354359" y="109220"/>
                  </a:lnTo>
                  <a:lnTo>
                    <a:pt x="4355417" y="110490"/>
                  </a:lnTo>
                  <a:lnTo>
                    <a:pt x="4417006" y="110490"/>
                  </a:lnTo>
                  <a:lnTo>
                    <a:pt x="4418273" y="109220"/>
                  </a:lnTo>
                  <a:lnTo>
                    <a:pt x="4423608" y="107951"/>
                  </a:lnTo>
                  <a:close/>
                </a:path>
                <a:path w="4869815" h="303529">
                  <a:moveTo>
                    <a:pt x="4439414" y="109220"/>
                  </a:moveTo>
                  <a:lnTo>
                    <a:pt x="4437760" y="109220"/>
                  </a:lnTo>
                  <a:lnTo>
                    <a:pt x="4433812" y="110490"/>
                  </a:lnTo>
                  <a:lnTo>
                    <a:pt x="4443739" y="110490"/>
                  </a:lnTo>
                  <a:lnTo>
                    <a:pt x="4439414" y="109220"/>
                  </a:lnTo>
                  <a:close/>
                </a:path>
                <a:path w="4869815" h="303529">
                  <a:moveTo>
                    <a:pt x="4513129" y="109220"/>
                  </a:moveTo>
                  <a:lnTo>
                    <a:pt x="4478041" y="109220"/>
                  </a:lnTo>
                  <a:lnTo>
                    <a:pt x="4477465" y="110490"/>
                  </a:lnTo>
                  <a:lnTo>
                    <a:pt x="4512784" y="110490"/>
                  </a:lnTo>
                  <a:lnTo>
                    <a:pt x="4513129" y="109220"/>
                  </a:lnTo>
                  <a:close/>
                </a:path>
                <a:path w="4869815" h="303529">
                  <a:moveTo>
                    <a:pt x="4562258" y="107950"/>
                  </a:moveTo>
                  <a:lnTo>
                    <a:pt x="4556698" y="107951"/>
                  </a:lnTo>
                  <a:lnTo>
                    <a:pt x="4555986" y="109220"/>
                  </a:lnTo>
                  <a:lnTo>
                    <a:pt x="4516584" y="109220"/>
                  </a:lnTo>
                  <a:lnTo>
                    <a:pt x="4518459" y="110490"/>
                  </a:lnTo>
                  <a:lnTo>
                    <a:pt x="4564468" y="110490"/>
                  </a:lnTo>
                  <a:lnTo>
                    <a:pt x="4562258" y="107950"/>
                  </a:lnTo>
                  <a:close/>
                </a:path>
                <a:path w="4869815" h="303529">
                  <a:moveTo>
                    <a:pt x="4577378" y="109220"/>
                  </a:moveTo>
                  <a:lnTo>
                    <a:pt x="4573829" y="109220"/>
                  </a:lnTo>
                  <a:lnTo>
                    <a:pt x="4569682" y="110490"/>
                  </a:lnTo>
                  <a:lnTo>
                    <a:pt x="4581776" y="110490"/>
                  </a:lnTo>
                  <a:lnTo>
                    <a:pt x="4577378" y="109220"/>
                  </a:lnTo>
                  <a:close/>
                </a:path>
                <a:path w="4869815" h="303529">
                  <a:moveTo>
                    <a:pt x="4622822" y="107950"/>
                  </a:moveTo>
                  <a:lnTo>
                    <a:pt x="4590194" y="107951"/>
                  </a:lnTo>
                  <a:lnTo>
                    <a:pt x="4588373" y="110490"/>
                  </a:lnTo>
                  <a:lnTo>
                    <a:pt x="4726337" y="110490"/>
                  </a:lnTo>
                  <a:lnTo>
                    <a:pt x="4725740" y="109220"/>
                  </a:lnTo>
                  <a:lnTo>
                    <a:pt x="4623325" y="109220"/>
                  </a:lnTo>
                  <a:lnTo>
                    <a:pt x="4622822" y="107950"/>
                  </a:lnTo>
                  <a:close/>
                </a:path>
                <a:path w="4869815" h="303529">
                  <a:moveTo>
                    <a:pt x="4557473" y="106680"/>
                  </a:moveTo>
                  <a:lnTo>
                    <a:pt x="3790973" y="106680"/>
                  </a:lnTo>
                  <a:lnTo>
                    <a:pt x="3792533" y="107950"/>
                  </a:lnTo>
                  <a:lnTo>
                    <a:pt x="3792481" y="109220"/>
                  </a:lnTo>
                  <a:lnTo>
                    <a:pt x="4152700" y="109220"/>
                  </a:lnTo>
                  <a:lnTo>
                    <a:pt x="4154449" y="107950"/>
                  </a:lnTo>
                  <a:lnTo>
                    <a:pt x="4556876" y="107950"/>
                  </a:lnTo>
                  <a:lnTo>
                    <a:pt x="4557473" y="106680"/>
                  </a:lnTo>
                  <a:close/>
                </a:path>
                <a:path w="4869815" h="303529">
                  <a:moveTo>
                    <a:pt x="4302225" y="107950"/>
                  </a:moveTo>
                  <a:lnTo>
                    <a:pt x="4203432" y="107950"/>
                  </a:lnTo>
                  <a:lnTo>
                    <a:pt x="4206102" y="109220"/>
                  </a:lnTo>
                  <a:lnTo>
                    <a:pt x="4301418" y="109220"/>
                  </a:lnTo>
                  <a:lnTo>
                    <a:pt x="4302225" y="107950"/>
                  </a:lnTo>
                  <a:close/>
                </a:path>
                <a:path w="4869815" h="303529">
                  <a:moveTo>
                    <a:pt x="4391614" y="107950"/>
                  </a:moveTo>
                  <a:lnTo>
                    <a:pt x="4313229" y="107950"/>
                  </a:lnTo>
                  <a:lnTo>
                    <a:pt x="4315198" y="109220"/>
                  </a:lnTo>
                  <a:lnTo>
                    <a:pt x="4391248" y="109220"/>
                  </a:lnTo>
                  <a:lnTo>
                    <a:pt x="4391614" y="107950"/>
                  </a:lnTo>
                  <a:close/>
                </a:path>
                <a:path w="4869815" h="303529">
                  <a:moveTo>
                    <a:pt x="4433362" y="107950"/>
                  </a:moveTo>
                  <a:lnTo>
                    <a:pt x="4423608" y="107951"/>
                  </a:lnTo>
                  <a:lnTo>
                    <a:pt x="4428315" y="109220"/>
                  </a:lnTo>
                  <a:lnTo>
                    <a:pt x="4431404" y="109220"/>
                  </a:lnTo>
                  <a:lnTo>
                    <a:pt x="4433362" y="107950"/>
                  </a:lnTo>
                  <a:close/>
                </a:path>
                <a:path w="4869815" h="303529">
                  <a:moveTo>
                    <a:pt x="4479340" y="107950"/>
                  </a:moveTo>
                  <a:lnTo>
                    <a:pt x="4470596" y="107950"/>
                  </a:lnTo>
                  <a:lnTo>
                    <a:pt x="4473905" y="109220"/>
                  </a:lnTo>
                  <a:lnTo>
                    <a:pt x="4478209" y="109220"/>
                  </a:lnTo>
                  <a:lnTo>
                    <a:pt x="4479340" y="107950"/>
                  </a:lnTo>
                  <a:close/>
                </a:path>
                <a:path w="4869815" h="303529">
                  <a:moveTo>
                    <a:pt x="4545254" y="107950"/>
                  </a:moveTo>
                  <a:lnTo>
                    <a:pt x="4495360" y="107950"/>
                  </a:lnTo>
                  <a:lnTo>
                    <a:pt x="4496072" y="109220"/>
                  </a:lnTo>
                  <a:lnTo>
                    <a:pt x="4546050" y="109220"/>
                  </a:lnTo>
                  <a:lnTo>
                    <a:pt x="4545254" y="107950"/>
                  </a:lnTo>
                  <a:close/>
                </a:path>
                <a:path w="4869815" h="303529">
                  <a:moveTo>
                    <a:pt x="4642685" y="106680"/>
                  </a:moveTo>
                  <a:lnTo>
                    <a:pt x="4625178" y="106680"/>
                  </a:lnTo>
                  <a:lnTo>
                    <a:pt x="4625230" y="107951"/>
                  </a:lnTo>
                  <a:lnTo>
                    <a:pt x="4624675" y="109220"/>
                  </a:lnTo>
                  <a:lnTo>
                    <a:pt x="4725740" y="109220"/>
                  </a:lnTo>
                  <a:lnTo>
                    <a:pt x="4725144" y="107950"/>
                  </a:lnTo>
                  <a:lnTo>
                    <a:pt x="4644162" y="107950"/>
                  </a:lnTo>
                  <a:lnTo>
                    <a:pt x="4642685" y="106680"/>
                  </a:lnTo>
                  <a:close/>
                </a:path>
                <a:path w="4869815" h="303529">
                  <a:moveTo>
                    <a:pt x="4747436" y="107950"/>
                  </a:moveTo>
                  <a:lnTo>
                    <a:pt x="4738965" y="107950"/>
                  </a:lnTo>
                  <a:lnTo>
                    <a:pt x="4740871" y="109220"/>
                  </a:lnTo>
                  <a:lnTo>
                    <a:pt x="4744986" y="109220"/>
                  </a:lnTo>
                  <a:lnTo>
                    <a:pt x="4747436" y="107950"/>
                  </a:lnTo>
                  <a:close/>
                </a:path>
                <a:path w="4869815" h="303529">
                  <a:moveTo>
                    <a:pt x="4812335" y="106680"/>
                  </a:moveTo>
                  <a:lnTo>
                    <a:pt x="4659868" y="106680"/>
                  </a:lnTo>
                  <a:lnTo>
                    <a:pt x="4658821" y="107950"/>
                  </a:lnTo>
                  <a:lnTo>
                    <a:pt x="4748938" y="107951"/>
                  </a:lnTo>
                  <a:lnTo>
                    <a:pt x="4753017" y="109220"/>
                  </a:lnTo>
                  <a:lnTo>
                    <a:pt x="4810366" y="109220"/>
                  </a:lnTo>
                  <a:lnTo>
                    <a:pt x="4812146" y="107950"/>
                  </a:lnTo>
                  <a:lnTo>
                    <a:pt x="4812335" y="106680"/>
                  </a:lnTo>
                  <a:close/>
                </a:path>
                <a:path w="4869815" h="303529">
                  <a:moveTo>
                    <a:pt x="4622895" y="106680"/>
                  </a:moveTo>
                  <a:lnTo>
                    <a:pt x="4596959" y="106680"/>
                  </a:lnTo>
                  <a:lnTo>
                    <a:pt x="4595189" y="107950"/>
                  </a:lnTo>
                  <a:lnTo>
                    <a:pt x="4622550" y="107950"/>
                  </a:lnTo>
                  <a:lnTo>
                    <a:pt x="4622895" y="106680"/>
                  </a:lnTo>
                  <a:close/>
                </a:path>
                <a:path w="4869815" h="303529">
                  <a:moveTo>
                    <a:pt x="4657208" y="106680"/>
                  </a:moveTo>
                  <a:lnTo>
                    <a:pt x="4646507" y="106680"/>
                  </a:lnTo>
                  <a:lnTo>
                    <a:pt x="4646036" y="107950"/>
                  </a:lnTo>
                  <a:lnTo>
                    <a:pt x="4658821" y="107950"/>
                  </a:lnTo>
                  <a:lnTo>
                    <a:pt x="4657208" y="106680"/>
                  </a:lnTo>
                  <a:close/>
                </a:path>
                <a:path w="4869815" h="303529">
                  <a:moveTo>
                    <a:pt x="4672150" y="104140"/>
                  </a:moveTo>
                  <a:lnTo>
                    <a:pt x="3788355" y="104140"/>
                  </a:lnTo>
                  <a:lnTo>
                    <a:pt x="3789601" y="105410"/>
                  </a:lnTo>
                  <a:lnTo>
                    <a:pt x="3790450" y="106680"/>
                  </a:lnTo>
                  <a:lnTo>
                    <a:pt x="4569346" y="106680"/>
                  </a:lnTo>
                  <a:lnTo>
                    <a:pt x="4578279" y="105410"/>
                  </a:lnTo>
                  <a:lnTo>
                    <a:pt x="4667009" y="105410"/>
                  </a:lnTo>
                  <a:lnTo>
                    <a:pt x="4672150" y="104140"/>
                  </a:lnTo>
                  <a:close/>
                </a:path>
                <a:path w="4869815" h="303529">
                  <a:moveTo>
                    <a:pt x="4642979" y="105410"/>
                  </a:moveTo>
                  <a:lnTo>
                    <a:pt x="4578279" y="105410"/>
                  </a:lnTo>
                  <a:lnTo>
                    <a:pt x="4587212" y="106680"/>
                  </a:lnTo>
                  <a:lnTo>
                    <a:pt x="4640706" y="106680"/>
                  </a:lnTo>
                  <a:lnTo>
                    <a:pt x="4642979" y="105410"/>
                  </a:lnTo>
                  <a:close/>
                </a:path>
                <a:path w="4869815" h="303529">
                  <a:moveTo>
                    <a:pt x="4656748" y="105410"/>
                  </a:moveTo>
                  <a:lnTo>
                    <a:pt x="4644874" y="105410"/>
                  </a:lnTo>
                  <a:lnTo>
                    <a:pt x="4646800" y="106680"/>
                  </a:lnTo>
                  <a:lnTo>
                    <a:pt x="4656371" y="106680"/>
                  </a:lnTo>
                  <a:lnTo>
                    <a:pt x="4656748" y="105410"/>
                  </a:lnTo>
                  <a:close/>
                </a:path>
                <a:path w="4869815" h="303529">
                  <a:moveTo>
                    <a:pt x="4810628" y="104140"/>
                  </a:moveTo>
                  <a:lnTo>
                    <a:pt x="4777739" y="104140"/>
                  </a:lnTo>
                  <a:lnTo>
                    <a:pt x="4772755" y="105410"/>
                  </a:lnTo>
                  <a:lnTo>
                    <a:pt x="4661303" y="105410"/>
                  </a:lnTo>
                  <a:lnTo>
                    <a:pt x="4661292" y="106680"/>
                  </a:lnTo>
                  <a:lnTo>
                    <a:pt x="4812481" y="106680"/>
                  </a:lnTo>
                  <a:lnTo>
                    <a:pt x="4812502" y="105410"/>
                  </a:lnTo>
                  <a:lnTo>
                    <a:pt x="4810628" y="104140"/>
                  </a:lnTo>
                  <a:close/>
                </a:path>
                <a:path w="4869815" h="303529">
                  <a:moveTo>
                    <a:pt x="3763141" y="104140"/>
                  </a:moveTo>
                  <a:lnTo>
                    <a:pt x="3745058" y="104140"/>
                  </a:lnTo>
                  <a:lnTo>
                    <a:pt x="3746283" y="105410"/>
                  </a:lnTo>
                  <a:lnTo>
                    <a:pt x="3762293" y="105410"/>
                  </a:lnTo>
                  <a:lnTo>
                    <a:pt x="3763141" y="104140"/>
                  </a:lnTo>
                  <a:close/>
                </a:path>
                <a:path w="4869815" h="303529">
                  <a:moveTo>
                    <a:pt x="4763907" y="104140"/>
                  </a:moveTo>
                  <a:lnTo>
                    <a:pt x="4762336" y="104140"/>
                  </a:lnTo>
                  <a:lnTo>
                    <a:pt x="4758828" y="105410"/>
                  </a:lnTo>
                  <a:lnTo>
                    <a:pt x="4766462" y="105410"/>
                  </a:lnTo>
                  <a:lnTo>
                    <a:pt x="4763907" y="104140"/>
                  </a:lnTo>
                  <a:close/>
                </a:path>
                <a:path w="4869815" h="303529">
                  <a:moveTo>
                    <a:pt x="3640967" y="102870"/>
                  </a:moveTo>
                  <a:lnTo>
                    <a:pt x="3621753" y="102870"/>
                  </a:lnTo>
                  <a:lnTo>
                    <a:pt x="3620905" y="104140"/>
                  </a:lnTo>
                  <a:lnTo>
                    <a:pt x="3641313" y="104140"/>
                  </a:lnTo>
                  <a:lnTo>
                    <a:pt x="3640967" y="102870"/>
                  </a:lnTo>
                  <a:close/>
                </a:path>
                <a:path w="4869815" h="303529">
                  <a:moveTo>
                    <a:pt x="3670820" y="102870"/>
                  </a:moveTo>
                  <a:lnTo>
                    <a:pt x="3644663" y="102870"/>
                  </a:lnTo>
                  <a:lnTo>
                    <a:pt x="3644213" y="104140"/>
                  </a:lnTo>
                  <a:lnTo>
                    <a:pt x="3670526" y="104140"/>
                  </a:lnTo>
                  <a:lnTo>
                    <a:pt x="3670820" y="102870"/>
                  </a:lnTo>
                  <a:close/>
                </a:path>
                <a:path w="4869815" h="303529">
                  <a:moveTo>
                    <a:pt x="4029468" y="102870"/>
                  </a:moveTo>
                  <a:lnTo>
                    <a:pt x="3690159" y="102870"/>
                  </a:lnTo>
                  <a:lnTo>
                    <a:pt x="3689782" y="104140"/>
                  </a:lnTo>
                  <a:lnTo>
                    <a:pt x="4030840" y="104140"/>
                  </a:lnTo>
                  <a:lnTo>
                    <a:pt x="4029468" y="102870"/>
                  </a:lnTo>
                  <a:close/>
                </a:path>
                <a:path w="4869815" h="303529">
                  <a:moveTo>
                    <a:pt x="4221190" y="102870"/>
                  </a:moveTo>
                  <a:lnTo>
                    <a:pt x="4034337" y="102870"/>
                  </a:lnTo>
                  <a:lnTo>
                    <a:pt x="4031762" y="104140"/>
                  </a:lnTo>
                  <a:lnTo>
                    <a:pt x="4224593" y="104140"/>
                  </a:lnTo>
                  <a:lnTo>
                    <a:pt x="4221190" y="102870"/>
                  </a:lnTo>
                  <a:close/>
                </a:path>
                <a:path w="4869815" h="303529">
                  <a:moveTo>
                    <a:pt x="4289911" y="102870"/>
                  </a:moveTo>
                  <a:lnTo>
                    <a:pt x="4230687" y="102870"/>
                  </a:lnTo>
                  <a:lnTo>
                    <a:pt x="4226290" y="104140"/>
                  </a:lnTo>
                  <a:lnTo>
                    <a:pt x="4293125" y="104140"/>
                  </a:lnTo>
                  <a:lnTo>
                    <a:pt x="4289911" y="102870"/>
                  </a:lnTo>
                  <a:close/>
                </a:path>
                <a:path w="4869815" h="303529">
                  <a:moveTo>
                    <a:pt x="4307261" y="100330"/>
                  </a:moveTo>
                  <a:lnTo>
                    <a:pt x="4303942" y="100330"/>
                  </a:lnTo>
                  <a:lnTo>
                    <a:pt x="4298643" y="101600"/>
                  </a:lnTo>
                  <a:lnTo>
                    <a:pt x="4296989" y="101600"/>
                  </a:lnTo>
                  <a:lnTo>
                    <a:pt x="4293335" y="104140"/>
                  </a:lnTo>
                  <a:lnTo>
                    <a:pt x="4335218" y="104140"/>
                  </a:lnTo>
                  <a:lnTo>
                    <a:pt x="4331805" y="102870"/>
                  </a:lnTo>
                  <a:lnTo>
                    <a:pt x="4314350" y="102870"/>
                  </a:lnTo>
                  <a:lnTo>
                    <a:pt x="4312277" y="101600"/>
                  </a:lnTo>
                  <a:lnTo>
                    <a:pt x="4307261" y="100330"/>
                  </a:lnTo>
                  <a:close/>
                </a:path>
                <a:path w="4869815" h="303529">
                  <a:moveTo>
                    <a:pt x="4385353" y="101600"/>
                  </a:moveTo>
                  <a:lnTo>
                    <a:pt x="4381541" y="101600"/>
                  </a:lnTo>
                  <a:lnTo>
                    <a:pt x="4375364" y="102870"/>
                  </a:lnTo>
                  <a:lnTo>
                    <a:pt x="4372913" y="104140"/>
                  </a:lnTo>
                  <a:lnTo>
                    <a:pt x="4393688" y="104140"/>
                  </a:lnTo>
                  <a:lnTo>
                    <a:pt x="4385353" y="101600"/>
                  </a:lnTo>
                  <a:close/>
                </a:path>
                <a:path w="4869815" h="303529">
                  <a:moveTo>
                    <a:pt x="4414336" y="102870"/>
                  </a:moveTo>
                  <a:lnTo>
                    <a:pt x="4406881" y="102870"/>
                  </a:lnTo>
                  <a:lnTo>
                    <a:pt x="4398462" y="104140"/>
                  </a:lnTo>
                  <a:lnTo>
                    <a:pt x="4418902" y="104140"/>
                  </a:lnTo>
                  <a:lnTo>
                    <a:pt x="4414336" y="102870"/>
                  </a:lnTo>
                  <a:close/>
                </a:path>
                <a:path w="4869815" h="303529">
                  <a:moveTo>
                    <a:pt x="4444472" y="100330"/>
                  </a:moveTo>
                  <a:lnTo>
                    <a:pt x="4439603" y="100330"/>
                  </a:lnTo>
                  <a:lnTo>
                    <a:pt x="4434283" y="101600"/>
                  </a:lnTo>
                  <a:lnTo>
                    <a:pt x="4432681" y="101600"/>
                  </a:lnTo>
                  <a:lnTo>
                    <a:pt x="4431707" y="102870"/>
                  </a:lnTo>
                  <a:lnTo>
                    <a:pt x="4430346" y="104140"/>
                  </a:lnTo>
                  <a:lnTo>
                    <a:pt x="4490303" y="104140"/>
                  </a:lnTo>
                  <a:lnTo>
                    <a:pt x="4486701" y="102870"/>
                  </a:lnTo>
                  <a:lnTo>
                    <a:pt x="4452168" y="102870"/>
                  </a:lnTo>
                  <a:lnTo>
                    <a:pt x="4444472" y="100330"/>
                  </a:lnTo>
                  <a:close/>
                </a:path>
                <a:path w="4869815" h="303529">
                  <a:moveTo>
                    <a:pt x="4708861" y="102870"/>
                  </a:moveTo>
                  <a:lnTo>
                    <a:pt x="4495915" y="102870"/>
                  </a:lnTo>
                  <a:lnTo>
                    <a:pt x="4492344" y="104140"/>
                  </a:lnTo>
                  <a:lnTo>
                    <a:pt x="4705835" y="104140"/>
                  </a:lnTo>
                  <a:lnTo>
                    <a:pt x="4708861" y="102870"/>
                  </a:lnTo>
                  <a:close/>
                </a:path>
                <a:path w="4869815" h="303529">
                  <a:moveTo>
                    <a:pt x="4732400" y="102870"/>
                  </a:moveTo>
                  <a:lnTo>
                    <a:pt x="4709783" y="102870"/>
                  </a:lnTo>
                  <a:lnTo>
                    <a:pt x="4711772" y="104140"/>
                  </a:lnTo>
                  <a:lnTo>
                    <a:pt x="4729018" y="104140"/>
                  </a:lnTo>
                  <a:lnTo>
                    <a:pt x="4732400" y="102870"/>
                  </a:lnTo>
                  <a:close/>
                </a:path>
                <a:path w="4869815" h="303529">
                  <a:moveTo>
                    <a:pt x="4053949" y="101600"/>
                  </a:moveTo>
                  <a:lnTo>
                    <a:pt x="4045751" y="101600"/>
                  </a:lnTo>
                  <a:lnTo>
                    <a:pt x="4035929" y="102870"/>
                  </a:lnTo>
                  <a:lnTo>
                    <a:pt x="4062127" y="102870"/>
                  </a:lnTo>
                  <a:lnTo>
                    <a:pt x="4053949" y="101600"/>
                  </a:lnTo>
                  <a:close/>
                </a:path>
                <a:path w="4869815" h="303529">
                  <a:moveTo>
                    <a:pt x="4107162" y="101600"/>
                  </a:moveTo>
                  <a:lnTo>
                    <a:pt x="4094367" y="101600"/>
                  </a:lnTo>
                  <a:lnTo>
                    <a:pt x="4084227" y="102870"/>
                  </a:lnTo>
                  <a:lnTo>
                    <a:pt x="4117423" y="102870"/>
                  </a:lnTo>
                  <a:lnTo>
                    <a:pt x="4107162" y="101600"/>
                  </a:lnTo>
                  <a:close/>
                </a:path>
                <a:path w="4869815" h="303529">
                  <a:moveTo>
                    <a:pt x="4462848" y="100330"/>
                  </a:moveTo>
                  <a:lnTo>
                    <a:pt x="4461309" y="100330"/>
                  </a:lnTo>
                  <a:lnTo>
                    <a:pt x="4459204" y="101600"/>
                  </a:lnTo>
                  <a:lnTo>
                    <a:pt x="4458712" y="101600"/>
                  </a:lnTo>
                  <a:lnTo>
                    <a:pt x="4455246" y="102870"/>
                  </a:lnTo>
                  <a:lnTo>
                    <a:pt x="4468178" y="102870"/>
                  </a:lnTo>
                  <a:lnTo>
                    <a:pt x="4466157" y="101600"/>
                  </a:lnTo>
                  <a:lnTo>
                    <a:pt x="4462848" y="100330"/>
                  </a:lnTo>
                  <a:close/>
                </a:path>
                <a:path w="4869815" h="303529">
                  <a:moveTo>
                    <a:pt x="4738075" y="100330"/>
                  </a:moveTo>
                  <a:lnTo>
                    <a:pt x="4622728" y="100330"/>
                  </a:lnTo>
                  <a:lnTo>
                    <a:pt x="4611493" y="102870"/>
                  </a:lnTo>
                  <a:lnTo>
                    <a:pt x="4735185" y="102870"/>
                  </a:lnTo>
                  <a:lnTo>
                    <a:pt x="4738253" y="101600"/>
                  </a:lnTo>
                  <a:lnTo>
                    <a:pt x="4738892" y="101600"/>
                  </a:lnTo>
                  <a:lnTo>
                    <a:pt x="4738075" y="100330"/>
                  </a:lnTo>
                  <a:close/>
                </a:path>
                <a:path w="4869815" h="303529">
                  <a:moveTo>
                    <a:pt x="4100964" y="100330"/>
                  </a:moveTo>
                  <a:lnTo>
                    <a:pt x="4096943" y="101600"/>
                  </a:lnTo>
                  <a:lnTo>
                    <a:pt x="4102587" y="101600"/>
                  </a:lnTo>
                  <a:lnTo>
                    <a:pt x="4100964" y="100330"/>
                  </a:lnTo>
                  <a:close/>
                </a:path>
                <a:path w="4869815" h="303529">
                  <a:moveTo>
                    <a:pt x="3912404" y="99060"/>
                  </a:moveTo>
                  <a:lnTo>
                    <a:pt x="3066985" y="99060"/>
                  </a:lnTo>
                  <a:lnTo>
                    <a:pt x="3067801" y="100330"/>
                  </a:lnTo>
                  <a:lnTo>
                    <a:pt x="3915409" y="100330"/>
                  </a:lnTo>
                  <a:lnTo>
                    <a:pt x="3912404" y="99060"/>
                  </a:lnTo>
                  <a:close/>
                </a:path>
                <a:path w="4869815" h="303529">
                  <a:moveTo>
                    <a:pt x="3941377" y="99060"/>
                  </a:moveTo>
                  <a:lnTo>
                    <a:pt x="3918362" y="99060"/>
                  </a:lnTo>
                  <a:lnTo>
                    <a:pt x="3916362" y="100330"/>
                  </a:lnTo>
                  <a:lnTo>
                    <a:pt x="3945335" y="100330"/>
                  </a:lnTo>
                  <a:lnTo>
                    <a:pt x="3941377" y="99060"/>
                  </a:lnTo>
                  <a:close/>
                </a:path>
                <a:path w="4869815" h="303529">
                  <a:moveTo>
                    <a:pt x="4732232" y="99060"/>
                  </a:moveTo>
                  <a:lnTo>
                    <a:pt x="4728484" y="100330"/>
                  </a:lnTo>
                  <a:lnTo>
                    <a:pt x="4734505" y="100330"/>
                  </a:lnTo>
                  <a:lnTo>
                    <a:pt x="4732232" y="99060"/>
                  </a:lnTo>
                  <a:close/>
                </a:path>
                <a:path w="4869815" h="303529">
                  <a:moveTo>
                    <a:pt x="3696170" y="95250"/>
                  </a:moveTo>
                  <a:lnTo>
                    <a:pt x="47757" y="95250"/>
                  </a:lnTo>
                  <a:lnTo>
                    <a:pt x="47129" y="96520"/>
                  </a:lnTo>
                  <a:lnTo>
                    <a:pt x="46700" y="97790"/>
                  </a:lnTo>
                  <a:lnTo>
                    <a:pt x="45129" y="99060"/>
                  </a:lnTo>
                  <a:lnTo>
                    <a:pt x="2933575" y="99060"/>
                  </a:lnTo>
                  <a:lnTo>
                    <a:pt x="2932989" y="97790"/>
                  </a:lnTo>
                  <a:lnTo>
                    <a:pt x="3711688" y="97790"/>
                  </a:lnTo>
                  <a:lnTo>
                    <a:pt x="3707426" y="96520"/>
                  </a:lnTo>
                  <a:lnTo>
                    <a:pt x="3700211" y="96520"/>
                  </a:lnTo>
                  <a:lnTo>
                    <a:pt x="3696170" y="95250"/>
                  </a:lnTo>
                  <a:close/>
                </a:path>
                <a:path w="4869815" h="303529">
                  <a:moveTo>
                    <a:pt x="3772283" y="97790"/>
                  </a:moveTo>
                  <a:lnTo>
                    <a:pt x="2936884" y="97790"/>
                  </a:lnTo>
                  <a:lnTo>
                    <a:pt x="2936496" y="99060"/>
                  </a:lnTo>
                  <a:lnTo>
                    <a:pt x="3777319" y="99060"/>
                  </a:lnTo>
                  <a:lnTo>
                    <a:pt x="3772283" y="97790"/>
                  </a:lnTo>
                  <a:close/>
                </a:path>
                <a:path w="4869815" h="303529">
                  <a:moveTo>
                    <a:pt x="3805936" y="97790"/>
                  </a:moveTo>
                  <a:lnTo>
                    <a:pt x="3785832" y="97790"/>
                  </a:lnTo>
                  <a:lnTo>
                    <a:pt x="3784889" y="99060"/>
                  </a:lnTo>
                  <a:lnTo>
                    <a:pt x="3809046" y="99060"/>
                  </a:lnTo>
                  <a:lnTo>
                    <a:pt x="3805936" y="97790"/>
                  </a:lnTo>
                  <a:close/>
                </a:path>
                <a:path w="4869815" h="303529">
                  <a:moveTo>
                    <a:pt x="3821600" y="96520"/>
                  </a:moveTo>
                  <a:lnTo>
                    <a:pt x="3816878" y="96520"/>
                  </a:lnTo>
                  <a:lnTo>
                    <a:pt x="3810648" y="99060"/>
                  </a:lnTo>
                  <a:lnTo>
                    <a:pt x="3827883" y="99060"/>
                  </a:lnTo>
                  <a:lnTo>
                    <a:pt x="3821600" y="96520"/>
                  </a:lnTo>
                  <a:close/>
                </a:path>
                <a:path w="4869815" h="303529">
                  <a:moveTo>
                    <a:pt x="3933388" y="97790"/>
                  </a:moveTo>
                  <a:lnTo>
                    <a:pt x="3929953" y="97790"/>
                  </a:lnTo>
                  <a:lnTo>
                    <a:pt x="3926718" y="99060"/>
                  </a:lnTo>
                  <a:lnTo>
                    <a:pt x="3934916" y="99060"/>
                  </a:lnTo>
                  <a:lnTo>
                    <a:pt x="3933388" y="97790"/>
                  </a:lnTo>
                  <a:close/>
                </a:path>
                <a:path w="4869815" h="303529">
                  <a:moveTo>
                    <a:pt x="3737446" y="95250"/>
                  </a:moveTo>
                  <a:lnTo>
                    <a:pt x="3720996" y="95250"/>
                  </a:lnTo>
                  <a:lnTo>
                    <a:pt x="3719499" y="96520"/>
                  </a:lnTo>
                  <a:lnTo>
                    <a:pt x="3714881" y="97790"/>
                  </a:lnTo>
                  <a:lnTo>
                    <a:pt x="3744566" y="97790"/>
                  </a:lnTo>
                  <a:lnTo>
                    <a:pt x="3742441" y="96520"/>
                  </a:lnTo>
                  <a:lnTo>
                    <a:pt x="3738996" y="96520"/>
                  </a:lnTo>
                  <a:lnTo>
                    <a:pt x="3737446" y="95250"/>
                  </a:lnTo>
                  <a:close/>
                </a:path>
                <a:path w="4869815" h="303529">
                  <a:moveTo>
                    <a:pt x="3798544" y="96520"/>
                  </a:moveTo>
                  <a:lnTo>
                    <a:pt x="3794156" y="97790"/>
                  </a:lnTo>
                  <a:lnTo>
                    <a:pt x="3804449" y="97790"/>
                  </a:lnTo>
                  <a:lnTo>
                    <a:pt x="3798544" y="96520"/>
                  </a:lnTo>
                  <a:close/>
                </a:path>
                <a:path w="4869815" h="303529">
                  <a:moveTo>
                    <a:pt x="4090964" y="95250"/>
                  </a:moveTo>
                  <a:lnTo>
                    <a:pt x="4065698" y="95250"/>
                  </a:lnTo>
                  <a:lnTo>
                    <a:pt x="4069467" y="96520"/>
                  </a:lnTo>
                  <a:lnTo>
                    <a:pt x="4070619" y="96520"/>
                  </a:lnTo>
                  <a:lnTo>
                    <a:pt x="4074472" y="97790"/>
                  </a:lnTo>
                  <a:lnTo>
                    <a:pt x="4083802" y="97790"/>
                  </a:lnTo>
                  <a:lnTo>
                    <a:pt x="4086409" y="96520"/>
                  </a:lnTo>
                  <a:lnTo>
                    <a:pt x="4090964" y="95250"/>
                  </a:lnTo>
                  <a:close/>
                </a:path>
                <a:path w="4869815" h="303529">
                  <a:moveTo>
                    <a:pt x="4108429" y="96520"/>
                  </a:moveTo>
                  <a:lnTo>
                    <a:pt x="4103246" y="96520"/>
                  </a:lnTo>
                  <a:lnTo>
                    <a:pt x="4105288" y="97790"/>
                  </a:lnTo>
                  <a:lnTo>
                    <a:pt x="4108429" y="96520"/>
                  </a:lnTo>
                  <a:close/>
                </a:path>
                <a:path w="4869815" h="303529">
                  <a:moveTo>
                    <a:pt x="4117937" y="96520"/>
                  </a:moveTo>
                  <a:lnTo>
                    <a:pt x="4109602" y="96520"/>
                  </a:lnTo>
                  <a:lnTo>
                    <a:pt x="4114073" y="97790"/>
                  </a:lnTo>
                  <a:lnTo>
                    <a:pt x="4117937" y="96520"/>
                  </a:lnTo>
                  <a:close/>
                </a:path>
                <a:path w="4869815" h="303529">
                  <a:moveTo>
                    <a:pt x="4126031" y="96520"/>
                  </a:moveTo>
                  <a:lnTo>
                    <a:pt x="4117937" y="96520"/>
                  </a:lnTo>
                  <a:lnTo>
                    <a:pt x="4123979" y="97790"/>
                  </a:lnTo>
                  <a:lnTo>
                    <a:pt x="4126031" y="96520"/>
                  </a:lnTo>
                  <a:close/>
                </a:path>
                <a:path w="4869815" h="303529">
                  <a:moveTo>
                    <a:pt x="4167014" y="96520"/>
                  </a:moveTo>
                  <a:lnTo>
                    <a:pt x="4135748" y="96520"/>
                  </a:lnTo>
                  <a:lnTo>
                    <a:pt x="4138826" y="97790"/>
                  </a:lnTo>
                  <a:lnTo>
                    <a:pt x="4164009" y="97790"/>
                  </a:lnTo>
                  <a:lnTo>
                    <a:pt x="4167014" y="96520"/>
                  </a:lnTo>
                  <a:close/>
                </a:path>
                <a:path w="4869815" h="303529">
                  <a:moveTo>
                    <a:pt x="4233274" y="95250"/>
                  </a:moveTo>
                  <a:lnTo>
                    <a:pt x="4090964" y="95250"/>
                  </a:lnTo>
                  <a:lnTo>
                    <a:pt x="4093048" y="96520"/>
                  </a:lnTo>
                  <a:lnTo>
                    <a:pt x="4168983" y="96520"/>
                  </a:lnTo>
                  <a:lnTo>
                    <a:pt x="4173119" y="97790"/>
                  </a:lnTo>
                  <a:lnTo>
                    <a:pt x="4225578" y="97790"/>
                  </a:lnTo>
                  <a:lnTo>
                    <a:pt x="4227588" y="96520"/>
                  </a:lnTo>
                  <a:lnTo>
                    <a:pt x="4233274" y="95250"/>
                  </a:lnTo>
                  <a:close/>
                </a:path>
                <a:path w="4869815" h="303529">
                  <a:moveTo>
                    <a:pt x="4252320" y="96520"/>
                  </a:moveTo>
                  <a:lnTo>
                    <a:pt x="4242823" y="96520"/>
                  </a:lnTo>
                  <a:lnTo>
                    <a:pt x="4245964" y="97790"/>
                  </a:lnTo>
                  <a:lnTo>
                    <a:pt x="4248163" y="97790"/>
                  </a:lnTo>
                  <a:lnTo>
                    <a:pt x="4252320" y="96520"/>
                  </a:lnTo>
                  <a:close/>
                </a:path>
                <a:path w="4869815" h="303529">
                  <a:moveTo>
                    <a:pt x="4278037" y="95250"/>
                  </a:moveTo>
                  <a:lnTo>
                    <a:pt x="4237064" y="95250"/>
                  </a:lnTo>
                  <a:lnTo>
                    <a:pt x="4241870" y="96520"/>
                  </a:lnTo>
                  <a:lnTo>
                    <a:pt x="4254236" y="96520"/>
                  </a:lnTo>
                  <a:lnTo>
                    <a:pt x="4260006" y="97790"/>
                  </a:lnTo>
                  <a:lnTo>
                    <a:pt x="4270498" y="97790"/>
                  </a:lnTo>
                  <a:lnTo>
                    <a:pt x="4273053" y="96520"/>
                  </a:lnTo>
                  <a:lnTo>
                    <a:pt x="4278037" y="95250"/>
                  </a:lnTo>
                  <a:close/>
                </a:path>
                <a:path w="4869815" h="303529">
                  <a:moveTo>
                    <a:pt x="4298413" y="95250"/>
                  </a:moveTo>
                  <a:lnTo>
                    <a:pt x="4280738" y="95250"/>
                  </a:lnTo>
                  <a:lnTo>
                    <a:pt x="4284455" y="96520"/>
                  </a:lnTo>
                  <a:lnTo>
                    <a:pt x="4285408" y="96520"/>
                  </a:lnTo>
                  <a:lnTo>
                    <a:pt x="4289136" y="97790"/>
                  </a:lnTo>
                  <a:lnTo>
                    <a:pt x="4291754" y="97790"/>
                  </a:lnTo>
                  <a:lnTo>
                    <a:pt x="4294727" y="96520"/>
                  </a:lnTo>
                  <a:lnTo>
                    <a:pt x="4298413" y="95250"/>
                  </a:lnTo>
                  <a:close/>
                </a:path>
                <a:path w="4869815" h="303529">
                  <a:moveTo>
                    <a:pt x="4321732" y="95250"/>
                  </a:moveTo>
                  <a:lnTo>
                    <a:pt x="4301041" y="95250"/>
                  </a:lnTo>
                  <a:lnTo>
                    <a:pt x="4304654" y="96520"/>
                  </a:lnTo>
                  <a:lnTo>
                    <a:pt x="4309324" y="97790"/>
                  </a:lnTo>
                  <a:lnTo>
                    <a:pt x="4313523" y="97790"/>
                  </a:lnTo>
                  <a:lnTo>
                    <a:pt x="4319721" y="96520"/>
                  </a:lnTo>
                  <a:lnTo>
                    <a:pt x="4321732" y="95250"/>
                  </a:lnTo>
                  <a:close/>
                </a:path>
                <a:path w="4869815" h="303529">
                  <a:moveTo>
                    <a:pt x="4341689" y="95250"/>
                  </a:moveTo>
                  <a:lnTo>
                    <a:pt x="4321732" y="95250"/>
                  </a:lnTo>
                  <a:lnTo>
                    <a:pt x="4327910" y="97790"/>
                  </a:lnTo>
                  <a:lnTo>
                    <a:pt x="4337731" y="97790"/>
                  </a:lnTo>
                  <a:lnTo>
                    <a:pt x="4341689" y="95250"/>
                  </a:lnTo>
                  <a:close/>
                </a:path>
                <a:path w="4869815" h="303529">
                  <a:moveTo>
                    <a:pt x="4413321" y="93980"/>
                  </a:moveTo>
                  <a:lnTo>
                    <a:pt x="3969177" y="93980"/>
                  </a:lnTo>
                  <a:lnTo>
                    <a:pt x="3972193" y="95250"/>
                  </a:lnTo>
                  <a:lnTo>
                    <a:pt x="4389227" y="95250"/>
                  </a:lnTo>
                  <a:lnTo>
                    <a:pt x="4390829" y="96520"/>
                  </a:lnTo>
                  <a:lnTo>
                    <a:pt x="4394211" y="96520"/>
                  </a:lnTo>
                  <a:lnTo>
                    <a:pt x="4396253" y="97790"/>
                  </a:lnTo>
                  <a:lnTo>
                    <a:pt x="4405645" y="97790"/>
                  </a:lnTo>
                  <a:lnTo>
                    <a:pt x="4407719" y="96520"/>
                  </a:lnTo>
                  <a:lnTo>
                    <a:pt x="4411101" y="95250"/>
                  </a:lnTo>
                  <a:lnTo>
                    <a:pt x="4413321" y="93980"/>
                  </a:lnTo>
                  <a:close/>
                </a:path>
                <a:path w="4869815" h="303529">
                  <a:moveTo>
                    <a:pt x="4444335" y="95250"/>
                  </a:moveTo>
                  <a:lnTo>
                    <a:pt x="4423980" y="95250"/>
                  </a:lnTo>
                  <a:lnTo>
                    <a:pt x="4427917" y="97790"/>
                  </a:lnTo>
                  <a:lnTo>
                    <a:pt x="4440011" y="97790"/>
                  </a:lnTo>
                  <a:lnTo>
                    <a:pt x="4444335" y="95250"/>
                  </a:lnTo>
                  <a:close/>
                </a:path>
                <a:path w="4869815" h="303529">
                  <a:moveTo>
                    <a:pt x="4465487" y="95250"/>
                  </a:moveTo>
                  <a:lnTo>
                    <a:pt x="4446000" y="95250"/>
                  </a:lnTo>
                  <a:lnTo>
                    <a:pt x="4452063" y="97790"/>
                  </a:lnTo>
                  <a:lnTo>
                    <a:pt x="4456754" y="97790"/>
                  </a:lnTo>
                  <a:lnTo>
                    <a:pt x="4463487" y="96520"/>
                  </a:lnTo>
                  <a:lnTo>
                    <a:pt x="4465487" y="95250"/>
                  </a:lnTo>
                  <a:close/>
                </a:path>
                <a:path w="4869815" h="303529">
                  <a:moveTo>
                    <a:pt x="4494250" y="93980"/>
                  </a:moveTo>
                  <a:lnTo>
                    <a:pt x="4477580" y="93980"/>
                  </a:lnTo>
                  <a:lnTo>
                    <a:pt x="4479800" y="95250"/>
                  </a:lnTo>
                  <a:lnTo>
                    <a:pt x="4480973" y="96520"/>
                  </a:lnTo>
                  <a:lnTo>
                    <a:pt x="4483381" y="97790"/>
                  </a:lnTo>
                  <a:lnTo>
                    <a:pt x="4485528" y="97790"/>
                  </a:lnTo>
                  <a:lnTo>
                    <a:pt x="4487674" y="96520"/>
                  </a:lnTo>
                  <a:lnTo>
                    <a:pt x="4490271" y="95250"/>
                  </a:lnTo>
                  <a:lnTo>
                    <a:pt x="4491109" y="95250"/>
                  </a:lnTo>
                  <a:lnTo>
                    <a:pt x="4494250" y="93980"/>
                  </a:lnTo>
                  <a:close/>
                </a:path>
                <a:path w="4869815" h="303529">
                  <a:moveTo>
                    <a:pt x="4029573" y="95250"/>
                  </a:moveTo>
                  <a:lnTo>
                    <a:pt x="4015804" y="95250"/>
                  </a:lnTo>
                  <a:lnTo>
                    <a:pt x="4017971" y="96520"/>
                  </a:lnTo>
                  <a:lnTo>
                    <a:pt x="4027071" y="96520"/>
                  </a:lnTo>
                  <a:lnTo>
                    <a:pt x="4029573" y="95250"/>
                  </a:lnTo>
                  <a:close/>
                </a:path>
                <a:path w="4869815" h="303529">
                  <a:moveTo>
                    <a:pt x="4356935" y="95250"/>
                  </a:moveTo>
                  <a:lnTo>
                    <a:pt x="4345208" y="95250"/>
                  </a:lnTo>
                  <a:lnTo>
                    <a:pt x="4348789" y="96520"/>
                  </a:lnTo>
                  <a:lnTo>
                    <a:pt x="4354443" y="96520"/>
                  </a:lnTo>
                  <a:lnTo>
                    <a:pt x="4356935" y="95250"/>
                  </a:lnTo>
                  <a:close/>
                </a:path>
                <a:path w="4869815" h="303529">
                  <a:moveTo>
                    <a:pt x="4522815" y="95250"/>
                  </a:moveTo>
                  <a:lnTo>
                    <a:pt x="4502910" y="95250"/>
                  </a:lnTo>
                  <a:lnTo>
                    <a:pt x="4505328" y="96520"/>
                  </a:lnTo>
                  <a:lnTo>
                    <a:pt x="4519108" y="96520"/>
                  </a:lnTo>
                  <a:lnTo>
                    <a:pt x="4522815" y="95250"/>
                  </a:lnTo>
                  <a:close/>
                </a:path>
                <a:path w="4869815" h="303529">
                  <a:moveTo>
                    <a:pt x="4531799" y="93980"/>
                  </a:moveTo>
                  <a:lnTo>
                    <a:pt x="4498941" y="93980"/>
                  </a:lnTo>
                  <a:lnTo>
                    <a:pt x="4502156" y="95250"/>
                  </a:lnTo>
                  <a:lnTo>
                    <a:pt x="4522815" y="95250"/>
                  </a:lnTo>
                  <a:lnTo>
                    <a:pt x="4527726" y="96520"/>
                  </a:lnTo>
                  <a:lnTo>
                    <a:pt x="4531799" y="93980"/>
                  </a:lnTo>
                  <a:close/>
                </a:path>
                <a:path w="4869815" h="303529">
                  <a:moveTo>
                    <a:pt x="4677292" y="93980"/>
                  </a:moveTo>
                  <a:lnTo>
                    <a:pt x="4658894" y="93980"/>
                  </a:lnTo>
                  <a:lnTo>
                    <a:pt x="4665491" y="96520"/>
                  </a:lnTo>
                  <a:lnTo>
                    <a:pt x="4670611" y="96520"/>
                  </a:lnTo>
                  <a:lnTo>
                    <a:pt x="4677292" y="93980"/>
                  </a:lnTo>
                  <a:close/>
                </a:path>
                <a:path w="4869815" h="303529">
                  <a:moveTo>
                    <a:pt x="2388513" y="86360"/>
                  </a:moveTo>
                  <a:lnTo>
                    <a:pt x="50584" y="86360"/>
                  </a:lnTo>
                  <a:lnTo>
                    <a:pt x="48448" y="87630"/>
                  </a:lnTo>
                  <a:lnTo>
                    <a:pt x="44961" y="90170"/>
                  </a:lnTo>
                  <a:lnTo>
                    <a:pt x="44417" y="91440"/>
                  </a:lnTo>
                  <a:lnTo>
                    <a:pt x="46679" y="93980"/>
                  </a:lnTo>
                  <a:lnTo>
                    <a:pt x="47778" y="95250"/>
                  </a:lnTo>
                  <a:lnTo>
                    <a:pt x="3612214" y="95250"/>
                  </a:lnTo>
                  <a:lnTo>
                    <a:pt x="3606696" y="93980"/>
                  </a:lnTo>
                  <a:lnTo>
                    <a:pt x="3305344" y="93980"/>
                  </a:lnTo>
                  <a:lnTo>
                    <a:pt x="3299711" y="92710"/>
                  </a:lnTo>
                  <a:lnTo>
                    <a:pt x="3181557" y="92710"/>
                  </a:lnTo>
                  <a:lnTo>
                    <a:pt x="3173369" y="91440"/>
                  </a:lnTo>
                  <a:lnTo>
                    <a:pt x="2949648" y="91440"/>
                  </a:lnTo>
                  <a:lnTo>
                    <a:pt x="2945250" y="90170"/>
                  </a:lnTo>
                  <a:lnTo>
                    <a:pt x="2614328" y="90170"/>
                  </a:lnTo>
                  <a:lnTo>
                    <a:pt x="2609198" y="88900"/>
                  </a:lnTo>
                  <a:lnTo>
                    <a:pt x="2403204" y="88900"/>
                  </a:lnTo>
                  <a:lnTo>
                    <a:pt x="2400754" y="87630"/>
                  </a:lnTo>
                  <a:lnTo>
                    <a:pt x="2387801" y="87630"/>
                  </a:lnTo>
                  <a:lnTo>
                    <a:pt x="2388513" y="86360"/>
                  </a:lnTo>
                  <a:close/>
                </a:path>
                <a:path w="4869815" h="303529">
                  <a:moveTo>
                    <a:pt x="3932707" y="93980"/>
                  </a:moveTo>
                  <a:lnTo>
                    <a:pt x="3926299" y="93980"/>
                  </a:lnTo>
                  <a:lnTo>
                    <a:pt x="3928833" y="95250"/>
                  </a:lnTo>
                  <a:lnTo>
                    <a:pt x="3929660" y="95250"/>
                  </a:lnTo>
                  <a:lnTo>
                    <a:pt x="3932707" y="93980"/>
                  </a:lnTo>
                  <a:close/>
                </a:path>
                <a:path w="4869815" h="303529">
                  <a:moveTo>
                    <a:pt x="4476460" y="93980"/>
                  </a:moveTo>
                  <a:lnTo>
                    <a:pt x="4414190" y="93980"/>
                  </a:lnTo>
                  <a:lnTo>
                    <a:pt x="4419980" y="95250"/>
                  </a:lnTo>
                  <a:lnTo>
                    <a:pt x="4473088" y="95250"/>
                  </a:lnTo>
                  <a:lnTo>
                    <a:pt x="4476460" y="93980"/>
                  </a:lnTo>
                  <a:close/>
                </a:path>
                <a:path w="4869815" h="303529">
                  <a:moveTo>
                    <a:pt x="4614058" y="93980"/>
                  </a:moveTo>
                  <a:lnTo>
                    <a:pt x="4551358" y="93980"/>
                  </a:lnTo>
                  <a:lnTo>
                    <a:pt x="4554699" y="95250"/>
                  </a:lnTo>
                  <a:lnTo>
                    <a:pt x="4614435" y="95250"/>
                  </a:lnTo>
                  <a:lnTo>
                    <a:pt x="4614058" y="93980"/>
                  </a:lnTo>
                  <a:close/>
                </a:path>
                <a:path w="4869815" h="303529">
                  <a:moveTo>
                    <a:pt x="4634026" y="93980"/>
                  </a:moveTo>
                  <a:lnTo>
                    <a:pt x="4620215" y="93980"/>
                  </a:lnTo>
                  <a:lnTo>
                    <a:pt x="4620749" y="95250"/>
                  </a:lnTo>
                  <a:lnTo>
                    <a:pt x="4634214" y="95250"/>
                  </a:lnTo>
                  <a:lnTo>
                    <a:pt x="4634026" y="93980"/>
                  </a:lnTo>
                  <a:close/>
                </a:path>
                <a:path w="4869815" h="303529">
                  <a:moveTo>
                    <a:pt x="4709416" y="92710"/>
                  </a:moveTo>
                  <a:lnTo>
                    <a:pt x="4636340" y="92710"/>
                  </a:lnTo>
                  <a:lnTo>
                    <a:pt x="4642507" y="95250"/>
                  </a:lnTo>
                  <a:lnTo>
                    <a:pt x="4653355" y="95250"/>
                  </a:lnTo>
                  <a:lnTo>
                    <a:pt x="4657240" y="93980"/>
                  </a:lnTo>
                  <a:lnTo>
                    <a:pt x="4708495" y="93980"/>
                  </a:lnTo>
                  <a:lnTo>
                    <a:pt x="4709416" y="92710"/>
                  </a:lnTo>
                  <a:close/>
                </a:path>
                <a:path w="4869815" h="303529">
                  <a:moveTo>
                    <a:pt x="4689742" y="93980"/>
                  </a:moveTo>
                  <a:lnTo>
                    <a:pt x="4682705" y="93980"/>
                  </a:lnTo>
                  <a:lnTo>
                    <a:pt x="4685250" y="95250"/>
                  </a:lnTo>
                  <a:lnTo>
                    <a:pt x="4686694" y="95250"/>
                  </a:lnTo>
                  <a:lnTo>
                    <a:pt x="4689742" y="93980"/>
                  </a:lnTo>
                  <a:close/>
                </a:path>
                <a:path w="4869815" h="303529">
                  <a:moveTo>
                    <a:pt x="3322390" y="91440"/>
                  </a:moveTo>
                  <a:lnTo>
                    <a:pt x="3317448" y="91440"/>
                  </a:lnTo>
                  <a:lnTo>
                    <a:pt x="3312956" y="93980"/>
                  </a:lnTo>
                  <a:lnTo>
                    <a:pt x="3362902" y="93980"/>
                  </a:lnTo>
                  <a:lnTo>
                    <a:pt x="3357384" y="92710"/>
                  </a:lnTo>
                  <a:lnTo>
                    <a:pt x="3322390" y="91440"/>
                  </a:lnTo>
                  <a:close/>
                </a:path>
                <a:path w="4869815" h="303529">
                  <a:moveTo>
                    <a:pt x="3412304" y="92710"/>
                  </a:moveTo>
                  <a:lnTo>
                    <a:pt x="3399299" y="92710"/>
                  </a:lnTo>
                  <a:lnTo>
                    <a:pt x="3396734" y="93980"/>
                  </a:lnTo>
                  <a:lnTo>
                    <a:pt x="3414754" y="93980"/>
                  </a:lnTo>
                  <a:lnTo>
                    <a:pt x="3412304" y="92710"/>
                  </a:lnTo>
                  <a:close/>
                </a:path>
                <a:path w="4869815" h="303529">
                  <a:moveTo>
                    <a:pt x="3438335" y="91440"/>
                  </a:moveTo>
                  <a:lnTo>
                    <a:pt x="3435057" y="92710"/>
                  </a:lnTo>
                  <a:lnTo>
                    <a:pt x="3431811" y="92710"/>
                  </a:lnTo>
                  <a:lnTo>
                    <a:pt x="3427853" y="93980"/>
                  </a:lnTo>
                  <a:lnTo>
                    <a:pt x="3446586" y="93980"/>
                  </a:lnTo>
                  <a:lnTo>
                    <a:pt x="3444010" y="92710"/>
                  </a:lnTo>
                  <a:lnTo>
                    <a:pt x="3438335" y="91440"/>
                  </a:lnTo>
                  <a:close/>
                </a:path>
                <a:path w="4869815" h="303529">
                  <a:moveTo>
                    <a:pt x="4594404" y="92710"/>
                  </a:moveTo>
                  <a:lnTo>
                    <a:pt x="3853641" y="92710"/>
                  </a:lnTo>
                  <a:lnTo>
                    <a:pt x="3857055" y="93980"/>
                  </a:lnTo>
                  <a:lnTo>
                    <a:pt x="4594760" y="93980"/>
                  </a:lnTo>
                  <a:lnTo>
                    <a:pt x="4594404" y="92710"/>
                  </a:lnTo>
                  <a:close/>
                </a:path>
                <a:path w="4869815" h="303529">
                  <a:moveTo>
                    <a:pt x="4610739" y="92710"/>
                  </a:moveTo>
                  <a:lnTo>
                    <a:pt x="4598184" y="92710"/>
                  </a:lnTo>
                  <a:lnTo>
                    <a:pt x="4597378" y="93980"/>
                  </a:lnTo>
                  <a:lnTo>
                    <a:pt x="4611241" y="93980"/>
                  </a:lnTo>
                  <a:lnTo>
                    <a:pt x="4610739" y="92710"/>
                  </a:lnTo>
                  <a:close/>
                </a:path>
                <a:path w="4869815" h="303529">
                  <a:moveTo>
                    <a:pt x="4633251" y="92710"/>
                  </a:moveTo>
                  <a:lnTo>
                    <a:pt x="4621063" y="92710"/>
                  </a:lnTo>
                  <a:lnTo>
                    <a:pt x="4620560" y="93980"/>
                  </a:lnTo>
                  <a:lnTo>
                    <a:pt x="4633262" y="93980"/>
                  </a:lnTo>
                  <a:lnTo>
                    <a:pt x="4633251" y="92710"/>
                  </a:lnTo>
                  <a:close/>
                </a:path>
                <a:path w="4869815" h="303529">
                  <a:moveTo>
                    <a:pt x="3192531" y="91440"/>
                  </a:moveTo>
                  <a:lnTo>
                    <a:pt x="3181557" y="92710"/>
                  </a:lnTo>
                  <a:lnTo>
                    <a:pt x="3195127" y="92710"/>
                  </a:lnTo>
                  <a:lnTo>
                    <a:pt x="3192531" y="91440"/>
                  </a:lnTo>
                  <a:close/>
                </a:path>
                <a:path w="4869815" h="303529">
                  <a:moveTo>
                    <a:pt x="3221200" y="91440"/>
                  </a:moveTo>
                  <a:lnTo>
                    <a:pt x="3204792" y="91440"/>
                  </a:lnTo>
                  <a:lnTo>
                    <a:pt x="3202656" y="92710"/>
                  </a:lnTo>
                  <a:lnTo>
                    <a:pt x="3228289" y="92710"/>
                  </a:lnTo>
                  <a:lnTo>
                    <a:pt x="3221200" y="91440"/>
                  </a:lnTo>
                  <a:close/>
                </a:path>
                <a:path w="4869815" h="303529">
                  <a:moveTo>
                    <a:pt x="3773267" y="90170"/>
                  </a:moveTo>
                  <a:lnTo>
                    <a:pt x="3749812" y="90170"/>
                  </a:lnTo>
                  <a:lnTo>
                    <a:pt x="3752943" y="91440"/>
                  </a:lnTo>
                  <a:lnTo>
                    <a:pt x="3757341" y="92710"/>
                  </a:lnTo>
                  <a:lnTo>
                    <a:pt x="3764534" y="92710"/>
                  </a:lnTo>
                  <a:lnTo>
                    <a:pt x="3768251" y="91440"/>
                  </a:lnTo>
                  <a:lnTo>
                    <a:pt x="3773267" y="90170"/>
                  </a:lnTo>
                  <a:close/>
                </a:path>
                <a:path w="4869815" h="303529">
                  <a:moveTo>
                    <a:pt x="4706275" y="91440"/>
                  </a:moveTo>
                  <a:lnTo>
                    <a:pt x="3778984" y="91440"/>
                  </a:lnTo>
                  <a:lnTo>
                    <a:pt x="3781602" y="92710"/>
                  </a:lnTo>
                  <a:lnTo>
                    <a:pt x="4708537" y="92710"/>
                  </a:lnTo>
                  <a:lnTo>
                    <a:pt x="4706275" y="91440"/>
                  </a:lnTo>
                  <a:close/>
                </a:path>
                <a:path w="4869815" h="303529">
                  <a:moveTo>
                    <a:pt x="2991626" y="90170"/>
                  </a:moveTo>
                  <a:lnTo>
                    <a:pt x="2966098" y="90170"/>
                  </a:lnTo>
                  <a:lnTo>
                    <a:pt x="2962642" y="91440"/>
                  </a:lnTo>
                  <a:lnTo>
                    <a:pt x="2994610" y="91440"/>
                  </a:lnTo>
                  <a:lnTo>
                    <a:pt x="2991626" y="90170"/>
                  </a:lnTo>
                  <a:close/>
                </a:path>
                <a:path w="4869815" h="303529">
                  <a:moveTo>
                    <a:pt x="3030012" y="90170"/>
                  </a:moveTo>
                  <a:lnTo>
                    <a:pt x="3027331" y="90170"/>
                  </a:lnTo>
                  <a:lnTo>
                    <a:pt x="3022232" y="91440"/>
                  </a:lnTo>
                  <a:lnTo>
                    <a:pt x="3034556" y="91440"/>
                  </a:lnTo>
                  <a:lnTo>
                    <a:pt x="3030012" y="90170"/>
                  </a:lnTo>
                  <a:close/>
                </a:path>
                <a:path w="4869815" h="303529">
                  <a:moveTo>
                    <a:pt x="3080408" y="90170"/>
                  </a:moveTo>
                  <a:lnTo>
                    <a:pt x="3067414" y="90170"/>
                  </a:lnTo>
                  <a:lnTo>
                    <a:pt x="3060932" y="91440"/>
                  </a:lnTo>
                  <a:lnTo>
                    <a:pt x="3081403" y="91440"/>
                  </a:lnTo>
                  <a:lnTo>
                    <a:pt x="3080408" y="90170"/>
                  </a:lnTo>
                  <a:close/>
                </a:path>
                <a:path w="4869815" h="303529">
                  <a:moveTo>
                    <a:pt x="3636706" y="88900"/>
                  </a:moveTo>
                  <a:lnTo>
                    <a:pt x="3621083" y="88900"/>
                  </a:lnTo>
                  <a:lnTo>
                    <a:pt x="3627303" y="90170"/>
                  </a:lnTo>
                  <a:lnTo>
                    <a:pt x="3631501" y="91440"/>
                  </a:lnTo>
                  <a:lnTo>
                    <a:pt x="3635711" y="90170"/>
                  </a:lnTo>
                  <a:lnTo>
                    <a:pt x="3636706" y="88900"/>
                  </a:lnTo>
                  <a:close/>
                </a:path>
                <a:path w="4869815" h="303529">
                  <a:moveTo>
                    <a:pt x="4670758" y="90170"/>
                  </a:moveTo>
                  <a:lnTo>
                    <a:pt x="3773267" y="90170"/>
                  </a:lnTo>
                  <a:lnTo>
                    <a:pt x="3774995" y="91440"/>
                  </a:lnTo>
                  <a:lnTo>
                    <a:pt x="4669952" y="91440"/>
                  </a:lnTo>
                  <a:lnTo>
                    <a:pt x="4670758" y="90170"/>
                  </a:lnTo>
                  <a:close/>
                </a:path>
                <a:path w="4869815" h="303529">
                  <a:moveTo>
                    <a:pt x="4706149" y="90170"/>
                  </a:moveTo>
                  <a:lnTo>
                    <a:pt x="4698453" y="90170"/>
                  </a:lnTo>
                  <a:lnTo>
                    <a:pt x="4699448" y="91440"/>
                  </a:lnTo>
                  <a:lnTo>
                    <a:pt x="4705657" y="91440"/>
                  </a:lnTo>
                  <a:lnTo>
                    <a:pt x="4706149" y="90170"/>
                  </a:lnTo>
                  <a:close/>
                </a:path>
                <a:path w="4869815" h="303529">
                  <a:moveTo>
                    <a:pt x="2625783" y="88900"/>
                  </a:moveTo>
                  <a:lnTo>
                    <a:pt x="2618087" y="90170"/>
                  </a:lnTo>
                  <a:lnTo>
                    <a:pt x="2629647" y="90170"/>
                  </a:lnTo>
                  <a:lnTo>
                    <a:pt x="2625783" y="88900"/>
                  </a:lnTo>
                  <a:close/>
                </a:path>
                <a:path w="4869815" h="303529">
                  <a:moveTo>
                    <a:pt x="2637668" y="88900"/>
                  </a:moveTo>
                  <a:lnTo>
                    <a:pt x="2635312" y="88900"/>
                  </a:lnTo>
                  <a:lnTo>
                    <a:pt x="2631260" y="90170"/>
                  </a:lnTo>
                  <a:lnTo>
                    <a:pt x="2644558" y="90170"/>
                  </a:lnTo>
                  <a:lnTo>
                    <a:pt x="2637668" y="88900"/>
                  </a:lnTo>
                  <a:close/>
                </a:path>
                <a:path w="4869815" h="303529">
                  <a:moveTo>
                    <a:pt x="2655165" y="88900"/>
                  </a:moveTo>
                  <a:lnTo>
                    <a:pt x="2654285" y="88900"/>
                  </a:lnTo>
                  <a:lnTo>
                    <a:pt x="2648935" y="90170"/>
                  </a:lnTo>
                  <a:lnTo>
                    <a:pt x="2657217" y="90170"/>
                  </a:lnTo>
                  <a:lnTo>
                    <a:pt x="2655165" y="88900"/>
                  </a:lnTo>
                  <a:close/>
                </a:path>
                <a:path w="4869815" h="303529">
                  <a:moveTo>
                    <a:pt x="2693750" y="88900"/>
                  </a:moveTo>
                  <a:lnTo>
                    <a:pt x="2677949" y="88900"/>
                  </a:lnTo>
                  <a:lnTo>
                    <a:pt x="2676159" y="90170"/>
                  </a:lnTo>
                  <a:lnTo>
                    <a:pt x="2697310" y="90170"/>
                  </a:lnTo>
                  <a:lnTo>
                    <a:pt x="2693750" y="88900"/>
                  </a:lnTo>
                  <a:close/>
                </a:path>
                <a:path w="4869815" h="303529">
                  <a:moveTo>
                    <a:pt x="2707812" y="88900"/>
                  </a:moveTo>
                  <a:lnTo>
                    <a:pt x="2703603" y="88900"/>
                  </a:lnTo>
                  <a:lnTo>
                    <a:pt x="2698315" y="90170"/>
                  </a:lnTo>
                  <a:lnTo>
                    <a:pt x="2714472" y="90170"/>
                  </a:lnTo>
                  <a:lnTo>
                    <a:pt x="2707812" y="88900"/>
                  </a:lnTo>
                  <a:close/>
                </a:path>
                <a:path w="4869815" h="303529">
                  <a:moveTo>
                    <a:pt x="2726796" y="88900"/>
                  </a:moveTo>
                  <a:lnTo>
                    <a:pt x="2725801" y="88900"/>
                  </a:lnTo>
                  <a:lnTo>
                    <a:pt x="2723163" y="90170"/>
                  </a:lnTo>
                  <a:lnTo>
                    <a:pt x="2730335" y="90170"/>
                  </a:lnTo>
                  <a:lnTo>
                    <a:pt x="2726796" y="88900"/>
                  </a:lnTo>
                  <a:close/>
                </a:path>
                <a:path w="4869815" h="303529">
                  <a:moveTo>
                    <a:pt x="2776627" y="85090"/>
                  </a:moveTo>
                  <a:lnTo>
                    <a:pt x="2761999" y="85090"/>
                  </a:lnTo>
                  <a:lnTo>
                    <a:pt x="2764282" y="86360"/>
                  </a:lnTo>
                  <a:lnTo>
                    <a:pt x="2767140" y="87630"/>
                  </a:lnTo>
                  <a:lnTo>
                    <a:pt x="2767308" y="88900"/>
                  </a:lnTo>
                  <a:lnTo>
                    <a:pt x="2766083" y="90170"/>
                  </a:lnTo>
                  <a:lnTo>
                    <a:pt x="2782292" y="90170"/>
                  </a:lnTo>
                  <a:lnTo>
                    <a:pt x="2779496" y="88900"/>
                  </a:lnTo>
                  <a:lnTo>
                    <a:pt x="2777245" y="87630"/>
                  </a:lnTo>
                  <a:lnTo>
                    <a:pt x="2775894" y="86360"/>
                  </a:lnTo>
                  <a:lnTo>
                    <a:pt x="2776627" y="85090"/>
                  </a:lnTo>
                  <a:close/>
                </a:path>
                <a:path w="4869815" h="303529">
                  <a:moveTo>
                    <a:pt x="2821631" y="88900"/>
                  </a:moveTo>
                  <a:lnTo>
                    <a:pt x="2819359" y="88900"/>
                  </a:lnTo>
                  <a:lnTo>
                    <a:pt x="2815987" y="90170"/>
                  </a:lnTo>
                  <a:lnTo>
                    <a:pt x="2824521" y="90170"/>
                  </a:lnTo>
                  <a:lnTo>
                    <a:pt x="2821631" y="88900"/>
                  </a:lnTo>
                  <a:close/>
                </a:path>
                <a:path w="4869815" h="303529">
                  <a:moveTo>
                    <a:pt x="2891880" y="86360"/>
                  </a:moveTo>
                  <a:lnTo>
                    <a:pt x="2874174" y="86360"/>
                  </a:lnTo>
                  <a:lnTo>
                    <a:pt x="2876038" y="88900"/>
                  </a:lnTo>
                  <a:lnTo>
                    <a:pt x="2874561" y="90170"/>
                  </a:lnTo>
                  <a:lnTo>
                    <a:pt x="2884728" y="90170"/>
                  </a:lnTo>
                  <a:lnTo>
                    <a:pt x="2883252" y="88900"/>
                  </a:lnTo>
                  <a:lnTo>
                    <a:pt x="2882896" y="88900"/>
                  </a:lnTo>
                  <a:lnTo>
                    <a:pt x="2883545" y="87630"/>
                  </a:lnTo>
                  <a:lnTo>
                    <a:pt x="2884236" y="87630"/>
                  </a:lnTo>
                  <a:lnTo>
                    <a:pt x="2891880" y="86360"/>
                  </a:lnTo>
                  <a:close/>
                </a:path>
                <a:path w="4869815" h="303529">
                  <a:moveTo>
                    <a:pt x="3553158" y="88900"/>
                  </a:moveTo>
                  <a:lnTo>
                    <a:pt x="3542949" y="88900"/>
                  </a:lnTo>
                  <a:lnTo>
                    <a:pt x="3546384" y="90170"/>
                  </a:lnTo>
                  <a:lnTo>
                    <a:pt x="3549577" y="90170"/>
                  </a:lnTo>
                  <a:lnTo>
                    <a:pt x="3553158" y="88900"/>
                  </a:lnTo>
                  <a:close/>
                </a:path>
                <a:path w="4869815" h="303529">
                  <a:moveTo>
                    <a:pt x="3608644" y="88900"/>
                  </a:moveTo>
                  <a:lnTo>
                    <a:pt x="3555253" y="88900"/>
                  </a:lnTo>
                  <a:lnTo>
                    <a:pt x="3560320" y="90170"/>
                  </a:lnTo>
                  <a:lnTo>
                    <a:pt x="3605083" y="90170"/>
                  </a:lnTo>
                  <a:lnTo>
                    <a:pt x="3608644" y="88900"/>
                  </a:lnTo>
                  <a:close/>
                </a:path>
                <a:path w="4869815" h="303529">
                  <a:moveTo>
                    <a:pt x="3619010" y="88900"/>
                  </a:moveTo>
                  <a:lnTo>
                    <a:pt x="3611198" y="88900"/>
                  </a:lnTo>
                  <a:lnTo>
                    <a:pt x="3614800" y="90170"/>
                  </a:lnTo>
                  <a:lnTo>
                    <a:pt x="3615816" y="90170"/>
                  </a:lnTo>
                  <a:lnTo>
                    <a:pt x="3619010" y="88900"/>
                  </a:lnTo>
                  <a:close/>
                </a:path>
                <a:path w="4869815" h="303529">
                  <a:moveTo>
                    <a:pt x="4715458" y="88900"/>
                  </a:moveTo>
                  <a:lnTo>
                    <a:pt x="3640381" y="88900"/>
                  </a:lnTo>
                  <a:lnTo>
                    <a:pt x="3643930" y="90170"/>
                  </a:lnTo>
                  <a:lnTo>
                    <a:pt x="4715866" y="90170"/>
                  </a:lnTo>
                  <a:lnTo>
                    <a:pt x="4715458" y="88900"/>
                  </a:lnTo>
                  <a:close/>
                </a:path>
                <a:path w="4869815" h="303529">
                  <a:moveTo>
                    <a:pt x="2412638" y="87630"/>
                  </a:moveTo>
                  <a:lnTo>
                    <a:pt x="2411738" y="87630"/>
                  </a:lnTo>
                  <a:lnTo>
                    <a:pt x="2406879" y="88900"/>
                  </a:lnTo>
                  <a:lnTo>
                    <a:pt x="2417936" y="88900"/>
                  </a:lnTo>
                  <a:lnTo>
                    <a:pt x="2412638" y="87630"/>
                  </a:lnTo>
                  <a:close/>
                </a:path>
                <a:path w="4869815" h="303529">
                  <a:moveTo>
                    <a:pt x="2429559" y="87630"/>
                  </a:moveTo>
                  <a:lnTo>
                    <a:pt x="2428187" y="87630"/>
                  </a:lnTo>
                  <a:lnTo>
                    <a:pt x="2422261" y="88900"/>
                  </a:lnTo>
                  <a:lnTo>
                    <a:pt x="2435402" y="88900"/>
                  </a:lnTo>
                  <a:lnTo>
                    <a:pt x="2429559" y="87630"/>
                  </a:lnTo>
                  <a:close/>
                </a:path>
                <a:path w="4869815" h="303529">
                  <a:moveTo>
                    <a:pt x="2445810" y="87630"/>
                  </a:moveTo>
                  <a:lnTo>
                    <a:pt x="2444951" y="87630"/>
                  </a:lnTo>
                  <a:lnTo>
                    <a:pt x="2439716" y="88900"/>
                  </a:lnTo>
                  <a:lnTo>
                    <a:pt x="2448323" y="88900"/>
                  </a:lnTo>
                  <a:lnTo>
                    <a:pt x="2445810" y="87630"/>
                  </a:lnTo>
                  <a:close/>
                </a:path>
                <a:path w="4869815" h="303529">
                  <a:moveTo>
                    <a:pt x="2494290" y="87630"/>
                  </a:moveTo>
                  <a:lnTo>
                    <a:pt x="2493316" y="87630"/>
                  </a:lnTo>
                  <a:lnTo>
                    <a:pt x="2490803" y="88900"/>
                  </a:lnTo>
                  <a:lnTo>
                    <a:pt x="2498196" y="88900"/>
                  </a:lnTo>
                  <a:lnTo>
                    <a:pt x="2494290" y="87630"/>
                  </a:lnTo>
                  <a:close/>
                </a:path>
                <a:path w="4869815" h="303529">
                  <a:moveTo>
                    <a:pt x="4709814" y="86360"/>
                  </a:moveTo>
                  <a:lnTo>
                    <a:pt x="3340819" y="86360"/>
                  </a:lnTo>
                  <a:lnTo>
                    <a:pt x="3346505" y="88900"/>
                  </a:lnTo>
                  <a:lnTo>
                    <a:pt x="4711175" y="88900"/>
                  </a:lnTo>
                  <a:lnTo>
                    <a:pt x="4707751" y="87630"/>
                  </a:lnTo>
                  <a:lnTo>
                    <a:pt x="4709814" y="86360"/>
                  </a:lnTo>
                  <a:close/>
                </a:path>
                <a:path w="4869815" h="303529">
                  <a:moveTo>
                    <a:pt x="2398303" y="86360"/>
                  </a:moveTo>
                  <a:lnTo>
                    <a:pt x="2391037" y="86360"/>
                  </a:lnTo>
                  <a:lnTo>
                    <a:pt x="2390356" y="87630"/>
                  </a:lnTo>
                  <a:lnTo>
                    <a:pt x="2400754" y="87630"/>
                  </a:lnTo>
                  <a:lnTo>
                    <a:pt x="2398303" y="86360"/>
                  </a:lnTo>
                  <a:close/>
                </a:path>
                <a:path w="4869815" h="303529">
                  <a:moveTo>
                    <a:pt x="2761999" y="85090"/>
                  </a:moveTo>
                  <a:lnTo>
                    <a:pt x="2743047" y="85090"/>
                  </a:lnTo>
                  <a:lnTo>
                    <a:pt x="2747193" y="86360"/>
                  </a:lnTo>
                  <a:lnTo>
                    <a:pt x="2752785" y="87630"/>
                  </a:lnTo>
                  <a:lnTo>
                    <a:pt x="2754492" y="86360"/>
                  </a:lnTo>
                  <a:lnTo>
                    <a:pt x="2758031" y="86360"/>
                  </a:lnTo>
                  <a:lnTo>
                    <a:pt x="2761999" y="85090"/>
                  </a:lnTo>
                  <a:close/>
                </a:path>
                <a:path w="4869815" h="303529">
                  <a:moveTo>
                    <a:pt x="2907785" y="86360"/>
                  </a:moveTo>
                  <a:lnTo>
                    <a:pt x="2891880" y="86360"/>
                  </a:lnTo>
                  <a:lnTo>
                    <a:pt x="2898435" y="87630"/>
                  </a:lnTo>
                  <a:lnTo>
                    <a:pt x="2907785" y="86360"/>
                  </a:lnTo>
                  <a:close/>
                </a:path>
                <a:path w="4869815" h="303529">
                  <a:moveTo>
                    <a:pt x="2990579" y="85090"/>
                  </a:moveTo>
                  <a:lnTo>
                    <a:pt x="2975469" y="85090"/>
                  </a:lnTo>
                  <a:lnTo>
                    <a:pt x="2980631" y="87630"/>
                  </a:lnTo>
                  <a:lnTo>
                    <a:pt x="2983720" y="87630"/>
                  </a:lnTo>
                  <a:lnTo>
                    <a:pt x="2990579" y="85090"/>
                  </a:lnTo>
                  <a:close/>
                </a:path>
                <a:path w="4869815" h="303529">
                  <a:moveTo>
                    <a:pt x="4314947" y="85090"/>
                  </a:moveTo>
                  <a:lnTo>
                    <a:pt x="3034944" y="85090"/>
                  </a:lnTo>
                  <a:lnTo>
                    <a:pt x="3040650" y="87630"/>
                  </a:lnTo>
                  <a:lnTo>
                    <a:pt x="3041813" y="87630"/>
                  </a:lnTo>
                  <a:lnTo>
                    <a:pt x="3045415" y="86360"/>
                  </a:lnTo>
                  <a:lnTo>
                    <a:pt x="4316067" y="86360"/>
                  </a:lnTo>
                  <a:lnTo>
                    <a:pt x="4314947" y="85090"/>
                  </a:lnTo>
                  <a:close/>
                </a:path>
                <a:path w="4869815" h="303529">
                  <a:moveTo>
                    <a:pt x="3336003" y="86360"/>
                  </a:moveTo>
                  <a:lnTo>
                    <a:pt x="3056388" y="86360"/>
                  </a:lnTo>
                  <a:lnTo>
                    <a:pt x="3211985" y="87630"/>
                  </a:lnTo>
                  <a:lnTo>
                    <a:pt x="3330076" y="87630"/>
                  </a:lnTo>
                  <a:lnTo>
                    <a:pt x="3336003" y="86360"/>
                  </a:lnTo>
                  <a:close/>
                </a:path>
                <a:path w="4869815" h="303529">
                  <a:moveTo>
                    <a:pt x="2219209" y="85090"/>
                  </a:moveTo>
                  <a:lnTo>
                    <a:pt x="52647" y="85090"/>
                  </a:lnTo>
                  <a:lnTo>
                    <a:pt x="53527" y="86360"/>
                  </a:lnTo>
                  <a:lnTo>
                    <a:pt x="2218906" y="86360"/>
                  </a:lnTo>
                  <a:lnTo>
                    <a:pt x="2219209" y="85090"/>
                  </a:lnTo>
                  <a:close/>
                </a:path>
                <a:path w="4869815" h="303529">
                  <a:moveTo>
                    <a:pt x="2278799" y="85090"/>
                  </a:moveTo>
                  <a:lnTo>
                    <a:pt x="2245271" y="85090"/>
                  </a:lnTo>
                  <a:lnTo>
                    <a:pt x="2241293" y="86360"/>
                  </a:lnTo>
                  <a:lnTo>
                    <a:pt x="2278171" y="86360"/>
                  </a:lnTo>
                  <a:lnTo>
                    <a:pt x="2278799" y="85090"/>
                  </a:lnTo>
                  <a:close/>
                </a:path>
                <a:path w="4869815" h="303529">
                  <a:moveTo>
                    <a:pt x="2289354" y="85090"/>
                  </a:moveTo>
                  <a:lnTo>
                    <a:pt x="2282851" y="85090"/>
                  </a:lnTo>
                  <a:lnTo>
                    <a:pt x="2282653" y="86360"/>
                  </a:lnTo>
                  <a:lnTo>
                    <a:pt x="2294139" y="86360"/>
                  </a:lnTo>
                  <a:lnTo>
                    <a:pt x="2289354" y="85090"/>
                  </a:lnTo>
                  <a:close/>
                </a:path>
                <a:path w="4869815" h="303529">
                  <a:moveTo>
                    <a:pt x="2347247" y="85090"/>
                  </a:moveTo>
                  <a:lnTo>
                    <a:pt x="2343070" y="85090"/>
                  </a:lnTo>
                  <a:lnTo>
                    <a:pt x="2338902" y="86360"/>
                  </a:lnTo>
                  <a:lnTo>
                    <a:pt x="2352462" y="86360"/>
                  </a:lnTo>
                  <a:lnTo>
                    <a:pt x="2347247" y="85090"/>
                  </a:lnTo>
                  <a:close/>
                </a:path>
                <a:path w="4869815" h="303529">
                  <a:moveTo>
                    <a:pt x="2361624" y="85090"/>
                  </a:moveTo>
                  <a:lnTo>
                    <a:pt x="2358011" y="85090"/>
                  </a:lnTo>
                  <a:lnTo>
                    <a:pt x="2353425" y="86360"/>
                  </a:lnTo>
                  <a:lnTo>
                    <a:pt x="2366283" y="86360"/>
                  </a:lnTo>
                  <a:lnTo>
                    <a:pt x="2361624" y="85090"/>
                  </a:lnTo>
                  <a:close/>
                </a:path>
                <a:path w="4869815" h="303529">
                  <a:moveTo>
                    <a:pt x="2394995" y="85090"/>
                  </a:moveTo>
                  <a:lnTo>
                    <a:pt x="2369603" y="85090"/>
                  </a:lnTo>
                  <a:lnTo>
                    <a:pt x="2367153" y="86360"/>
                  </a:lnTo>
                  <a:lnTo>
                    <a:pt x="2396534" y="86360"/>
                  </a:lnTo>
                  <a:lnTo>
                    <a:pt x="2394995" y="85090"/>
                  </a:lnTo>
                  <a:close/>
                </a:path>
                <a:path w="4869815" h="303529">
                  <a:moveTo>
                    <a:pt x="2914906" y="85090"/>
                  </a:moveTo>
                  <a:lnTo>
                    <a:pt x="2868163" y="85090"/>
                  </a:lnTo>
                  <a:lnTo>
                    <a:pt x="2872184" y="86360"/>
                  </a:lnTo>
                  <a:lnTo>
                    <a:pt x="2913785" y="86360"/>
                  </a:lnTo>
                  <a:lnTo>
                    <a:pt x="2914906" y="85090"/>
                  </a:lnTo>
                  <a:close/>
                </a:path>
                <a:path w="4869815" h="303529">
                  <a:moveTo>
                    <a:pt x="2973333" y="85090"/>
                  </a:moveTo>
                  <a:lnTo>
                    <a:pt x="2964003" y="85090"/>
                  </a:lnTo>
                  <a:lnTo>
                    <a:pt x="2966119" y="86360"/>
                  </a:lnTo>
                  <a:lnTo>
                    <a:pt x="2970139" y="86360"/>
                  </a:lnTo>
                  <a:lnTo>
                    <a:pt x="2973333" y="85090"/>
                  </a:lnTo>
                  <a:close/>
                </a:path>
                <a:path w="4869815" h="303529">
                  <a:moveTo>
                    <a:pt x="3022536" y="85090"/>
                  </a:moveTo>
                  <a:lnTo>
                    <a:pt x="2994264" y="85090"/>
                  </a:lnTo>
                  <a:lnTo>
                    <a:pt x="2998903" y="86360"/>
                  </a:lnTo>
                  <a:lnTo>
                    <a:pt x="3017499" y="86360"/>
                  </a:lnTo>
                  <a:lnTo>
                    <a:pt x="3022536" y="85090"/>
                  </a:lnTo>
                  <a:close/>
                </a:path>
                <a:path w="4869815" h="303529">
                  <a:moveTo>
                    <a:pt x="3032410" y="85090"/>
                  </a:moveTo>
                  <a:lnTo>
                    <a:pt x="3024640" y="85090"/>
                  </a:lnTo>
                  <a:lnTo>
                    <a:pt x="3027792" y="86360"/>
                  </a:lnTo>
                  <a:lnTo>
                    <a:pt x="3028672" y="86360"/>
                  </a:lnTo>
                  <a:lnTo>
                    <a:pt x="3032410" y="85090"/>
                  </a:lnTo>
                  <a:close/>
                </a:path>
                <a:path w="4869815" h="303529">
                  <a:moveTo>
                    <a:pt x="4324486" y="85090"/>
                  </a:moveTo>
                  <a:lnTo>
                    <a:pt x="4322789" y="85090"/>
                  </a:lnTo>
                  <a:lnTo>
                    <a:pt x="4320444" y="86360"/>
                  </a:lnTo>
                  <a:lnTo>
                    <a:pt x="4328653" y="86360"/>
                  </a:lnTo>
                  <a:lnTo>
                    <a:pt x="4324486" y="85090"/>
                  </a:lnTo>
                  <a:close/>
                </a:path>
                <a:path w="4869815" h="303529">
                  <a:moveTo>
                    <a:pt x="4572279" y="83820"/>
                  </a:moveTo>
                  <a:lnTo>
                    <a:pt x="4557358" y="83820"/>
                  </a:lnTo>
                  <a:lnTo>
                    <a:pt x="4556426" y="85090"/>
                  </a:lnTo>
                  <a:lnTo>
                    <a:pt x="4334475" y="85090"/>
                  </a:lnTo>
                  <a:lnTo>
                    <a:pt x="4330946" y="86360"/>
                  </a:lnTo>
                  <a:lnTo>
                    <a:pt x="4575148" y="86360"/>
                  </a:lnTo>
                  <a:lnTo>
                    <a:pt x="4572750" y="85090"/>
                  </a:lnTo>
                  <a:lnTo>
                    <a:pt x="4572279" y="83820"/>
                  </a:lnTo>
                  <a:close/>
                </a:path>
                <a:path w="4869815" h="303529">
                  <a:moveTo>
                    <a:pt x="4600362" y="85090"/>
                  </a:moveTo>
                  <a:lnTo>
                    <a:pt x="4581923" y="85090"/>
                  </a:lnTo>
                  <a:lnTo>
                    <a:pt x="4575913" y="86360"/>
                  </a:lnTo>
                  <a:lnTo>
                    <a:pt x="4603598" y="86360"/>
                  </a:lnTo>
                  <a:lnTo>
                    <a:pt x="4600362" y="85090"/>
                  </a:lnTo>
                  <a:close/>
                </a:path>
                <a:path w="4869815" h="303529">
                  <a:moveTo>
                    <a:pt x="4636235" y="85090"/>
                  </a:moveTo>
                  <a:lnTo>
                    <a:pt x="4617011" y="85090"/>
                  </a:lnTo>
                  <a:lnTo>
                    <a:pt x="4614466" y="86360"/>
                  </a:lnTo>
                  <a:lnTo>
                    <a:pt x="4639272" y="86360"/>
                  </a:lnTo>
                  <a:lnTo>
                    <a:pt x="4636235" y="85090"/>
                  </a:lnTo>
                  <a:close/>
                </a:path>
                <a:path w="4869815" h="303529">
                  <a:moveTo>
                    <a:pt x="4687553" y="85090"/>
                  </a:moveTo>
                  <a:lnTo>
                    <a:pt x="4644287" y="85090"/>
                  </a:lnTo>
                  <a:lnTo>
                    <a:pt x="4641272" y="86360"/>
                  </a:lnTo>
                  <a:lnTo>
                    <a:pt x="4690652" y="86360"/>
                  </a:lnTo>
                  <a:lnTo>
                    <a:pt x="4687553" y="85090"/>
                  </a:lnTo>
                  <a:close/>
                </a:path>
                <a:path w="4869815" h="303529">
                  <a:moveTo>
                    <a:pt x="4708903" y="85090"/>
                  </a:moveTo>
                  <a:lnTo>
                    <a:pt x="4696642" y="85090"/>
                  </a:lnTo>
                  <a:lnTo>
                    <a:pt x="4694684" y="86360"/>
                  </a:lnTo>
                  <a:lnTo>
                    <a:pt x="4709416" y="86360"/>
                  </a:lnTo>
                  <a:lnTo>
                    <a:pt x="4708903" y="85090"/>
                  </a:lnTo>
                  <a:close/>
                </a:path>
                <a:path w="4869815" h="303529">
                  <a:moveTo>
                    <a:pt x="1445411" y="83820"/>
                  </a:moveTo>
                  <a:lnTo>
                    <a:pt x="49066" y="83820"/>
                  </a:lnTo>
                  <a:lnTo>
                    <a:pt x="51045" y="85090"/>
                  </a:lnTo>
                  <a:lnTo>
                    <a:pt x="1446092" y="85090"/>
                  </a:lnTo>
                  <a:lnTo>
                    <a:pt x="1445411" y="83820"/>
                  </a:lnTo>
                  <a:close/>
                </a:path>
                <a:path w="4869815" h="303529">
                  <a:moveTo>
                    <a:pt x="1560360" y="83820"/>
                  </a:moveTo>
                  <a:lnTo>
                    <a:pt x="1449463" y="83820"/>
                  </a:lnTo>
                  <a:lnTo>
                    <a:pt x="1449034" y="85090"/>
                  </a:lnTo>
                  <a:lnTo>
                    <a:pt x="1560392" y="85090"/>
                  </a:lnTo>
                  <a:lnTo>
                    <a:pt x="1560360" y="83820"/>
                  </a:lnTo>
                  <a:close/>
                </a:path>
                <a:path w="4869815" h="303529">
                  <a:moveTo>
                    <a:pt x="1606380" y="82550"/>
                  </a:moveTo>
                  <a:lnTo>
                    <a:pt x="1573711" y="82550"/>
                  </a:lnTo>
                  <a:lnTo>
                    <a:pt x="1573501" y="83820"/>
                  </a:lnTo>
                  <a:lnTo>
                    <a:pt x="1569753" y="85090"/>
                  </a:lnTo>
                  <a:lnTo>
                    <a:pt x="1587019" y="85090"/>
                  </a:lnTo>
                  <a:lnTo>
                    <a:pt x="1586674" y="83820"/>
                  </a:lnTo>
                  <a:lnTo>
                    <a:pt x="1607144" y="83820"/>
                  </a:lnTo>
                  <a:lnTo>
                    <a:pt x="1606380" y="82550"/>
                  </a:lnTo>
                  <a:close/>
                </a:path>
                <a:path w="4869815" h="303529">
                  <a:moveTo>
                    <a:pt x="2058272" y="83820"/>
                  </a:moveTo>
                  <a:lnTo>
                    <a:pt x="1590370" y="83820"/>
                  </a:lnTo>
                  <a:lnTo>
                    <a:pt x="1589585" y="85090"/>
                  </a:lnTo>
                  <a:lnTo>
                    <a:pt x="2060785" y="85090"/>
                  </a:lnTo>
                  <a:lnTo>
                    <a:pt x="2058272" y="83820"/>
                  </a:lnTo>
                  <a:close/>
                </a:path>
                <a:path w="4869815" h="303529">
                  <a:moveTo>
                    <a:pt x="2093684" y="82550"/>
                  </a:moveTo>
                  <a:lnTo>
                    <a:pt x="2068910" y="82550"/>
                  </a:lnTo>
                  <a:lnTo>
                    <a:pt x="2067298" y="83820"/>
                  </a:lnTo>
                  <a:lnTo>
                    <a:pt x="2061759" y="85090"/>
                  </a:lnTo>
                  <a:lnTo>
                    <a:pt x="2078198" y="85090"/>
                  </a:lnTo>
                  <a:lnTo>
                    <a:pt x="2077790" y="83820"/>
                  </a:lnTo>
                  <a:lnTo>
                    <a:pt x="2093203" y="83820"/>
                  </a:lnTo>
                  <a:lnTo>
                    <a:pt x="2093684" y="82550"/>
                  </a:lnTo>
                  <a:close/>
                </a:path>
                <a:path w="4869815" h="303529">
                  <a:moveTo>
                    <a:pt x="2093203" y="83820"/>
                  </a:moveTo>
                  <a:lnTo>
                    <a:pt x="2081821" y="83820"/>
                  </a:lnTo>
                  <a:lnTo>
                    <a:pt x="2081067" y="85090"/>
                  </a:lnTo>
                  <a:lnTo>
                    <a:pt x="2094669" y="85090"/>
                  </a:lnTo>
                  <a:lnTo>
                    <a:pt x="2093203" y="83820"/>
                  </a:lnTo>
                  <a:close/>
                </a:path>
                <a:path w="4869815" h="303529">
                  <a:moveTo>
                    <a:pt x="2105234" y="83820"/>
                  </a:moveTo>
                  <a:lnTo>
                    <a:pt x="2102920" y="83820"/>
                  </a:lnTo>
                  <a:lnTo>
                    <a:pt x="2098920" y="85090"/>
                  </a:lnTo>
                  <a:lnTo>
                    <a:pt x="2109925" y="85090"/>
                  </a:lnTo>
                  <a:lnTo>
                    <a:pt x="2105234" y="83820"/>
                  </a:lnTo>
                  <a:close/>
                </a:path>
                <a:path w="4869815" h="303529">
                  <a:moveTo>
                    <a:pt x="2120291" y="82550"/>
                  </a:moveTo>
                  <a:lnTo>
                    <a:pt x="2114438" y="82550"/>
                  </a:lnTo>
                  <a:lnTo>
                    <a:pt x="2114249" y="83820"/>
                  </a:lnTo>
                  <a:lnTo>
                    <a:pt x="2112071" y="85090"/>
                  </a:lnTo>
                  <a:lnTo>
                    <a:pt x="2123631" y="85090"/>
                  </a:lnTo>
                  <a:lnTo>
                    <a:pt x="2120678" y="83820"/>
                  </a:lnTo>
                  <a:lnTo>
                    <a:pt x="2120291" y="82550"/>
                  </a:lnTo>
                  <a:close/>
                </a:path>
                <a:path w="4869815" h="303529">
                  <a:moveTo>
                    <a:pt x="2145631" y="82550"/>
                  </a:moveTo>
                  <a:lnTo>
                    <a:pt x="2132039" y="82550"/>
                  </a:lnTo>
                  <a:lnTo>
                    <a:pt x="2133599" y="83820"/>
                  </a:lnTo>
                  <a:lnTo>
                    <a:pt x="2134039" y="83820"/>
                  </a:lnTo>
                  <a:lnTo>
                    <a:pt x="2133401" y="85090"/>
                  </a:lnTo>
                  <a:lnTo>
                    <a:pt x="2146803" y="85090"/>
                  </a:lnTo>
                  <a:lnTo>
                    <a:pt x="2146280" y="83820"/>
                  </a:lnTo>
                  <a:lnTo>
                    <a:pt x="2145631" y="82550"/>
                  </a:lnTo>
                  <a:close/>
                </a:path>
                <a:path w="4869815" h="303529">
                  <a:moveTo>
                    <a:pt x="2179399" y="83820"/>
                  </a:moveTo>
                  <a:lnTo>
                    <a:pt x="2177410" y="83820"/>
                  </a:lnTo>
                  <a:lnTo>
                    <a:pt x="2173410" y="85090"/>
                  </a:lnTo>
                  <a:lnTo>
                    <a:pt x="2183200" y="85090"/>
                  </a:lnTo>
                  <a:lnTo>
                    <a:pt x="2179399" y="83820"/>
                  </a:lnTo>
                  <a:close/>
                </a:path>
                <a:path w="4869815" h="303529">
                  <a:moveTo>
                    <a:pt x="2199953" y="83820"/>
                  </a:moveTo>
                  <a:lnTo>
                    <a:pt x="2198529" y="83820"/>
                  </a:lnTo>
                  <a:lnTo>
                    <a:pt x="2195577" y="85090"/>
                  </a:lnTo>
                  <a:lnTo>
                    <a:pt x="2204634" y="85090"/>
                  </a:lnTo>
                  <a:lnTo>
                    <a:pt x="2199953" y="83820"/>
                  </a:lnTo>
                  <a:close/>
                </a:path>
                <a:path w="4869815" h="303529">
                  <a:moveTo>
                    <a:pt x="2222120" y="82550"/>
                  </a:moveTo>
                  <a:lnTo>
                    <a:pt x="2212351" y="82550"/>
                  </a:lnTo>
                  <a:lnTo>
                    <a:pt x="2213765" y="83820"/>
                  </a:lnTo>
                  <a:lnTo>
                    <a:pt x="2212875" y="85090"/>
                  </a:lnTo>
                  <a:lnTo>
                    <a:pt x="2223178" y="85090"/>
                  </a:lnTo>
                  <a:lnTo>
                    <a:pt x="2222309" y="83820"/>
                  </a:lnTo>
                  <a:lnTo>
                    <a:pt x="2222120" y="82550"/>
                  </a:lnTo>
                  <a:close/>
                </a:path>
                <a:path w="4869815" h="303529">
                  <a:moveTo>
                    <a:pt x="2284150" y="83820"/>
                  </a:moveTo>
                  <a:lnTo>
                    <a:pt x="2268328" y="83820"/>
                  </a:lnTo>
                  <a:lnTo>
                    <a:pt x="2267553" y="85090"/>
                  </a:lnTo>
                  <a:lnTo>
                    <a:pt x="2283019" y="85090"/>
                  </a:lnTo>
                  <a:lnTo>
                    <a:pt x="2284150" y="83820"/>
                  </a:lnTo>
                  <a:close/>
                </a:path>
                <a:path w="4869815" h="303529">
                  <a:moveTo>
                    <a:pt x="2395351" y="83820"/>
                  </a:moveTo>
                  <a:lnTo>
                    <a:pt x="2382063" y="83820"/>
                  </a:lnTo>
                  <a:lnTo>
                    <a:pt x="2382922" y="85090"/>
                  </a:lnTo>
                  <a:lnTo>
                    <a:pt x="2394859" y="85090"/>
                  </a:lnTo>
                  <a:lnTo>
                    <a:pt x="2395351" y="83820"/>
                  </a:lnTo>
                  <a:close/>
                </a:path>
                <a:path w="4869815" h="303529">
                  <a:moveTo>
                    <a:pt x="2416983" y="83820"/>
                  </a:moveTo>
                  <a:lnTo>
                    <a:pt x="2404136" y="83820"/>
                  </a:lnTo>
                  <a:lnTo>
                    <a:pt x="2409863" y="85090"/>
                  </a:lnTo>
                  <a:lnTo>
                    <a:pt x="2411790" y="85090"/>
                  </a:lnTo>
                  <a:lnTo>
                    <a:pt x="2416983" y="83820"/>
                  </a:lnTo>
                  <a:close/>
                </a:path>
                <a:path w="4869815" h="303529">
                  <a:moveTo>
                    <a:pt x="4315774" y="83820"/>
                  </a:moveTo>
                  <a:lnTo>
                    <a:pt x="2420219" y="83820"/>
                  </a:lnTo>
                  <a:lnTo>
                    <a:pt x="2427392" y="85090"/>
                  </a:lnTo>
                  <a:lnTo>
                    <a:pt x="4314999" y="85090"/>
                  </a:lnTo>
                  <a:lnTo>
                    <a:pt x="4315774" y="83820"/>
                  </a:lnTo>
                  <a:close/>
                </a:path>
                <a:path w="4869815" h="303529">
                  <a:moveTo>
                    <a:pt x="4364799" y="83820"/>
                  </a:moveTo>
                  <a:lnTo>
                    <a:pt x="4335805" y="83820"/>
                  </a:lnTo>
                  <a:lnTo>
                    <a:pt x="4335407" y="85090"/>
                  </a:lnTo>
                  <a:lnTo>
                    <a:pt x="4364924" y="85090"/>
                  </a:lnTo>
                  <a:lnTo>
                    <a:pt x="4364799" y="83820"/>
                  </a:lnTo>
                  <a:close/>
                </a:path>
                <a:path w="4869815" h="303529">
                  <a:moveTo>
                    <a:pt x="4484449" y="82550"/>
                  </a:moveTo>
                  <a:lnTo>
                    <a:pt x="4418608" y="82550"/>
                  </a:lnTo>
                  <a:lnTo>
                    <a:pt x="4418033" y="83820"/>
                  </a:lnTo>
                  <a:lnTo>
                    <a:pt x="4417551" y="85090"/>
                  </a:lnTo>
                  <a:lnTo>
                    <a:pt x="4482847" y="85090"/>
                  </a:lnTo>
                  <a:lnTo>
                    <a:pt x="4482753" y="83820"/>
                  </a:lnTo>
                  <a:lnTo>
                    <a:pt x="4484449" y="82550"/>
                  </a:lnTo>
                  <a:close/>
                </a:path>
                <a:path w="4869815" h="303529">
                  <a:moveTo>
                    <a:pt x="4522354" y="82550"/>
                  </a:moveTo>
                  <a:lnTo>
                    <a:pt x="4490795" y="82550"/>
                  </a:lnTo>
                  <a:lnTo>
                    <a:pt x="4490229" y="83820"/>
                  </a:lnTo>
                  <a:lnTo>
                    <a:pt x="4489800" y="85090"/>
                  </a:lnTo>
                  <a:lnTo>
                    <a:pt x="4522071" y="85090"/>
                  </a:lnTo>
                  <a:lnTo>
                    <a:pt x="4520951" y="83820"/>
                  </a:lnTo>
                  <a:lnTo>
                    <a:pt x="4522354" y="82550"/>
                  </a:lnTo>
                  <a:close/>
                </a:path>
                <a:path w="4869815" h="303529">
                  <a:moveTo>
                    <a:pt x="4526846" y="83820"/>
                  </a:moveTo>
                  <a:lnTo>
                    <a:pt x="4524783" y="83820"/>
                  </a:lnTo>
                  <a:lnTo>
                    <a:pt x="4523066" y="85090"/>
                  </a:lnTo>
                  <a:lnTo>
                    <a:pt x="4530375" y="85090"/>
                  </a:lnTo>
                  <a:lnTo>
                    <a:pt x="4526846" y="83820"/>
                  </a:lnTo>
                  <a:close/>
                </a:path>
                <a:path w="4869815" h="303529">
                  <a:moveTo>
                    <a:pt x="4542961" y="83820"/>
                  </a:moveTo>
                  <a:lnTo>
                    <a:pt x="4539882" y="83820"/>
                  </a:lnTo>
                  <a:lnTo>
                    <a:pt x="4538469" y="85090"/>
                  </a:lnTo>
                  <a:lnTo>
                    <a:pt x="4544542" y="85090"/>
                  </a:lnTo>
                  <a:lnTo>
                    <a:pt x="4542961" y="83820"/>
                  </a:lnTo>
                  <a:close/>
                </a:path>
                <a:path w="4869815" h="303529">
                  <a:moveTo>
                    <a:pt x="4550186" y="83820"/>
                  </a:moveTo>
                  <a:lnTo>
                    <a:pt x="4548343" y="83820"/>
                  </a:lnTo>
                  <a:lnTo>
                    <a:pt x="4544542" y="85090"/>
                  </a:lnTo>
                  <a:lnTo>
                    <a:pt x="4553170" y="85090"/>
                  </a:lnTo>
                  <a:lnTo>
                    <a:pt x="4550186" y="83820"/>
                  </a:lnTo>
                  <a:close/>
                </a:path>
                <a:path w="4869815" h="303529">
                  <a:moveTo>
                    <a:pt x="4597127" y="83820"/>
                  </a:moveTo>
                  <a:lnTo>
                    <a:pt x="4595441" y="83820"/>
                  </a:lnTo>
                  <a:lnTo>
                    <a:pt x="4591483" y="85090"/>
                  </a:lnTo>
                  <a:lnTo>
                    <a:pt x="4599388" y="85090"/>
                  </a:lnTo>
                  <a:lnTo>
                    <a:pt x="4597127" y="83820"/>
                  </a:lnTo>
                  <a:close/>
                </a:path>
                <a:path w="4869815" h="303529">
                  <a:moveTo>
                    <a:pt x="4624717" y="83820"/>
                  </a:moveTo>
                  <a:lnTo>
                    <a:pt x="4621607" y="83820"/>
                  </a:lnTo>
                  <a:lnTo>
                    <a:pt x="4617848" y="85090"/>
                  </a:lnTo>
                  <a:lnTo>
                    <a:pt x="4629900" y="85090"/>
                  </a:lnTo>
                  <a:lnTo>
                    <a:pt x="4624717" y="83820"/>
                  </a:lnTo>
                  <a:close/>
                </a:path>
                <a:path w="4869815" h="303529">
                  <a:moveTo>
                    <a:pt x="4676684" y="83820"/>
                  </a:moveTo>
                  <a:lnTo>
                    <a:pt x="4675962" y="83820"/>
                  </a:lnTo>
                  <a:lnTo>
                    <a:pt x="4672611" y="85090"/>
                  </a:lnTo>
                  <a:lnTo>
                    <a:pt x="4679951" y="85090"/>
                  </a:lnTo>
                  <a:lnTo>
                    <a:pt x="4676684" y="83820"/>
                  </a:lnTo>
                  <a:close/>
                </a:path>
                <a:path w="4869815" h="303529">
                  <a:moveTo>
                    <a:pt x="4785372" y="72390"/>
                  </a:moveTo>
                  <a:lnTo>
                    <a:pt x="47831" y="72390"/>
                  </a:lnTo>
                  <a:lnTo>
                    <a:pt x="48061" y="73660"/>
                  </a:lnTo>
                  <a:lnTo>
                    <a:pt x="48029" y="74930"/>
                  </a:lnTo>
                  <a:lnTo>
                    <a:pt x="49778" y="76200"/>
                  </a:lnTo>
                  <a:lnTo>
                    <a:pt x="51045" y="77470"/>
                  </a:lnTo>
                  <a:lnTo>
                    <a:pt x="49108" y="78740"/>
                  </a:lnTo>
                  <a:lnTo>
                    <a:pt x="50857" y="80010"/>
                  </a:lnTo>
                  <a:lnTo>
                    <a:pt x="49988" y="81280"/>
                  </a:lnTo>
                  <a:lnTo>
                    <a:pt x="48553" y="83820"/>
                  </a:lnTo>
                  <a:lnTo>
                    <a:pt x="1560633" y="83820"/>
                  </a:lnTo>
                  <a:lnTo>
                    <a:pt x="1562423" y="82550"/>
                  </a:lnTo>
                  <a:lnTo>
                    <a:pt x="1655970" y="82550"/>
                  </a:lnTo>
                  <a:lnTo>
                    <a:pt x="1665540" y="81280"/>
                  </a:lnTo>
                  <a:lnTo>
                    <a:pt x="1704649" y="81280"/>
                  </a:lnTo>
                  <a:lnTo>
                    <a:pt x="1710314" y="80010"/>
                  </a:lnTo>
                  <a:lnTo>
                    <a:pt x="4306130" y="80010"/>
                  </a:lnTo>
                  <a:lnTo>
                    <a:pt x="4305732" y="78740"/>
                  </a:lnTo>
                  <a:lnTo>
                    <a:pt x="4538008" y="78740"/>
                  </a:lnTo>
                  <a:lnTo>
                    <a:pt x="4536228" y="77470"/>
                  </a:lnTo>
                  <a:lnTo>
                    <a:pt x="4555630" y="77470"/>
                  </a:lnTo>
                  <a:lnTo>
                    <a:pt x="4561337" y="76200"/>
                  </a:lnTo>
                  <a:lnTo>
                    <a:pt x="4646622" y="76200"/>
                  </a:lnTo>
                  <a:lnTo>
                    <a:pt x="4647879" y="74930"/>
                  </a:lnTo>
                  <a:lnTo>
                    <a:pt x="4735510" y="74930"/>
                  </a:lnTo>
                  <a:lnTo>
                    <a:pt x="4738976" y="73660"/>
                  </a:lnTo>
                  <a:lnTo>
                    <a:pt x="4777488" y="73660"/>
                  </a:lnTo>
                  <a:lnTo>
                    <a:pt x="4785372" y="72390"/>
                  </a:lnTo>
                  <a:close/>
                </a:path>
                <a:path w="4869815" h="303529">
                  <a:moveTo>
                    <a:pt x="1632704" y="82550"/>
                  </a:moveTo>
                  <a:lnTo>
                    <a:pt x="1612715" y="82550"/>
                  </a:lnTo>
                  <a:lnTo>
                    <a:pt x="1611982" y="83820"/>
                  </a:lnTo>
                  <a:lnTo>
                    <a:pt x="1633374" y="83820"/>
                  </a:lnTo>
                  <a:lnTo>
                    <a:pt x="1632704" y="82550"/>
                  </a:lnTo>
                  <a:close/>
                </a:path>
                <a:path w="4869815" h="303529">
                  <a:moveTo>
                    <a:pt x="1656232" y="82550"/>
                  </a:moveTo>
                  <a:lnTo>
                    <a:pt x="1636725" y="82550"/>
                  </a:lnTo>
                  <a:lnTo>
                    <a:pt x="1634253" y="83820"/>
                  </a:lnTo>
                  <a:lnTo>
                    <a:pt x="1656808" y="83820"/>
                  </a:lnTo>
                  <a:lnTo>
                    <a:pt x="1656232" y="82550"/>
                  </a:lnTo>
                  <a:close/>
                </a:path>
                <a:path w="4869815" h="303529">
                  <a:moveTo>
                    <a:pt x="1783893" y="82550"/>
                  </a:moveTo>
                  <a:lnTo>
                    <a:pt x="1768951" y="82550"/>
                  </a:lnTo>
                  <a:lnTo>
                    <a:pt x="1757425" y="83820"/>
                  </a:lnTo>
                  <a:lnTo>
                    <a:pt x="1789149" y="83820"/>
                  </a:lnTo>
                  <a:lnTo>
                    <a:pt x="1783893" y="82550"/>
                  </a:lnTo>
                  <a:close/>
                </a:path>
                <a:path w="4869815" h="303529">
                  <a:moveTo>
                    <a:pt x="1803138" y="82550"/>
                  </a:moveTo>
                  <a:lnTo>
                    <a:pt x="1798845" y="83820"/>
                  </a:lnTo>
                  <a:lnTo>
                    <a:pt x="1807473" y="83820"/>
                  </a:lnTo>
                  <a:lnTo>
                    <a:pt x="1803138" y="82550"/>
                  </a:lnTo>
                  <a:close/>
                </a:path>
                <a:path w="4869815" h="303529">
                  <a:moveTo>
                    <a:pt x="1839765" y="82550"/>
                  </a:moveTo>
                  <a:lnTo>
                    <a:pt x="1812164" y="82550"/>
                  </a:lnTo>
                  <a:lnTo>
                    <a:pt x="1807473" y="83820"/>
                  </a:lnTo>
                  <a:lnTo>
                    <a:pt x="1845619" y="83820"/>
                  </a:lnTo>
                  <a:lnTo>
                    <a:pt x="1839765" y="82550"/>
                  </a:lnTo>
                  <a:close/>
                </a:path>
                <a:path w="4869815" h="303529">
                  <a:moveTo>
                    <a:pt x="1887586" y="82550"/>
                  </a:moveTo>
                  <a:lnTo>
                    <a:pt x="1859472" y="82550"/>
                  </a:lnTo>
                  <a:lnTo>
                    <a:pt x="1857995" y="83820"/>
                  </a:lnTo>
                  <a:lnTo>
                    <a:pt x="1892518" y="83820"/>
                  </a:lnTo>
                  <a:lnTo>
                    <a:pt x="1887586" y="82550"/>
                  </a:lnTo>
                  <a:close/>
                </a:path>
                <a:path w="4869815" h="303529">
                  <a:moveTo>
                    <a:pt x="1905826" y="81280"/>
                  </a:moveTo>
                  <a:lnTo>
                    <a:pt x="1902894" y="81280"/>
                  </a:lnTo>
                  <a:lnTo>
                    <a:pt x="1896287" y="83820"/>
                  </a:lnTo>
                  <a:lnTo>
                    <a:pt x="1910884" y="83820"/>
                  </a:lnTo>
                  <a:lnTo>
                    <a:pt x="1909847" y="82550"/>
                  </a:lnTo>
                  <a:lnTo>
                    <a:pt x="1905826" y="81280"/>
                  </a:lnTo>
                  <a:close/>
                </a:path>
                <a:path w="4869815" h="303529">
                  <a:moveTo>
                    <a:pt x="1941385" y="82550"/>
                  </a:moveTo>
                  <a:lnTo>
                    <a:pt x="1937427" y="82550"/>
                  </a:lnTo>
                  <a:lnTo>
                    <a:pt x="1928224" y="83820"/>
                  </a:lnTo>
                  <a:lnTo>
                    <a:pt x="1943909" y="83820"/>
                  </a:lnTo>
                  <a:lnTo>
                    <a:pt x="1941385" y="82550"/>
                  </a:lnTo>
                  <a:close/>
                </a:path>
                <a:path w="4869815" h="303529">
                  <a:moveTo>
                    <a:pt x="4405153" y="81280"/>
                  </a:moveTo>
                  <a:lnTo>
                    <a:pt x="2229104" y="81280"/>
                  </a:lnTo>
                  <a:lnTo>
                    <a:pt x="2235272" y="82550"/>
                  </a:lnTo>
                  <a:lnTo>
                    <a:pt x="2238287" y="83820"/>
                  </a:lnTo>
                  <a:lnTo>
                    <a:pt x="4364966" y="83820"/>
                  </a:lnTo>
                  <a:lnTo>
                    <a:pt x="4366809" y="82550"/>
                  </a:lnTo>
                  <a:lnTo>
                    <a:pt x="4403342" y="82550"/>
                  </a:lnTo>
                  <a:lnTo>
                    <a:pt x="4405153" y="81280"/>
                  </a:lnTo>
                  <a:close/>
                </a:path>
                <a:path w="4869815" h="303529">
                  <a:moveTo>
                    <a:pt x="4403342" y="82550"/>
                  </a:moveTo>
                  <a:lnTo>
                    <a:pt x="4367940" y="82550"/>
                  </a:lnTo>
                  <a:lnTo>
                    <a:pt x="4372212" y="83820"/>
                  </a:lnTo>
                  <a:lnTo>
                    <a:pt x="4401530" y="83820"/>
                  </a:lnTo>
                  <a:lnTo>
                    <a:pt x="4403342" y="82550"/>
                  </a:lnTo>
                  <a:close/>
                </a:path>
                <a:path w="4869815" h="303529">
                  <a:moveTo>
                    <a:pt x="1692786" y="81280"/>
                  </a:moveTo>
                  <a:lnTo>
                    <a:pt x="1673697" y="81280"/>
                  </a:lnTo>
                  <a:lnTo>
                    <a:pt x="1687320" y="82550"/>
                  </a:lnTo>
                  <a:lnTo>
                    <a:pt x="1692786" y="81280"/>
                  </a:lnTo>
                  <a:close/>
                </a:path>
                <a:path w="4869815" h="303529">
                  <a:moveTo>
                    <a:pt x="1784563" y="81280"/>
                  </a:moveTo>
                  <a:lnTo>
                    <a:pt x="1755464" y="81280"/>
                  </a:lnTo>
                  <a:lnTo>
                    <a:pt x="1760365" y="82550"/>
                  </a:lnTo>
                  <a:lnTo>
                    <a:pt x="1783338" y="82550"/>
                  </a:lnTo>
                  <a:lnTo>
                    <a:pt x="1784563" y="81280"/>
                  </a:lnTo>
                  <a:close/>
                </a:path>
                <a:path w="4869815" h="303529">
                  <a:moveTo>
                    <a:pt x="1839106" y="81280"/>
                  </a:moveTo>
                  <a:lnTo>
                    <a:pt x="1811002" y="81280"/>
                  </a:lnTo>
                  <a:lnTo>
                    <a:pt x="1812363" y="82550"/>
                  </a:lnTo>
                  <a:lnTo>
                    <a:pt x="1838603" y="82550"/>
                  </a:lnTo>
                  <a:lnTo>
                    <a:pt x="1839106" y="81280"/>
                  </a:lnTo>
                  <a:close/>
                </a:path>
                <a:path w="4869815" h="303529">
                  <a:moveTo>
                    <a:pt x="1887418" y="81280"/>
                  </a:moveTo>
                  <a:lnTo>
                    <a:pt x="1863859" y="81280"/>
                  </a:lnTo>
                  <a:lnTo>
                    <a:pt x="1862330" y="82550"/>
                  </a:lnTo>
                  <a:lnTo>
                    <a:pt x="1887094" y="82550"/>
                  </a:lnTo>
                  <a:lnTo>
                    <a:pt x="1887418" y="81280"/>
                  </a:lnTo>
                  <a:close/>
                </a:path>
                <a:path w="4869815" h="303529">
                  <a:moveTo>
                    <a:pt x="4564395" y="80010"/>
                  </a:moveTo>
                  <a:lnTo>
                    <a:pt x="2064774" y="80010"/>
                  </a:lnTo>
                  <a:lnTo>
                    <a:pt x="2066303" y="81280"/>
                  </a:lnTo>
                  <a:lnTo>
                    <a:pt x="2068942" y="82550"/>
                  </a:lnTo>
                  <a:lnTo>
                    <a:pt x="2097129" y="82550"/>
                  </a:lnTo>
                  <a:lnTo>
                    <a:pt x="2100794" y="81280"/>
                  </a:lnTo>
                  <a:lnTo>
                    <a:pt x="4561463" y="81280"/>
                  </a:lnTo>
                  <a:lnTo>
                    <a:pt x="4564395" y="80010"/>
                  </a:lnTo>
                  <a:close/>
                </a:path>
                <a:path w="4869815" h="303529">
                  <a:moveTo>
                    <a:pt x="2225806" y="81280"/>
                  </a:moveTo>
                  <a:lnTo>
                    <a:pt x="2110365" y="81280"/>
                  </a:lnTo>
                  <a:lnTo>
                    <a:pt x="2112961" y="82550"/>
                  </a:lnTo>
                  <a:lnTo>
                    <a:pt x="2222361" y="82550"/>
                  </a:lnTo>
                  <a:lnTo>
                    <a:pt x="2225806" y="81280"/>
                  </a:lnTo>
                  <a:close/>
                </a:path>
                <a:path w="4869815" h="303529">
                  <a:moveTo>
                    <a:pt x="4531422" y="81280"/>
                  </a:moveTo>
                  <a:lnTo>
                    <a:pt x="4407740" y="81280"/>
                  </a:lnTo>
                  <a:lnTo>
                    <a:pt x="4414818" y="82550"/>
                  </a:lnTo>
                  <a:lnTo>
                    <a:pt x="4527621" y="82550"/>
                  </a:lnTo>
                  <a:lnTo>
                    <a:pt x="4531422" y="81280"/>
                  </a:lnTo>
                  <a:close/>
                </a:path>
                <a:path w="4869815" h="303529">
                  <a:moveTo>
                    <a:pt x="4550531" y="81280"/>
                  </a:moveTo>
                  <a:lnTo>
                    <a:pt x="4531422" y="81280"/>
                  </a:lnTo>
                  <a:lnTo>
                    <a:pt x="4542887" y="82550"/>
                  </a:lnTo>
                  <a:lnTo>
                    <a:pt x="4550531" y="81280"/>
                  </a:lnTo>
                  <a:close/>
                </a:path>
                <a:path w="4869815" h="303529">
                  <a:moveTo>
                    <a:pt x="4561463" y="81280"/>
                  </a:moveTo>
                  <a:lnTo>
                    <a:pt x="4550531" y="81280"/>
                  </a:lnTo>
                  <a:lnTo>
                    <a:pt x="4559829" y="82550"/>
                  </a:lnTo>
                  <a:lnTo>
                    <a:pt x="4561463" y="81280"/>
                  </a:lnTo>
                  <a:close/>
                </a:path>
                <a:path w="4869815" h="303529">
                  <a:moveTo>
                    <a:pt x="1737214" y="80010"/>
                  </a:moveTo>
                  <a:lnTo>
                    <a:pt x="1713078" y="80010"/>
                  </a:lnTo>
                  <a:lnTo>
                    <a:pt x="1717623" y="81280"/>
                  </a:lnTo>
                  <a:lnTo>
                    <a:pt x="1733790" y="81280"/>
                  </a:lnTo>
                  <a:lnTo>
                    <a:pt x="1737214" y="80010"/>
                  </a:lnTo>
                  <a:close/>
                </a:path>
                <a:path w="4869815" h="303529">
                  <a:moveTo>
                    <a:pt x="1747308" y="80010"/>
                  </a:moveTo>
                  <a:lnTo>
                    <a:pt x="1739769" y="80010"/>
                  </a:lnTo>
                  <a:lnTo>
                    <a:pt x="1742460" y="81280"/>
                  </a:lnTo>
                  <a:lnTo>
                    <a:pt x="1743643" y="81280"/>
                  </a:lnTo>
                  <a:lnTo>
                    <a:pt x="1747308" y="80010"/>
                  </a:lnTo>
                  <a:close/>
                </a:path>
                <a:path w="4869815" h="303529">
                  <a:moveTo>
                    <a:pt x="1790217" y="80010"/>
                  </a:moveTo>
                  <a:lnTo>
                    <a:pt x="1747308" y="80010"/>
                  </a:lnTo>
                  <a:lnTo>
                    <a:pt x="1750166" y="81280"/>
                  </a:lnTo>
                  <a:lnTo>
                    <a:pt x="1785924" y="81280"/>
                  </a:lnTo>
                  <a:lnTo>
                    <a:pt x="1790217" y="80010"/>
                  </a:lnTo>
                  <a:close/>
                </a:path>
                <a:path w="4869815" h="303529">
                  <a:moveTo>
                    <a:pt x="1803034" y="80010"/>
                  </a:moveTo>
                  <a:lnTo>
                    <a:pt x="1792950" y="80010"/>
                  </a:lnTo>
                  <a:lnTo>
                    <a:pt x="1796866" y="81280"/>
                  </a:lnTo>
                  <a:lnTo>
                    <a:pt x="1798489" y="81280"/>
                  </a:lnTo>
                  <a:lnTo>
                    <a:pt x="1803034" y="80010"/>
                  </a:lnTo>
                  <a:close/>
                </a:path>
                <a:path w="4869815" h="303529">
                  <a:moveTo>
                    <a:pt x="1826373" y="80010"/>
                  </a:moveTo>
                  <a:lnTo>
                    <a:pt x="1805965" y="80010"/>
                  </a:lnTo>
                  <a:lnTo>
                    <a:pt x="1809871" y="81280"/>
                  </a:lnTo>
                  <a:lnTo>
                    <a:pt x="1825975" y="81280"/>
                  </a:lnTo>
                  <a:lnTo>
                    <a:pt x="1826373" y="80010"/>
                  </a:lnTo>
                  <a:close/>
                </a:path>
                <a:path w="4869815" h="303529">
                  <a:moveTo>
                    <a:pt x="1843106" y="80010"/>
                  </a:moveTo>
                  <a:lnTo>
                    <a:pt x="1828352" y="80010"/>
                  </a:lnTo>
                  <a:lnTo>
                    <a:pt x="1829609" y="81280"/>
                  </a:lnTo>
                  <a:lnTo>
                    <a:pt x="1841472" y="81280"/>
                  </a:lnTo>
                  <a:lnTo>
                    <a:pt x="1843106" y="80010"/>
                  </a:lnTo>
                  <a:close/>
                </a:path>
                <a:path w="4869815" h="303529">
                  <a:moveTo>
                    <a:pt x="1890424" y="80010"/>
                  </a:moveTo>
                  <a:lnTo>
                    <a:pt x="1874435" y="80010"/>
                  </a:lnTo>
                  <a:lnTo>
                    <a:pt x="1875094" y="81280"/>
                  </a:lnTo>
                  <a:lnTo>
                    <a:pt x="1888099" y="81280"/>
                  </a:lnTo>
                  <a:lnTo>
                    <a:pt x="1890424" y="80010"/>
                  </a:lnTo>
                  <a:close/>
                </a:path>
                <a:path w="4869815" h="303529">
                  <a:moveTo>
                    <a:pt x="1897544" y="80010"/>
                  </a:moveTo>
                  <a:lnTo>
                    <a:pt x="1891460" y="80010"/>
                  </a:lnTo>
                  <a:lnTo>
                    <a:pt x="1893502" y="81280"/>
                  </a:lnTo>
                  <a:lnTo>
                    <a:pt x="1894612" y="81280"/>
                  </a:lnTo>
                  <a:lnTo>
                    <a:pt x="1897544" y="80010"/>
                  </a:lnTo>
                  <a:close/>
                </a:path>
                <a:path w="4869815" h="303529">
                  <a:moveTo>
                    <a:pt x="1994808" y="80010"/>
                  </a:moveTo>
                  <a:lnTo>
                    <a:pt x="1985269" y="80010"/>
                  </a:lnTo>
                  <a:lnTo>
                    <a:pt x="1986798" y="81280"/>
                  </a:lnTo>
                  <a:lnTo>
                    <a:pt x="1990169" y="81280"/>
                  </a:lnTo>
                  <a:lnTo>
                    <a:pt x="1994808" y="80010"/>
                  </a:lnTo>
                  <a:close/>
                </a:path>
                <a:path w="4869815" h="303529">
                  <a:moveTo>
                    <a:pt x="2012797" y="80010"/>
                  </a:moveTo>
                  <a:lnTo>
                    <a:pt x="1998609" y="80010"/>
                  </a:lnTo>
                  <a:lnTo>
                    <a:pt x="2004420" y="81280"/>
                  </a:lnTo>
                  <a:lnTo>
                    <a:pt x="2008472" y="81280"/>
                  </a:lnTo>
                  <a:lnTo>
                    <a:pt x="2012797" y="80010"/>
                  </a:lnTo>
                  <a:close/>
                </a:path>
                <a:path w="4869815" h="303529">
                  <a:moveTo>
                    <a:pt x="2029843" y="80010"/>
                  </a:moveTo>
                  <a:lnTo>
                    <a:pt x="2017100" y="80010"/>
                  </a:lnTo>
                  <a:lnTo>
                    <a:pt x="2022797" y="81280"/>
                  </a:lnTo>
                  <a:lnTo>
                    <a:pt x="2027896" y="81280"/>
                  </a:lnTo>
                  <a:lnTo>
                    <a:pt x="2029843" y="80010"/>
                  </a:lnTo>
                  <a:close/>
                </a:path>
                <a:path w="4869815" h="303529">
                  <a:moveTo>
                    <a:pt x="4571672" y="80010"/>
                  </a:moveTo>
                  <a:lnTo>
                    <a:pt x="4564395" y="80010"/>
                  </a:lnTo>
                  <a:lnTo>
                    <a:pt x="4565829" y="81280"/>
                  </a:lnTo>
                  <a:lnTo>
                    <a:pt x="4570352" y="81280"/>
                  </a:lnTo>
                  <a:lnTo>
                    <a:pt x="4571672" y="80010"/>
                  </a:lnTo>
                  <a:close/>
                </a:path>
                <a:path w="4869815" h="303529">
                  <a:moveTo>
                    <a:pt x="4653921" y="78740"/>
                  </a:moveTo>
                  <a:lnTo>
                    <a:pt x="4577525" y="78740"/>
                  </a:lnTo>
                  <a:lnTo>
                    <a:pt x="4576729" y="80010"/>
                  </a:lnTo>
                  <a:lnTo>
                    <a:pt x="4578227" y="81280"/>
                  </a:lnTo>
                  <a:lnTo>
                    <a:pt x="4613534" y="81280"/>
                  </a:lnTo>
                  <a:lnTo>
                    <a:pt x="4615618" y="80010"/>
                  </a:lnTo>
                  <a:lnTo>
                    <a:pt x="4653052" y="80010"/>
                  </a:lnTo>
                  <a:lnTo>
                    <a:pt x="4653921" y="78740"/>
                  </a:lnTo>
                  <a:close/>
                </a:path>
                <a:path w="4869815" h="303529">
                  <a:moveTo>
                    <a:pt x="4322402" y="78740"/>
                  </a:moveTo>
                  <a:lnTo>
                    <a:pt x="4309837" y="78740"/>
                  </a:lnTo>
                  <a:lnTo>
                    <a:pt x="4308999" y="80010"/>
                  </a:lnTo>
                  <a:lnTo>
                    <a:pt x="4323020" y="80010"/>
                  </a:lnTo>
                  <a:lnTo>
                    <a:pt x="4322402" y="78740"/>
                  </a:lnTo>
                  <a:close/>
                </a:path>
                <a:path w="4869815" h="303529">
                  <a:moveTo>
                    <a:pt x="4374892" y="78740"/>
                  </a:moveTo>
                  <a:lnTo>
                    <a:pt x="4342181" y="78740"/>
                  </a:lnTo>
                  <a:lnTo>
                    <a:pt x="4341480" y="80010"/>
                  </a:lnTo>
                  <a:lnTo>
                    <a:pt x="4375259" y="80010"/>
                  </a:lnTo>
                  <a:lnTo>
                    <a:pt x="4374892" y="78740"/>
                  </a:lnTo>
                  <a:close/>
                </a:path>
                <a:path w="4869815" h="303529">
                  <a:moveTo>
                    <a:pt x="4397907" y="78740"/>
                  </a:moveTo>
                  <a:lnTo>
                    <a:pt x="4391552" y="78740"/>
                  </a:lnTo>
                  <a:lnTo>
                    <a:pt x="4391101" y="80010"/>
                  </a:lnTo>
                  <a:lnTo>
                    <a:pt x="4398263" y="80010"/>
                  </a:lnTo>
                  <a:lnTo>
                    <a:pt x="4397907" y="78740"/>
                  </a:lnTo>
                  <a:close/>
                </a:path>
                <a:path w="4869815" h="303529">
                  <a:moveTo>
                    <a:pt x="4407436" y="78740"/>
                  </a:moveTo>
                  <a:lnTo>
                    <a:pt x="4401614" y="78740"/>
                  </a:lnTo>
                  <a:lnTo>
                    <a:pt x="4401164" y="80010"/>
                  </a:lnTo>
                  <a:lnTo>
                    <a:pt x="4408263" y="80010"/>
                  </a:lnTo>
                  <a:lnTo>
                    <a:pt x="4407436" y="78740"/>
                  </a:lnTo>
                  <a:close/>
                </a:path>
                <a:path w="4869815" h="303529">
                  <a:moveTo>
                    <a:pt x="4437163" y="78740"/>
                  </a:moveTo>
                  <a:lnTo>
                    <a:pt x="4413582" y="78740"/>
                  </a:lnTo>
                  <a:lnTo>
                    <a:pt x="4414368" y="80010"/>
                  </a:lnTo>
                  <a:lnTo>
                    <a:pt x="4437644" y="80010"/>
                  </a:lnTo>
                  <a:lnTo>
                    <a:pt x="4437163" y="78740"/>
                  </a:lnTo>
                  <a:close/>
                </a:path>
                <a:path w="4869815" h="303529">
                  <a:moveTo>
                    <a:pt x="4571693" y="78740"/>
                  </a:moveTo>
                  <a:lnTo>
                    <a:pt x="4453654" y="78740"/>
                  </a:lnTo>
                  <a:lnTo>
                    <a:pt x="4452880" y="80010"/>
                  </a:lnTo>
                  <a:lnTo>
                    <a:pt x="4571850" y="80010"/>
                  </a:lnTo>
                  <a:lnTo>
                    <a:pt x="4571693" y="78740"/>
                  </a:lnTo>
                  <a:close/>
                </a:path>
                <a:path w="4869815" h="303529">
                  <a:moveTo>
                    <a:pt x="4555494" y="77470"/>
                  </a:moveTo>
                  <a:lnTo>
                    <a:pt x="4545725" y="77470"/>
                  </a:lnTo>
                  <a:lnTo>
                    <a:pt x="4544322" y="78740"/>
                  </a:lnTo>
                  <a:lnTo>
                    <a:pt x="4556112" y="78740"/>
                  </a:lnTo>
                  <a:lnTo>
                    <a:pt x="4555494" y="77470"/>
                  </a:lnTo>
                  <a:close/>
                </a:path>
                <a:path w="4869815" h="303529">
                  <a:moveTo>
                    <a:pt x="4598017" y="77470"/>
                  </a:moveTo>
                  <a:lnTo>
                    <a:pt x="4590310" y="77470"/>
                  </a:lnTo>
                  <a:lnTo>
                    <a:pt x="4587944" y="78740"/>
                  </a:lnTo>
                  <a:lnTo>
                    <a:pt x="4599608" y="78740"/>
                  </a:lnTo>
                  <a:lnTo>
                    <a:pt x="4598017" y="77470"/>
                  </a:lnTo>
                  <a:close/>
                </a:path>
                <a:path w="4869815" h="303529">
                  <a:moveTo>
                    <a:pt x="4617733" y="77470"/>
                  </a:moveTo>
                  <a:lnTo>
                    <a:pt x="4600624" y="77470"/>
                  </a:lnTo>
                  <a:lnTo>
                    <a:pt x="4599608" y="78740"/>
                  </a:lnTo>
                  <a:lnTo>
                    <a:pt x="4619304" y="78740"/>
                  </a:lnTo>
                  <a:lnTo>
                    <a:pt x="4617733" y="77470"/>
                  </a:lnTo>
                  <a:close/>
                </a:path>
                <a:path w="4869815" h="303529">
                  <a:moveTo>
                    <a:pt x="4656926" y="74930"/>
                  </a:moveTo>
                  <a:lnTo>
                    <a:pt x="4649114" y="74930"/>
                  </a:lnTo>
                  <a:lnTo>
                    <a:pt x="4651093" y="76200"/>
                  </a:lnTo>
                  <a:lnTo>
                    <a:pt x="4561337" y="76200"/>
                  </a:lnTo>
                  <a:lnTo>
                    <a:pt x="4565703" y="77470"/>
                  </a:lnTo>
                  <a:lnTo>
                    <a:pt x="4620309" y="77470"/>
                  </a:lnTo>
                  <a:lnTo>
                    <a:pt x="4619304" y="78740"/>
                  </a:lnTo>
                  <a:lnTo>
                    <a:pt x="4654915" y="78740"/>
                  </a:lnTo>
                  <a:lnTo>
                    <a:pt x="4654978" y="77470"/>
                  </a:lnTo>
                  <a:lnTo>
                    <a:pt x="4655533" y="76200"/>
                  </a:lnTo>
                  <a:lnTo>
                    <a:pt x="4656926" y="74930"/>
                  </a:lnTo>
                  <a:close/>
                </a:path>
                <a:path w="4869815" h="303529">
                  <a:moveTo>
                    <a:pt x="4675564" y="74930"/>
                  </a:moveTo>
                  <a:lnTo>
                    <a:pt x="4665941" y="74930"/>
                  </a:lnTo>
                  <a:lnTo>
                    <a:pt x="4670957" y="76200"/>
                  </a:lnTo>
                  <a:lnTo>
                    <a:pt x="4672611" y="76200"/>
                  </a:lnTo>
                  <a:lnTo>
                    <a:pt x="4675564" y="74930"/>
                  </a:lnTo>
                  <a:close/>
                </a:path>
                <a:path w="4869815" h="303529">
                  <a:moveTo>
                    <a:pt x="4795162" y="71120"/>
                  </a:moveTo>
                  <a:lnTo>
                    <a:pt x="45129" y="71120"/>
                  </a:lnTo>
                  <a:lnTo>
                    <a:pt x="46972" y="72390"/>
                  </a:lnTo>
                  <a:lnTo>
                    <a:pt x="4791571" y="72390"/>
                  </a:lnTo>
                  <a:lnTo>
                    <a:pt x="4795162" y="71120"/>
                  </a:lnTo>
                  <a:close/>
                </a:path>
                <a:path w="4869815" h="303529">
                  <a:moveTo>
                    <a:pt x="4745363" y="64770"/>
                  </a:moveTo>
                  <a:lnTo>
                    <a:pt x="4699364" y="64770"/>
                  </a:lnTo>
                  <a:lnTo>
                    <a:pt x="4694307" y="66040"/>
                  </a:lnTo>
                  <a:lnTo>
                    <a:pt x="45684" y="66040"/>
                  </a:lnTo>
                  <a:lnTo>
                    <a:pt x="42155" y="68580"/>
                  </a:lnTo>
                  <a:lnTo>
                    <a:pt x="42218" y="69850"/>
                  </a:lnTo>
                  <a:lnTo>
                    <a:pt x="44312" y="71120"/>
                  </a:lnTo>
                  <a:lnTo>
                    <a:pt x="4830606" y="71120"/>
                  </a:lnTo>
                  <a:lnTo>
                    <a:pt x="4834093" y="69850"/>
                  </a:lnTo>
                  <a:lnTo>
                    <a:pt x="4859736" y="69850"/>
                  </a:lnTo>
                  <a:lnTo>
                    <a:pt x="4863883" y="68580"/>
                  </a:lnTo>
                  <a:lnTo>
                    <a:pt x="4763226" y="68580"/>
                  </a:lnTo>
                  <a:lnTo>
                    <a:pt x="4762074" y="67310"/>
                  </a:lnTo>
                  <a:lnTo>
                    <a:pt x="4747824" y="67310"/>
                  </a:lnTo>
                  <a:lnTo>
                    <a:pt x="4747279" y="66040"/>
                  </a:lnTo>
                  <a:lnTo>
                    <a:pt x="4745363" y="64770"/>
                  </a:lnTo>
                  <a:close/>
                </a:path>
                <a:path w="4869815" h="303529">
                  <a:moveTo>
                    <a:pt x="4869474" y="67310"/>
                  </a:moveTo>
                  <a:lnTo>
                    <a:pt x="4770556" y="67310"/>
                  </a:lnTo>
                  <a:lnTo>
                    <a:pt x="4768231" y="68580"/>
                  </a:lnTo>
                  <a:lnTo>
                    <a:pt x="4866857" y="68580"/>
                  </a:lnTo>
                  <a:lnTo>
                    <a:pt x="4869474" y="67310"/>
                  </a:lnTo>
                  <a:close/>
                </a:path>
                <a:path w="4869815" h="303529">
                  <a:moveTo>
                    <a:pt x="4796262" y="62230"/>
                  </a:moveTo>
                  <a:lnTo>
                    <a:pt x="4793403" y="62230"/>
                  </a:lnTo>
                  <a:lnTo>
                    <a:pt x="4786869" y="64770"/>
                  </a:lnTo>
                  <a:lnTo>
                    <a:pt x="4751488" y="64770"/>
                  </a:lnTo>
                  <a:lnTo>
                    <a:pt x="4748630" y="67310"/>
                  </a:lnTo>
                  <a:lnTo>
                    <a:pt x="4761509" y="67310"/>
                  </a:lnTo>
                  <a:lnTo>
                    <a:pt x="4762504" y="66040"/>
                  </a:lnTo>
                  <a:lnTo>
                    <a:pt x="4801550" y="66040"/>
                  </a:lnTo>
                  <a:lnTo>
                    <a:pt x="4802419" y="64770"/>
                  </a:lnTo>
                  <a:lnTo>
                    <a:pt x="4801078" y="63500"/>
                  </a:lnTo>
                  <a:lnTo>
                    <a:pt x="4800063" y="63500"/>
                  </a:lnTo>
                  <a:lnTo>
                    <a:pt x="4796262" y="62230"/>
                  </a:lnTo>
                  <a:close/>
                </a:path>
                <a:path w="4869815" h="303529">
                  <a:moveTo>
                    <a:pt x="4799319" y="66040"/>
                  </a:moveTo>
                  <a:lnTo>
                    <a:pt x="4770870" y="66040"/>
                  </a:lnTo>
                  <a:lnTo>
                    <a:pt x="4771613" y="67310"/>
                  </a:lnTo>
                  <a:lnTo>
                    <a:pt x="4797403" y="67310"/>
                  </a:lnTo>
                  <a:lnTo>
                    <a:pt x="4799319" y="66040"/>
                  </a:lnTo>
                  <a:close/>
                </a:path>
                <a:path w="4869815" h="303529">
                  <a:moveTo>
                    <a:pt x="4868940" y="66040"/>
                  </a:moveTo>
                  <a:lnTo>
                    <a:pt x="4805822" y="66040"/>
                  </a:lnTo>
                  <a:lnTo>
                    <a:pt x="4802785" y="67310"/>
                  </a:lnTo>
                  <a:lnTo>
                    <a:pt x="4869443" y="67310"/>
                  </a:lnTo>
                  <a:lnTo>
                    <a:pt x="4868940" y="66040"/>
                  </a:lnTo>
                  <a:close/>
                </a:path>
                <a:path w="4869815" h="303529">
                  <a:moveTo>
                    <a:pt x="4521904" y="63500"/>
                  </a:moveTo>
                  <a:lnTo>
                    <a:pt x="50333" y="63500"/>
                  </a:lnTo>
                  <a:lnTo>
                    <a:pt x="48427" y="66040"/>
                  </a:lnTo>
                  <a:lnTo>
                    <a:pt x="4495925" y="66040"/>
                  </a:lnTo>
                  <a:lnTo>
                    <a:pt x="4496418" y="64770"/>
                  </a:lnTo>
                  <a:lnTo>
                    <a:pt x="4521014" y="64770"/>
                  </a:lnTo>
                  <a:lnTo>
                    <a:pt x="4521904" y="63500"/>
                  </a:lnTo>
                  <a:close/>
                </a:path>
                <a:path w="4869815" h="303529">
                  <a:moveTo>
                    <a:pt x="4521014" y="64770"/>
                  </a:moveTo>
                  <a:lnTo>
                    <a:pt x="4502951" y="64770"/>
                  </a:lnTo>
                  <a:lnTo>
                    <a:pt x="4502554" y="66040"/>
                  </a:lnTo>
                  <a:lnTo>
                    <a:pt x="4521391" y="66040"/>
                  </a:lnTo>
                  <a:lnTo>
                    <a:pt x="4521014" y="64770"/>
                  </a:lnTo>
                  <a:close/>
                </a:path>
                <a:path w="4869815" h="303529">
                  <a:moveTo>
                    <a:pt x="4531223" y="63500"/>
                  </a:moveTo>
                  <a:lnTo>
                    <a:pt x="4526029" y="63500"/>
                  </a:lnTo>
                  <a:lnTo>
                    <a:pt x="4527118" y="64770"/>
                  </a:lnTo>
                  <a:lnTo>
                    <a:pt x="4526134" y="66040"/>
                  </a:lnTo>
                  <a:lnTo>
                    <a:pt x="4531788" y="66040"/>
                  </a:lnTo>
                  <a:lnTo>
                    <a:pt x="4530951" y="64770"/>
                  </a:lnTo>
                  <a:lnTo>
                    <a:pt x="4531223" y="63500"/>
                  </a:lnTo>
                  <a:close/>
                </a:path>
                <a:path w="4869815" h="303529">
                  <a:moveTo>
                    <a:pt x="4548468" y="64770"/>
                  </a:moveTo>
                  <a:lnTo>
                    <a:pt x="4547536" y="64770"/>
                  </a:lnTo>
                  <a:lnTo>
                    <a:pt x="4544039" y="66040"/>
                  </a:lnTo>
                  <a:lnTo>
                    <a:pt x="4552091" y="66040"/>
                  </a:lnTo>
                  <a:lnTo>
                    <a:pt x="4548468" y="64770"/>
                  </a:lnTo>
                  <a:close/>
                </a:path>
                <a:path w="4869815" h="303529">
                  <a:moveTo>
                    <a:pt x="4560060" y="63500"/>
                  </a:moveTo>
                  <a:lnTo>
                    <a:pt x="4554583" y="63500"/>
                  </a:lnTo>
                  <a:lnTo>
                    <a:pt x="4553243" y="64770"/>
                  </a:lnTo>
                  <a:lnTo>
                    <a:pt x="4552091" y="66040"/>
                  </a:lnTo>
                  <a:lnTo>
                    <a:pt x="4687239" y="66040"/>
                  </a:lnTo>
                  <a:lnTo>
                    <a:pt x="4685333" y="64770"/>
                  </a:lnTo>
                  <a:lnTo>
                    <a:pt x="4561766" y="64770"/>
                  </a:lnTo>
                  <a:lnTo>
                    <a:pt x="4560060" y="63500"/>
                  </a:lnTo>
                  <a:close/>
                </a:path>
                <a:path w="4869815" h="303529">
                  <a:moveTo>
                    <a:pt x="4817926" y="63500"/>
                  </a:moveTo>
                  <a:lnTo>
                    <a:pt x="4806440" y="63500"/>
                  </a:lnTo>
                  <a:lnTo>
                    <a:pt x="4805602" y="66040"/>
                  </a:lnTo>
                  <a:lnTo>
                    <a:pt x="4817026" y="66040"/>
                  </a:lnTo>
                  <a:lnTo>
                    <a:pt x="4817926" y="63500"/>
                  </a:lnTo>
                  <a:close/>
                </a:path>
                <a:path w="4869815" h="303529">
                  <a:moveTo>
                    <a:pt x="4578289" y="63500"/>
                  </a:moveTo>
                  <a:lnTo>
                    <a:pt x="4564939" y="63500"/>
                  </a:lnTo>
                  <a:lnTo>
                    <a:pt x="4564573" y="64770"/>
                  </a:lnTo>
                  <a:lnTo>
                    <a:pt x="4578687" y="64770"/>
                  </a:lnTo>
                  <a:lnTo>
                    <a:pt x="4578289" y="63500"/>
                  </a:lnTo>
                  <a:close/>
                </a:path>
                <a:path w="4869815" h="303529">
                  <a:moveTo>
                    <a:pt x="4611461" y="63500"/>
                  </a:moveTo>
                  <a:lnTo>
                    <a:pt x="4597305" y="63500"/>
                  </a:lnTo>
                  <a:lnTo>
                    <a:pt x="4596394" y="64770"/>
                  </a:lnTo>
                  <a:lnTo>
                    <a:pt x="4620058" y="64770"/>
                  </a:lnTo>
                  <a:lnTo>
                    <a:pt x="4611461" y="63500"/>
                  </a:lnTo>
                  <a:close/>
                </a:path>
                <a:path w="4869815" h="303529">
                  <a:moveTo>
                    <a:pt x="4683239" y="63500"/>
                  </a:moveTo>
                  <a:lnTo>
                    <a:pt x="4640696" y="63500"/>
                  </a:lnTo>
                  <a:lnTo>
                    <a:pt x="4638633" y="64770"/>
                  </a:lnTo>
                  <a:lnTo>
                    <a:pt x="4684810" y="64770"/>
                  </a:lnTo>
                  <a:lnTo>
                    <a:pt x="4683239" y="63500"/>
                  </a:lnTo>
                  <a:close/>
                </a:path>
                <a:path w="4869815" h="303529">
                  <a:moveTo>
                    <a:pt x="4772482" y="63500"/>
                  </a:moveTo>
                  <a:lnTo>
                    <a:pt x="4771435" y="63500"/>
                  </a:lnTo>
                  <a:lnTo>
                    <a:pt x="4767509" y="64770"/>
                  </a:lnTo>
                  <a:lnTo>
                    <a:pt x="4774975" y="64770"/>
                  </a:lnTo>
                  <a:lnTo>
                    <a:pt x="4772482" y="63500"/>
                  </a:lnTo>
                  <a:close/>
                </a:path>
                <a:path w="4869815" h="303529">
                  <a:moveTo>
                    <a:pt x="4613283" y="52070"/>
                  </a:moveTo>
                  <a:lnTo>
                    <a:pt x="49768" y="52070"/>
                  </a:lnTo>
                  <a:lnTo>
                    <a:pt x="51244" y="53340"/>
                  </a:lnTo>
                  <a:lnTo>
                    <a:pt x="51118" y="54610"/>
                  </a:lnTo>
                  <a:lnTo>
                    <a:pt x="49726" y="55880"/>
                  </a:lnTo>
                  <a:lnTo>
                    <a:pt x="48553" y="57150"/>
                  </a:lnTo>
                  <a:lnTo>
                    <a:pt x="48040" y="59690"/>
                  </a:lnTo>
                  <a:lnTo>
                    <a:pt x="48406" y="62230"/>
                  </a:lnTo>
                  <a:lnTo>
                    <a:pt x="50563" y="63500"/>
                  </a:lnTo>
                  <a:lnTo>
                    <a:pt x="4535935" y="63500"/>
                  </a:lnTo>
                  <a:lnTo>
                    <a:pt x="4538615" y="60960"/>
                  </a:lnTo>
                  <a:lnTo>
                    <a:pt x="4543222" y="60960"/>
                  </a:lnTo>
                  <a:lnTo>
                    <a:pt x="4544071" y="59690"/>
                  </a:lnTo>
                  <a:lnTo>
                    <a:pt x="4607660" y="59690"/>
                  </a:lnTo>
                  <a:lnTo>
                    <a:pt x="4607493" y="58420"/>
                  </a:lnTo>
                  <a:lnTo>
                    <a:pt x="4609283" y="58420"/>
                  </a:lnTo>
                  <a:lnTo>
                    <a:pt x="4611503" y="57150"/>
                  </a:lnTo>
                  <a:lnTo>
                    <a:pt x="4612487" y="55880"/>
                  </a:lnTo>
                  <a:lnTo>
                    <a:pt x="4612833" y="54610"/>
                  </a:lnTo>
                  <a:lnTo>
                    <a:pt x="4612917" y="53340"/>
                  </a:lnTo>
                  <a:lnTo>
                    <a:pt x="4613283" y="52070"/>
                  </a:lnTo>
                  <a:close/>
                </a:path>
                <a:path w="4869815" h="303529">
                  <a:moveTo>
                    <a:pt x="4584949" y="62230"/>
                  </a:moveTo>
                  <a:lnTo>
                    <a:pt x="4564154" y="62230"/>
                  </a:lnTo>
                  <a:lnTo>
                    <a:pt x="4565504" y="63500"/>
                  </a:lnTo>
                  <a:lnTo>
                    <a:pt x="4578635" y="63500"/>
                  </a:lnTo>
                  <a:lnTo>
                    <a:pt x="4584949" y="62230"/>
                  </a:lnTo>
                  <a:close/>
                </a:path>
                <a:path w="4869815" h="303529">
                  <a:moveTo>
                    <a:pt x="4608802" y="59690"/>
                  </a:moveTo>
                  <a:lnTo>
                    <a:pt x="4560133" y="59690"/>
                  </a:lnTo>
                  <a:lnTo>
                    <a:pt x="4562834" y="62230"/>
                  </a:lnTo>
                  <a:lnTo>
                    <a:pt x="4590844" y="62230"/>
                  </a:lnTo>
                  <a:lnTo>
                    <a:pt x="4597242" y="63500"/>
                  </a:lnTo>
                  <a:lnTo>
                    <a:pt x="4610812" y="63500"/>
                  </a:lnTo>
                  <a:lnTo>
                    <a:pt x="4611409" y="62230"/>
                  </a:lnTo>
                  <a:lnTo>
                    <a:pt x="4611116" y="60960"/>
                  </a:lnTo>
                  <a:lnTo>
                    <a:pt x="4610383" y="60960"/>
                  </a:lnTo>
                  <a:lnTo>
                    <a:pt x="4608802" y="59690"/>
                  </a:lnTo>
                  <a:close/>
                </a:path>
                <a:path w="4869815" h="303529">
                  <a:moveTo>
                    <a:pt x="4558793" y="59690"/>
                  </a:moveTo>
                  <a:lnTo>
                    <a:pt x="4548259" y="59690"/>
                  </a:lnTo>
                  <a:lnTo>
                    <a:pt x="4552165" y="60960"/>
                  </a:lnTo>
                  <a:lnTo>
                    <a:pt x="4554583" y="60960"/>
                  </a:lnTo>
                  <a:lnTo>
                    <a:pt x="4558793" y="59690"/>
                  </a:lnTo>
                  <a:close/>
                </a:path>
                <a:path w="4869815" h="303529">
                  <a:moveTo>
                    <a:pt x="4665355" y="52070"/>
                  </a:moveTo>
                  <a:lnTo>
                    <a:pt x="4615513" y="52070"/>
                  </a:lnTo>
                  <a:lnTo>
                    <a:pt x="4615964" y="53340"/>
                  </a:lnTo>
                  <a:lnTo>
                    <a:pt x="4619806" y="55880"/>
                  </a:lnTo>
                  <a:lnTo>
                    <a:pt x="4650654" y="55880"/>
                  </a:lnTo>
                  <a:lnTo>
                    <a:pt x="4653533" y="54610"/>
                  </a:lnTo>
                  <a:lnTo>
                    <a:pt x="4659941" y="54610"/>
                  </a:lnTo>
                  <a:lnTo>
                    <a:pt x="4663083" y="53340"/>
                  </a:lnTo>
                  <a:lnTo>
                    <a:pt x="4665355" y="52070"/>
                  </a:lnTo>
                  <a:close/>
                </a:path>
                <a:path w="4869815" h="303529">
                  <a:moveTo>
                    <a:pt x="4715950" y="46990"/>
                  </a:moveTo>
                  <a:lnTo>
                    <a:pt x="53663" y="46990"/>
                  </a:lnTo>
                  <a:lnTo>
                    <a:pt x="51610" y="49530"/>
                  </a:lnTo>
                  <a:lnTo>
                    <a:pt x="50741" y="50800"/>
                  </a:lnTo>
                  <a:lnTo>
                    <a:pt x="49422" y="52070"/>
                  </a:lnTo>
                  <a:lnTo>
                    <a:pt x="4665355" y="52070"/>
                  </a:lnTo>
                  <a:lnTo>
                    <a:pt x="4670287" y="54610"/>
                  </a:lnTo>
                  <a:lnTo>
                    <a:pt x="4679187" y="54610"/>
                  </a:lnTo>
                  <a:lnTo>
                    <a:pt x="4680454" y="53340"/>
                  </a:lnTo>
                  <a:lnTo>
                    <a:pt x="4682831" y="49530"/>
                  </a:lnTo>
                  <a:lnTo>
                    <a:pt x="4704903" y="49530"/>
                  </a:lnTo>
                  <a:lnTo>
                    <a:pt x="4709333" y="48260"/>
                  </a:lnTo>
                  <a:lnTo>
                    <a:pt x="4710526" y="48260"/>
                  </a:lnTo>
                  <a:lnTo>
                    <a:pt x="4715950" y="46990"/>
                  </a:lnTo>
                  <a:close/>
                </a:path>
                <a:path w="4869815" h="303529">
                  <a:moveTo>
                    <a:pt x="4692893" y="49530"/>
                  </a:moveTo>
                  <a:lnTo>
                    <a:pt x="4687679" y="49530"/>
                  </a:lnTo>
                  <a:lnTo>
                    <a:pt x="4689218" y="50800"/>
                  </a:lnTo>
                  <a:lnTo>
                    <a:pt x="4690077" y="50800"/>
                  </a:lnTo>
                  <a:lnTo>
                    <a:pt x="4692893" y="49530"/>
                  </a:lnTo>
                  <a:close/>
                </a:path>
                <a:path w="4869815" h="303529">
                  <a:moveTo>
                    <a:pt x="4751164" y="45720"/>
                  </a:moveTo>
                  <a:lnTo>
                    <a:pt x="59684" y="45720"/>
                  </a:lnTo>
                  <a:lnTo>
                    <a:pt x="57715" y="46990"/>
                  </a:lnTo>
                  <a:lnTo>
                    <a:pt x="4733489" y="46990"/>
                  </a:lnTo>
                  <a:lnTo>
                    <a:pt x="4737604" y="48260"/>
                  </a:lnTo>
                  <a:lnTo>
                    <a:pt x="4741457" y="48260"/>
                  </a:lnTo>
                  <a:lnTo>
                    <a:pt x="4751164" y="45720"/>
                  </a:lnTo>
                  <a:close/>
                </a:path>
                <a:path w="4869815" h="303529">
                  <a:moveTo>
                    <a:pt x="3883441" y="31750"/>
                  </a:moveTo>
                  <a:lnTo>
                    <a:pt x="61003" y="31750"/>
                  </a:lnTo>
                  <a:lnTo>
                    <a:pt x="59055" y="34290"/>
                  </a:lnTo>
                  <a:lnTo>
                    <a:pt x="58186" y="35560"/>
                  </a:lnTo>
                  <a:lnTo>
                    <a:pt x="57788" y="36830"/>
                  </a:lnTo>
                  <a:lnTo>
                    <a:pt x="57296" y="38100"/>
                  </a:lnTo>
                  <a:lnTo>
                    <a:pt x="55945" y="39370"/>
                  </a:lnTo>
                  <a:lnTo>
                    <a:pt x="56239" y="40640"/>
                  </a:lnTo>
                  <a:lnTo>
                    <a:pt x="57987" y="41910"/>
                  </a:lnTo>
                  <a:lnTo>
                    <a:pt x="61160" y="43180"/>
                  </a:lnTo>
                  <a:lnTo>
                    <a:pt x="61254" y="44450"/>
                  </a:lnTo>
                  <a:lnTo>
                    <a:pt x="59987" y="45720"/>
                  </a:lnTo>
                  <a:lnTo>
                    <a:pt x="4758713" y="45720"/>
                  </a:lnTo>
                  <a:lnTo>
                    <a:pt x="4761645" y="44450"/>
                  </a:lnTo>
                  <a:lnTo>
                    <a:pt x="4798743" y="44450"/>
                  </a:lnTo>
                  <a:lnTo>
                    <a:pt x="4800775" y="43180"/>
                  </a:lnTo>
                  <a:lnTo>
                    <a:pt x="4805958" y="43180"/>
                  </a:lnTo>
                  <a:lnTo>
                    <a:pt x="4809162" y="41910"/>
                  </a:lnTo>
                  <a:lnTo>
                    <a:pt x="4814628" y="41910"/>
                  </a:lnTo>
                  <a:lnTo>
                    <a:pt x="4815183" y="40640"/>
                  </a:lnTo>
                  <a:lnTo>
                    <a:pt x="4762546" y="40640"/>
                  </a:lnTo>
                  <a:lnTo>
                    <a:pt x="4762074" y="39370"/>
                  </a:lnTo>
                  <a:lnTo>
                    <a:pt x="4765655" y="39370"/>
                  </a:lnTo>
                  <a:lnTo>
                    <a:pt x="4768807" y="38100"/>
                  </a:lnTo>
                  <a:lnTo>
                    <a:pt x="4772524" y="36830"/>
                  </a:lnTo>
                  <a:lnTo>
                    <a:pt x="4521422" y="36830"/>
                  </a:lnTo>
                  <a:lnTo>
                    <a:pt x="4518982" y="35560"/>
                  </a:lnTo>
                  <a:lnTo>
                    <a:pt x="4048641" y="35560"/>
                  </a:lnTo>
                  <a:lnTo>
                    <a:pt x="4043562" y="34290"/>
                  </a:lnTo>
                  <a:lnTo>
                    <a:pt x="4041992" y="33020"/>
                  </a:lnTo>
                  <a:lnTo>
                    <a:pt x="3887389" y="33020"/>
                  </a:lnTo>
                  <a:lnTo>
                    <a:pt x="3883441" y="31750"/>
                  </a:lnTo>
                  <a:close/>
                </a:path>
                <a:path w="4869815" h="303529">
                  <a:moveTo>
                    <a:pt x="4813905" y="39370"/>
                  </a:moveTo>
                  <a:lnTo>
                    <a:pt x="4777655" y="39370"/>
                  </a:lnTo>
                  <a:lnTo>
                    <a:pt x="4776053" y="40640"/>
                  </a:lnTo>
                  <a:lnTo>
                    <a:pt x="4814858" y="40640"/>
                  </a:lnTo>
                  <a:lnTo>
                    <a:pt x="4813905" y="39370"/>
                  </a:lnTo>
                  <a:close/>
                </a:path>
                <a:path w="4869815" h="303529">
                  <a:moveTo>
                    <a:pt x="4540929" y="33020"/>
                  </a:moveTo>
                  <a:lnTo>
                    <a:pt x="4536605" y="33020"/>
                  </a:lnTo>
                  <a:lnTo>
                    <a:pt x="4531673" y="35560"/>
                  </a:lnTo>
                  <a:lnTo>
                    <a:pt x="4525212" y="35560"/>
                  </a:lnTo>
                  <a:lnTo>
                    <a:pt x="4522343" y="36830"/>
                  </a:lnTo>
                  <a:lnTo>
                    <a:pt x="4553547" y="36830"/>
                  </a:lnTo>
                  <a:lnTo>
                    <a:pt x="4552384" y="35560"/>
                  </a:lnTo>
                  <a:lnTo>
                    <a:pt x="4549505" y="34290"/>
                  </a:lnTo>
                  <a:lnTo>
                    <a:pt x="4547589" y="34290"/>
                  </a:lnTo>
                  <a:lnTo>
                    <a:pt x="4540929" y="33020"/>
                  </a:lnTo>
                  <a:close/>
                </a:path>
                <a:path w="4869815" h="303529">
                  <a:moveTo>
                    <a:pt x="4558175" y="35560"/>
                  </a:moveTo>
                  <a:lnTo>
                    <a:pt x="4556719" y="36830"/>
                  </a:lnTo>
                  <a:lnTo>
                    <a:pt x="4561358" y="36830"/>
                  </a:lnTo>
                  <a:lnTo>
                    <a:pt x="4558175" y="35560"/>
                  </a:lnTo>
                  <a:close/>
                </a:path>
                <a:path w="4869815" h="303529">
                  <a:moveTo>
                    <a:pt x="4575557" y="35560"/>
                  </a:moveTo>
                  <a:lnTo>
                    <a:pt x="4574174" y="35560"/>
                  </a:lnTo>
                  <a:lnTo>
                    <a:pt x="4570070" y="36830"/>
                  </a:lnTo>
                  <a:lnTo>
                    <a:pt x="4579148" y="36830"/>
                  </a:lnTo>
                  <a:lnTo>
                    <a:pt x="4575557" y="35560"/>
                  </a:lnTo>
                  <a:close/>
                </a:path>
                <a:path w="4869815" h="303529">
                  <a:moveTo>
                    <a:pt x="4591085" y="34290"/>
                  </a:moveTo>
                  <a:lnTo>
                    <a:pt x="4590593" y="34290"/>
                  </a:lnTo>
                  <a:lnTo>
                    <a:pt x="4588677" y="36830"/>
                  </a:lnTo>
                  <a:lnTo>
                    <a:pt x="4594184" y="36830"/>
                  </a:lnTo>
                  <a:lnTo>
                    <a:pt x="4591085" y="34290"/>
                  </a:lnTo>
                  <a:close/>
                </a:path>
                <a:path w="4869815" h="303529">
                  <a:moveTo>
                    <a:pt x="4649544" y="34290"/>
                  </a:moveTo>
                  <a:lnTo>
                    <a:pt x="4596875" y="34290"/>
                  </a:lnTo>
                  <a:lnTo>
                    <a:pt x="4595127" y="36830"/>
                  </a:lnTo>
                  <a:lnTo>
                    <a:pt x="4775676" y="36830"/>
                  </a:lnTo>
                  <a:lnTo>
                    <a:pt x="4775854" y="35560"/>
                  </a:lnTo>
                  <a:lnTo>
                    <a:pt x="4651544" y="35560"/>
                  </a:lnTo>
                  <a:lnTo>
                    <a:pt x="4649544" y="34290"/>
                  </a:lnTo>
                  <a:close/>
                </a:path>
                <a:path w="4869815" h="303529">
                  <a:moveTo>
                    <a:pt x="4062190" y="33020"/>
                  </a:moveTo>
                  <a:lnTo>
                    <a:pt x="4059153" y="33020"/>
                  </a:lnTo>
                  <a:lnTo>
                    <a:pt x="4052347" y="35560"/>
                  </a:lnTo>
                  <a:lnTo>
                    <a:pt x="4069383" y="35560"/>
                  </a:lnTo>
                  <a:lnTo>
                    <a:pt x="4067258" y="34290"/>
                  </a:lnTo>
                  <a:lnTo>
                    <a:pt x="4062190" y="33020"/>
                  </a:lnTo>
                  <a:close/>
                </a:path>
                <a:path w="4869815" h="303529">
                  <a:moveTo>
                    <a:pt x="4280204" y="34290"/>
                  </a:moveTo>
                  <a:lnTo>
                    <a:pt x="4273000" y="34290"/>
                  </a:lnTo>
                  <a:lnTo>
                    <a:pt x="4271356" y="35560"/>
                  </a:lnTo>
                  <a:lnTo>
                    <a:pt x="4282885" y="35560"/>
                  </a:lnTo>
                  <a:lnTo>
                    <a:pt x="4280204" y="34290"/>
                  </a:lnTo>
                  <a:close/>
                </a:path>
                <a:path w="4869815" h="303529">
                  <a:moveTo>
                    <a:pt x="4397373" y="34290"/>
                  </a:moveTo>
                  <a:lnTo>
                    <a:pt x="4388274" y="34290"/>
                  </a:lnTo>
                  <a:lnTo>
                    <a:pt x="4386117" y="35560"/>
                  </a:lnTo>
                  <a:lnTo>
                    <a:pt x="4399949" y="35560"/>
                  </a:lnTo>
                  <a:lnTo>
                    <a:pt x="4397373" y="34290"/>
                  </a:lnTo>
                  <a:close/>
                </a:path>
                <a:path w="4869815" h="303529">
                  <a:moveTo>
                    <a:pt x="4775948" y="34290"/>
                  </a:moveTo>
                  <a:lnTo>
                    <a:pt x="4722547" y="34290"/>
                  </a:lnTo>
                  <a:lnTo>
                    <a:pt x="4720976" y="35560"/>
                  </a:lnTo>
                  <a:lnTo>
                    <a:pt x="4775854" y="35560"/>
                  </a:lnTo>
                  <a:lnTo>
                    <a:pt x="4775948" y="34290"/>
                  </a:lnTo>
                  <a:close/>
                </a:path>
                <a:path w="4869815" h="303529">
                  <a:moveTo>
                    <a:pt x="4625351" y="33020"/>
                  </a:moveTo>
                  <a:lnTo>
                    <a:pt x="4616759" y="33020"/>
                  </a:lnTo>
                  <a:lnTo>
                    <a:pt x="4608168" y="34290"/>
                  </a:lnTo>
                  <a:lnTo>
                    <a:pt x="4635063" y="34290"/>
                  </a:lnTo>
                  <a:lnTo>
                    <a:pt x="4625351" y="33020"/>
                  </a:lnTo>
                  <a:close/>
                </a:path>
                <a:path w="4869815" h="303529">
                  <a:moveTo>
                    <a:pt x="4772325" y="33020"/>
                  </a:moveTo>
                  <a:lnTo>
                    <a:pt x="4728138" y="34290"/>
                  </a:lnTo>
                  <a:lnTo>
                    <a:pt x="4773372" y="34290"/>
                  </a:lnTo>
                  <a:lnTo>
                    <a:pt x="4772325" y="33020"/>
                  </a:lnTo>
                  <a:close/>
                </a:path>
                <a:path w="4869815" h="303529">
                  <a:moveTo>
                    <a:pt x="3938654" y="31750"/>
                  </a:moveTo>
                  <a:lnTo>
                    <a:pt x="3894384" y="31750"/>
                  </a:lnTo>
                  <a:lnTo>
                    <a:pt x="3892520" y="33020"/>
                  </a:lnTo>
                  <a:lnTo>
                    <a:pt x="3943126" y="33020"/>
                  </a:lnTo>
                  <a:lnTo>
                    <a:pt x="3938654" y="31750"/>
                  </a:lnTo>
                  <a:close/>
                </a:path>
                <a:path w="4869815" h="303529">
                  <a:moveTo>
                    <a:pt x="3043153" y="22860"/>
                  </a:moveTo>
                  <a:lnTo>
                    <a:pt x="55548" y="22860"/>
                  </a:lnTo>
                  <a:lnTo>
                    <a:pt x="57349" y="24130"/>
                  </a:lnTo>
                  <a:lnTo>
                    <a:pt x="58249" y="25400"/>
                  </a:lnTo>
                  <a:lnTo>
                    <a:pt x="57830" y="27940"/>
                  </a:lnTo>
                  <a:lnTo>
                    <a:pt x="58689" y="29210"/>
                  </a:lnTo>
                  <a:lnTo>
                    <a:pt x="61139" y="31750"/>
                  </a:lnTo>
                  <a:lnTo>
                    <a:pt x="3770345" y="31750"/>
                  </a:lnTo>
                  <a:lnTo>
                    <a:pt x="3765298" y="30480"/>
                  </a:lnTo>
                  <a:lnTo>
                    <a:pt x="3651658" y="30480"/>
                  </a:lnTo>
                  <a:lnTo>
                    <a:pt x="3648025" y="29210"/>
                  </a:lnTo>
                  <a:lnTo>
                    <a:pt x="3646601" y="27940"/>
                  </a:lnTo>
                  <a:lnTo>
                    <a:pt x="3490071" y="27940"/>
                  </a:lnTo>
                  <a:lnTo>
                    <a:pt x="3487024" y="26670"/>
                  </a:lnTo>
                  <a:lnTo>
                    <a:pt x="3340809" y="26670"/>
                  </a:lnTo>
                  <a:lnTo>
                    <a:pt x="3336254" y="25400"/>
                  </a:lnTo>
                  <a:lnTo>
                    <a:pt x="3105203" y="25400"/>
                  </a:lnTo>
                  <a:lnTo>
                    <a:pt x="3100837" y="24130"/>
                  </a:lnTo>
                  <a:lnTo>
                    <a:pt x="3048116" y="24130"/>
                  </a:lnTo>
                  <a:lnTo>
                    <a:pt x="3043153" y="22860"/>
                  </a:lnTo>
                  <a:close/>
                </a:path>
                <a:path w="4869815" h="303529">
                  <a:moveTo>
                    <a:pt x="3794962" y="30480"/>
                  </a:moveTo>
                  <a:lnTo>
                    <a:pt x="3778774" y="30480"/>
                  </a:lnTo>
                  <a:lnTo>
                    <a:pt x="3773120" y="31750"/>
                  </a:lnTo>
                  <a:lnTo>
                    <a:pt x="3798418" y="31750"/>
                  </a:lnTo>
                  <a:lnTo>
                    <a:pt x="3794962" y="30480"/>
                  </a:lnTo>
                  <a:close/>
                </a:path>
                <a:path w="4869815" h="303529">
                  <a:moveTo>
                    <a:pt x="3659825" y="27940"/>
                  </a:moveTo>
                  <a:lnTo>
                    <a:pt x="3657846" y="29210"/>
                  </a:lnTo>
                  <a:lnTo>
                    <a:pt x="3653742" y="29210"/>
                  </a:lnTo>
                  <a:lnTo>
                    <a:pt x="3651658" y="30480"/>
                  </a:lnTo>
                  <a:lnTo>
                    <a:pt x="3666014" y="30480"/>
                  </a:lnTo>
                  <a:lnTo>
                    <a:pt x="3663857" y="29210"/>
                  </a:lnTo>
                  <a:lnTo>
                    <a:pt x="3659825" y="27940"/>
                  </a:lnTo>
                  <a:close/>
                </a:path>
                <a:path w="4869815" h="303529">
                  <a:moveTo>
                    <a:pt x="4283262" y="29210"/>
                  </a:moveTo>
                  <a:lnTo>
                    <a:pt x="4254310" y="29210"/>
                  </a:lnTo>
                  <a:lnTo>
                    <a:pt x="4257702" y="30480"/>
                  </a:lnTo>
                  <a:lnTo>
                    <a:pt x="4280665" y="30480"/>
                  </a:lnTo>
                  <a:lnTo>
                    <a:pt x="4283262" y="29210"/>
                  </a:lnTo>
                  <a:close/>
                </a:path>
                <a:path w="4869815" h="303529">
                  <a:moveTo>
                    <a:pt x="3977428" y="27940"/>
                  </a:moveTo>
                  <a:lnTo>
                    <a:pt x="3968182" y="27940"/>
                  </a:lnTo>
                  <a:lnTo>
                    <a:pt x="3972549" y="29210"/>
                  </a:lnTo>
                  <a:lnTo>
                    <a:pt x="3977428" y="27940"/>
                  </a:lnTo>
                  <a:close/>
                </a:path>
                <a:path w="4869815" h="303529">
                  <a:moveTo>
                    <a:pt x="4104299" y="27940"/>
                  </a:moveTo>
                  <a:lnTo>
                    <a:pt x="4069907" y="27940"/>
                  </a:lnTo>
                  <a:lnTo>
                    <a:pt x="4092837" y="29210"/>
                  </a:lnTo>
                  <a:lnTo>
                    <a:pt x="4104299" y="27940"/>
                  </a:lnTo>
                  <a:close/>
                </a:path>
                <a:path w="4869815" h="303529">
                  <a:moveTo>
                    <a:pt x="4411844" y="26670"/>
                  </a:moveTo>
                  <a:lnTo>
                    <a:pt x="4125057" y="26670"/>
                  </a:lnTo>
                  <a:lnTo>
                    <a:pt x="4128973" y="27940"/>
                  </a:lnTo>
                  <a:lnTo>
                    <a:pt x="4131476" y="29210"/>
                  </a:lnTo>
                  <a:lnTo>
                    <a:pt x="4144546" y="27940"/>
                  </a:lnTo>
                  <a:lnTo>
                    <a:pt x="4407897" y="27940"/>
                  </a:lnTo>
                  <a:lnTo>
                    <a:pt x="4411844" y="26670"/>
                  </a:lnTo>
                  <a:close/>
                </a:path>
                <a:path w="4869815" h="303529">
                  <a:moveTo>
                    <a:pt x="4200343" y="27940"/>
                  </a:moveTo>
                  <a:lnTo>
                    <a:pt x="4154779" y="27940"/>
                  </a:lnTo>
                  <a:lnTo>
                    <a:pt x="4165011" y="29210"/>
                  </a:lnTo>
                  <a:lnTo>
                    <a:pt x="4188343" y="29210"/>
                  </a:lnTo>
                  <a:lnTo>
                    <a:pt x="4200343" y="27940"/>
                  </a:lnTo>
                  <a:close/>
                </a:path>
                <a:path w="4869815" h="303529">
                  <a:moveTo>
                    <a:pt x="4301942" y="27940"/>
                  </a:moveTo>
                  <a:lnTo>
                    <a:pt x="4205788" y="27940"/>
                  </a:lnTo>
                  <a:lnTo>
                    <a:pt x="4217243" y="29210"/>
                  </a:lnTo>
                  <a:lnTo>
                    <a:pt x="4288853" y="29210"/>
                  </a:lnTo>
                  <a:lnTo>
                    <a:pt x="4301942" y="27940"/>
                  </a:lnTo>
                  <a:close/>
                </a:path>
                <a:path w="4869815" h="303529">
                  <a:moveTo>
                    <a:pt x="4355019" y="27940"/>
                  </a:moveTo>
                  <a:lnTo>
                    <a:pt x="4313406" y="27940"/>
                  </a:lnTo>
                  <a:lnTo>
                    <a:pt x="4324869" y="29210"/>
                  </a:lnTo>
                  <a:lnTo>
                    <a:pt x="4353406" y="29210"/>
                  </a:lnTo>
                  <a:lnTo>
                    <a:pt x="4355019" y="27940"/>
                  </a:lnTo>
                  <a:close/>
                </a:path>
                <a:path w="4869815" h="303529">
                  <a:moveTo>
                    <a:pt x="4390593" y="27940"/>
                  </a:moveTo>
                  <a:lnTo>
                    <a:pt x="4364809" y="27940"/>
                  </a:lnTo>
                  <a:lnTo>
                    <a:pt x="4373406" y="29210"/>
                  </a:lnTo>
                  <a:lnTo>
                    <a:pt x="4382001" y="29210"/>
                  </a:lnTo>
                  <a:lnTo>
                    <a:pt x="4390593" y="27940"/>
                  </a:lnTo>
                  <a:close/>
                </a:path>
                <a:path w="4869815" h="303529">
                  <a:moveTo>
                    <a:pt x="3519631" y="26670"/>
                  </a:moveTo>
                  <a:lnTo>
                    <a:pt x="3493589" y="26670"/>
                  </a:lnTo>
                  <a:lnTo>
                    <a:pt x="3491024" y="27940"/>
                  </a:lnTo>
                  <a:lnTo>
                    <a:pt x="3523159" y="27940"/>
                  </a:lnTo>
                  <a:lnTo>
                    <a:pt x="3519631" y="26670"/>
                  </a:lnTo>
                  <a:close/>
                </a:path>
                <a:path w="4869815" h="303529">
                  <a:moveTo>
                    <a:pt x="3539316" y="26670"/>
                  </a:moveTo>
                  <a:lnTo>
                    <a:pt x="3538279" y="27940"/>
                  </a:lnTo>
                  <a:lnTo>
                    <a:pt x="3543358" y="27940"/>
                  </a:lnTo>
                  <a:lnTo>
                    <a:pt x="3539316" y="26670"/>
                  </a:lnTo>
                  <a:close/>
                </a:path>
                <a:path w="4869815" h="303529">
                  <a:moveTo>
                    <a:pt x="3953523" y="26670"/>
                  </a:moveTo>
                  <a:lnTo>
                    <a:pt x="3938016" y="26670"/>
                  </a:lnTo>
                  <a:lnTo>
                    <a:pt x="3945010" y="27940"/>
                  </a:lnTo>
                  <a:lnTo>
                    <a:pt x="3946822" y="27940"/>
                  </a:lnTo>
                  <a:lnTo>
                    <a:pt x="3953523" y="26670"/>
                  </a:lnTo>
                  <a:close/>
                </a:path>
                <a:path w="4869815" h="303529">
                  <a:moveTo>
                    <a:pt x="3982370" y="26670"/>
                  </a:moveTo>
                  <a:lnTo>
                    <a:pt x="3957094" y="26670"/>
                  </a:lnTo>
                  <a:lnTo>
                    <a:pt x="3962790" y="27940"/>
                  </a:lnTo>
                  <a:lnTo>
                    <a:pt x="3980412" y="27940"/>
                  </a:lnTo>
                  <a:lnTo>
                    <a:pt x="3982370" y="26670"/>
                  </a:lnTo>
                  <a:close/>
                </a:path>
                <a:path w="4869815" h="303529">
                  <a:moveTo>
                    <a:pt x="3998380" y="26670"/>
                  </a:moveTo>
                  <a:lnTo>
                    <a:pt x="3982370" y="26670"/>
                  </a:lnTo>
                  <a:lnTo>
                    <a:pt x="3985983" y="27940"/>
                  </a:lnTo>
                  <a:lnTo>
                    <a:pt x="3996391" y="27940"/>
                  </a:lnTo>
                  <a:lnTo>
                    <a:pt x="3998380" y="26670"/>
                  </a:lnTo>
                  <a:close/>
                </a:path>
                <a:path w="4869815" h="303529">
                  <a:moveTo>
                    <a:pt x="4123455" y="26670"/>
                  </a:moveTo>
                  <a:lnTo>
                    <a:pt x="4014118" y="26670"/>
                  </a:lnTo>
                  <a:lnTo>
                    <a:pt x="4015218" y="27940"/>
                  </a:lnTo>
                  <a:lnTo>
                    <a:pt x="4119989" y="27940"/>
                  </a:lnTo>
                  <a:lnTo>
                    <a:pt x="4123455" y="26670"/>
                  </a:lnTo>
                  <a:close/>
                </a:path>
                <a:path w="4869815" h="303529">
                  <a:moveTo>
                    <a:pt x="4429257" y="26670"/>
                  </a:moveTo>
                  <a:lnTo>
                    <a:pt x="4417279" y="26670"/>
                  </a:lnTo>
                  <a:lnTo>
                    <a:pt x="4421121" y="27940"/>
                  </a:lnTo>
                  <a:lnTo>
                    <a:pt x="4426765" y="27940"/>
                  </a:lnTo>
                  <a:lnTo>
                    <a:pt x="4429257" y="26670"/>
                  </a:lnTo>
                  <a:close/>
                </a:path>
                <a:path w="4869815" h="303529">
                  <a:moveTo>
                    <a:pt x="3352316" y="25400"/>
                  </a:moveTo>
                  <a:lnTo>
                    <a:pt x="3350327" y="25400"/>
                  </a:lnTo>
                  <a:lnTo>
                    <a:pt x="3344495" y="26670"/>
                  </a:lnTo>
                  <a:lnTo>
                    <a:pt x="3355458" y="26670"/>
                  </a:lnTo>
                  <a:lnTo>
                    <a:pt x="3352316" y="25400"/>
                  </a:lnTo>
                  <a:close/>
                </a:path>
                <a:path w="4869815" h="303529">
                  <a:moveTo>
                    <a:pt x="3385446" y="25400"/>
                  </a:moveTo>
                  <a:lnTo>
                    <a:pt x="3359405" y="25400"/>
                  </a:lnTo>
                  <a:lnTo>
                    <a:pt x="3356400" y="26670"/>
                  </a:lnTo>
                  <a:lnTo>
                    <a:pt x="3388902" y="26670"/>
                  </a:lnTo>
                  <a:lnTo>
                    <a:pt x="3385446" y="25400"/>
                  </a:lnTo>
                  <a:close/>
                </a:path>
                <a:path w="4869815" h="303529">
                  <a:moveTo>
                    <a:pt x="4199390" y="25400"/>
                  </a:moveTo>
                  <a:lnTo>
                    <a:pt x="3903587" y="25400"/>
                  </a:lnTo>
                  <a:lnTo>
                    <a:pt x="3907409" y="26670"/>
                  </a:lnTo>
                  <a:lnTo>
                    <a:pt x="4200427" y="26670"/>
                  </a:lnTo>
                  <a:lnTo>
                    <a:pt x="4199390" y="25400"/>
                  </a:lnTo>
                  <a:close/>
                </a:path>
                <a:path w="4869815" h="303529">
                  <a:moveTo>
                    <a:pt x="4459110" y="22860"/>
                  </a:moveTo>
                  <a:lnTo>
                    <a:pt x="4448806" y="22860"/>
                  </a:lnTo>
                  <a:lnTo>
                    <a:pt x="4442105" y="25400"/>
                  </a:lnTo>
                  <a:lnTo>
                    <a:pt x="4203191" y="25400"/>
                  </a:lnTo>
                  <a:lnTo>
                    <a:pt x="4200427" y="26670"/>
                  </a:lnTo>
                  <a:lnTo>
                    <a:pt x="4506375" y="26670"/>
                  </a:lnTo>
                  <a:lnTo>
                    <a:pt x="4507098" y="25400"/>
                  </a:lnTo>
                  <a:lnTo>
                    <a:pt x="4506847" y="24130"/>
                  </a:lnTo>
                  <a:lnTo>
                    <a:pt x="4459654" y="24130"/>
                  </a:lnTo>
                  <a:lnTo>
                    <a:pt x="4459110" y="22860"/>
                  </a:lnTo>
                  <a:close/>
                </a:path>
                <a:path w="4869815" h="303529">
                  <a:moveTo>
                    <a:pt x="3160532" y="24130"/>
                  </a:moveTo>
                  <a:lnTo>
                    <a:pt x="3111172" y="24130"/>
                  </a:lnTo>
                  <a:lnTo>
                    <a:pt x="3105203" y="25400"/>
                  </a:lnTo>
                  <a:lnTo>
                    <a:pt x="3185560" y="25400"/>
                  </a:lnTo>
                  <a:lnTo>
                    <a:pt x="3160532" y="24130"/>
                  </a:lnTo>
                  <a:close/>
                </a:path>
                <a:path w="4869815" h="303529">
                  <a:moveTo>
                    <a:pt x="3775759" y="24130"/>
                  </a:moveTo>
                  <a:lnTo>
                    <a:pt x="3726787" y="24130"/>
                  </a:lnTo>
                  <a:lnTo>
                    <a:pt x="3727813" y="25400"/>
                  </a:lnTo>
                  <a:lnTo>
                    <a:pt x="3773759" y="25400"/>
                  </a:lnTo>
                  <a:lnTo>
                    <a:pt x="3775759" y="24130"/>
                  </a:lnTo>
                  <a:close/>
                </a:path>
                <a:path w="4869815" h="303529">
                  <a:moveTo>
                    <a:pt x="3830082" y="22860"/>
                  </a:moveTo>
                  <a:lnTo>
                    <a:pt x="3710818" y="22860"/>
                  </a:lnTo>
                  <a:lnTo>
                    <a:pt x="3720672" y="24130"/>
                  </a:lnTo>
                  <a:lnTo>
                    <a:pt x="3779685" y="24130"/>
                  </a:lnTo>
                  <a:lnTo>
                    <a:pt x="3782188" y="25400"/>
                  </a:lnTo>
                  <a:lnTo>
                    <a:pt x="3824344" y="25400"/>
                  </a:lnTo>
                  <a:lnTo>
                    <a:pt x="3826333" y="24130"/>
                  </a:lnTo>
                  <a:lnTo>
                    <a:pt x="3830082" y="22860"/>
                  </a:lnTo>
                  <a:close/>
                </a:path>
                <a:path w="4869815" h="303529">
                  <a:moveTo>
                    <a:pt x="4111728" y="24130"/>
                  </a:moveTo>
                  <a:lnTo>
                    <a:pt x="3833443" y="24130"/>
                  </a:lnTo>
                  <a:lnTo>
                    <a:pt x="3834857" y="25400"/>
                  </a:lnTo>
                  <a:lnTo>
                    <a:pt x="4147266" y="25400"/>
                  </a:lnTo>
                  <a:lnTo>
                    <a:pt x="4111728" y="24130"/>
                  </a:lnTo>
                  <a:close/>
                </a:path>
                <a:path w="4869815" h="303529">
                  <a:moveTo>
                    <a:pt x="4221211" y="24130"/>
                  </a:moveTo>
                  <a:lnTo>
                    <a:pt x="4207233" y="24130"/>
                  </a:lnTo>
                  <a:lnTo>
                    <a:pt x="4204081" y="25400"/>
                  </a:lnTo>
                  <a:lnTo>
                    <a:pt x="4225609" y="25400"/>
                  </a:lnTo>
                  <a:lnTo>
                    <a:pt x="4221211" y="24130"/>
                  </a:lnTo>
                  <a:close/>
                </a:path>
                <a:path w="4869815" h="303529">
                  <a:moveTo>
                    <a:pt x="4233515" y="21590"/>
                  </a:moveTo>
                  <a:lnTo>
                    <a:pt x="4230782" y="21590"/>
                  </a:lnTo>
                  <a:lnTo>
                    <a:pt x="4227913" y="24130"/>
                  </a:lnTo>
                  <a:lnTo>
                    <a:pt x="4225609" y="25400"/>
                  </a:lnTo>
                  <a:lnTo>
                    <a:pt x="4240059" y="25400"/>
                  </a:lnTo>
                  <a:lnTo>
                    <a:pt x="4237347" y="24130"/>
                  </a:lnTo>
                  <a:lnTo>
                    <a:pt x="4235368" y="22860"/>
                  </a:lnTo>
                  <a:lnTo>
                    <a:pt x="4235117" y="22860"/>
                  </a:lnTo>
                  <a:lnTo>
                    <a:pt x="4233515" y="21590"/>
                  </a:lnTo>
                  <a:close/>
                </a:path>
                <a:path w="4869815" h="303529">
                  <a:moveTo>
                    <a:pt x="4247608" y="21590"/>
                  </a:moveTo>
                  <a:lnTo>
                    <a:pt x="4246582" y="21590"/>
                  </a:lnTo>
                  <a:lnTo>
                    <a:pt x="4245127" y="24130"/>
                  </a:lnTo>
                  <a:lnTo>
                    <a:pt x="4244331" y="24130"/>
                  </a:lnTo>
                  <a:lnTo>
                    <a:pt x="4240059" y="25400"/>
                  </a:lnTo>
                  <a:lnTo>
                    <a:pt x="4251682" y="25400"/>
                  </a:lnTo>
                  <a:lnTo>
                    <a:pt x="4249514" y="24130"/>
                  </a:lnTo>
                  <a:lnTo>
                    <a:pt x="4247608" y="21590"/>
                  </a:lnTo>
                  <a:close/>
                </a:path>
                <a:path w="4869815" h="303529">
                  <a:moveTo>
                    <a:pt x="4395384" y="24130"/>
                  </a:moveTo>
                  <a:lnTo>
                    <a:pt x="4373667" y="24130"/>
                  </a:lnTo>
                  <a:lnTo>
                    <a:pt x="4316894" y="25400"/>
                  </a:lnTo>
                  <a:lnTo>
                    <a:pt x="4404326" y="25400"/>
                  </a:lnTo>
                  <a:lnTo>
                    <a:pt x="4395384" y="24130"/>
                  </a:lnTo>
                  <a:close/>
                </a:path>
                <a:path w="4869815" h="303529">
                  <a:moveTo>
                    <a:pt x="4434399" y="22860"/>
                  </a:moveTo>
                  <a:lnTo>
                    <a:pt x="4430556" y="22860"/>
                  </a:lnTo>
                  <a:lnTo>
                    <a:pt x="4423854" y="24130"/>
                  </a:lnTo>
                  <a:lnTo>
                    <a:pt x="4420682" y="25400"/>
                  </a:lnTo>
                  <a:lnTo>
                    <a:pt x="4442105" y="25400"/>
                  </a:lnTo>
                  <a:lnTo>
                    <a:pt x="4440042" y="24130"/>
                  </a:lnTo>
                  <a:lnTo>
                    <a:pt x="4434399" y="22860"/>
                  </a:lnTo>
                  <a:close/>
                </a:path>
                <a:path w="4869815" h="303529">
                  <a:moveTo>
                    <a:pt x="3065959" y="22860"/>
                  </a:moveTo>
                  <a:lnTo>
                    <a:pt x="3052346" y="22860"/>
                  </a:lnTo>
                  <a:lnTo>
                    <a:pt x="3051310" y="24130"/>
                  </a:lnTo>
                  <a:lnTo>
                    <a:pt x="3066943" y="24130"/>
                  </a:lnTo>
                  <a:lnTo>
                    <a:pt x="3065959" y="22860"/>
                  </a:lnTo>
                  <a:close/>
                </a:path>
                <a:path w="4869815" h="303529">
                  <a:moveTo>
                    <a:pt x="3088722" y="22860"/>
                  </a:moveTo>
                  <a:lnTo>
                    <a:pt x="3078387" y="22860"/>
                  </a:lnTo>
                  <a:lnTo>
                    <a:pt x="3070492" y="24130"/>
                  </a:lnTo>
                  <a:lnTo>
                    <a:pt x="3090261" y="24130"/>
                  </a:lnTo>
                  <a:lnTo>
                    <a:pt x="3088722" y="22860"/>
                  </a:lnTo>
                  <a:close/>
                </a:path>
                <a:path w="4869815" h="303529">
                  <a:moveTo>
                    <a:pt x="3153296" y="22860"/>
                  </a:moveTo>
                  <a:lnTo>
                    <a:pt x="3149108" y="22860"/>
                  </a:lnTo>
                  <a:lnTo>
                    <a:pt x="3143380" y="24130"/>
                  </a:lnTo>
                  <a:lnTo>
                    <a:pt x="3159013" y="24130"/>
                  </a:lnTo>
                  <a:lnTo>
                    <a:pt x="3153296" y="22860"/>
                  </a:lnTo>
                  <a:close/>
                </a:path>
                <a:path w="4869815" h="303529">
                  <a:moveTo>
                    <a:pt x="3670348" y="21590"/>
                  </a:moveTo>
                  <a:lnTo>
                    <a:pt x="3657092" y="21590"/>
                  </a:lnTo>
                  <a:lnTo>
                    <a:pt x="3662254" y="24130"/>
                  </a:lnTo>
                  <a:lnTo>
                    <a:pt x="3665815" y="22860"/>
                  </a:lnTo>
                  <a:lnTo>
                    <a:pt x="3670348" y="21590"/>
                  </a:lnTo>
                  <a:close/>
                </a:path>
                <a:path w="4869815" h="303529">
                  <a:moveTo>
                    <a:pt x="4037510" y="21590"/>
                  </a:moveTo>
                  <a:lnTo>
                    <a:pt x="4032955" y="21590"/>
                  </a:lnTo>
                  <a:lnTo>
                    <a:pt x="4032002" y="22860"/>
                  </a:lnTo>
                  <a:lnTo>
                    <a:pt x="3830082" y="22860"/>
                  </a:lnTo>
                  <a:lnTo>
                    <a:pt x="3831045" y="24130"/>
                  </a:lnTo>
                  <a:lnTo>
                    <a:pt x="4040159" y="24130"/>
                  </a:lnTo>
                  <a:lnTo>
                    <a:pt x="4037510" y="21590"/>
                  </a:lnTo>
                  <a:close/>
                </a:path>
                <a:path w="4869815" h="303529">
                  <a:moveTo>
                    <a:pt x="4090168" y="21590"/>
                  </a:moveTo>
                  <a:lnTo>
                    <a:pt x="4056756" y="21590"/>
                  </a:lnTo>
                  <a:lnTo>
                    <a:pt x="4052934" y="22860"/>
                  </a:lnTo>
                  <a:lnTo>
                    <a:pt x="4043709" y="22860"/>
                  </a:lnTo>
                  <a:lnTo>
                    <a:pt x="4041353" y="24130"/>
                  </a:lnTo>
                  <a:lnTo>
                    <a:pt x="4092786" y="24130"/>
                  </a:lnTo>
                  <a:lnTo>
                    <a:pt x="4090168" y="21590"/>
                  </a:lnTo>
                  <a:close/>
                </a:path>
                <a:path w="4869815" h="303529">
                  <a:moveTo>
                    <a:pt x="4105121" y="22860"/>
                  </a:moveTo>
                  <a:lnTo>
                    <a:pt x="4103508" y="24130"/>
                  </a:lnTo>
                  <a:lnTo>
                    <a:pt x="4109141" y="24130"/>
                  </a:lnTo>
                  <a:lnTo>
                    <a:pt x="4105121" y="22860"/>
                  </a:lnTo>
                  <a:close/>
                </a:path>
                <a:path w="4869815" h="303529">
                  <a:moveTo>
                    <a:pt x="4210981" y="21590"/>
                  </a:moveTo>
                  <a:lnTo>
                    <a:pt x="4210615" y="21590"/>
                  </a:lnTo>
                  <a:lnTo>
                    <a:pt x="4208793" y="24130"/>
                  </a:lnTo>
                  <a:lnTo>
                    <a:pt x="4214122" y="24130"/>
                  </a:lnTo>
                  <a:lnTo>
                    <a:pt x="4210981" y="21590"/>
                  </a:lnTo>
                  <a:close/>
                </a:path>
                <a:path w="4869815" h="303529">
                  <a:moveTo>
                    <a:pt x="4218007" y="21590"/>
                  </a:moveTo>
                  <a:lnTo>
                    <a:pt x="4217484" y="21590"/>
                  </a:lnTo>
                  <a:lnTo>
                    <a:pt x="4214479" y="24130"/>
                  </a:lnTo>
                  <a:lnTo>
                    <a:pt x="4220803" y="24130"/>
                  </a:lnTo>
                  <a:lnTo>
                    <a:pt x="4218007" y="21590"/>
                  </a:lnTo>
                  <a:close/>
                </a:path>
                <a:path w="4869815" h="303529">
                  <a:moveTo>
                    <a:pt x="4391824" y="21590"/>
                  </a:moveTo>
                  <a:lnTo>
                    <a:pt x="4390913" y="21590"/>
                  </a:lnTo>
                  <a:lnTo>
                    <a:pt x="4388620" y="24130"/>
                  </a:lnTo>
                  <a:lnTo>
                    <a:pt x="4393834" y="24130"/>
                  </a:lnTo>
                  <a:lnTo>
                    <a:pt x="4391824" y="21590"/>
                  </a:lnTo>
                  <a:close/>
                </a:path>
                <a:path w="4869815" h="303529">
                  <a:moveTo>
                    <a:pt x="4504805" y="22860"/>
                  </a:moveTo>
                  <a:lnTo>
                    <a:pt x="4468230" y="22860"/>
                  </a:lnTo>
                  <a:lnTo>
                    <a:pt x="4467089" y="24130"/>
                  </a:lnTo>
                  <a:lnTo>
                    <a:pt x="4505946" y="24130"/>
                  </a:lnTo>
                  <a:lnTo>
                    <a:pt x="4504805" y="22860"/>
                  </a:lnTo>
                  <a:close/>
                </a:path>
                <a:path w="4869815" h="303529">
                  <a:moveTo>
                    <a:pt x="1482090" y="15240"/>
                  </a:moveTo>
                  <a:lnTo>
                    <a:pt x="66751" y="15240"/>
                  </a:lnTo>
                  <a:lnTo>
                    <a:pt x="62113" y="16510"/>
                  </a:lnTo>
                  <a:lnTo>
                    <a:pt x="59673" y="17780"/>
                  </a:lnTo>
                  <a:lnTo>
                    <a:pt x="55212" y="19050"/>
                  </a:lnTo>
                  <a:lnTo>
                    <a:pt x="54071" y="21590"/>
                  </a:lnTo>
                  <a:lnTo>
                    <a:pt x="55275" y="22860"/>
                  </a:lnTo>
                  <a:lnTo>
                    <a:pt x="2926403" y="22860"/>
                  </a:lnTo>
                  <a:lnTo>
                    <a:pt x="2922497" y="21590"/>
                  </a:lnTo>
                  <a:lnTo>
                    <a:pt x="2563241" y="21590"/>
                  </a:lnTo>
                  <a:lnTo>
                    <a:pt x="2559335" y="20320"/>
                  </a:lnTo>
                  <a:lnTo>
                    <a:pt x="2379581" y="20320"/>
                  </a:lnTo>
                  <a:lnTo>
                    <a:pt x="2376367" y="19050"/>
                  </a:lnTo>
                  <a:lnTo>
                    <a:pt x="2323835" y="19050"/>
                  </a:lnTo>
                  <a:lnTo>
                    <a:pt x="2321793" y="17780"/>
                  </a:lnTo>
                  <a:lnTo>
                    <a:pt x="2195650" y="17780"/>
                  </a:lnTo>
                  <a:lnTo>
                    <a:pt x="2192257" y="16510"/>
                  </a:lnTo>
                  <a:lnTo>
                    <a:pt x="1484038" y="16510"/>
                  </a:lnTo>
                  <a:lnTo>
                    <a:pt x="1482090" y="15240"/>
                  </a:lnTo>
                  <a:close/>
                </a:path>
                <a:path w="4869815" h="303529">
                  <a:moveTo>
                    <a:pt x="3487726" y="21590"/>
                  </a:moveTo>
                  <a:lnTo>
                    <a:pt x="3457968" y="21590"/>
                  </a:lnTo>
                  <a:lnTo>
                    <a:pt x="3461465" y="22860"/>
                  </a:lnTo>
                  <a:lnTo>
                    <a:pt x="3486197" y="22860"/>
                  </a:lnTo>
                  <a:lnTo>
                    <a:pt x="3487726" y="21590"/>
                  </a:lnTo>
                  <a:close/>
                </a:path>
                <a:path w="4869815" h="303529">
                  <a:moveTo>
                    <a:pt x="3510186" y="21590"/>
                  </a:moveTo>
                  <a:lnTo>
                    <a:pt x="3503558" y="21590"/>
                  </a:lnTo>
                  <a:lnTo>
                    <a:pt x="3506605" y="22860"/>
                  </a:lnTo>
                  <a:lnTo>
                    <a:pt x="3510186" y="21590"/>
                  </a:lnTo>
                  <a:close/>
                </a:path>
                <a:path w="4869815" h="303529">
                  <a:moveTo>
                    <a:pt x="3570802" y="21590"/>
                  </a:moveTo>
                  <a:lnTo>
                    <a:pt x="3552656" y="21590"/>
                  </a:lnTo>
                  <a:lnTo>
                    <a:pt x="3557074" y="22860"/>
                  </a:lnTo>
                  <a:lnTo>
                    <a:pt x="3565723" y="22860"/>
                  </a:lnTo>
                  <a:lnTo>
                    <a:pt x="3570802" y="21590"/>
                  </a:lnTo>
                  <a:close/>
                </a:path>
                <a:path w="4869815" h="303529">
                  <a:moveTo>
                    <a:pt x="3594016" y="21590"/>
                  </a:moveTo>
                  <a:lnTo>
                    <a:pt x="3573451" y="21590"/>
                  </a:lnTo>
                  <a:lnTo>
                    <a:pt x="3577555" y="22860"/>
                  </a:lnTo>
                  <a:lnTo>
                    <a:pt x="3590948" y="22860"/>
                  </a:lnTo>
                  <a:lnTo>
                    <a:pt x="3594016" y="21590"/>
                  </a:lnTo>
                  <a:close/>
                </a:path>
                <a:path w="4869815" h="303529">
                  <a:moveTo>
                    <a:pt x="3655469" y="21590"/>
                  </a:moveTo>
                  <a:lnTo>
                    <a:pt x="3594016" y="21590"/>
                  </a:lnTo>
                  <a:lnTo>
                    <a:pt x="3595974" y="22860"/>
                  </a:lnTo>
                  <a:lnTo>
                    <a:pt x="3653323" y="22860"/>
                  </a:lnTo>
                  <a:lnTo>
                    <a:pt x="3655469" y="21590"/>
                  </a:lnTo>
                  <a:close/>
                </a:path>
                <a:path w="4869815" h="303529">
                  <a:moveTo>
                    <a:pt x="3896425" y="21590"/>
                  </a:moveTo>
                  <a:lnTo>
                    <a:pt x="3683982" y="21590"/>
                  </a:lnTo>
                  <a:lnTo>
                    <a:pt x="3687856" y="22860"/>
                  </a:lnTo>
                  <a:lnTo>
                    <a:pt x="3900436" y="22860"/>
                  </a:lnTo>
                  <a:lnTo>
                    <a:pt x="3896425" y="21590"/>
                  </a:lnTo>
                  <a:close/>
                </a:path>
                <a:path w="4869815" h="303529">
                  <a:moveTo>
                    <a:pt x="3932686" y="20320"/>
                  </a:moveTo>
                  <a:lnTo>
                    <a:pt x="3904320" y="20320"/>
                  </a:lnTo>
                  <a:lnTo>
                    <a:pt x="3903106" y="21590"/>
                  </a:lnTo>
                  <a:lnTo>
                    <a:pt x="3900436" y="22860"/>
                  </a:lnTo>
                  <a:lnTo>
                    <a:pt x="3946843" y="22860"/>
                  </a:lnTo>
                  <a:lnTo>
                    <a:pt x="3940455" y="21590"/>
                  </a:lnTo>
                  <a:lnTo>
                    <a:pt x="3936173" y="21590"/>
                  </a:lnTo>
                  <a:lnTo>
                    <a:pt x="3932686" y="20320"/>
                  </a:lnTo>
                  <a:close/>
                </a:path>
                <a:path w="4869815" h="303529">
                  <a:moveTo>
                    <a:pt x="3963973" y="21590"/>
                  </a:moveTo>
                  <a:lnTo>
                    <a:pt x="3955104" y="21590"/>
                  </a:lnTo>
                  <a:lnTo>
                    <a:pt x="3955596" y="22860"/>
                  </a:lnTo>
                  <a:lnTo>
                    <a:pt x="3964601" y="22860"/>
                  </a:lnTo>
                  <a:lnTo>
                    <a:pt x="3963973" y="21590"/>
                  </a:lnTo>
                  <a:close/>
                </a:path>
                <a:path w="4869815" h="303529">
                  <a:moveTo>
                    <a:pt x="3973941" y="20320"/>
                  </a:moveTo>
                  <a:lnTo>
                    <a:pt x="3964884" y="20320"/>
                  </a:lnTo>
                  <a:lnTo>
                    <a:pt x="3963638" y="21590"/>
                  </a:lnTo>
                  <a:lnTo>
                    <a:pt x="3968496" y="21590"/>
                  </a:lnTo>
                  <a:lnTo>
                    <a:pt x="3968695" y="22860"/>
                  </a:lnTo>
                  <a:lnTo>
                    <a:pt x="3978946" y="22860"/>
                  </a:lnTo>
                  <a:lnTo>
                    <a:pt x="3973941" y="20320"/>
                  </a:lnTo>
                  <a:close/>
                </a:path>
                <a:path w="4869815" h="303529">
                  <a:moveTo>
                    <a:pt x="3985438" y="20320"/>
                  </a:moveTo>
                  <a:lnTo>
                    <a:pt x="3984831" y="20320"/>
                  </a:lnTo>
                  <a:lnTo>
                    <a:pt x="3982904" y="21590"/>
                  </a:lnTo>
                  <a:lnTo>
                    <a:pt x="3982643" y="21590"/>
                  </a:lnTo>
                  <a:lnTo>
                    <a:pt x="3981449" y="22860"/>
                  </a:lnTo>
                  <a:lnTo>
                    <a:pt x="3987920" y="22860"/>
                  </a:lnTo>
                  <a:lnTo>
                    <a:pt x="3987166" y="21590"/>
                  </a:lnTo>
                  <a:lnTo>
                    <a:pt x="3985438" y="20320"/>
                  </a:lnTo>
                  <a:close/>
                </a:path>
                <a:path w="4869815" h="303529">
                  <a:moveTo>
                    <a:pt x="3998799" y="20320"/>
                  </a:moveTo>
                  <a:lnTo>
                    <a:pt x="3997878" y="20320"/>
                  </a:lnTo>
                  <a:lnTo>
                    <a:pt x="3994140" y="21590"/>
                  </a:lnTo>
                  <a:lnTo>
                    <a:pt x="3991909" y="22860"/>
                  </a:lnTo>
                  <a:lnTo>
                    <a:pt x="4000579" y="22860"/>
                  </a:lnTo>
                  <a:lnTo>
                    <a:pt x="3998799" y="20320"/>
                  </a:lnTo>
                  <a:close/>
                </a:path>
                <a:path w="4869815" h="303529">
                  <a:moveTo>
                    <a:pt x="4027112" y="21590"/>
                  </a:moveTo>
                  <a:lnTo>
                    <a:pt x="4025982" y="21590"/>
                  </a:lnTo>
                  <a:lnTo>
                    <a:pt x="4022045" y="22860"/>
                  </a:lnTo>
                  <a:lnTo>
                    <a:pt x="4029050" y="22860"/>
                  </a:lnTo>
                  <a:lnTo>
                    <a:pt x="4027112" y="21590"/>
                  </a:lnTo>
                  <a:close/>
                </a:path>
                <a:path w="4869815" h="303529">
                  <a:moveTo>
                    <a:pt x="4047122" y="21590"/>
                  </a:moveTo>
                  <a:lnTo>
                    <a:pt x="4046756" y="21590"/>
                  </a:lnTo>
                  <a:lnTo>
                    <a:pt x="4044484" y="22860"/>
                  </a:lnTo>
                  <a:lnTo>
                    <a:pt x="4051353" y="22860"/>
                  </a:lnTo>
                  <a:lnTo>
                    <a:pt x="4047122" y="21590"/>
                  </a:lnTo>
                  <a:close/>
                </a:path>
                <a:path w="4869815" h="303529">
                  <a:moveTo>
                    <a:pt x="2586884" y="20320"/>
                  </a:moveTo>
                  <a:lnTo>
                    <a:pt x="2583858" y="20320"/>
                  </a:lnTo>
                  <a:lnTo>
                    <a:pt x="2582832" y="21590"/>
                  </a:lnTo>
                  <a:lnTo>
                    <a:pt x="2591135" y="21590"/>
                  </a:lnTo>
                  <a:lnTo>
                    <a:pt x="2586884" y="20320"/>
                  </a:lnTo>
                  <a:close/>
                </a:path>
                <a:path w="4869815" h="303529">
                  <a:moveTo>
                    <a:pt x="2604203" y="20320"/>
                  </a:moveTo>
                  <a:lnTo>
                    <a:pt x="2598402" y="20320"/>
                  </a:lnTo>
                  <a:lnTo>
                    <a:pt x="2594318" y="21590"/>
                  </a:lnTo>
                  <a:lnTo>
                    <a:pt x="2608695" y="21590"/>
                  </a:lnTo>
                  <a:lnTo>
                    <a:pt x="2604203" y="20320"/>
                  </a:lnTo>
                  <a:close/>
                </a:path>
                <a:path w="4869815" h="303529">
                  <a:moveTo>
                    <a:pt x="2684630" y="20320"/>
                  </a:moveTo>
                  <a:lnTo>
                    <a:pt x="2638788" y="20320"/>
                  </a:lnTo>
                  <a:lnTo>
                    <a:pt x="2634841" y="21590"/>
                  </a:lnTo>
                  <a:lnTo>
                    <a:pt x="2688138" y="21590"/>
                  </a:lnTo>
                  <a:lnTo>
                    <a:pt x="2684630" y="20320"/>
                  </a:lnTo>
                  <a:close/>
                </a:path>
                <a:path w="4869815" h="303529">
                  <a:moveTo>
                    <a:pt x="2692682" y="20320"/>
                  </a:moveTo>
                  <a:lnTo>
                    <a:pt x="2690148" y="20320"/>
                  </a:lnTo>
                  <a:lnTo>
                    <a:pt x="2688138" y="21590"/>
                  </a:lnTo>
                  <a:lnTo>
                    <a:pt x="2696975" y="21590"/>
                  </a:lnTo>
                  <a:lnTo>
                    <a:pt x="2692682" y="20320"/>
                  </a:lnTo>
                  <a:close/>
                </a:path>
                <a:path w="4869815" h="303529">
                  <a:moveTo>
                    <a:pt x="2706106" y="19050"/>
                  </a:moveTo>
                  <a:lnTo>
                    <a:pt x="2700022" y="21590"/>
                  </a:lnTo>
                  <a:lnTo>
                    <a:pt x="2722618" y="21590"/>
                  </a:lnTo>
                  <a:lnTo>
                    <a:pt x="2719058" y="20320"/>
                  </a:lnTo>
                  <a:lnTo>
                    <a:pt x="2707886" y="20320"/>
                  </a:lnTo>
                  <a:lnTo>
                    <a:pt x="2706106" y="19050"/>
                  </a:lnTo>
                  <a:close/>
                </a:path>
                <a:path w="4869815" h="303529">
                  <a:moveTo>
                    <a:pt x="2887817" y="20320"/>
                  </a:moveTo>
                  <a:lnTo>
                    <a:pt x="2733644" y="20320"/>
                  </a:lnTo>
                  <a:lnTo>
                    <a:pt x="2730262" y="21590"/>
                  </a:lnTo>
                  <a:lnTo>
                    <a:pt x="2888247" y="21590"/>
                  </a:lnTo>
                  <a:lnTo>
                    <a:pt x="2887817" y="20320"/>
                  </a:lnTo>
                  <a:close/>
                </a:path>
                <a:path w="4869815" h="303529">
                  <a:moveTo>
                    <a:pt x="3290140" y="20320"/>
                  </a:moveTo>
                  <a:lnTo>
                    <a:pt x="3247429" y="20320"/>
                  </a:lnTo>
                  <a:lnTo>
                    <a:pt x="3250895" y="21590"/>
                  </a:lnTo>
                  <a:lnTo>
                    <a:pt x="3285732" y="21590"/>
                  </a:lnTo>
                  <a:lnTo>
                    <a:pt x="3290140" y="20320"/>
                  </a:lnTo>
                  <a:close/>
                </a:path>
                <a:path w="4869815" h="303529">
                  <a:moveTo>
                    <a:pt x="3386242" y="20320"/>
                  </a:moveTo>
                  <a:lnTo>
                    <a:pt x="3362180" y="20320"/>
                  </a:lnTo>
                  <a:lnTo>
                    <a:pt x="3366075" y="21590"/>
                  </a:lnTo>
                  <a:lnTo>
                    <a:pt x="3381760" y="21590"/>
                  </a:lnTo>
                  <a:lnTo>
                    <a:pt x="3386242" y="20320"/>
                  </a:lnTo>
                  <a:close/>
                </a:path>
                <a:path w="4869815" h="303529">
                  <a:moveTo>
                    <a:pt x="3398263" y="20320"/>
                  </a:moveTo>
                  <a:lnTo>
                    <a:pt x="3389907" y="20320"/>
                  </a:lnTo>
                  <a:lnTo>
                    <a:pt x="3394786" y="21590"/>
                  </a:lnTo>
                  <a:lnTo>
                    <a:pt x="3395666" y="21590"/>
                  </a:lnTo>
                  <a:lnTo>
                    <a:pt x="3398263" y="20320"/>
                  </a:lnTo>
                  <a:close/>
                </a:path>
                <a:path w="4869815" h="303529">
                  <a:moveTo>
                    <a:pt x="3422712" y="20320"/>
                  </a:moveTo>
                  <a:lnTo>
                    <a:pt x="3411362" y="20320"/>
                  </a:lnTo>
                  <a:lnTo>
                    <a:pt x="3415864" y="21590"/>
                  </a:lnTo>
                  <a:lnTo>
                    <a:pt x="3420209" y="21590"/>
                  </a:lnTo>
                  <a:lnTo>
                    <a:pt x="3422712" y="20320"/>
                  </a:lnTo>
                  <a:close/>
                </a:path>
                <a:path w="4869815" h="303529">
                  <a:moveTo>
                    <a:pt x="3808062" y="20320"/>
                  </a:moveTo>
                  <a:lnTo>
                    <a:pt x="3426963" y="20320"/>
                  </a:lnTo>
                  <a:lnTo>
                    <a:pt x="3430932" y="21590"/>
                  </a:lnTo>
                  <a:lnTo>
                    <a:pt x="3816480" y="21590"/>
                  </a:lnTo>
                  <a:lnTo>
                    <a:pt x="3808062" y="20320"/>
                  </a:lnTo>
                  <a:close/>
                </a:path>
                <a:path w="4869815" h="303529">
                  <a:moveTo>
                    <a:pt x="3826281" y="17780"/>
                  </a:moveTo>
                  <a:lnTo>
                    <a:pt x="3822836" y="17780"/>
                  </a:lnTo>
                  <a:lnTo>
                    <a:pt x="3820543" y="19050"/>
                  </a:lnTo>
                  <a:lnTo>
                    <a:pt x="3818669" y="20320"/>
                  </a:lnTo>
                  <a:lnTo>
                    <a:pt x="3816480" y="21590"/>
                  </a:lnTo>
                  <a:lnTo>
                    <a:pt x="3827925" y="21590"/>
                  </a:lnTo>
                  <a:lnTo>
                    <a:pt x="3827422" y="20320"/>
                  </a:lnTo>
                  <a:lnTo>
                    <a:pt x="3827684" y="20320"/>
                  </a:lnTo>
                  <a:lnTo>
                    <a:pt x="3828564" y="19050"/>
                  </a:lnTo>
                  <a:lnTo>
                    <a:pt x="3828396" y="19050"/>
                  </a:lnTo>
                  <a:lnTo>
                    <a:pt x="3826281" y="17780"/>
                  </a:lnTo>
                  <a:close/>
                </a:path>
                <a:path w="4869815" h="303529">
                  <a:moveTo>
                    <a:pt x="3859139" y="17780"/>
                  </a:moveTo>
                  <a:lnTo>
                    <a:pt x="3855746" y="17780"/>
                  </a:lnTo>
                  <a:lnTo>
                    <a:pt x="3853421" y="19050"/>
                  </a:lnTo>
                  <a:lnTo>
                    <a:pt x="3851055" y="21590"/>
                  </a:lnTo>
                  <a:lnTo>
                    <a:pt x="3857882" y="21590"/>
                  </a:lnTo>
                  <a:lnTo>
                    <a:pt x="3856961" y="20320"/>
                  </a:lnTo>
                  <a:lnTo>
                    <a:pt x="3858133" y="20320"/>
                  </a:lnTo>
                  <a:lnTo>
                    <a:pt x="3860552" y="19050"/>
                  </a:lnTo>
                  <a:lnTo>
                    <a:pt x="3859683" y="19050"/>
                  </a:lnTo>
                  <a:lnTo>
                    <a:pt x="3859139" y="17780"/>
                  </a:lnTo>
                  <a:close/>
                </a:path>
                <a:path w="4869815" h="303529">
                  <a:moveTo>
                    <a:pt x="3959020" y="20320"/>
                  </a:moveTo>
                  <a:lnTo>
                    <a:pt x="3948549" y="20320"/>
                  </a:lnTo>
                  <a:lnTo>
                    <a:pt x="3949063" y="21590"/>
                  </a:lnTo>
                  <a:lnTo>
                    <a:pt x="3961711" y="21590"/>
                  </a:lnTo>
                  <a:lnTo>
                    <a:pt x="3959020" y="20320"/>
                  </a:lnTo>
                  <a:close/>
                </a:path>
                <a:path w="4869815" h="303529">
                  <a:moveTo>
                    <a:pt x="2405612" y="17780"/>
                  </a:moveTo>
                  <a:lnTo>
                    <a:pt x="2393194" y="17780"/>
                  </a:lnTo>
                  <a:lnTo>
                    <a:pt x="2387906" y="19050"/>
                  </a:lnTo>
                  <a:lnTo>
                    <a:pt x="2386806" y="20320"/>
                  </a:lnTo>
                  <a:lnTo>
                    <a:pt x="2414010" y="20320"/>
                  </a:lnTo>
                  <a:lnTo>
                    <a:pt x="2407999" y="19050"/>
                  </a:lnTo>
                  <a:lnTo>
                    <a:pt x="2406764" y="19050"/>
                  </a:lnTo>
                  <a:lnTo>
                    <a:pt x="2405612" y="17780"/>
                  </a:lnTo>
                  <a:close/>
                </a:path>
                <a:path w="4869815" h="303529">
                  <a:moveTo>
                    <a:pt x="2457082" y="19050"/>
                  </a:moveTo>
                  <a:lnTo>
                    <a:pt x="2434182" y="19050"/>
                  </a:lnTo>
                  <a:lnTo>
                    <a:pt x="2418376" y="20320"/>
                  </a:lnTo>
                  <a:lnTo>
                    <a:pt x="2472888" y="20320"/>
                  </a:lnTo>
                  <a:lnTo>
                    <a:pt x="2457082" y="19050"/>
                  </a:lnTo>
                  <a:close/>
                </a:path>
                <a:path w="4869815" h="303529">
                  <a:moveTo>
                    <a:pt x="2539797" y="19050"/>
                  </a:moveTo>
                  <a:lnTo>
                    <a:pt x="2531095" y="20320"/>
                  </a:lnTo>
                  <a:lnTo>
                    <a:pt x="2546341" y="20320"/>
                  </a:lnTo>
                  <a:lnTo>
                    <a:pt x="2539797" y="19050"/>
                  </a:lnTo>
                  <a:close/>
                </a:path>
                <a:path w="4869815" h="303529">
                  <a:moveTo>
                    <a:pt x="2668840" y="19050"/>
                  </a:moveTo>
                  <a:lnTo>
                    <a:pt x="2660421" y="19050"/>
                  </a:lnTo>
                  <a:lnTo>
                    <a:pt x="2650160" y="20320"/>
                  </a:lnTo>
                  <a:lnTo>
                    <a:pt x="2671698" y="20320"/>
                  </a:lnTo>
                  <a:lnTo>
                    <a:pt x="2668840" y="19050"/>
                  </a:lnTo>
                  <a:close/>
                </a:path>
                <a:path w="4869815" h="303529">
                  <a:moveTo>
                    <a:pt x="2763528" y="19050"/>
                  </a:moveTo>
                  <a:lnTo>
                    <a:pt x="2742659" y="19050"/>
                  </a:lnTo>
                  <a:lnTo>
                    <a:pt x="2741738" y="20320"/>
                  </a:lnTo>
                  <a:lnTo>
                    <a:pt x="2764387" y="20320"/>
                  </a:lnTo>
                  <a:lnTo>
                    <a:pt x="2763528" y="19050"/>
                  </a:lnTo>
                  <a:close/>
                </a:path>
                <a:path w="4869815" h="303529">
                  <a:moveTo>
                    <a:pt x="3738127" y="19050"/>
                  </a:moveTo>
                  <a:lnTo>
                    <a:pt x="2765800" y="19050"/>
                  </a:lnTo>
                  <a:lnTo>
                    <a:pt x="2764941" y="20320"/>
                  </a:lnTo>
                  <a:lnTo>
                    <a:pt x="3758335" y="20320"/>
                  </a:lnTo>
                  <a:lnTo>
                    <a:pt x="3738127" y="19050"/>
                  </a:lnTo>
                  <a:close/>
                </a:path>
                <a:path w="4869815" h="303529">
                  <a:moveTo>
                    <a:pt x="3916362" y="19050"/>
                  </a:moveTo>
                  <a:lnTo>
                    <a:pt x="3907692" y="20320"/>
                  </a:lnTo>
                  <a:lnTo>
                    <a:pt x="3923995" y="20320"/>
                  </a:lnTo>
                  <a:lnTo>
                    <a:pt x="3916362" y="19050"/>
                  </a:lnTo>
                  <a:close/>
                </a:path>
                <a:path w="4869815" h="303529">
                  <a:moveTo>
                    <a:pt x="2341666" y="17780"/>
                  </a:moveTo>
                  <a:lnTo>
                    <a:pt x="2330892" y="17780"/>
                  </a:lnTo>
                  <a:lnTo>
                    <a:pt x="2329887" y="19050"/>
                  </a:lnTo>
                  <a:lnTo>
                    <a:pt x="2347007" y="19050"/>
                  </a:lnTo>
                  <a:lnTo>
                    <a:pt x="2341666" y="17780"/>
                  </a:lnTo>
                  <a:close/>
                </a:path>
                <a:path w="4869815" h="303529">
                  <a:moveTo>
                    <a:pt x="2372493" y="17780"/>
                  </a:moveTo>
                  <a:lnTo>
                    <a:pt x="2356158" y="17780"/>
                  </a:lnTo>
                  <a:lnTo>
                    <a:pt x="2353603" y="19050"/>
                  </a:lnTo>
                  <a:lnTo>
                    <a:pt x="2376367" y="19050"/>
                  </a:lnTo>
                  <a:lnTo>
                    <a:pt x="2372493" y="17780"/>
                  </a:lnTo>
                  <a:close/>
                </a:path>
                <a:path w="4869815" h="303529">
                  <a:moveTo>
                    <a:pt x="2419109" y="16510"/>
                  </a:moveTo>
                  <a:lnTo>
                    <a:pt x="2407486" y="16510"/>
                  </a:lnTo>
                  <a:lnTo>
                    <a:pt x="2411601" y="17780"/>
                  </a:lnTo>
                  <a:lnTo>
                    <a:pt x="2414439" y="19050"/>
                  </a:lnTo>
                  <a:lnTo>
                    <a:pt x="2419109" y="16510"/>
                  </a:lnTo>
                  <a:close/>
                </a:path>
                <a:path w="4869815" h="303529">
                  <a:moveTo>
                    <a:pt x="2440072" y="16510"/>
                  </a:moveTo>
                  <a:lnTo>
                    <a:pt x="2422962" y="16510"/>
                  </a:lnTo>
                  <a:lnTo>
                    <a:pt x="2423444" y="17780"/>
                  </a:lnTo>
                  <a:lnTo>
                    <a:pt x="2428114" y="19050"/>
                  </a:lnTo>
                  <a:lnTo>
                    <a:pt x="2432281" y="19050"/>
                  </a:lnTo>
                  <a:lnTo>
                    <a:pt x="2440072" y="16510"/>
                  </a:lnTo>
                  <a:close/>
                </a:path>
                <a:path w="4869815" h="303529">
                  <a:moveTo>
                    <a:pt x="2473641" y="16510"/>
                  </a:moveTo>
                  <a:lnTo>
                    <a:pt x="2447674" y="16510"/>
                  </a:lnTo>
                  <a:lnTo>
                    <a:pt x="2454857" y="19050"/>
                  </a:lnTo>
                  <a:lnTo>
                    <a:pt x="2462553" y="17780"/>
                  </a:lnTo>
                  <a:lnTo>
                    <a:pt x="2471139" y="17780"/>
                  </a:lnTo>
                  <a:lnTo>
                    <a:pt x="2473641" y="16510"/>
                  </a:lnTo>
                  <a:close/>
                </a:path>
                <a:path w="4869815" h="303529">
                  <a:moveTo>
                    <a:pt x="2682347" y="17780"/>
                  </a:moveTo>
                  <a:lnTo>
                    <a:pt x="2657458" y="17780"/>
                  </a:lnTo>
                  <a:lnTo>
                    <a:pt x="2660903" y="19050"/>
                  </a:lnTo>
                  <a:lnTo>
                    <a:pt x="2668892" y="19050"/>
                  </a:lnTo>
                  <a:lnTo>
                    <a:pt x="2682347" y="17780"/>
                  </a:lnTo>
                  <a:close/>
                </a:path>
                <a:path w="4869815" h="303529">
                  <a:moveTo>
                    <a:pt x="2764481" y="17780"/>
                  </a:moveTo>
                  <a:lnTo>
                    <a:pt x="2741958" y="17780"/>
                  </a:lnTo>
                  <a:lnTo>
                    <a:pt x="2742806" y="19050"/>
                  </a:lnTo>
                  <a:lnTo>
                    <a:pt x="2762994" y="19050"/>
                  </a:lnTo>
                  <a:lnTo>
                    <a:pt x="2764481" y="17780"/>
                  </a:lnTo>
                  <a:close/>
                </a:path>
                <a:path w="4869815" h="303529">
                  <a:moveTo>
                    <a:pt x="3662443" y="17780"/>
                  </a:moveTo>
                  <a:lnTo>
                    <a:pt x="2764481" y="17780"/>
                  </a:lnTo>
                  <a:lnTo>
                    <a:pt x="2766795" y="19050"/>
                  </a:lnTo>
                  <a:lnTo>
                    <a:pt x="3663898" y="19050"/>
                  </a:lnTo>
                  <a:lnTo>
                    <a:pt x="3662443" y="17780"/>
                  </a:lnTo>
                  <a:close/>
                </a:path>
                <a:path w="4869815" h="303529">
                  <a:moveTo>
                    <a:pt x="3670265" y="16510"/>
                  </a:moveTo>
                  <a:lnTo>
                    <a:pt x="3667322" y="19050"/>
                  </a:lnTo>
                  <a:lnTo>
                    <a:pt x="3719279" y="19050"/>
                  </a:lnTo>
                  <a:lnTo>
                    <a:pt x="3720043" y="17780"/>
                  </a:lnTo>
                  <a:lnTo>
                    <a:pt x="3673950" y="17780"/>
                  </a:lnTo>
                  <a:lnTo>
                    <a:pt x="3670265" y="16510"/>
                  </a:lnTo>
                  <a:close/>
                </a:path>
                <a:path w="4869815" h="303529">
                  <a:moveTo>
                    <a:pt x="3731582" y="17780"/>
                  </a:moveTo>
                  <a:lnTo>
                    <a:pt x="3721017" y="17780"/>
                  </a:lnTo>
                  <a:lnTo>
                    <a:pt x="3722577" y="19050"/>
                  </a:lnTo>
                  <a:lnTo>
                    <a:pt x="3736001" y="19050"/>
                  </a:lnTo>
                  <a:lnTo>
                    <a:pt x="3731582" y="17780"/>
                  </a:lnTo>
                  <a:close/>
                </a:path>
                <a:path w="4869815" h="303529">
                  <a:moveTo>
                    <a:pt x="2241041" y="16510"/>
                  </a:moveTo>
                  <a:lnTo>
                    <a:pt x="2239471" y="16510"/>
                  </a:lnTo>
                  <a:lnTo>
                    <a:pt x="2235607" y="17780"/>
                  </a:lnTo>
                  <a:lnTo>
                    <a:pt x="2244015" y="17780"/>
                  </a:lnTo>
                  <a:lnTo>
                    <a:pt x="2241041" y="16510"/>
                  </a:lnTo>
                  <a:close/>
                </a:path>
                <a:path w="4869815" h="303529">
                  <a:moveTo>
                    <a:pt x="2262852" y="16510"/>
                  </a:moveTo>
                  <a:lnTo>
                    <a:pt x="2248978" y="16510"/>
                  </a:lnTo>
                  <a:lnTo>
                    <a:pt x="2245491" y="17780"/>
                  </a:lnTo>
                  <a:lnTo>
                    <a:pt x="2264182" y="17780"/>
                  </a:lnTo>
                  <a:lnTo>
                    <a:pt x="2262852" y="16510"/>
                  </a:lnTo>
                  <a:close/>
                </a:path>
                <a:path w="4869815" h="303529">
                  <a:moveTo>
                    <a:pt x="2406450" y="16510"/>
                  </a:moveTo>
                  <a:lnTo>
                    <a:pt x="2395749" y="16510"/>
                  </a:lnTo>
                  <a:lnTo>
                    <a:pt x="2396241" y="17780"/>
                  </a:lnTo>
                  <a:lnTo>
                    <a:pt x="2405602" y="17780"/>
                  </a:lnTo>
                  <a:lnTo>
                    <a:pt x="2406450" y="16510"/>
                  </a:lnTo>
                  <a:close/>
                </a:path>
                <a:path w="4869815" h="303529">
                  <a:moveTo>
                    <a:pt x="2501714" y="16510"/>
                  </a:moveTo>
                  <a:lnTo>
                    <a:pt x="2473641" y="16510"/>
                  </a:lnTo>
                  <a:lnTo>
                    <a:pt x="2475547" y="17780"/>
                  </a:lnTo>
                  <a:lnTo>
                    <a:pt x="2499107" y="17780"/>
                  </a:lnTo>
                  <a:lnTo>
                    <a:pt x="2501714" y="16510"/>
                  </a:lnTo>
                  <a:close/>
                </a:path>
                <a:path w="4869815" h="303529">
                  <a:moveTo>
                    <a:pt x="2591983" y="16510"/>
                  </a:moveTo>
                  <a:lnTo>
                    <a:pt x="2503305" y="16510"/>
                  </a:lnTo>
                  <a:lnTo>
                    <a:pt x="2506792" y="17780"/>
                  </a:lnTo>
                  <a:lnTo>
                    <a:pt x="2588978" y="17780"/>
                  </a:lnTo>
                  <a:lnTo>
                    <a:pt x="2591983" y="16510"/>
                  </a:lnTo>
                  <a:close/>
                </a:path>
                <a:path w="4869815" h="303529">
                  <a:moveTo>
                    <a:pt x="3547012" y="16510"/>
                  </a:moveTo>
                  <a:lnTo>
                    <a:pt x="2592884" y="16510"/>
                  </a:lnTo>
                  <a:lnTo>
                    <a:pt x="2596423" y="17780"/>
                  </a:lnTo>
                  <a:lnTo>
                    <a:pt x="3553357" y="17780"/>
                  </a:lnTo>
                  <a:lnTo>
                    <a:pt x="3547012" y="16510"/>
                  </a:lnTo>
                  <a:close/>
                </a:path>
                <a:path w="4869815" h="303529">
                  <a:moveTo>
                    <a:pt x="3574289" y="15240"/>
                  </a:moveTo>
                  <a:lnTo>
                    <a:pt x="3571242" y="15240"/>
                  </a:lnTo>
                  <a:lnTo>
                    <a:pt x="3569943" y="16510"/>
                  </a:lnTo>
                  <a:lnTo>
                    <a:pt x="3561085" y="16510"/>
                  </a:lnTo>
                  <a:lnTo>
                    <a:pt x="3556551" y="17780"/>
                  </a:lnTo>
                  <a:lnTo>
                    <a:pt x="3577179" y="17780"/>
                  </a:lnTo>
                  <a:lnTo>
                    <a:pt x="3575451" y="16510"/>
                  </a:lnTo>
                  <a:lnTo>
                    <a:pt x="3574289" y="15240"/>
                  </a:lnTo>
                  <a:close/>
                </a:path>
                <a:path w="4869815" h="303529">
                  <a:moveTo>
                    <a:pt x="3597838" y="16510"/>
                  </a:moveTo>
                  <a:lnTo>
                    <a:pt x="3585398" y="16510"/>
                  </a:lnTo>
                  <a:lnTo>
                    <a:pt x="3583398" y="17780"/>
                  </a:lnTo>
                  <a:lnTo>
                    <a:pt x="3601345" y="17780"/>
                  </a:lnTo>
                  <a:lnTo>
                    <a:pt x="3597838" y="16510"/>
                  </a:lnTo>
                  <a:close/>
                </a:path>
                <a:path w="4869815" h="303529">
                  <a:moveTo>
                    <a:pt x="3708630" y="16510"/>
                  </a:moveTo>
                  <a:lnTo>
                    <a:pt x="3705970" y="16510"/>
                  </a:lnTo>
                  <a:lnTo>
                    <a:pt x="3697677" y="17780"/>
                  </a:lnTo>
                  <a:lnTo>
                    <a:pt x="3712169" y="17780"/>
                  </a:lnTo>
                  <a:lnTo>
                    <a:pt x="3708630" y="16510"/>
                  </a:lnTo>
                  <a:close/>
                </a:path>
                <a:path w="4869815" h="303529">
                  <a:moveTo>
                    <a:pt x="3725247" y="16510"/>
                  </a:moveTo>
                  <a:lnTo>
                    <a:pt x="3716556" y="16510"/>
                  </a:lnTo>
                  <a:lnTo>
                    <a:pt x="3713122" y="17780"/>
                  </a:lnTo>
                  <a:lnTo>
                    <a:pt x="3728891" y="17780"/>
                  </a:lnTo>
                  <a:lnTo>
                    <a:pt x="3725247" y="16510"/>
                  </a:lnTo>
                  <a:close/>
                </a:path>
                <a:path w="4869815" h="303529">
                  <a:moveTo>
                    <a:pt x="1802363" y="15240"/>
                  </a:moveTo>
                  <a:lnTo>
                    <a:pt x="1489022" y="15240"/>
                  </a:lnTo>
                  <a:lnTo>
                    <a:pt x="1487274" y="16510"/>
                  </a:lnTo>
                  <a:lnTo>
                    <a:pt x="1809170" y="16510"/>
                  </a:lnTo>
                  <a:lnTo>
                    <a:pt x="1802363" y="15240"/>
                  </a:lnTo>
                  <a:close/>
                </a:path>
                <a:path w="4869815" h="303529">
                  <a:moveTo>
                    <a:pt x="2027686" y="13970"/>
                  </a:moveTo>
                  <a:lnTo>
                    <a:pt x="2022797" y="15240"/>
                  </a:lnTo>
                  <a:lnTo>
                    <a:pt x="1819619" y="15240"/>
                  </a:lnTo>
                  <a:lnTo>
                    <a:pt x="1813955" y="16510"/>
                  </a:lnTo>
                  <a:lnTo>
                    <a:pt x="2033121" y="16510"/>
                  </a:lnTo>
                  <a:lnTo>
                    <a:pt x="2027686" y="13970"/>
                  </a:lnTo>
                  <a:close/>
                </a:path>
                <a:path w="4869815" h="303529">
                  <a:moveTo>
                    <a:pt x="2060816" y="15240"/>
                  </a:moveTo>
                  <a:lnTo>
                    <a:pt x="2052167" y="15240"/>
                  </a:lnTo>
                  <a:lnTo>
                    <a:pt x="2049602" y="16510"/>
                  </a:lnTo>
                  <a:lnTo>
                    <a:pt x="2062397" y="16510"/>
                  </a:lnTo>
                  <a:lnTo>
                    <a:pt x="2060816" y="15240"/>
                  </a:lnTo>
                  <a:close/>
                </a:path>
                <a:path w="4869815" h="303529">
                  <a:moveTo>
                    <a:pt x="2085360" y="15240"/>
                  </a:moveTo>
                  <a:lnTo>
                    <a:pt x="2084397" y="15240"/>
                  </a:lnTo>
                  <a:lnTo>
                    <a:pt x="2080324" y="16510"/>
                  </a:lnTo>
                  <a:lnTo>
                    <a:pt x="2087946" y="16510"/>
                  </a:lnTo>
                  <a:lnTo>
                    <a:pt x="2085360" y="15240"/>
                  </a:lnTo>
                  <a:close/>
                </a:path>
                <a:path w="4869815" h="303529">
                  <a:moveTo>
                    <a:pt x="2095140" y="15240"/>
                  </a:moveTo>
                  <a:lnTo>
                    <a:pt x="2093255" y="15240"/>
                  </a:lnTo>
                  <a:lnTo>
                    <a:pt x="2089622" y="16510"/>
                  </a:lnTo>
                  <a:lnTo>
                    <a:pt x="2098784" y="16510"/>
                  </a:lnTo>
                  <a:lnTo>
                    <a:pt x="2095140" y="15240"/>
                  </a:lnTo>
                  <a:close/>
                </a:path>
                <a:path w="4869815" h="303529">
                  <a:moveTo>
                    <a:pt x="2113830" y="15240"/>
                  </a:moveTo>
                  <a:lnTo>
                    <a:pt x="2108312" y="15240"/>
                  </a:lnTo>
                  <a:lnTo>
                    <a:pt x="2105359" y="16510"/>
                  </a:lnTo>
                  <a:lnTo>
                    <a:pt x="2119537" y="16510"/>
                  </a:lnTo>
                  <a:lnTo>
                    <a:pt x="2113830" y="15240"/>
                  </a:lnTo>
                  <a:close/>
                </a:path>
                <a:path w="4869815" h="303529">
                  <a:moveTo>
                    <a:pt x="2261240" y="15240"/>
                  </a:moveTo>
                  <a:lnTo>
                    <a:pt x="2254664" y="15240"/>
                  </a:lnTo>
                  <a:lnTo>
                    <a:pt x="2254214" y="16510"/>
                  </a:lnTo>
                  <a:lnTo>
                    <a:pt x="2261585" y="16510"/>
                  </a:lnTo>
                  <a:lnTo>
                    <a:pt x="2261240" y="15240"/>
                  </a:lnTo>
                  <a:close/>
                </a:path>
                <a:path w="4869815" h="303529">
                  <a:moveTo>
                    <a:pt x="2308788" y="15240"/>
                  </a:moveTo>
                  <a:lnTo>
                    <a:pt x="2269145" y="15240"/>
                  </a:lnTo>
                  <a:lnTo>
                    <a:pt x="2274737" y="16510"/>
                  </a:lnTo>
                  <a:lnTo>
                    <a:pt x="2304338" y="16510"/>
                  </a:lnTo>
                  <a:lnTo>
                    <a:pt x="2308788" y="15240"/>
                  </a:lnTo>
                  <a:close/>
                </a:path>
                <a:path w="4869815" h="303529">
                  <a:moveTo>
                    <a:pt x="3352882" y="15240"/>
                  </a:moveTo>
                  <a:lnTo>
                    <a:pt x="2310495" y="15240"/>
                  </a:lnTo>
                  <a:lnTo>
                    <a:pt x="2313919" y="16510"/>
                  </a:lnTo>
                  <a:lnTo>
                    <a:pt x="3357342" y="16510"/>
                  </a:lnTo>
                  <a:lnTo>
                    <a:pt x="3352882" y="15240"/>
                  </a:lnTo>
                  <a:close/>
                </a:path>
                <a:path w="4869815" h="303529">
                  <a:moveTo>
                    <a:pt x="3385027" y="15240"/>
                  </a:moveTo>
                  <a:lnTo>
                    <a:pt x="3364766" y="15240"/>
                  </a:lnTo>
                  <a:lnTo>
                    <a:pt x="3359646" y="16510"/>
                  </a:lnTo>
                  <a:lnTo>
                    <a:pt x="3386556" y="16510"/>
                  </a:lnTo>
                  <a:lnTo>
                    <a:pt x="3385027" y="15240"/>
                  </a:lnTo>
                  <a:close/>
                </a:path>
                <a:path w="4869815" h="303529">
                  <a:moveTo>
                    <a:pt x="3404357" y="12700"/>
                  </a:moveTo>
                  <a:lnTo>
                    <a:pt x="3401655" y="12700"/>
                  </a:lnTo>
                  <a:lnTo>
                    <a:pt x="3399749" y="15240"/>
                  </a:lnTo>
                  <a:lnTo>
                    <a:pt x="3397907" y="16510"/>
                  </a:lnTo>
                  <a:lnTo>
                    <a:pt x="3409686" y="16510"/>
                  </a:lnTo>
                  <a:lnTo>
                    <a:pt x="3408189" y="15240"/>
                  </a:lnTo>
                  <a:lnTo>
                    <a:pt x="3406461" y="15240"/>
                  </a:lnTo>
                  <a:lnTo>
                    <a:pt x="3406011" y="13970"/>
                  </a:lnTo>
                  <a:lnTo>
                    <a:pt x="3404357" y="12700"/>
                  </a:lnTo>
                  <a:close/>
                </a:path>
                <a:path w="4869815" h="303529">
                  <a:moveTo>
                    <a:pt x="3427811" y="12700"/>
                  </a:moveTo>
                  <a:lnTo>
                    <a:pt x="3422712" y="12700"/>
                  </a:lnTo>
                  <a:lnTo>
                    <a:pt x="3419916" y="13970"/>
                  </a:lnTo>
                  <a:lnTo>
                    <a:pt x="3418628" y="13970"/>
                  </a:lnTo>
                  <a:lnTo>
                    <a:pt x="3415655" y="16510"/>
                  </a:lnTo>
                  <a:lnTo>
                    <a:pt x="3436125" y="16510"/>
                  </a:lnTo>
                  <a:lnTo>
                    <a:pt x="3431330" y="15240"/>
                  </a:lnTo>
                  <a:lnTo>
                    <a:pt x="3429895" y="15240"/>
                  </a:lnTo>
                  <a:lnTo>
                    <a:pt x="3427811" y="12700"/>
                  </a:lnTo>
                  <a:close/>
                </a:path>
                <a:path w="4869815" h="303529">
                  <a:moveTo>
                    <a:pt x="3449696" y="15240"/>
                  </a:moveTo>
                  <a:lnTo>
                    <a:pt x="3445727" y="15240"/>
                  </a:lnTo>
                  <a:lnTo>
                    <a:pt x="3440429" y="16510"/>
                  </a:lnTo>
                  <a:lnTo>
                    <a:pt x="3451203" y="16510"/>
                  </a:lnTo>
                  <a:lnTo>
                    <a:pt x="3449696" y="15240"/>
                  </a:lnTo>
                  <a:close/>
                </a:path>
                <a:path w="4869815" h="303529">
                  <a:moveTo>
                    <a:pt x="3483433" y="15240"/>
                  </a:moveTo>
                  <a:lnTo>
                    <a:pt x="3474983" y="15240"/>
                  </a:lnTo>
                  <a:lnTo>
                    <a:pt x="3473548" y="16510"/>
                  </a:lnTo>
                  <a:lnTo>
                    <a:pt x="3485988" y="16510"/>
                  </a:lnTo>
                  <a:lnTo>
                    <a:pt x="3483433" y="15240"/>
                  </a:lnTo>
                  <a:close/>
                </a:path>
                <a:path w="4869815" h="303529">
                  <a:moveTo>
                    <a:pt x="3520311" y="15240"/>
                  </a:moveTo>
                  <a:lnTo>
                    <a:pt x="3518468" y="15240"/>
                  </a:lnTo>
                  <a:lnTo>
                    <a:pt x="3515536" y="16510"/>
                  </a:lnTo>
                  <a:lnTo>
                    <a:pt x="3523327" y="16510"/>
                  </a:lnTo>
                  <a:lnTo>
                    <a:pt x="3520311" y="15240"/>
                  </a:lnTo>
                  <a:close/>
                </a:path>
                <a:path w="4869815" h="303529">
                  <a:moveTo>
                    <a:pt x="1515000" y="13970"/>
                  </a:moveTo>
                  <a:lnTo>
                    <a:pt x="62155" y="13970"/>
                  </a:lnTo>
                  <a:lnTo>
                    <a:pt x="66804" y="15240"/>
                  </a:lnTo>
                  <a:lnTo>
                    <a:pt x="1516979" y="15240"/>
                  </a:lnTo>
                  <a:lnTo>
                    <a:pt x="1515000" y="13970"/>
                  </a:lnTo>
                  <a:close/>
                </a:path>
                <a:path w="4869815" h="303529">
                  <a:moveTo>
                    <a:pt x="1661792" y="13970"/>
                  </a:moveTo>
                  <a:lnTo>
                    <a:pt x="1520540" y="13970"/>
                  </a:lnTo>
                  <a:lnTo>
                    <a:pt x="1518540" y="15240"/>
                  </a:lnTo>
                  <a:lnTo>
                    <a:pt x="1670514" y="15240"/>
                  </a:lnTo>
                  <a:lnTo>
                    <a:pt x="1661792" y="13970"/>
                  </a:lnTo>
                  <a:close/>
                </a:path>
                <a:path w="4869815" h="303529">
                  <a:moveTo>
                    <a:pt x="1766213" y="13970"/>
                  </a:moveTo>
                  <a:lnTo>
                    <a:pt x="1677058" y="13970"/>
                  </a:lnTo>
                  <a:lnTo>
                    <a:pt x="1670514" y="15240"/>
                  </a:lnTo>
                  <a:lnTo>
                    <a:pt x="1798112" y="15240"/>
                  </a:lnTo>
                  <a:lnTo>
                    <a:pt x="1766213" y="13970"/>
                  </a:lnTo>
                  <a:close/>
                </a:path>
                <a:path w="4869815" h="303529">
                  <a:moveTo>
                    <a:pt x="1837629" y="12700"/>
                  </a:moveTo>
                  <a:lnTo>
                    <a:pt x="1835965" y="12700"/>
                  </a:lnTo>
                  <a:lnTo>
                    <a:pt x="1833096" y="13970"/>
                  </a:lnTo>
                  <a:lnTo>
                    <a:pt x="1827169" y="13970"/>
                  </a:lnTo>
                  <a:lnTo>
                    <a:pt x="1824447" y="15240"/>
                  </a:lnTo>
                  <a:lnTo>
                    <a:pt x="1845032" y="15240"/>
                  </a:lnTo>
                  <a:lnTo>
                    <a:pt x="1842059" y="13970"/>
                  </a:lnTo>
                  <a:lnTo>
                    <a:pt x="1837629" y="12700"/>
                  </a:lnTo>
                  <a:close/>
                </a:path>
                <a:path w="4869815" h="303529">
                  <a:moveTo>
                    <a:pt x="1918077" y="13970"/>
                  </a:moveTo>
                  <a:lnTo>
                    <a:pt x="1882780" y="13970"/>
                  </a:lnTo>
                  <a:lnTo>
                    <a:pt x="1878037" y="15240"/>
                  </a:lnTo>
                  <a:lnTo>
                    <a:pt x="1922684" y="15240"/>
                  </a:lnTo>
                  <a:lnTo>
                    <a:pt x="1918077" y="13970"/>
                  </a:lnTo>
                  <a:close/>
                </a:path>
                <a:path w="4869815" h="303529">
                  <a:moveTo>
                    <a:pt x="1927061" y="13970"/>
                  </a:moveTo>
                  <a:lnTo>
                    <a:pt x="1922684" y="15240"/>
                  </a:lnTo>
                  <a:lnTo>
                    <a:pt x="1996262" y="15240"/>
                  </a:lnTo>
                  <a:lnTo>
                    <a:pt x="1927061" y="13970"/>
                  </a:lnTo>
                  <a:close/>
                </a:path>
                <a:path w="4869815" h="303529">
                  <a:moveTo>
                    <a:pt x="2115359" y="13970"/>
                  </a:moveTo>
                  <a:lnTo>
                    <a:pt x="2108249" y="13970"/>
                  </a:lnTo>
                  <a:lnTo>
                    <a:pt x="2108689" y="15240"/>
                  </a:lnTo>
                  <a:lnTo>
                    <a:pt x="2113495" y="15240"/>
                  </a:lnTo>
                  <a:lnTo>
                    <a:pt x="2115359" y="13970"/>
                  </a:lnTo>
                  <a:close/>
                </a:path>
                <a:path w="4869815" h="303529">
                  <a:moveTo>
                    <a:pt x="3269691" y="13970"/>
                  </a:moveTo>
                  <a:lnTo>
                    <a:pt x="2120333" y="13970"/>
                  </a:lnTo>
                  <a:lnTo>
                    <a:pt x="2122291" y="15240"/>
                  </a:lnTo>
                  <a:lnTo>
                    <a:pt x="3272999" y="15240"/>
                  </a:lnTo>
                  <a:lnTo>
                    <a:pt x="3269691" y="13970"/>
                  </a:lnTo>
                  <a:close/>
                </a:path>
                <a:path w="4869815" h="303529">
                  <a:moveTo>
                    <a:pt x="3280884" y="13970"/>
                  </a:moveTo>
                  <a:lnTo>
                    <a:pt x="3276999" y="13970"/>
                  </a:lnTo>
                  <a:lnTo>
                    <a:pt x="3272999" y="15240"/>
                  </a:lnTo>
                  <a:lnTo>
                    <a:pt x="3283009" y="15240"/>
                  </a:lnTo>
                  <a:lnTo>
                    <a:pt x="3280884" y="13970"/>
                  </a:lnTo>
                  <a:close/>
                </a:path>
                <a:path w="4869815" h="303529">
                  <a:moveTo>
                    <a:pt x="3296925" y="12700"/>
                  </a:moveTo>
                  <a:lnTo>
                    <a:pt x="3288632" y="12700"/>
                  </a:lnTo>
                  <a:lnTo>
                    <a:pt x="3287292" y="13970"/>
                  </a:lnTo>
                  <a:lnTo>
                    <a:pt x="3286329" y="13970"/>
                  </a:lnTo>
                  <a:lnTo>
                    <a:pt x="3283009" y="15240"/>
                  </a:lnTo>
                  <a:lnTo>
                    <a:pt x="3301721" y="15240"/>
                  </a:lnTo>
                  <a:lnTo>
                    <a:pt x="3299836" y="13970"/>
                  </a:lnTo>
                  <a:lnTo>
                    <a:pt x="3296925" y="12700"/>
                  </a:lnTo>
                  <a:close/>
                </a:path>
                <a:path w="4869815" h="303529">
                  <a:moveTo>
                    <a:pt x="3325636" y="12700"/>
                  </a:moveTo>
                  <a:lnTo>
                    <a:pt x="3323637" y="12700"/>
                  </a:lnTo>
                  <a:lnTo>
                    <a:pt x="3320233" y="13970"/>
                  </a:lnTo>
                  <a:lnTo>
                    <a:pt x="3318809" y="15240"/>
                  </a:lnTo>
                  <a:lnTo>
                    <a:pt x="3344735" y="15240"/>
                  </a:lnTo>
                  <a:lnTo>
                    <a:pt x="3342296" y="13970"/>
                  </a:lnTo>
                  <a:lnTo>
                    <a:pt x="3329249" y="13970"/>
                  </a:lnTo>
                  <a:lnTo>
                    <a:pt x="3325636" y="12700"/>
                  </a:lnTo>
                  <a:close/>
                </a:path>
                <a:path w="4869815" h="303529">
                  <a:moveTo>
                    <a:pt x="3378504" y="12700"/>
                  </a:moveTo>
                  <a:lnTo>
                    <a:pt x="3376860" y="12700"/>
                  </a:lnTo>
                  <a:lnTo>
                    <a:pt x="3373803" y="13970"/>
                  </a:lnTo>
                  <a:lnTo>
                    <a:pt x="3372494" y="13970"/>
                  </a:lnTo>
                  <a:lnTo>
                    <a:pt x="3367688" y="15240"/>
                  </a:lnTo>
                  <a:lnTo>
                    <a:pt x="3382347" y="15240"/>
                  </a:lnTo>
                  <a:lnTo>
                    <a:pt x="3381164" y="13970"/>
                  </a:lnTo>
                  <a:lnTo>
                    <a:pt x="3378504" y="12700"/>
                  </a:lnTo>
                  <a:close/>
                </a:path>
                <a:path w="4869815" h="303529">
                  <a:moveTo>
                    <a:pt x="830561" y="8890"/>
                  </a:moveTo>
                  <a:lnTo>
                    <a:pt x="826781" y="8890"/>
                  </a:lnTo>
                  <a:lnTo>
                    <a:pt x="823775" y="10160"/>
                  </a:lnTo>
                  <a:lnTo>
                    <a:pt x="64039" y="10160"/>
                  </a:lnTo>
                  <a:lnTo>
                    <a:pt x="62176" y="11430"/>
                  </a:lnTo>
                  <a:lnTo>
                    <a:pt x="61882" y="12700"/>
                  </a:lnTo>
                  <a:lnTo>
                    <a:pt x="62102" y="13970"/>
                  </a:lnTo>
                  <a:lnTo>
                    <a:pt x="1514257" y="13970"/>
                  </a:lnTo>
                  <a:lnTo>
                    <a:pt x="1516058" y="12700"/>
                  </a:lnTo>
                  <a:lnTo>
                    <a:pt x="1730575" y="12700"/>
                  </a:lnTo>
                  <a:lnTo>
                    <a:pt x="1736208" y="11430"/>
                  </a:lnTo>
                  <a:lnTo>
                    <a:pt x="833838" y="11430"/>
                  </a:lnTo>
                  <a:lnTo>
                    <a:pt x="832288" y="10160"/>
                  </a:lnTo>
                  <a:lnTo>
                    <a:pt x="830561" y="8890"/>
                  </a:lnTo>
                  <a:close/>
                </a:path>
                <a:path w="4869815" h="303529">
                  <a:moveTo>
                    <a:pt x="1528466" y="12700"/>
                  </a:moveTo>
                  <a:lnTo>
                    <a:pt x="1518110" y="12700"/>
                  </a:lnTo>
                  <a:lnTo>
                    <a:pt x="1520634" y="13970"/>
                  </a:lnTo>
                  <a:lnTo>
                    <a:pt x="1527733" y="13970"/>
                  </a:lnTo>
                  <a:lnTo>
                    <a:pt x="1528466" y="12700"/>
                  </a:lnTo>
                  <a:close/>
                </a:path>
                <a:path w="4869815" h="303529">
                  <a:moveTo>
                    <a:pt x="1587752" y="12700"/>
                  </a:moveTo>
                  <a:lnTo>
                    <a:pt x="1572308" y="12700"/>
                  </a:lnTo>
                  <a:lnTo>
                    <a:pt x="1573072" y="13970"/>
                  </a:lnTo>
                  <a:lnTo>
                    <a:pt x="1586915" y="13970"/>
                  </a:lnTo>
                  <a:lnTo>
                    <a:pt x="1587752" y="12700"/>
                  </a:lnTo>
                  <a:close/>
                </a:path>
                <a:path w="4869815" h="303529">
                  <a:moveTo>
                    <a:pt x="1617563" y="12700"/>
                  </a:moveTo>
                  <a:lnTo>
                    <a:pt x="1608568" y="12700"/>
                  </a:lnTo>
                  <a:lnTo>
                    <a:pt x="1609228" y="13970"/>
                  </a:lnTo>
                  <a:lnTo>
                    <a:pt x="1616599" y="13970"/>
                  </a:lnTo>
                  <a:lnTo>
                    <a:pt x="1617563" y="12700"/>
                  </a:lnTo>
                  <a:close/>
                </a:path>
                <a:path w="4869815" h="303529">
                  <a:moveTo>
                    <a:pt x="1630421" y="12700"/>
                  </a:moveTo>
                  <a:lnTo>
                    <a:pt x="1617563" y="12700"/>
                  </a:lnTo>
                  <a:lnTo>
                    <a:pt x="1619071" y="13970"/>
                  </a:lnTo>
                  <a:lnTo>
                    <a:pt x="1629803" y="13970"/>
                  </a:lnTo>
                  <a:lnTo>
                    <a:pt x="1630421" y="12700"/>
                  </a:lnTo>
                  <a:close/>
                </a:path>
                <a:path w="4869815" h="303529">
                  <a:moveTo>
                    <a:pt x="1918349" y="12700"/>
                  </a:moveTo>
                  <a:lnTo>
                    <a:pt x="1910224" y="12700"/>
                  </a:lnTo>
                  <a:lnTo>
                    <a:pt x="1910706" y="13970"/>
                  </a:lnTo>
                  <a:lnTo>
                    <a:pt x="1917952" y="13970"/>
                  </a:lnTo>
                  <a:lnTo>
                    <a:pt x="1918349" y="12700"/>
                  </a:lnTo>
                  <a:close/>
                </a:path>
                <a:path w="4869815" h="303529">
                  <a:moveTo>
                    <a:pt x="3150113" y="11430"/>
                  </a:moveTo>
                  <a:lnTo>
                    <a:pt x="3123590" y="11430"/>
                  </a:lnTo>
                  <a:lnTo>
                    <a:pt x="3120271" y="12700"/>
                  </a:lnTo>
                  <a:lnTo>
                    <a:pt x="2104365" y="12700"/>
                  </a:lnTo>
                  <a:lnTo>
                    <a:pt x="2107768" y="13970"/>
                  </a:lnTo>
                  <a:lnTo>
                    <a:pt x="3152082" y="13970"/>
                  </a:lnTo>
                  <a:lnTo>
                    <a:pt x="3150113" y="11430"/>
                  </a:lnTo>
                  <a:close/>
                </a:path>
                <a:path w="4869815" h="303529">
                  <a:moveTo>
                    <a:pt x="3179075" y="11430"/>
                  </a:moveTo>
                  <a:lnTo>
                    <a:pt x="3178112" y="11430"/>
                  </a:lnTo>
                  <a:lnTo>
                    <a:pt x="3176531" y="13970"/>
                  </a:lnTo>
                  <a:lnTo>
                    <a:pt x="3187201" y="13970"/>
                  </a:lnTo>
                  <a:lnTo>
                    <a:pt x="3183379" y="12700"/>
                  </a:lnTo>
                  <a:lnTo>
                    <a:pt x="3181714" y="12700"/>
                  </a:lnTo>
                  <a:lnTo>
                    <a:pt x="3179075" y="11430"/>
                  </a:lnTo>
                  <a:close/>
                </a:path>
                <a:path w="4869815" h="303529">
                  <a:moveTo>
                    <a:pt x="3236351" y="12700"/>
                  </a:moveTo>
                  <a:lnTo>
                    <a:pt x="3199818" y="12700"/>
                  </a:lnTo>
                  <a:lnTo>
                    <a:pt x="3197190" y="13970"/>
                  </a:lnTo>
                  <a:lnTo>
                    <a:pt x="3241210" y="13970"/>
                  </a:lnTo>
                  <a:lnTo>
                    <a:pt x="3236351" y="12700"/>
                  </a:lnTo>
                  <a:close/>
                </a:path>
                <a:path w="4869815" h="303529">
                  <a:moveTo>
                    <a:pt x="3258120" y="11430"/>
                  </a:moveTo>
                  <a:lnTo>
                    <a:pt x="3257042" y="11430"/>
                  </a:lnTo>
                  <a:lnTo>
                    <a:pt x="3252853" y="13970"/>
                  </a:lnTo>
                  <a:lnTo>
                    <a:pt x="3264078" y="13970"/>
                  </a:lnTo>
                  <a:lnTo>
                    <a:pt x="3260424" y="12700"/>
                  </a:lnTo>
                  <a:lnTo>
                    <a:pt x="3258120" y="11430"/>
                  </a:lnTo>
                  <a:close/>
                </a:path>
                <a:path w="4869815" h="303529">
                  <a:moveTo>
                    <a:pt x="3337322" y="12700"/>
                  </a:moveTo>
                  <a:lnTo>
                    <a:pt x="3334600" y="12700"/>
                  </a:lnTo>
                  <a:lnTo>
                    <a:pt x="3330589" y="13970"/>
                  </a:lnTo>
                  <a:lnTo>
                    <a:pt x="3342296" y="13970"/>
                  </a:lnTo>
                  <a:lnTo>
                    <a:pt x="3337322" y="12700"/>
                  </a:lnTo>
                  <a:close/>
                </a:path>
                <a:path w="4869815" h="303529">
                  <a:moveTo>
                    <a:pt x="1753957" y="11430"/>
                  </a:moveTo>
                  <a:lnTo>
                    <a:pt x="1741570" y="11430"/>
                  </a:lnTo>
                  <a:lnTo>
                    <a:pt x="1742564" y="12700"/>
                  </a:lnTo>
                  <a:lnTo>
                    <a:pt x="1748397" y="12700"/>
                  </a:lnTo>
                  <a:lnTo>
                    <a:pt x="1753957" y="11430"/>
                  </a:lnTo>
                  <a:close/>
                </a:path>
                <a:path w="4869815" h="303529">
                  <a:moveTo>
                    <a:pt x="1878707" y="11430"/>
                  </a:moveTo>
                  <a:lnTo>
                    <a:pt x="1871105" y="11430"/>
                  </a:lnTo>
                  <a:lnTo>
                    <a:pt x="1874183" y="12700"/>
                  </a:lnTo>
                  <a:lnTo>
                    <a:pt x="1875126" y="12700"/>
                  </a:lnTo>
                  <a:lnTo>
                    <a:pt x="1878707" y="11430"/>
                  </a:lnTo>
                  <a:close/>
                </a:path>
                <a:path w="4869815" h="303529">
                  <a:moveTo>
                    <a:pt x="1937940" y="11430"/>
                  </a:moveTo>
                  <a:lnTo>
                    <a:pt x="1902894" y="11430"/>
                  </a:lnTo>
                  <a:lnTo>
                    <a:pt x="1906256" y="12700"/>
                  </a:lnTo>
                  <a:lnTo>
                    <a:pt x="1934433" y="12700"/>
                  </a:lnTo>
                  <a:lnTo>
                    <a:pt x="1937940" y="11430"/>
                  </a:lnTo>
                  <a:close/>
                </a:path>
                <a:path w="4869815" h="303529">
                  <a:moveTo>
                    <a:pt x="2027550" y="11430"/>
                  </a:moveTo>
                  <a:lnTo>
                    <a:pt x="1939605" y="11430"/>
                  </a:lnTo>
                  <a:lnTo>
                    <a:pt x="1944076" y="12700"/>
                  </a:lnTo>
                  <a:lnTo>
                    <a:pt x="2024022" y="12700"/>
                  </a:lnTo>
                  <a:lnTo>
                    <a:pt x="2027550" y="11430"/>
                  </a:lnTo>
                  <a:close/>
                </a:path>
                <a:path w="4869815" h="303529">
                  <a:moveTo>
                    <a:pt x="2931785" y="11430"/>
                  </a:moveTo>
                  <a:lnTo>
                    <a:pt x="2029498" y="11430"/>
                  </a:lnTo>
                  <a:lnTo>
                    <a:pt x="2032566" y="12700"/>
                  </a:lnTo>
                  <a:lnTo>
                    <a:pt x="2935648" y="12700"/>
                  </a:lnTo>
                  <a:lnTo>
                    <a:pt x="2931785" y="11430"/>
                  </a:lnTo>
                  <a:close/>
                </a:path>
                <a:path w="4869815" h="303529">
                  <a:moveTo>
                    <a:pt x="2968820" y="10160"/>
                  </a:moveTo>
                  <a:lnTo>
                    <a:pt x="2952140" y="10160"/>
                  </a:lnTo>
                  <a:lnTo>
                    <a:pt x="2950203" y="12700"/>
                  </a:lnTo>
                  <a:lnTo>
                    <a:pt x="2975720" y="12700"/>
                  </a:lnTo>
                  <a:lnTo>
                    <a:pt x="2971741" y="11430"/>
                  </a:lnTo>
                  <a:lnTo>
                    <a:pt x="2968820" y="10160"/>
                  </a:lnTo>
                  <a:close/>
                </a:path>
                <a:path w="4869815" h="303529">
                  <a:moveTo>
                    <a:pt x="3018651" y="11430"/>
                  </a:moveTo>
                  <a:lnTo>
                    <a:pt x="2979637" y="11430"/>
                  </a:lnTo>
                  <a:lnTo>
                    <a:pt x="2976642" y="12700"/>
                  </a:lnTo>
                  <a:lnTo>
                    <a:pt x="3023112" y="12700"/>
                  </a:lnTo>
                  <a:lnTo>
                    <a:pt x="3018651" y="11430"/>
                  </a:lnTo>
                  <a:close/>
                </a:path>
                <a:path w="4869815" h="303529">
                  <a:moveTo>
                    <a:pt x="3044357" y="10160"/>
                  </a:moveTo>
                  <a:lnTo>
                    <a:pt x="3038609" y="10160"/>
                  </a:lnTo>
                  <a:lnTo>
                    <a:pt x="3035687" y="11430"/>
                  </a:lnTo>
                  <a:lnTo>
                    <a:pt x="3031740" y="12700"/>
                  </a:lnTo>
                  <a:lnTo>
                    <a:pt x="3058399" y="12700"/>
                  </a:lnTo>
                  <a:lnTo>
                    <a:pt x="3055262" y="11430"/>
                  </a:lnTo>
                  <a:lnTo>
                    <a:pt x="3047949" y="11430"/>
                  </a:lnTo>
                  <a:lnTo>
                    <a:pt x="3044357" y="10160"/>
                  </a:lnTo>
                  <a:close/>
                </a:path>
                <a:path w="4869815" h="303529">
                  <a:moveTo>
                    <a:pt x="3067927" y="10160"/>
                  </a:moveTo>
                  <a:lnTo>
                    <a:pt x="3062440" y="10160"/>
                  </a:lnTo>
                  <a:lnTo>
                    <a:pt x="3061184" y="11430"/>
                  </a:lnTo>
                  <a:lnTo>
                    <a:pt x="3058493" y="12700"/>
                  </a:lnTo>
                  <a:lnTo>
                    <a:pt x="3103497" y="12700"/>
                  </a:lnTo>
                  <a:lnTo>
                    <a:pt x="3099162" y="11430"/>
                  </a:lnTo>
                  <a:lnTo>
                    <a:pt x="3070838" y="11430"/>
                  </a:lnTo>
                  <a:lnTo>
                    <a:pt x="3067927" y="10160"/>
                  </a:lnTo>
                  <a:close/>
                </a:path>
                <a:path w="4869815" h="303529">
                  <a:moveTo>
                    <a:pt x="3230404" y="11430"/>
                  </a:moveTo>
                  <a:lnTo>
                    <a:pt x="3202132" y="11430"/>
                  </a:lnTo>
                  <a:lnTo>
                    <a:pt x="3200237" y="12700"/>
                  </a:lnTo>
                  <a:lnTo>
                    <a:pt x="3233870" y="12700"/>
                  </a:lnTo>
                  <a:lnTo>
                    <a:pt x="3230404" y="11430"/>
                  </a:lnTo>
                  <a:close/>
                </a:path>
                <a:path w="4869815" h="303529">
                  <a:moveTo>
                    <a:pt x="3293082" y="11430"/>
                  </a:moveTo>
                  <a:lnTo>
                    <a:pt x="3290674" y="11430"/>
                  </a:lnTo>
                  <a:lnTo>
                    <a:pt x="3289156" y="12700"/>
                  </a:lnTo>
                  <a:lnTo>
                    <a:pt x="3295554" y="12700"/>
                  </a:lnTo>
                  <a:lnTo>
                    <a:pt x="3293082" y="11430"/>
                  </a:lnTo>
                  <a:close/>
                </a:path>
                <a:path w="4869815" h="303529">
                  <a:moveTo>
                    <a:pt x="2926947" y="10160"/>
                  </a:moveTo>
                  <a:lnTo>
                    <a:pt x="852057" y="10160"/>
                  </a:lnTo>
                  <a:lnTo>
                    <a:pt x="851460" y="11430"/>
                  </a:lnTo>
                  <a:lnTo>
                    <a:pt x="2930528" y="11430"/>
                  </a:lnTo>
                  <a:lnTo>
                    <a:pt x="2926947" y="10160"/>
                  </a:lnTo>
                  <a:close/>
                </a:path>
                <a:path w="4869815" h="303529">
                  <a:moveTo>
                    <a:pt x="2990924" y="8890"/>
                  </a:moveTo>
                  <a:lnTo>
                    <a:pt x="2987155" y="8890"/>
                  </a:lnTo>
                  <a:lnTo>
                    <a:pt x="2981731" y="11430"/>
                  </a:lnTo>
                  <a:lnTo>
                    <a:pt x="2998631" y="11430"/>
                  </a:lnTo>
                  <a:lnTo>
                    <a:pt x="2995730" y="10160"/>
                  </a:lnTo>
                  <a:lnTo>
                    <a:pt x="2995238" y="10160"/>
                  </a:lnTo>
                  <a:lnTo>
                    <a:pt x="2990924" y="8890"/>
                  </a:lnTo>
                  <a:close/>
                </a:path>
                <a:path w="4869815" h="303529">
                  <a:moveTo>
                    <a:pt x="3052126" y="10160"/>
                  </a:moveTo>
                  <a:lnTo>
                    <a:pt x="3047949" y="11430"/>
                  </a:lnTo>
                  <a:lnTo>
                    <a:pt x="3055262" y="11430"/>
                  </a:lnTo>
                  <a:lnTo>
                    <a:pt x="3052126" y="10160"/>
                  </a:lnTo>
                  <a:close/>
                </a:path>
                <a:path w="4869815" h="303529">
                  <a:moveTo>
                    <a:pt x="815996" y="7620"/>
                  </a:moveTo>
                  <a:lnTo>
                    <a:pt x="698146" y="7620"/>
                  </a:lnTo>
                  <a:lnTo>
                    <a:pt x="694910" y="8890"/>
                  </a:lnTo>
                  <a:lnTo>
                    <a:pt x="66730" y="8890"/>
                  </a:lnTo>
                  <a:lnTo>
                    <a:pt x="65170" y="10160"/>
                  </a:lnTo>
                  <a:lnTo>
                    <a:pt x="822739" y="10160"/>
                  </a:lnTo>
                  <a:lnTo>
                    <a:pt x="815996" y="7620"/>
                  </a:lnTo>
                  <a:close/>
                </a:path>
                <a:path w="4869815" h="303529">
                  <a:moveTo>
                    <a:pt x="847607" y="8890"/>
                  </a:moveTo>
                  <a:lnTo>
                    <a:pt x="840602" y="8890"/>
                  </a:lnTo>
                  <a:lnTo>
                    <a:pt x="844288" y="10160"/>
                  </a:lnTo>
                  <a:lnTo>
                    <a:pt x="847607" y="8890"/>
                  </a:lnTo>
                  <a:close/>
                </a:path>
                <a:path w="4869815" h="303529">
                  <a:moveTo>
                    <a:pt x="969206" y="8890"/>
                  </a:moveTo>
                  <a:lnTo>
                    <a:pt x="847607" y="8890"/>
                  </a:lnTo>
                  <a:lnTo>
                    <a:pt x="852235" y="10160"/>
                  </a:lnTo>
                  <a:lnTo>
                    <a:pt x="971970" y="10160"/>
                  </a:lnTo>
                  <a:lnTo>
                    <a:pt x="969206" y="8890"/>
                  </a:lnTo>
                  <a:close/>
                </a:path>
                <a:path w="4869815" h="303529">
                  <a:moveTo>
                    <a:pt x="2379362" y="7620"/>
                  </a:moveTo>
                  <a:lnTo>
                    <a:pt x="976357" y="7620"/>
                  </a:lnTo>
                  <a:lnTo>
                    <a:pt x="971970" y="10160"/>
                  </a:lnTo>
                  <a:lnTo>
                    <a:pt x="2589596" y="10160"/>
                  </a:lnTo>
                  <a:lnTo>
                    <a:pt x="2587889" y="8890"/>
                  </a:lnTo>
                  <a:lnTo>
                    <a:pt x="2382817" y="8890"/>
                  </a:lnTo>
                  <a:lnTo>
                    <a:pt x="2379362" y="7620"/>
                  </a:lnTo>
                  <a:close/>
                </a:path>
                <a:path w="4869815" h="303529">
                  <a:moveTo>
                    <a:pt x="2624988" y="7620"/>
                  </a:moveTo>
                  <a:lnTo>
                    <a:pt x="2616349" y="7620"/>
                  </a:lnTo>
                  <a:lnTo>
                    <a:pt x="2611428" y="8890"/>
                  </a:lnTo>
                  <a:lnTo>
                    <a:pt x="2597177" y="8890"/>
                  </a:lnTo>
                  <a:lnTo>
                    <a:pt x="2595627" y="10160"/>
                  </a:lnTo>
                  <a:lnTo>
                    <a:pt x="2630600" y="10160"/>
                  </a:lnTo>
                  <a:lnTo>
                    <a:pt x="2624988" y="7620"/>
                  </a:lnTo>
                  <a:close/>
                </a:path>
                <a:path w="4869815" h="303529">
                  <a:moveTo>
                    <a:pt x="2645626" y="8890"/>
                  </a:moveTo>
                  <a:lnTo>
                    <a:pt x="2641280" y="8890"/>
                  </a:lnTo>
                  <a:lnTo>
                    <a:pt x="2635364" y="10160"/>
                  </a:lnTo>
                  <a:lnTo>
                    <a:pt x="2648306" y="10160"/>
                  </a:lnTo>
                  <a:lnTo>
                    <a:pt x="2645626" y="8890"/>
                  </a:lnTo>
                  <a:close/>
                </a:path>
                <a:path w="4869815" h="303529">
                  <a:moveTo>
                    <a:pt x="2911722" y="8890"/>
                  </a:moveTo>
                  <a:lnTo>
                    <a:pt x="2653343" y="8890"/>
                  </a:lnTo>
                  <a:lnTo>
                    <a:pt x="2648306" y="10160"/>
                  </a:lnTo>
                  <a:lnTo>
                    <a:pt x="2923753" y="10160"/>
                  </a:lnTo>
                  <a:lnTo>
                    <a:pt x="2911722" y="8890"/>
                  </a:lnTo>
                  <a:close/>
                </a:path>
                <a:path w="4869815" h="303529">
                  <a:moveTo>
                    <a:pt x="2960506" y="8890"/>
                  </a:moveTo>
                  <a:lnTo>
                    <a:pt x="2958318" y="8890"/>
                  </a:lnTo>
                  <a:lnTo>
                    <a:pt x="2953794" y="10160"/>
                  </a:lnTo>
                  <a:lnTo>
                    <a:pt x="2963742" y="10160"/>
                  </a:lnTo>
                  <a:lnTo>
                    <a:pt x="2960506" y="8890"/>
                  </a:lnTo>
                  <a:close/>
                </a:path>
                <a:path w="4869815" h="303529">
                  <a:moveTo>
                    <a:pt x="92416" y="2540"/>
                  </a:moveTo>
                  <a:lnTo>
                    <a:pt x="70259" y="2540"/>
                  </a:lnTo>
                  <a:lnTo>
                    <a:pt x="68594" y="3810"/>
                  </a:lnTo>
                  <a:lnTo>
                    <a:pt x="68039" y="5080"/>
                  </a:lnTo>
                  <a:lnTo>
                    <a:pt x="67872" y="6350"/>
                  </a:lnTo>
                  <a:lnTo>
                    <a:pt x="67254" y="8890"/>
                  </a:lnTo>
                  <a:lnTo>
                    <a:pt x="686240" y="8890"/>
                  </a:lnTo>
                  <a:lnTo>
                    <a:pt x="681947" y="7620"/>
                  </a:lnTo>
                  <a:lnTo>
                    <a:pt x="524392" y="7620"/>
                  </a:lnTo>
                  <a:lnTo>
                    <a:pt x="522429" y="6350"/>
                  </a:lnTo>
                  <a:lnTo>
                    <a:pt x="496906" y="6350"/>
                  </a:lnTo>
                  <a:lnTo>
                    <a:pt x="495785" y="5080"/>
                  </a:lnTo>
                  <a:lnTo>
                    <a:pt x="328482" y="5080"/>
                  </a:lnTo>
                  <a:lnTo>
                    <a:pt x="325571" y="3810"/>
                  </a:lnTo>
                  <a:lnTo>
                    <a:pt x="96541" y="3810"/>
                  </a:lnTo>
                  <a:lnTo>
                    <a:pt x="92416" y="2540"/>
                  </a:lnTo>
                  <a:close/>
                </a:path>
                <a:path w="4869815" h="303529">
                  <a:moveTo>
                    <a:pt x="870465" y="6350"/>
                  </a:moveTo>
                  <a:lnTo>
                    <a:pt x="864518" y="6350"/>
                  </a:lnTo>
                  <a:lnTo>
                    <a:pt x="861984" y="7620"/>
                  </a:lnTo>
                  <a:lnTo>
                    <a:pt x="840131" y="7620"/>
                  </a:lnTo>
                  <a:lnTo>
                    <a:pt x="839545" y="8890"/>
                  </a:lnTo>
                  <a:lnTo>
                    <a:pt x="882172" y="8890"/>
                  </a:lnTo>
                  <a:lnTo>
                    <a:pt x="875334" y="7620"/>
                  </a:lnTo>
                  <a:lnTo>
                    <a:pt x="870465" y="6350"/>
                  </a:lnTo>
                  <a:close/>
                </a:path>
                <a:path w="4869815" h="303529">
                  <a:moveTo>
                    <a:pt x="887072" y="7620"/>
                  </a:moveTo>
                  <a:lnTo>
                    <a:pt x="882172" y="8890"/>
                  </a:lnTo>
                  <a:lnTo>
                    <a:pt x="890779" y="8890"/>
                  </a:lnTo>
                  <a:lnTo>
                    <a:pt x="887072" y="7620"/>
                  </a:lnTo>
                  <a:close/>
                </a:path>
                <a:path w="4869815" h="303529">
                  <a:moveTo>
                    <a:pt x="922181" y="6350"/>
                  </a:moveTo>
                  <a:lnTo>
                    <a:pt x="913993" y="6350"/>
                  </a:lnTo>
                  <a:lnTo>
                    <a:pt x="907993" y="7620"/>
                  </a:lnTo>
                  <a:lnTo>
                    <a:pt x="896213" y="7620"/>
                  </a:lnTo>
                  <a:lnTo>
                    <a:pt x="892161" y="8890"/>
                  </a:lnTo>
                  <a:lnTo>
                    <a:pt x="925238" y="8890"/>
                  </a:lnTo>
                  <a:lnTo>
                    <a:pt x="922181" y="6350"/>
                  </a:lnTo>
                  <a:close/>
                </a:path>
                <a:path w="4869815" h="303529">
                  <a:moveTo>
                    <a:pt x="931249" y="6350"/>
                  </a:moveTo>
                  <a:lnTo>
                    <a:pt x="927793" y="8890"/>
                  </a:lnTo>
                  <a:lnTo>
                    <a:pt x="933688" y="8890"/>
                  </a:lnTo>
                  <a:lnTo>
                    <a:pt x="931249" y="6350"/>
                  </a:lnTo>
                  <a:close/>
                </a:path>
                <a:path w="4869815" h="303529">
                  <a:moveTo>
                    <a:pt x="961091" y="6350"/>
                  </a:moveTo>
                  <a:lnTo>
                    <a:pt x="937123" y="6350"/>
                  </a:lnTo>
                  <a:lnTo>
                    <a:pt x="938578" y="7620"/>
                  </a:lnTo>
                  <a:lnTo>
                    <a:pt x="938505" y="8890"/>
                  </a:lnTo>
                  <a:lnTo>
                    <a:pt x="965269" y="8890"/>
                  </a:lnTo>
                  <a:lnTo>
                    <a:pt x="961091" y="6350"/>
                  </a:lnTo>
                  <a:close/>
                </a:path>
                <a:path w="4869815" h="303529">
                  <a:moveTo>
                    <a:pt x="2386963" y="6350"/>
                  </a:moveTo>
                  <a:lnTo>
                    <a:pt x="2386419" y="6350"/>
                  </a:lnTo>
                  <a:lnTo>
                    <a:pt x="2382817" y="8890"/>
                  </a:lnTo>
                  <a:lnTo>
                    <a:pt x="2521713" y="8890"/>
                  </a:lnTo>
                  <a:lnTo>
                    <a:pt x="2517232" y="7620"/>
                  </a:lnTo>
                  <a:lnTo>
                    <a:pt x="2392492" y="7620"/>
                  </a:lnTo>
                  <a:lnTo>
                    <a:pt x="2386963" y="6350"/>
                  </a:lnTo>
                  <a:close/>
                </a:path>
                <a:path w="4869815" h="303529">
                  <a:moveTo>
                    <a:pt x="2532802" y="7620"/>
                  </a:moveTo>
                  <a:lnTo>
                    <a:pt x="2528457" y="7620"/>
                  </a:lnTo>
                  <a:lnTo>
                    <a:pt x="2525964" y="8890"/>
                  </a:lnTo>
                  <a:lnTo>
                    <a:pt x="2537242" y="8890"/>
                  </a:lnTo>
                  <a:lnTo>
                    <a:pt x="2532802" y="7620"/>
                  </a:lnTo>
                  <a:close/>
                </a:path>
                <a:path w="4869815" h="303529">
                  <a:moveTo>
                    <a:pt x="2553608" y="7620"/>
                  </a:moveTo>
                  <a:lnTo>
                    <a:pt x="2552686" y="7620"/>
                  </a:lnTo>
                  <a:lnTo>
                    <a:pt x="2550257" y="8890"/>
                  </a:lnTo>
                  <a:lnTo>
                    <a:pt x="2555723" y="8890"/>
                  </a:lnTo>
                  <a:lnTo>
                    <a:pt x="2553608" y="7620"/>
                  </a:lnTo>
                  <a:close/>
                </a:path>
                <a:path w="4869815" h="303529">
                  <a:moveTo>
                    <a:pt x="2575345" y="7620"/>
                  </a:moveTo>
                  <a:lnTo>
                    <a:pt x="2560183" y="7620"/>
                  </a:lnTo>
                  <a:lnTo>
                    <a:pt x="2556801" y="8890"/>
                  </a:lnTo>
                  <a:lnTo>
                    <a:pt x="2577837" y="8890"/>
                  </a:lnTo>
                  <a:lnTo>
                    <a:pt x="2575345" y="7620"/>
                  </a:lnTo>
                  <a:close/>
                </a:path>
                <a:path w="4869815" h="303529">
                  <a:moveTo>
                    <a:pt x="2585167" y="7620"/>
                  </a:moveTo>
                  <a:lnTo>
                    <a:pt x="2582884" y="7620"/>
                  </a:lnTo>
                  <a:lnTo>
                    <a:pt x="2580340" y="8890"/>
                  </a:lnTo>
                  <a:lnTo>
                    <a:pt x="2587889" y="8890"/>
                  </a:lnTo>
                  <a:lnTo>
                    <a:pt x="2585167" y="7620"/>
                  </a:lnTo>
                  <a:close/>
                </a:path>
                <a:path w="4869815" h="303529">
                  <a:moveTo>
                    <a:pt x="2664589" y="7620"/>
                  </a:moveTo>
                  <a:lnTo>
                    <a:pt x="2659227" y="7620"/>
                  </a:lnTo>
                  <a:lnTo>
                    <a:pt x="2655395" y="8890"/>
                  </a:lnTo>
                  <a:lnTo>
                    <a:pt x="2665541" y="8890"/>
                  </a:lnTo>
                  <a:lnTo>
                    <a:pt x="2664589" y="7620"/>
                  </a:lnTo>
                  <a:close/>
                </a:path>
                <a:path w="4869815" h="303529">
                  <a:moveTo>
                    <a:pt x="2702420" y="7620"/>
                  </a:moveTo>
                  <a:lnTo>
                    <a:pt x="2691541" y="7620"/>
                  </a:lnTo>
                  <a:lnTo>
                    <a:pt x="2687122" y="8890"/>
                  </a:lnTo>
                  <a:lnTo>
                    <a:pt x="2704985" y="8890"/>
                  </a:lnTo>
                  <a:lnTo>
                    <a:pt x="2702420" y="7620"/>
                  </a:lnTo>
                  <a:close/>
                </a:path>
                <a:path w="4869815" h="303529">
                  <a:moveTo>
                    <a:pt x="2736576" y="7620"/>
                  </a:moveTo>
                  <a:lnTo>
                    <a:pt x="2711016" y="7620"/>
                  </a:lnTo>
                  <a:lnTo>
                    <a:pt x="2709540" y="8890"/>
                  </a:lnTo>
                  <a:lnTo>
                    <a:pt x="2739005" y="8890"/>
                  </a:lnTo>
                  <a:lnTo>
                    <a:pt x="2736576" y="7620"/>
                  </a:lnTo>
                  <a:close/>
                </a:path>
                <a:path w="4869815" h="303529">
                  <a:moveTo>
                    <a:pt x="2762910" y="7620"/>
                  </a:moveTo>
                  <a:lnTo>
                    <a:pt x="2750020" y="7620"/>
                  </a:lnTo>
                  <a:lnTo>
                    <a:pt x="2744481" y="8890"/>
                  </a:lnTo>
                  <a:lnTo>
                    <a:pt x="2766931" y="8890"/>
                  </a:lnTo>
                  <a:lnTo>
                    <a:pt x="2762910" y="7620"/>
                  </a:lnTo>
                  <a:close/>
                </a:path>
                <a:path w="4869815" h="303529">
                  <a:moveTo>
                    <a:pt x="2829369" y="7620"/>
                  </a:moveTo>
                  <a:lnTo>
                    <a:pt x="2773067" y="7620"/>
                  </a:lnTo>
                  <a:lnTo>
                    <a:pt x="2768627" y="8890"/>
                  </a:lnTo>
                  <a:lnTo>
                    <a:pt x="2828625" y="8890"/>
                  </a:lnTo>
                  <a:lnTo>
                    <a:pt x="2829369" y="7620"/>
                  </a:lnTo>
                  <a:close/>
                </a:path>
                <a:path w="4869815" h="303529">
                  <a:moveTo>
                    <a:pt x="2846405" y="7620"/>
                  </a:moveTo>
                  <a:lnTo>
                    <a:pt x="2834133" y="7620"/>
                  </a:lnTo>
                  <a:lnTo>
                    <a:pt x="2834950" y="8890"/>
                  </a:lnTo>
                  <a:lnTo>
                    <a:pt x="2847023" y="8890"/>
                  </a:lnTo>
                  <a:lnTo>
                    <a:pt x="2846405" y="7620"/>
                  </a:lnTo>
                  <a:close/>
                </a:path>
                <a:path w="4869815" h="303529">
                  <a:moveTo>
                    <a:pt x="2871514" y="6350"/>
                  </a:moveTo>
                  <a:lnTo>
                    <a:pt x="2860499" y="6350"/>
                  </a:lnTo>
                  <a:lnTo>
                    <a:pt x="2861148" y="8890"/>
                  </a:lnTo>
                  <a:lnTo>
                    <a:pt x="2871012" y="8890"/>
                  </a:lnTo>
                  <a:lnTo>
                    <a:pt x="2871514" y="6350"/>
                  </a:lnTo>
                  <a:close/>
                </a:path>
                <a:path w="4869815" h="303529">
                  <a:moveTo>
                    <a:pt x="534664" y="5080"/>
                  </a:moveTo>
                  <a:lnTo>
                    <a:pt x="531229" y="5080"/>
                  </a:lnTo>
                  <a:lnTo>
                    <a:pt x="527680" y="6350"/>
                  </a:lnTo>
                  <a:lnTo>
                    <a:pt x="525429" y="7620"/>
                  </a:lnTo>
                  <a:lnTo>
                    <a:pt x="634546" y="7620"/>
                  </a:lnTo>
                  <a:lnTo>
                    <a:pt x="630012" y="6350"/>
                  </a:lnTo>
                  <a:lnTo>
                    <a:pt x="536151" y="6350"/>
                  </a:lnTo>
                  <a:lnTo>
                    <a:pt x="534664" y="5080"/>
                  </a:lnTo>
                  <a:close/>
                </a:path>
                <a:path w="4869815" h="303529">
                  <a:moveTo>
                    <a:pt x="645079" y="6350"/>
                  </a:moveTo>
                  <a:lnTo>
                    <a:pt x="641990" y="6350"/>
                  </a:lnTo>
                  <a:lnTo>
                    <a:pt x="640472" y="7620"/>
                  </a:lnTo>
                  <a:lnTo>
                    <a:pt x="646577" y="7620"/>
                  </a:lnTo>
                  <a:lnTo>
                    <a:pt x="645079" y="6350"/>
                  </a:lnTo>
                  <a:close/>
                </a:path>
                <a:path w="4869815" h="303529">
                  <a:moveTo>
                    <a:pt x="856654" y="6350"/>
                  </a:moveTo>
                  <a:lnTo>
                    <a:pt x="854748" y="6350"/>
                  </a:lnTo>
                  <a:lnTo>
                    <a:pt x="851785" y="7620"/>
                  </a:lnTo>
                  <a:lnTo>
                    <a:pt x="860340" y="7620"/>
                  </a:lnTo>
                  <a:lnTo>
                    <a:pt x="856654" y="6350"/>
                  </a:lnTo>
                  <a:close/>
                </a:path>
                <a:path w="4869815" h="303529">
                  <a:moveTo>
                    <a:pt x="904265" y="6350"/>
                  </a:moveTo>
                  <a:lnTo>
                    <a:pt x="902674" y="6350"/>
                  </a:lnTo>
                  <a:lnTo>
                    <a:pt x="898894" y="7620"/>
                  </a:lnTo>
                  <a:lnTo>
                    <a:pt x="907930" y="7620"/>
                  </a:lnTo>
                  <a:lnTo>
                    <a:pt x="904265" y="6350"/>
                  </a:lnTo>
                  <a:close/>
                </a:path>
                <a:path w="4869815" h="303529">
                  <a:moveTo>
                    <a:pt x="994482" y="6350"/>
                  </a:moveTo>
                  <a:lnTo>
                    <a:pt x="981101" y="6350"/>
                  </a:lnTo>
                  <a:lnTo>
                    <a:pt x="977980" y="7620"/>
                  </a:lnTo>
                  <a:lnTo>
                    <a:pt x="1000681" y="7620"/>
                  </a:lnTo>
                  <a:lnTo>
                    <a:pt x="994482" y="6350"/>
                  </a:lnTo>
                  <a:close/>
                </a:path>
                <a:path w="4869815" h="303529">
                  <a:moveTo>
                    <a:pt x="1012136" y="3810"/>
                  </a:moveTo>
                  <a:lnTo>
                    <a:pt x="1009916" y="5080"/>
                  </a:lnTo>
                  <a:lnTo>
                    <a:pt x="1007979" y="6350"/>
                  </a:lnTo>
                  <a:lnTo>
                    <a:pt x="1007508" y="7620"/>
                  </a:lnTo>
                  <a:lnTo>
                    <a:pt x="1019330" y="7620"/>
                  </a:lnTo>
                  <a:lnTo>
                    <a:pt x="1016775" y="6350"/>
                  </a:lnTo>
                  <a:lnTo>
                    <a:pt x="1015979" y="6350"/>
                  </a:lnTo>
                  <a:lnTo>
                    <a:pt x="1012136" y="3810"/>
                  </a:lnTo>
                  <a:close/>
                </a:path>
                <a:path w="4869815" h="303529">
                  <a:moveTo>
                    <a:pt x="1036471" y="5080"/>
                  </a:moveTo>
                  <a:lnTo>
                    <a:pt x="1032167" y="5080"/>
                  </a:lnTo>
                  <a:lnTo>
                    <a:pt x="1030555" y="7620"/>
                  </a:lnTo>
                  <a:lnTo>
                    <a:pt x="1039120" y="7620"/>
                  </a:lnTo>
                  <a:lnTo>
                    <a:pt x="1036471" y="5080"/>
                  </a:lnTo>
                  <a:close/>
                </a:path>
                <a:path w="4869815" h="303529">
                  <a:moveTo>
                    <a:pt x="1064480" y="3810"/>
                  </a:moveTo>
                  <a:lnTo>
                    <a:pt x="1056763" y="3810"/>
                  </a:lnTo>
                  <a:lnTo>
                    <a:pt x="1051161" y="5080"/>
                  </a:lnTo>
                  <a:lnTo>
                    <a:pt x="1048837" y="5080"/>
                  </a:lnTo>
                  <a:lnTo>
                    <a:pt x="1046690" y="7620"/>
                  </a:lnTo>
                  <a:lnTo>
                    <a:pt x="1069527" y="7620"/>
                  </a:lnTo>
                  <a:lnTo>
                    <a:pt x="1068103" y="6350"/>
                  </a:lnTo>
                  <a:lnTo>
                    <a:pt x="1066459" y="5080"/>
                  </a:lnTo>
                  <a:lnTo>
                    <a:pt x="1064480" y="3810"/>
                  </a:lnTo>
                  <a:close/>
                </a:path>
                <a:path w="4869815" h="303529">
                  <a:moveTo>
                    <a:pt x="1096280" y="5080"/>
                  </a:moveTo>
                  <a:lnTo>
                    <a:pt x="1072668" y="5080"/>
                  </a:lnTo>
                  <a:lnTo>
                    <a:pt x="1073946" y="6350"/>
                  </a:lnTo>
                  <a:lnTo>
                    <a:pt x="1085579" y="6350"/>
                  </a:lnTo>
                  <a:lnTo>
                    <a:pt x="1085139" y="7620"/>
                  </a:lnTo>
                  <a:lnTo>
                    <a:pt x="1097694" y="7620"/>
                  </a:lnTo>
                  <a:lnTo>
                    <a:pt x="1096280" y="5080"/>
                  </a:lnTo>
                  <a:close/>
                </a:path>
                <a:path w="4869815" h="303529">
                  <a:moveTo>
                    <a:pt x="1124478" y="2540"/>
                  </a:moveTo>
                  <a:lnTo>
                    <a:pt x="1114573" y="2540"/>
                  </a:lnTo>
                  <a:lnTo>
                    <a:pt x="1111306" y="3810"/>
                  </a:lnTo>
                  <a:lnTo>
                    <a:pt x="1109474" y="5080"/>
                  </a:lnTo>
                  <a:lnTo>
                    <a:pt x="1106280" y="7620"/>
                  </a:lnTo>
                  <a:lnTo>
                    <a:pt x="2352546" y="7620"/>
                  </a:lnTo>
                  <a:lnTo>
                    <a:pt x="2346452" y="6350"/>
                  </a:lnTo>
                  <a:lnTo>
                    <a:pt x="1129232" y="6350"/>
                  </a:lnTo>
                  <a:lnTo>
                    <a:pt x="1127410" y="5080"/>
                  </a:lnTo>
                  <a:lnTo>
                    <a:pt x="1125724" y="3810"/>
                  </a:lnTo>
                  <a:lnTo>
                    <a:pt x="1124478" y="2540"/>
                  </a:lnTo>
                  <a:close/>
                </a:path>
                <a:path w="4869815" h="303529">
                  <a:moveTo>
                    <a:pt x="2363959" y="6350"/>
                  </a:moveTo>
                  <a:lnTo>
                    <a:pt x="2363090" y="6350"/>
                  </a:lnTo>
                  <a:lnTo>
                    <a:pt x="2357289" y="7620"/>
                  </a:lnTo>
                  <a:lnTo>
                    <a:pt x="2366420" y="7620"/>
                  </a:lnTo>
                  <a:lnTo>
                    <a:pt x="2363959" y="6350"/>
                  </a:lnTo>
                  <a:close/>
                </a:path>
                <a:path w="4869815" h="303529">
                  <a:moveTo>
                    <a:pt x="2717571" y="5080"/>
                  </a:moveTo>
                  <a:lnTo>
                    <a:pt x="2713299" y="5080"/>
                  </a:lnTo>
                  <a:lnTo>
                    <a:pt x="2714189" y="6350"/>
                  </a:lnTo>
                  <a:lnTo>
                    <a:pt x="2714472" y="7620"/>
                  </a:lnTo>
                  <a:lnTo>
                    <a:pt x="2720000" y="7620"/>
                  </a:lnTo>
                  <a:lnTo>
                    <a:pt x="2717571" y="5080"/>
                  </a:lnTo>
                  <a:close/>
                </a:path>
                <a:path w="4869815" h="303529">
                  <a:moveTo>
                    <a:pt x="2788836" y="3810"/>
                  </a:moveTo>
                  <a:lnTo>
                    <a:pt x="2786208" y="3810"/>
                  </a:lnTo>
                  <a:lnTo>
                    <a:pt x="2783297" y="6350"/>
                  </a:lnTo>
                  <a:lnTo>
                    <a:pt x="2781967" y="7620"/>
                  </a:lnTo>
                  <a:lnTo>
                    <a:pt x="2791810" y="7620"/>
                  </a:lnTo>
                  <a:lnTo>
                    <a:pt x="2788836" y="3810"/>
                  </a:lnTo>
                  <a:close/>
                </a:path>
                <a:path w="4869815" h="303529">
                  <a:moveTo>
                    <a:pt x="2818605" y="6350"/>
                  </a:moveTo>
                  <a:lnTo>
                    <a:pt x="2802490" y="6350"/>
                  </a:lnTo>
                  <a:lnTo>
                    <a:pt x="2798124" y="7620"/>
                  </a:lnTo>
                  <a:lnTo>
                    <a:pt x="2822228" y="7620"/>
                  </a:lnTo>
                  <a:lnTo>
                    <a:pt x="2818605" y="6350"/>
                  </a:lnTo>
                  <a:close/>
                </a:path>
                <a:path w="4869815" h="303529">
                  <a:moveTo>
                    <a:pt x="2838049" y="6350"/>
                  </a:moveTo>
                  <a:lnTo>
                    <a:pt x="2825997" y="6350"/>
                  </a:lnTo>
                  <a:lnTo>
                    <a:pt x="2822228" y="7620"/>
                  </a:lnTo>
                  <a:lnTo>
                    <a:pt x="2842143" y="7620"/>
                  </a:lnTo>
                  <a:lnTo>
                    <a:pt x="2838049" y="6350"/>
                  </a:lnTo>
                  <a:close/>
                </a:path>
                <a:path w="4869815" h="303529">
                  <a:moveTo>
                    <a:pt x="516748" y="3810"/>
                  </a:moveTo>
                  <a:lnTo>
                    <a:pt x="507513" y="3810"/>
                  </a:lnTo>
                  <a:lnTo>
                    <a:pt x="504937" y="5080"/>
                  </a:lnTo>
                  <a:lnTo>
                    <a:pt x="501220" y="6350"/>
                  </a:lnTo>
                  <a:lnTo>
                    <a:pt x="522429" y="6350"/>
                  </a:lnTo>
                  <a:lnTo>
                    <a:pt x="520465" y="5080"/>
                  </a:lnTo>
                  <a:lnTo>
                    <a:pt x="516748" y="3810"/>
                  </a:lnTo>
                  <a:close/>
                </a:path>
                <a:path w="4869815" h="303529">
                  <a:moveTo>
                    <a:pt x="1217051" y="2540"/>
                  </a:moveTo>
                  <a:lnTo>
                    <a:pt x="1210570" y="2540"/>
                  </a:lnTo>
                  <a:lnTo>
                    <a:pt x="1209617" y="3810"/>
                  </a:lnTo>
                  <a:lnTo>
                    <a:pt x="1209994" y="3810"/>
                  </a:lnTo>
                  <a:lnTo>
                    <a:pt x="1212371" y="5080"/>
                  </a:lnTo>
                  <a:lnTo>
                    <a:pt x="1213209" y="5080"/>
                  </a:lnTo>
                  <a:lnTo>
                    <a:pt x="1211251" y="6350"/>
                  </a:lnTo>
                  <a:lnTo>
                    <a:pt x="1220350" y="6350"/>
                  </a:lnTo>
                  <a:lnTo>
                    <a:pt x="1218926" y="5080"/>
                  </a:lnTo>
                  <a:lnTo>
                    <a:pt x="1217051" y="2540"/>
                  </a:lnTo>
                  <a:close/>
                </a:path>
                <a:path w="4869815" h="303529">
                  <a:moveTo>
                    <a:pt x="1298463" y="5080"/>
                  </a:moveTo>
                  <a:lnTo>
                    <a:pt x="1259741" y="5080"/>
                  </a:lnTo>
                  <a:lnTo>
                    <a:pt x="1250325" y="6350"/>
                  </a:lnTo>
                  <a:lnTo>
                    <a:pt x="1309778" y="6350"/>
                  </a:lnTo>
                  <a:lnTo>
                    <a:pt x="1298463" y="5080"/>
                  </a:lnTo>
                  <a:close/>
                </a:path>
                <a:path w="4869815" h="303529">
                  <a:moveTo>
                    <a:pt x="2167138" y="3810"/>
                  </a:moveTo>
                  <a:lnTo>
                    <a:pt x="2061759" y="3810"/>
                  </a:lnTo>
                  <a:lnTo>
                    <a:pt x="2058921" y="5080"/>
                  </a:lnTo>
                  <a:lnTo>
                    <a:pt x="1339749" y="5080"/>
                  </a:lnTo>
                  <a:lnTo>
                    <a:pt x="1329423" y="6350"/>
                  </a:lnTo>
                  <a:lnTo>
                    <a:pt x="2175829" y="6350"/>
                  </a:lnTo>
                  <a:lnTo>
                    <a:pt x="2170164" y="5080"/>
                  </a:lnTo>
                  <a:lnTo>
                    <a:pt x="2167138" y="3810"/>
                  </a:lnTo>
                  <a:close/>
                </a:path>
                <a:path w="4869815" h="303529">
                  <a:moveTo>
                    <a:pt x="2202969" y="5080"/>
                  </a:moveTo>
                  <a:lnTo>
                    <a:pt x="2182676" y="5080"/>
                  </a:lnTo>
                  <a:lnTo>
                    <a:pt x="2178593" y="6350"/>
                  </a:lnTo>
                  <a:lnTo>
                    <a:pt x="2205534" y="6350"/>
                  </a:lnTo>
                  <a:lnTo>
                    <a:pt x="2202969" y="5080"/>
                  </a:lnTo>
                  <a:close/>
                </a:path>
                <a:path w="4869815" h="303529">
                  <a:moveTo>
                    <a:pt x="2213995" y="3810"/>
                  </a:moveTo>
                  <a:lnTo>
                    <a:pt x="2211744" y="3810"/>
                  </a:lnTo>
                  <a:lnTo>
                    <a:pt x="2209095" y="5080"/>
                  </a:lnTo>
                  <a:lnTo>
                    <a:pt x="2208613" y="5080"/>
                  </a:lnTo>
                  <a:lnTo>
                    <a:pt x="2205534" y="6350"/>
                  </a:lnTo>
                  <a:lnTo>
                    <a:pt x="2220529" y="6350"/>
                  </a:lnTo>
                  <a:lnTo>
                    <a:pt x="2213995" y="3810"/>
                  </a:lnTo>
                  <a:close/>
                </a:path>
                <a:path w="4869815" h="303529">
                  <a:moveTo>
                    <a:pt x="2237984" y="5080"/>
                  </a:moveTo>
                  <a:lnTo>
                    <a:pt x="2233345" y="5080"/>
                  </a:lnTo>
                  <a:lnTo>
                    <a:pt x="2231869" y="6350"/>
                  </a:lnTo>
                  <a:lnTo>
                    <a:pt x="2244109" y="6350"/>
                  </a:lnTo>
                  <a:lnTo>
                    <a:pt x="2237984" y="5080"/>
                  </a:lnTo>
                  <a:close/>
                </a:path>
                <a:path w="4869815" h="303529">
                  <a:moveTo>
                    <a:pt x="2258674" y="5080"/>
                  </a:moveTo>
                  <a:lnTo>
                    <a:pt x="2254674" y="5080"/>
                  </a:lnTo>
                  <a:lnTo>
                    <a:pt x="2248832" y="6350"/>
                  </a:lnTo>
                  <a:lnTo>
                    <a:pt x="2263533" y="6350"/>
                  </a:lnTo>
                  <a:lnTo>
                    <a:pt x="2258674" y="5080"/>
                  </a:lnTo>
                  <a:close/>
                </a:path>
                <a:path w="4869815" h="303529">
                  <a:moveTo>
                    <a:pt x="2831903" y="5080"/>
                  </a:moveTo>
                  <a:lnTo>
                    <a:pt x="2830981" y="5080"/>
                  </a:lnTo>
                  <a:lnTo>
                    <a:pt x="2827997" y="6350"/>
                  </a:lnTo>
                  <a:lnTo>
                    <a:pt x="2835400" y="6350"/>
                  </a:lnTo>
                  <a:lnTo>
                    <a:pt x="2831903" y="5080"/>
                  </a:lnTo>
                  <a:close/>
                </a:path>
                <a:path w="4869815" h="303529">
                  <a:moveTo>
                    <a:pt x="430363" y="2540"/>
                  </a:moveTo>
                  <a:lnTo>
                    <a:pt x="332021" y="2540"/>
                  </a:lnTo>
                  <a:lnTo>
                    <a:pt x="328482" y="5080"/>
                  </a:lnTo>
                  <a:lnTo>
                    <a:pt x="491911" y="5080"/>
                  </a:lnTo>
                  <a:lnTo>
                    <a:pt x="488759" y="3810"/>
                  </a:lnTo>
                  <a:lnTo>
                    <a:pt x="433861" y="3810"/>
                  </a:lnTo>
                  <a:lnTo>
                    <a:pt x="430363" y="2540"/>
                  </a:lnTo>
                  <a:close/>
                </a:path>
                <a:path w="4869815" h="303529">
                  <a:moveTo>
                    <a:pt x="1087977" y="3810"/>
                  </a:moveTo>
                  <a:lnTo>
                    <a:pt x="1077611" y="3810"/>
                  </a:lnTo>
                  <a:lnTo>
                    <a:pt x="1072846" y="5080"/>
                  </a:lnTo>
                  <a:lnTo>
                    <a:pt x="1089349" y="5080"/>
                  </a:lnTo>
                  <a:lnTo>
                    <a:pt x="1087977" y="3810"/>
                  </a:lnTo>
                  <a:close/>
                </a:path>
                <a:path w="4869815" h="303529">
                  <a:moveTo>
                    <a:pt x="1298452" y="2540"/>
                  </a:moveTo>
                  <a:lnTo>
                    <a:pt x="1266348" y="2540"/>
                  </a:lnTo>
                  <a:lnTo>
                    <a:pt x="1265437" y="3810"/>
                  </a:lnTo>
                  <a:lnTo>
                    <a:pt x="1264076" y="3810"/>
                  </a:lnTo>
                  <a:lnTo>
                    <a:pt x="1262809" y="5080"/>
                  </a:lnTo>
                  <a:lnTo>
                    <a:pt x="1298159" y="5080"/>
                  </a:lnTo>
                  <a:lnTo>
                    <a:pt x="1298452" y="2540"/>
                  </a:lnTo>
                  <a:close/>
                </a:path>
                <a:path w="4869815" h="303529">
                  <a:moveTo>
                    <a:pt x="1374387" y="2540"/>
                  </a:moveTo>
                  <a:lnTo>
                    <a:pt x="1358796" y="2540"/>
                  </a:lnTo>
                  <a:lnTo>
                    <a:pt x="1354157" y="3810"/>
                  </a:lnTo>
                  <a:lnTo>
                    <a:pt x="1337917" y="3810"/>
                  </a:lnTo>
                  <a:lnTo>
                    <a:pt x="1340262" y="5080"/>
                  </a:lnTo>
                  <a:lnTo>
                    <a:pt x="1377570" y="5080"/>
                  </a:lnTo>
                  <a:lnTo>
                    <a:pt x="1374387" y="2540"/>
                  </a:lnTo>
                  <a:close/>
                </a:path>
                <a:path w="4869815" h="303529">
                  <a:moveTo>
                    <a:pt x="1386544" y="2540"/>
                  </a:moveTo>
                  <a:lnTo>
                    <a:pt x="1381151" y="5080"/>
                  </a:lnTo>
                  <a:lnTo>
                    <a:pt x="1622002" y="5080"/>
                  </a:lnTo>
                  <a:lnTo>
                    <a:pt x="1618924" y="3810"/>
                  </a:lnTo>
                  <a:lnTo>
                    <a:pt x="1387884" y="3810"/>
                  </a:lnTo>
                  <a:lnTo>
                    <a:pt x="1386544" y="2540"/>
                  </a:lnTo>
                  <a:close/>
                </a:path>
                <a:path w="4869815" h="303529">
                  <a:moveTo>
                    <a:pt x="1631322" y="2540"/>
                  </a:moveTo>
                  <a:lnTo>
                    <a:pt x="1629793" y="2540"/>
                  </a:lnTo>
                  <a:lnTo>
                    <a:pt x="1625248" y="3810"/>
                  </a:lnTo>
                  <a:lnTo>
                    <a:pt x="1622002" y="5080"/>
                  </a:lnTo>
                  <a:lnTo>
                    <a:pt x="1653478" y="5080"/>
                  </a:lnTo>
                  <a:lnTo>
                    <a:pt x="1650954" y="3810"/>
                  </a:lnTo>
                  <a:lnTo>
                    <a:pt x="1633405" y="3810"/>
                  </a:lnTo>
                  <a:lnTo>
                    <a:pt x="1631322" y="2540"/>
                  </a:lnTo>
                  <a:close/>
                </a:path>
                <a:path w="4869815" h="303529">
                  <a:moveTo>
                    <a:pt x="1665153" y="2540"/>
                  </a:moveTo>
                  <a:lnTo>
                    <a:pt x="1658734" y="5080"/>
                  </a:lnTo>
                  <a:lnTo>
                    <a:pt x="1675655" y="5080"/>
                  </a:lnTo>
                  <a:lnTo>
                    <a:pt x="1671352" y="3810"/>
                  </a:lnTo>
                  <a:lnTo>
                    <a:pt x="1666012" y="3810"/>
                  </a:lnTo>
                  <a:lnTo>
                    <a:pt x="1665153" y="2540"/>
                  </a:lnTo>
                  <a:close/>
                </a:path>
                <a:path w="4869815" h="303529">
                  <a:moveTo>
                    <a:pt x="1701236" y="2540"/>
                  </a:moveTo>
                  <a:lnTo>
                    <a:pt x="1681833" y="2540"/>
                  </a:lnTo>
                  <a:lnTo>
                    <a:pt x="1675655" y="5080"/>
                  </a:lnTo>
                  <a:lnTo>
                    <a:pt x="2057958" y="5080"/>
                  </a:lnTo>
                  <a:lnTo>
                    <a:pt x="2055947" y="3810"/>
                  </a:lnTo>
                  <a:lnTo>
                    <a:pt x="1703791" y="3810"/>
                  </a:lnTo>
                  <a:lnTo>
                    <a:pt x="1701236" y="2540"/>
                  </a:lnTo>
                  <a:close/>
                </a:path>
                <a:path w="4869815" h="303529">
                  <a:moveTo>
                    <a:pt x="104844" y="2540"/>
                  </a:moveTo>
                  <a:lnTo>
                    <a:pt x="103242" y="2540"/>
                  </a:lnTo>
                  <a:lnTo>
                    <a:pt x="99127" y="3810"/>
                  </a:lnTo>
                  <a:lnTo>
                    <a:pt x="108384" y="3810"/>
                  </a:lnTo>
                  <a:lnTo>
                    <a:pt x="104844" y="2540"/>
                  </a:lnTo>
                  <a:close/>
                </a:path>
                <a:path w="4869815" h="303529">
                  <a:moveTo>
                    <a:pt x="307990" y="2540"/>
                  </a:moveTo>
                  <a:lnTo>
                    <a:pt x="304378" y="3810"/>
                  </a:lnTo>
                  <a:lnTo>
                    <a:pt x="309959" y="3810"/>
                  </a:lnTo>
                  <a:lnTo>
                    <a:pt x="307990" y="2540"/>
                  </a:lnTo>
                  <a:close/>
                </a:path>
                <a:path w="4869815" h="303529">
                  <a:moveTo>
                    <a:pt x="321456" y="2540"/>
                  </a:moveTo>
                  <a:lnTo>
                    <a:pt x="319833" y="2540"/>
                  </a:lnTo>
                  <a:lnTo>
                    <a:pt x="316294" y="3810"/>
                  </a:lnTo>
                  <a:lnTo>
                    <a:pt x="325571" y="3810"/>
                  </a:lnTo>
                  <a:lnTo>
                    <a:pt x="321456" y="2540"/>
                  </a:lnTo>
                  <a:close/>
                </a:path>
                <a:path w="4869815" h="303529">
                  <a:moveTo>
                    <a:pt x="459546" y="2540"/>
                  </a:moveTo>
                  <a:lnTo>
                    <a:pt x="442070" y="2540"/>
                  </a:lnTo>
                  <a:lnTo>
                    <a:pt x="435494" y="3810"/>
                  </a:lnTo>
                  <a:lnTo>
                    <a:pt x="462561" y="3810"/>
                  </a:lnTo>
                  <a:lnTo>
                    <a:pt x="459546" y="2540"/>
                  </a:lnTo>
                  <a:close/>
                </a:path>
                <a:path w="4869815" h="303529">
                  <a:moveTo>
                    <a:pt x="1350869" y="2540"/>
                  </a:moveTo>
                  <a:lnTo>
                    <a:pt x="1334828" y="2540"/>
                  </a:lnTo>
                  <a:lnTo>
                    <a:pt x="1334231" y="3810"/>
                  </a:lnTo>
                  <a:lnTo>
                    <a:pt x="1353288" y="3810"/>
                  </a:lnTo>
                  <a:lnTo>
                    <a:pt x="1350869" y="2540"/>
                  </a:lnTo>
                  <a:close/>
                </a:path>
                <a:path w="4869815" h="303529">
                  <a:moveTo>
                    <a:pt x="1404438" y="1270"/>
                  </a:moveTo>
                  <a:lnTo>
                    <a:pt x="1396460" y="1270"/>
                  </a:lnTo>
                  <a:lnTo>
                    <a:pt x="1395413" y="2540"/>
                  </a:lnTo>
                  <a:lnTo>
                    <a:pt x="1393538" y="3810"/>
                  </a:lnTo>
                  <a:lnTo>
                    <a:pt x="1406711" y="3810"/>
                  </a:lnTo>
                  <a:lnTo>
                    <a:pt x="1404826" y="2540"/>
                  </a:lnTo>
                  <a:lnTo>
                    <a:pt x="1404438" y="1270"/>
                  </a:lnTo>
                  <a:close/>
                </a:path>
                <a:path w="4869815" h="303529">
                  <a:moveTo>
                    <a:pt x="1420323" y="1270"/>
                  </a:moveTo>
                  <a:lnTo>
                    <a:pt x="1412082" y="1270"/>
                  </a:lnTo>
                  <a:lnTo>
                    <a:pt x="1410993" y="2540"/>
                  </a:lnTo>
                  <a:lnTo>
                    <a:pt x="1410532" y="3810"/>
                  </a:lnTo>
                  <a:lnTo>
                    <a:pt x="1422050" y="3810"/>
                  </a:lnTo>
                  <a:lnTo>
                    <a:pt x="1420323" y="1270"/>
                  </a:lnTo>
                  <a:close/>
                </a:path>
                <a:path w="4869815" h="303529">
                  <a:moveTo>
                    <a:pt x="1561858" y="1270"/>
                  </a:moveTo>
                  <a:lnTo>
                    <a:pt x="1557816" y="1270"/>
                  </a:lnTo>
                  <a:lnTo>
                    <a:pt x="1550832" y="3810"/>
                  </a:lnTo>
                  <a:lnTo>
                    <a:pt x="1618924" y="3810"/>
                  </a:lnTo>
                  <a:lnTo>
                    <a:pt x="1615846" y="2540"/>
                  </a:lnTo>
                  <a:lnTo>
                    <a:pt x="1563753" y="2540"/>
                  </a:lnTo>
                  <a:lnTo>
                    <a:pt x="1561858" y="1270"/>
                  </a:lnTo>
                  <a:close/>
                </a:path>
                <a:path w="4869815" h="303529">
                  <a:moveTo>
                    <a:pt x="1648431" y="2540"/>
                  </a:moveTo>
                  <a:lnTo>
                    <a:pt x="1644148" y="2540"/>
                  </a:lnTo>
                  <a:lnTo>
                    <a:pt x="1641049" y="3810"/>
                  </a:lnTo>
                  <a:lnTo>
                    <a:pt x="1650954" y="3810"/>
                  </a:lnTo>
                  <a:lnTo>
                    <a:pt x="1648431" y="2540"/>
                  </a:lnTo>
                  <a:close/>
                </a:path>
                <a:path w="4869815" h="303529">
                  <a:moveTo>
                    <a:pt x="1713068" y="2540"/>
                  </a:moveTo>
                  <a:lnTo>
                    <a:pt x="1709937" y="2540"/>
                  </a:lnTo>
                  <a:lnTo>
                    <a:pt x="1705246" y="3810"/>
                  </a:lnTo>
                  <a:lnTo>
                    <a:pt x="1717193" y="3810"/>
                  </a:lnTo>
                  <a:lnTo>
                    <a:pt x="1713068" y="2540"/>
                  </a:lnTo>
                  <a:close/>
                </a:path>
                <a:path w="4869815" h="303529">
                  <a:moveTo>
                    <a:pt x="1740700" y="2540"/>
                  </a:moveTo>
                  <a:lnTo>
                    <a:pt x="1721214" y="2540"/>
                  </a:lnTo>
                  <a:lnTo>
                    <a:pt x="1718146" y="3810"/>
                  </a:lnTo>
                  <a:lnTo>
                    <a:pt x="1745873" y="3810"/>
                  </a:lnTo>
                  <a:lnTo>
                    <a:pt x="1740700" y="2540"/>
                  </a:lnTo>
                  <a:close/>
                </a:path>
                <a:path w="4869815" h="303529">
                  <a:moveTo>
                    <a:pt x="1753349" y="2540"/>
                  </a:moveTo>
                  <a:lnTo>
                    <a:pt x="1751402" y="2540"/>
                  </a:lnTo>
                  <a:lnTo>
                    <a:pt x="1745946" y="3810"/>
                  </a:lnTo>
                  <a:lnTo>
                    <a:pt x="1756480" y="3810"/>
                  </a:lnTo>
                  <a:lnTo>
                    <a:pt x="1753349" y="2540"/>
                  </a:lnTo>
                  <a:close/>
                </a:path>
                <a:path w="4869815" h="303529">
                  <a:moveTo>
                    <a:pt x="1831671" y="2540"/>
                  </a:moveTo>
                  <a:lnTo>
                    <a:pt x="1760291" y="2540"/>
                  </a:lnTo>
                  <a:lnTo>
                    <a:pt x="1757422" y="3810"/>
                  </a:lnTo>
                  <a:lnTo>
                    <a:pt x="1835692" y="3810"/>
                  </a:lnTo>
                  <a:lnTo>
                    <a:pt x="1831671" y="2540"/>
                  </a:lnTo>
                  <a:close/>
                </a:path>
                <a:path w="4869815" h="303529">
                  <a:moveTo>
                    <a:pt x="2008870" y="2540"/>
                  </a:moveTo>
                  <a:lnTo>
                    <a:pt x="1839221" y="2540"/>
                  </a:lnTo>
                  <a:lnTo>
                    <a:pt x="1836729" y="3810"/>
                  </a:lnTo>
                  <a:lnTo>
                    <a:pt x="2011844" y="3810"/>
                  </a:lnTo>
                  <a:lnTo>
                    <a:pt x="2008870" y="2540"/>
                  </a:lnTo>
                  <a:close/>
                </a:path>
                <a:path w="4869815" h="303529">
                  <a:moveTo>
                    <a:pt x="2032901" y="2540"/>
                  </a:moveTo>
                  <a:lnTo>
                    <a:pt x="2016148" y="2540"/>
                  </a:lnTo>
                  <a:lnTo>
                    <a:pt x="2012755" y="3810"/>
                  </a:lnTo>
                  <a:lnTo>
                    <a:pt x="2035822" y="3810"/>
                  </a:lnTo>
                  <a:lnTo>
                    <a:pt x="2032901" y="2540"/>
                  </a:lnTo>
                  <a:close/>
                </a:path>
                <a:path w="4869815" h="303529">
                  <a:moveTo>
                    <a:pt x="2054817" y="2540"/>
                  </a:moveTo>
                  <a:lnTo>
                    <a:pt x="2043445" y="2540"/>
                  </a:lnTo>
                  <a:lnTo>
                    <a:pt x="2037560" y="3810"/>
                  </a:lnTo>
                  <a:lnTo>
                    <a:pt x="2055947" y="3810"/>
                  </a:lnTo>
                  <a:lnTo>
                    <a:pt x="2054817" y="2540"/>
                  </a:lnTo>
                  <a:close/>
                </a:path>
                <a:path w="4869815" h="303529">
                  <a:moveTo>
                    <a:pt x="2067329" y="2540"/>
                  </a:moveTo>
                  <a:lnTo>
                    <a:pt x="2065759" y="2540"/>
                  </a:lnTo>
                  <a:lnTo>
                    <a:pt x="2062952" y="3810"/>
                  </a:lnTo>
                  <a:lnTo>
                    <a:pt x="2071130" y="3810"/>
                  </a:lnTo>
                  <a:lnTo>
                    <a:pt x="2067329" y="2540"/>
                  </a:lnTo>
                  <a:close/>
                </a:path>
                <a:path w="4869815" h="303529">
                  <a:moveTo>
                    <a:pt x="2077329" y="2540"/>
                  </a:moveTo>
                  <a:lnTo>
                    <a:pt x="2076031" y="2540"/>
                  </a:lnTo>
                  <a:lnTo>
                    <a:pt x="2071130" y="3810"/>
                  </a:lnTo>
                  <a:lnTo>
                    <a:pt x="2080648" y="3810"/>
                  </a:lnTo>
                  <a:lnTo>
                    <a:pt x="2077329" y="2540"/>
                  </a:lnTo>
                  <a:close/>
                </a:path>
                <a:path w="4869815" h="303529">
                  <a:moveTo>
                    <a:pt x="2126448" y="2540"/>
                  </a:moveTo>
                  <a:lnTo>
                    <a:pt x="2124867" y="2540"/>
                  </a:lnTo>
                  <a:lnTo>
                    <a:pt x="2121349" y="3810"/>
                  </a:lnTo>
                  <a:lnTo>
                    <a:pt x="2129997" y="3810"/>
                  </a:lnTo>
                  <a:lnTo>
                    <a:pt x="2126448" y="2540"/>
                  </a:lnTo>
                  <a:close/>
                </a:path>
                <a:path w="4869815" h="303529">
                  <a:moveTo>
                    <a:pt x="1371026" y="1270"/>
                  </a:moveTo>
                  <a:lnTo>
                    <a:pt x="1367361" y="1270"/>
                  </a:lnTo>
                  <a:lnTo>
                    <a:pt x="1363696" y="2540"/>
                  </a:lnTo>
                  <a:lnTo>
                    <a:pt x="1372785" y="2540"/>
                  </a:lnTo>
                  <a:lnTo>
                    <a:pt x="1371026" y="1270"/>
                  </a:lnTo>
                  <a:close/>
                </a:path>
                <a:path w="4869815" h="303529">
                  <a:moveTo>
                    <a:pt x="1589983" y="1270"/>
                  </a:moveTo>
                  <a:lnTo>
                    <a:pt x="1586140" y="2540"/>
                  </a:lnTo>
                  <a:lnTo>
                    <a:pt x="1592066" y="2540"/>
                  </a:lnTo>
                  <a:lnTo>
                    <a:pt x="1589983" y="1270"/>
                  </a:lnTo>
                  <a:close/>
                </a:path>
                <a:path w="4869815" h="303529">
                  <a:moveTo>
                    <a:pt x="1601762" y="0"/>
                  </a:moveTo>
                  <a:lnTo>
                    <a:pt x="1595082" y="0"/>
                  </a:lnTo>
                  <a:lnTo>
                    <a:pt x="1595197" y="1270"/>
                  </a:lnTo>
                  <a:lnTo>
                    <a:pt x="1592066" y="2540"/>
                  </a:lnTo>
                  <a:lnTo>
                    <a:pt x="1606191" y="2540"/>
                  </a:lnTo>
                  <a:lnTo>
                    <a:pt x="1603134" y="1270"/>
                  </a:lnTo>
                  <a:lnTo>
                    <a:pt x="1601762" y="0"/>
                  </a:lnTo>
                  <a:close/>
                </a:path>
              </a:pathLst>
            </a:custGeom>
            <a:solidFill>
              <a:srgbClr val="FF0022"/>
            </a:solidFill>
          </p:spPr>
          <p:txBody>
            <a:bodyPr wrap="square" lIns="0" tIns="0" rIns="0" bIns="0" rtlCol="0"/>
            <a:lstStyle/>
            <a:p>
              <a:endParaRPr sz="2968"/>
            </a:p>
          </p:txBody>
        </p:sp>
        <p:sp>
          <p:nvSpPr>
            <p:cNvPr id="111" name="object 19">
              <a:extLst>
                <a:ext uri="{FF2B5EF4-FFF2-40B4-BE49-F238E27FC236}">
                  <a16:creationId xmlns:a16="http://schemas.microsoft.com/office/drawing/2014/main" id="{CACF8ADC-B845-7440-AE23-CC23B73A8D9D}"/>
                </a:ext>
              </a:extLst>
            </p:cNvPr>
            <p:cNvSpPr/>
            <p:nvPr/>
          </p:nvSpPr>
          <p:spPr>
            <a:xfrm>
              <a:off x="1498888" y="5608529"/>
              <a:ext cx="136525" cy="0"/>
            </a:xfrm>
            <a:custGeom>
              <a:avLst/>
              <a:gdLst/>
              <a:ahLst/>
              <a:cxnLst/>
              <a:rect l="l" t="t" r="r" b="b"/>
              <a:pathLst>
                <a:path w="136525">
                  <a:moveTo>
                    <a:pt x="0" y="0"/>
                  </a:moveTo>
                  <a:lnTo>
                    <a:pt x="136131" y="0"/>
                  </a:lnTo>
                </a:path>
              </a:pathLst>
            </a:custGeom>
            <a:ln w="3175">
              <a:solidFill>
                <a:srgbClr val="FF0022"/>
              </a:solidFill>
            </a:ln>
          </p:spPr>
          <p:txBody>
            <a:bodyPr wrap="square" lIns="0" tIns="0" rIns="0" bIns="0" rtlCol="0"/>
            <a:lstStyle/>
            <a:p>
              <a:endParaRPr sz="2968"/>
            </a:p>
          </p:txBody>
        </p:sp>
        <p:sp>
          <p:nvSpPr>
            <p:cNvPr id="112" name="object 20">
              <a:extLst>
                <a:ext uri="{FF2B5EF4-FFF2-40B4-BE49-F238E27FC236}">
                  <a16:creationId xmlns:a16="http://schemas.microsoft.com/office/drawing/2014/main" id="{8A73DC08-65D7-B049-8FD8-DD4D87B8A1AE}"/>
                </a:ext>
              </a:extLst>
            </p:cNvPr>
            <p:cNvSpPr/>
            <p:nvPr/>
          </p:nvSpPr>
          <p:spPr>
            <a:xfrm>
              <a:off x="1792147" y="5322855"/>
              <a:ext cx="4574540" cy="302895"/>
            </a:xfrm>
            <a:custGeom>
              <a:avLst/>
              <a:gdLst/>
              <a:ahLst/>
              <a:cxnLst/>
              <a:rect l="l" t="t" r="r" b="b"/>
              <a:pathLst>
                <a:path w="4574540" h="302895">
                  <a:moveTo>
                    <a:pt x="113017" y="287147"/>
                  </a:moveTo>
                  <a:lnTo>
                    <a:pt x="110451" y="286067"/>
                  </a:lnTo>
                  <a:lnTo>
                    <a:pt x="107899" y="285788"/>
                  </a:lnTo>
                  <a:lnTo>
                    <a:pt x="57391" y="285648"/>
                  </a:lnTo>
                  <a:lnTo>
                    <a:pt x="774" y="285877"/>
                  </a:lnTo>
                  <a:lnTo>
                    <a:pt x="0" y="286308"/>
                  </a:lnTo>
                  <a:lnTo>
                    <a:pt x="215" y="286969"/>
                  </a:lnTo>
                  <a:lnTo>
                    <a:pt x="673" y="287235"/>
                  </a:lnTo>
                  <a:lnTo>
                    <a:pt x="7416" y="289115"/>
                  </a:lnTo>
                  <a:lnTo>
                    <a:pt x="22440" y="289001"/>
                  </a:lnTo>
                  <a:lnTo>
                    <a:pt x="29108" y="287235"/>
                  </a:lnTo>
                  <a:lnTo>
                    <a:pt x="33769" y="287121"/>
                  </a:lnTo>
                  <a:lnTo>
                    <a:pt x="38392" y="288480"/>
                  </a:lnTo>
                  <a:lnTo>
                    <a:pt x="41376" y="289153"/>
                  </a:lnTo>
                  <a:lnTo>
                    <a:pt x="94538" y="289445"/>
                  </a:lnTo>
                  <a:lnTo>
                    <a:pt x="99491" y="290817"/>
                  </a:lnTo>
                  <a:lnTo>
                    <a:pt x="106210" y="291007"/>
                  </a:lnTo>
                  <a:lnTo>
                    <a:pt x="109118" y="290461"/>
                  </a:lnTo>
                  <a:lnTo>
                    <a:pt x="112356" y="288620"/>
                  </a:lnTo>
                  <a:lnTo>
                    <a:pt x="113017" y="287147"/>
                  </a:lnTo>
                  <a:close/>
                </a:path>
                <a:path w="4574540" h="302895">
                  <a:moveTo>
                    <a:pt x="170446" y="288302"/>
                  </a:moveTo>
                  <a:lnTo>
                    <a:pt x="169583" y="287705"/>
                  </a:lnTo>
                  <a:lnTo>
                    <a:pt x="161074" y="287197"/>
                  </a:lnTo>
                  <a:lnTo>
                    <a:pt x="152971" y="287566"/>
                  </a:lnTo>
                  <a:lnTo>
                    <a:pt x="144907" y="287286"/>
                  </a:lnTo>
                  <a:lnTo>
                    <a:pt x="138379" y="287185"/>
                  </a:lnTo>
                  <a:lnTo>
                    <a:pt x="136893" y="286829"/>
                  </a:lnTo>
                  <a:lnTo>
                    <a:pt x="133337" y="285775"/>
                  </a:lnTo>
                  <a:lnTo>
                    <a:pt x="131343" y="286029"/>
                  </a:lnTo>
                  <a:lnTo>
                    <a:pt x="127393" y="287223"/>
                  </a:lnTo>
                  <a:lnTo>
                    <a:pt x="125450" y="287223"/>
                  </a:lnTo>
                  <a:lnTo>
                    <a:pt x="121183" y="286296"/>
                  </a:lnTo>
                  <a:lnTo>
                    <a:pt x="120281" y="286600"/>
                  </a:lnTo>
                  <a:lnTo>
                    <a:pt x="119976" y="288251"/>
                  </a:lnTo>
                  <a:lnTo>
                    <a:pt x="120434" y="288696"/>
                  </a:lnTo>
                  <a:lnTo>
                    <a:pt x="123761" y="289204"/>
                  </a:lnTo>
                  <a:lnTo>
                    <a:pt x="145313" y="289407"/>
                  </a:lnTo>
                  <a:lnTo>
                    <a:pt x="168960" y="289128"/>
                  </a:lnTo>
                  <a:lnTo>
                    <a:pt x="170116" y="288607"/>
                  </a:lnTo>
                  <a:lnTo>
                    <a:pt x="170446" y="288302"/>
                  </a:lnTo>
                  <a:close/>
                </a:path>
                <a:path w="4574540" h="302895">
                  <a:moveTo>
                    <a:pt x="237223" y="291630"/>
                  </a:moveTo>
                  <a:lnTo>
                    <a:pt x="236753" y="289801"/>
                  </a:lnTo>
                  <a:lnTo>
                    <a:pt x="235458" y="289204"/>
                  </a:lnTo>
                  <a:lnTo>
                    <a:pt x="227139" y="289166"/>
                  </a:lnTo>
                  <a:lnTo>
                    <a:pt x="220586" y="289039"/>
                  </a:lnTo>
                  <a:lnTo>
                    <a:pt x="209486" y="289242"/>
                  </a:lnTo>
                  <a:lnTo>
                    <a:pt x="205384" y="288975"/>
                  </a:lnTo>
                  <a:lnTo>
                    <a:pt x="201815" y="286867"/>
                  </a:lnTo>
                  <a:lnTo>
                    <a:pt x="199047" y="285851"/>
                  </a:lnTo>
                  <a:lnTo>
                    <a:pt x="196964" y="285623"/>
                  </a:lnTo>
                  <a:lnTo>
                    <a:pt x="194703" y="285648"/>
                  </a:lnTo>
                  <a:lnTo>
                    <a:pt x="192557" y="285737"/>
                  </a:lnTo>
                  <a:lnTo>
                    <a:pt x="190449" y="285991"/>
                  </a:lnTo>
                  <a:lnTo>
                    <a:pt x="189560" y="286346"/>
                  </a:lnTo>
                  <a:lnTo>
                    <a:pt x="188341" y="287388"/>
                  </a:lnTo>
                  <a:lnTo>
                    <a:pt x="188887" y="288798"/>
                  </a:lnTo>
                  <a:lnTo>
                    <a:pt x="191960" y="290118"/>
                  </a:lnTo>
                  <a:lnTo>
                    <a:pt x="194233" y="290880"/>
                  </a:lnTo>
                  <a:lnTo>
                    <a:pt x="227139" y="291007"/>
                  </a:lnTo>
                  <a:lnTo>
                    <a:pt x="229235" y="291287"/>
                  </a:lnTo>
                  <a:lnTo>
                    <a:pt x="232156" y="292163"/>
                  </a:lnTo>
                  <a:lnTo>
                    <a:pt x="233133" y="292277"/>
                  </a:lnTo>
                  <a:lnTo>
                    <a:pt x="235978" y="292315"/>
                  </a:lnTo>
                  <a:lnTo>
                    <a:pt x="237223" y="291630"/>
                  </a:lnTo>
                  <a:close/>
                </a:path>
                <a:path w="4574540" h="302895">
                  <a:moveTo>
                    <a:pt x="250444" y="291909"/>
                  </a:moveTo>
                  <a:lnTo>
                    <a:pt x="250253" y="290918"/>
                  </a:lnTo>
                  <a:lnTo>
                    <a:pt x="250202" y="290372"/>
                  </a:lnTo>
                  <a:lnTo>
                    <a:pt x="249745" y="289852"/>
                  </a:lnTo>
                  <a:lnTo>
                    <a:pt x="247332" y="289293"/>
                  </a:lnTo>
                  <a:lnTo>
                    <a:pt x="245338" y="289864"/>
                  </a:lnTo>
                  <a:lnTo>
                    <a:pt x="244500" y="291477"/>
                  </a:lnTo>
                  <a:lnTo>
                    <a:pt x="245389" y="292125"/>
                  </a:lnTo>
                  <a:lnTo>
                    <a:pt x="249250" y="292468"/>
                  </a:lnTo>
                  <a:lnTo>
                    <a:pt x="250444" y="291909"/>
                  </a:lnTo>
                  <a:close/>
                </a:path>
                <a:path w="4574540" h="302895">
                  <a:moveTo>
                    <a:pt x="940727" y="6235"/>
                  </a:moveTo>
                  <a:lnTo>
                    <a:pt x="940130" y="5638"/>
                  </a:lnTo>
                  <a:lnTo>
                    <a:pt x="939596" y="5486"/>
                  </a:lnTo>
                  <a:lnTo>
                    <a:pt x="939177" y="5435"/>
                  </a:lnTo>
                  <a:lnTo>
                    <a:pt x="938161" y="5295"/>
                  </a:lnTo>
                  <a:lnTo>
                    <a:pt x="937247" y="5499"/>
                  </a:lnTo>
                  <a:lnTo>
                    <a:pt x="936612" y="6083"/>
                  </a:lnTo>
                  <a:lnTo>
                    <a:pt x="937234" y="6438"/>
                  </a:lnTo>
                  <a:lnTo>
                    <a:pt x="937641" y="6565"/>
                  </a:lnTo>
                  <a:lnTo>
                    <a:pt x="938022" y="6667"/>
                  </a:lnTo>
                  <a:lnTo>
                    <a:pt x="938555" y="6718"/>
                  </a:lnTo>
                  <a:lnTo>
                    <a:pt x="940219" y="6565"/>
                  </a:lnTo>
                  <a:lnTo>
                    <a:pt x="940727" y="6235"/>
                  </a:lnTo>
                  <a:close/>
                </a:path>
                <a:path w="4574540" h="302895">
                  <a:moveTo>
                    <a:pt x="1189469" y="4356"/>
                  </a:moveTo>
                  <a:lnTo>
                    <a:pt x="1188796" y="3797"/>
                  </a:lnTo>
                  <a:lnTo>
                    <a:pt x="1188275" y="3556"/>
                  </a:lnTo>
                  <a:lnTo>
                    <a:pt x="1186281" y="3479"/>
                  </a:lnTo>
                  <a:lnTo>
                    <a:pt x="1183132" y="3517"/>
                  </a:lnTo>
                  <a:lnTo>
                    <a:pt x="1183132" y="3390"/>
                  </a:lnTo>
                  <a:lnTo>
                    <a:pt x="1176858" y="3390"/>
                  </a:lnTo>
                  <a:lnTo>
                    <a:pt x="1175829" y="3429"/>
                  </a:lnTo>
                  <a:lnTo>
                    <a:pt x="1174305" y="3606"/>
                  </a:lnTo>
                  <a:lnTo>
                    <a:pt x="1173454" y="3898"/>
                  </a:lnTo>
                  <a:lnTo>
                    <a:pt x="1172756" y="4318"/>
                  </a:lnTo>
                  <a:lnTo>
                    <a:pt x="1173467" y="4775"/>
                  </a:lnTo>
                  <a:lnTo>
                    <a:pt x="1174318" y="5156"/>
                  </a:lnTo>
                  <a:lnTo>
                    <a:pt x="1179487" y="5156"/>
                  </a:lnTo>
                  <a:lnTo>
                    <a:pt x="1187831" y="5067"/>
                  </a:lnTo>
                  <a:lnTo>
                    <a:pt x="1188961" y="4737"/>
                  </a:lnTo>
                  <a:lnTo>
                    <a:pt x="1189469" y="4356"/>
                  </a:lnTo>
                  <a:close/>
                </a:path>
                <a:path w="4574540" h="302895">
                  <a:moveTo>
                    <a:pt x="1212557" y="4432"/>
                  </a:moveTo>
                  <a:lnTo>
                    <a:pt x="1211770" y="3860"/>
                  </a:lnTo>
                  <a:lnTo>
                    <a:pt x="1211300" y="3606"/>
                  </a:lnTo>
                  <a:lnTo>
                    <a:pt x="1208328" y="3467"/>
                  </a:lnTo>
                  <a:lnTo>
                    <a:pt x="1205738" y="3086"/>
                  </a:lnTo>
                  <a:lnTo>
                    <a:pt x="1202817" y="3898"/>
                  </a:lnTo>
                  <a:lnTo>
                    <a:pt x="1202474" y="4140"/>
                  </a:lnTo>
                  <a:lnTo>
                    <a:pt x="1202093" y="4318"/>
                  </a:lnTo>
                  <a:lnTo>
                    <a:pt x="1202474" y="4508"/>
                  </a:lnTo>
                  <a:lnTo>
                    <a:pt x="1202817" y="4737"/>
                  </a:lnTo>
                  <a:lnTo>
                    <a:pt x="1204645" y="5283"/>
                  </a:lnTo>
                  <a:lnTo>
                    <a:pt x="1206169" y="5334"/>
                  </a:lnTo>
                  <a:lnTo>
                    <a:pt x="1206804" y="5295"/>
                  </a:lnTo>
                  <a:lnTo>
                    <a:pt x="1208773" y="5194"/>
                  </a:lnTo>
                  <a:lnTo>
                    <a:pt x="1209865" y="5232"/>
                  </a:lnTo>
                  <a:lnTo>
                    <a:pt x="1212126" y="4851"/>
                  </a:lnTo>
                  <a:lnTo>
                    <a:pt x="1212557" y="4432"/>
                  </a:lnTo>
                  <a:close/>
                </a:path>
                <a:path w="4574540" h="302895">
                  <a:moveTo>
                    <a:pt x="1373149" y="2933"/>
                  </a:moveTo>
                  <a:lnTo>
                    <a:pt x="1372895" y="2286"/>
                  </a:lnTo>
                  <a:lnTo>
                    <a:pt x="1372311" y="2082"/>
                  </a:lnTo>
                  <a:lnTo>
                    <a:pt x="1371879" y="2006"/>
                  </a:lnTo>
                  <a:lnTo>
                    <a:pt x="1371422" y="1917"/>
                  </a:lnTo>
                  <a:lnTo>
                    <a:pt x="1370799" y="1879"/>
                  </a:lnTo>
                  <a:lnTo>
                    <a:pt x="1369009" y="2273"/>
                  </a:lnTo>
                  <a:lnTo>
                    <a:pt x="1368831" y="2679"/>
                  </a:lnTo>
                  <a:lnTo>
                    <a:pt x="1370228" y="3162"/>
                  </a:lnTo>
                  <a:lnTo>
                    <a:pt x="1370761" y="3225"/>
                  </a:lnTo>
                  <a:lnTo>
                    <a:pt x="1372425" y="3213"/>
                  </a:lnTo>
                  <a:lnTo>
                    <a:pt x="1373149" y="2933"/>
                  </a:lnTo>
                  <a:close/>
                </a:path>
                <a:path w="4574540" h="302895">
                  <a:moveTo>
                    <a:pt x="1382966" y="2336"/>
                  </a:moveTo>
                  <a:lnTo>
                    <a:pt x="1382331" y="2057"/>
                  </a:lnTo>
                  <a:lnTo>
                    <a:pt x="1381175" y="1993"/>
                  </a:lnTo>
                  <a:lnTo>
                    <a:pt x="1380744" y="2057"/>
                  </a:lnTo>
                  <a:lnTo>
                    <a:pt x="1380236" y="2057"/>
                  </a:lnTo>
                  <a:lnTo>
                    <a:pt x="1379562" y="2286"/>
                  </a:lnTo>
                  <a:lnTo>
                    <a:pt x="1379156" y="2590"/>
                  </a:lnTo>
                  <a:lnTo>
                    <a:pt x="1379702" y="3251"/>
                  </a:lnTo>
                  <a:lnTo>
                    <a:pt x="1380604" y="3429"/>
                  </a:lnTo>
                  <a:lnTo>
                    <a:pt x="1381671" y="3200"/>
                  </a:lnTo>
                  <a:lnTo>
                    <a:pt x="1382090" y="3124"/>
                  </a:lnTo>
                  <a:lnTo>
                    <a:pt x="1382610" y="2946"/>
                  </a:lnTo>
                  <a:lnTo>
                    <a:pt x="1382966" y="2336"/>
                  </a:lnTo>
                  <a:close/>
                </a:path>
                <a:path w="4574540" h="302895">
                  <a:moveTo>
                    <a:pt x="1478076" y="2578"/>
                  </a:moveTo>
                  <a:lnTo>
                    <a:pt x="1477708" y="2400"/>
                  </a:lnTo>
                  <a:lnTo>
                    <a:pt x="1477378" y="2159"/>
                  </a:lnTo>
                  <a:lnTo>
                    <a:pt x="1474482" y="1397"/>
                  </a:lnTo>
                  <a:lnTo>
                    <a:pt x="1471866" y="1714"/>
                  </a:lnTo>
                  <a:lnTo>
                    <a:pt x="1468081" y="1955"/>
                  </a:lnTo>
                  <a:lnTo>
                    <a:pt x="1467612" y="2489"/>
                  </a:lnTo>
                  <a:lnTo>
                    <a:pt x="1468323" y="3048"/>
                  </a:lnTo>
                  <a:lnTo>
                    <a:pt x="1468805" y="3263"/>
                  </a:lnTo>
                  <a:lnTo>
                    <a:pt x="1470279" y="3403"/>
                  </a:lnTo>
                  <a:lnTo>
                    <a:pt x="1471320" y="3378"/>
                  </a:lnTo>
                  <a:lnTo>
                    <a:pt x="1473111" y="3441"/>
                  </a:lnTo>
                  <a:lnTo>
                    <a:pt x="1475422" y="3276"/>
                  </a:lnTo>
                  <a:lnTo>
                    <a:pt x="1477352" y="3035"/>
                  </a:lnTo>
                  <a:lnTo>
                    <a:pt x="1477695" y="2755"/>
                  </a:lnTo>
                  <a:lnTo>
                    <a:pt x="1478076" y="2578"/>
                  </a:lnTo>
                  <a:close/>
                </a:path>
                <a:path w="4574540" h="302895">
                  <a:moveTo>
                    <a:pt x="1590103" y="1257"/>
                  </a:moveTo>
                  <a:lnTo>
                    <a:pt x="1589811" y="723"/>
                  </a:lnTo>
                  <a:lnTo>
                    <a:pt x="1588706" y="508"/>
                  </a:lnTo>
                  <a:lnTo>
                    <a:pt x="1587220" y="190"/>
                  </a:lnTo>
                  <a:lnTo>
                    <a:pt x="1585366" y="647"/>
                  </a:lnTo>
                  <a:lnTo>
                    <a:pt x="1584896" y="1600"/>
                  </a:lnTo>
                  <a:lnTo>
                    <a:pt x="1584998" y="1892"/>
                  </a:lnTo>
                  <a:lnTo>
                    <a:pt x="1584998" y="2273"/>
                  </a:lnTo>
                  <a:lnTo>
                    <a:pt x="1585353" y="2844"/>
                  </a:lnTo>
                  <a:lnTo>
                    <a:pt x="1587246" y="3390"/>
                  </a:lnTo>
                  <a:lnTo>
                    <a:pt x="1589722" y="2895"/>
                  </a:lnTo>
                  <a:lnTo>
                    <a:pt x="1590065" y="2387"/>
                  </a:lnTo>
                  <a:lnTo>
                    <a:pt x="1590103" y="1257"/>
                  </a:lnTo>
                  <a:close/>
                </a:path>
                <a:path w="4574540" h="302895">
                  <a:moveTo>
                    <a:pt x="1626285" y="1854"/>
                  </a:moveTo>
                  <a:lnTo>
                    <a:pt x="1625536" y="749"/>
                  </a:lnTo>
                  <a:lnTo>
                    <a:pt x="1624660" y="393"/>
                  </a:lnTo>
                  <a:lnTo>
                    <a:pt x="1621472" y="0"/>
                  </a:lnTo>
                  <a:lnTo>
                    <a:pt x="1619326" y="0"/>
                  </a:lnTo>
                  <a:lnTo>
                    <a:pt x="1611579" y="2755"/>
                  </a:lnTo>
                  <a:lnTo>
                    <a:pt x="1612531" y="2984"/>
                  </a:lnTo>
                  <a:lnTo>
                    <a:pt x="1613458" y="3289"/>
                  </a:lnTo>
                  <a:lnTo>
                    <a:pt x="1615490" y="3556"/>
                  </a:lnTo>
                  <a:lnTo>
                    <a:pt x="1616583" y="3517"/>
                  </a:lnTo>
                  <a:lnTo>
                    <a:pt x="1618881" y="3594"/>
                  </a:lnTo>
                  <a:lnTo>
                    <a:pt x="1621929" y="3454"/>
                  </a:lnTo>
                  <a:lnTo>
                    <a:pt x="1624495" y="3251"/>
                  </a:lnTo>
                  <a:lnTo>
                    <a:pt x="1625981" y="2387"/>
                  </a:lnTo>
                  <a:lnTo>
                    <a:pt x="1626285" y="1854"/>
                  </a:lnTo>
                  <a:close/>
                </a:path>
                <a:path w="4574540" h="302895">
                  <a:moveTo>
                    <a:pt x="1635417" y="2425"/>
                  </a:moveTo>
                  <a:lnTo>
                    <a:pt x="1635226" y="1841"/>
                  </a:lnTo>
                  <a:lnTo>
                    <a:pt x="1634617" y="1435"/>
                  </a:lnTo>
                  <a:lnTo>
                    <a:pt x="1632038" y="520"/>
                  </a:lnTo>
                  <a:lnTo>
                    <a:pt x="1630819" y="762"/>
                  </a:lnTo>
                  <a:lnTo>
                    <a:pt x="1630413" y="2311"/>
                  </a:lnTo>
                  <a:lnTo>
                    <a:pt x="1630756" y="2794"/>
                  </a:lnTo>
                  <a:lnTo>
                    <a:pt x="1632839" y="3302"/>
                  </a:lnTo>
                  <a:lnTo>
                    <a:pt x="1633855" y="3276"/>
                  </a:lnTo>
                  <a:lnTo>
                    <a:pt x="1635036" y="2870"/>
                  </a:lnTo>
                  <a:lnTo>
                    <a:pt x="1635188" y="2616"/>
                  </a:lnTo>
                  <a:lnTo>
                    <a:pt x="1635417" y="2425"/>
                  </a:lnTo>
                  <a:close/>
                </a:path>
                <a:path w="4574540" h="302895">
                  <a:moveTo>
                    <a:pt x="1681543" y="2463"/>
                  </a:moveTo>
                  <a:lnTo>
                    <a:pt x="1679232" y="1816"/>
                  </a:lnTo>
                  <a:lnTo>
                    <a:pt x="1678305" y="1892"/>
                  </a:lnTo>
                  <a:lnTo>
                    <a:pt x="1677428" y="2387"/>
                  </a:lnTo>
                  <a:lnTo>
                    <a:pt x="1677365" y="2692"/>
                  </a:lnTo>
                  <a:lnTo>
                    <a:pt x="1677517" y="2794"/>
                  </a:lnTo>
                  <a:lnTo>
                    <a:pt x="1678127" y="3225"/>
                  </a:lnTo>
                  <a:lnTo>
                    <a:pt x="1679016" y="3327"/>
                  </a:lnTo>
                  <a:lnTo>
                    <a:pt x="1680032" y="3111"/>
                  </a:lnTo>
                  <a:lnTo>
                    <a:pt x="1681480" y="2832"/>
                  </a:lnTo>
                  <a:lnTo>
                    <a:pt x="1681543" y="2463"/>
                  </a:lnTo>
                  <a:close/>
                </a:path>
                <a:path w="4574540" h="302895">
                  <a:moveTo>
                    <a:pt x="1800313" y="2946"/>
                  </a:moveTo>
                  <a:lnTo>
                    <a:pt x="1799920" y="2489"/>
                  </a:lnTo>
                  <a:lnTo>
                    <a:pt x="1798421" y="2120"/>
                  </a:lnTo>
                  <a:lnTo>
                    <a:pt x="1797939" y="2057"/>
                  </a:lnTo>
                  <a:lnTo>
                    <a:pt x="1796338" y="1981"/>
                  </a:lnTo>
                  <a:lnTo>
                    <a:pt x="1795526" y="2209"/>
                  </a:lnTo>
                  <a:lnTo>
                    <a:pt x="1795310" y="2933"/>
                  </a:lnTo>
                  <a:lnTo>
                    <a:pt x="1795614" y="3238"/>
                  </a:lnTo>
                  <a:lnTo>
                    <a:pt x="1795907" y="3429"/>
                  </a:lnTo>
                  <a:lnTo>
                    <a:pt x="1797316" y="4356"/>
                  </a:lnTo>
                  <a:lnTo>
                    <a:pt x="1798624" y="4635"/>
                  </a:lnTo>
                  <a:lnTo>
                    <a:pt x="1799666" y="4025"/>
                  </a:lnTo>
                  <a:lnTo>
                    <a:pt x="1799805" y="3771"/>
                  </a:lnTo>
                  <a:lnTo>
                    <a:pt x="1800021" y="3543"/>
                  </a:lnTo>
                  <a:lnTo>
                    <a:pt x="1800313" y="2946"/>
                  </a:lnTo>
                  <a:close/>
                </a:path>
                <a:path w="4574540" h="302895">
                  <a:moveTo>
                    <a:pt x="1871052" y="4178"/>
                  </a:moveTo>
                  <a:lnTo>
                    <a:pt x="1870443" y="3708"/>
                  </a:lnTo>
                  <a:lnTo>
                    <a:pt x="1867090" y="3454"/>
                  </a:lnTo>
                  <a:lnTo>
                    <a:pt x="1864956" y="3467"/>
                  </a:lnTo>
                  <a:lnTo>
                    <a:pt x="1863623" y="3441"/>
                  </a:lnTo>
                  <a:lnTo>
                    <a:pt x="1858645" y="3416"/>
                  </a:lnTo>
                  <a:lnTo>
                    <a:pt x="1856092" y="3454"/>
                  </a:lnTo>
                  <a:lnTo>
                    <a:pt x="1854835" y="3937"/>
                  </a:lnTo>
                  <a:lnTo>
                    <a:pt x="1854555" y="4152"/>
                  </a:lnTo>
                  <a:lnTo>
                    <a:pt x="1854225" y="4330"/>
                  </a:lnTo>
                  <a:lnTo>
                    <a:pt x="1854631" y="4508"/>
                  </a:lnTo>
                  <a:lnTo>
                    <a:pt x="1854987" y="4775"/>
                  </a:lnTo>
                  <a:lnTo>
                    <a:pt x="1860105" y="5588"/>
                  </a:lnTo>
                  <a:lnTo>
                    <a:pt x="1864817" y="4940"/>
                  </a:lnTo>
                  <a:lnTo>
                    <a:pt x="1869922" y="4978"/>
                  </a:lnTo>
                  <a:lnTo>
                    <a:pt x="1870506" y="4711"/>
                  </a:lnTo>
                  <a:lnTo>
                    <a:pt x="1871052" y="4178"/>
                  </a:lnTo>
                  <a:close/>
                </a:path>
                <a:path w="4574540" h="302895">
                  <a:moveTo>
                    <a:pt x="2015350" y="6286"/>
                  </a:moveTo>
                  <a:lnTo>
                    <a:pt x="2014715" y="5321"/>
                  </a:lnTo>
                  <a:lnTo>
                    <a:pt x="2013508" y="5156"/>
                  </a:lnTo>
                  <a:lnTo>
                    <a:pt x="2012302" y="5257"/>
                  </a:lnTo>
                  <a:lnTo>
                    <a:pt x="2011210" y="5270"/>
                  </a:lnTo>
                  <a:lnTo>
                    <a:pt x="2009457" y="5384"/>
                  </a:lnTo>
                  <a:lnTo>
                    <a:pt x="2008339" y="5753"/>
                  </a:lnTo>
                  <a:lnTo>
                    <a:pt x="2008962" y="6743"/>
                  </a:lnTo>
                  <a:lnTo>
                    <a:pt x="2010194" y="6883"/>
                  </a:lnTo>
                  <a:lnTo>
                    <a:pt x="2011946" y="6743"/>
                  </a:lnTo>
                  <a:lnTo>
                    <a:pt x="2012505" y="6769"/>
                  </a:lnTo>
                  <a:lnTo>
                    <a:pt x="2014270" y="6642"/>
                  </a:lnTo>
                  <a:lnTo>
                    <a:pt x="2015350" y="6286"/>
                  </a:lnTo>
                  <a:close/>
                </a:path>
                <a:path w="4574540" h="302895">
                  <a:moveTo>
                    <a:pt x="2192210" y="7708"/>
                  </a:moveTo>
                  <a:lnTo>
                    <a:pt x="2191842" y="7493"/>
                  </a:lnTo>
                  <a:lnTo>
                    <a:pt x="2191575" y="7239"/>
                  </a:lnTo>
                  <a:lnTo>
                    <a:pt x="2191181" y="7150"/>
                  </a:lnTo>
                  <a:lnTo>
                    <a:pt x="2190788" y="7061"/>
                  </a:lnTo>
                  <a:lnTo>
                    <a:pt x="2190204" y="7086"/>
                  </a:lnTo>
                  <a:lnTo>
                    <a:pt x="2189365" y="7239"/>
                  </a:lnTo>
                  <a:lnTo>
                    <a:pt x="2188819" y="7416"/>
                  </a:lnTo>
                  <a:lnTo>
                    <a:pt x="2188514" y="8026"/>
                  </a:lnTo>
                  <a:lnTo>
                    <a:pt x="2189149" y="8305"/>
                  </a:lnTo>
                  <a:lnTo>
                    <a:pt x="2190318" y="8331"/>
                  </a:lnTo>
                  <a:lnTo>
                    <a:pt x="2191397" y="8382"/>
                  </a:lnTo>
                  <a:lnTo>
                    <a:pt x="2192045" y="8128"/>
                  </a:lnTo>
                  <a:lnTo>
                    <a:pt x="2192210" y="7708"/>
                  </a:lnTo>
                  <a:close/>
                </a:path>
                <a:path w="4574540" h="302895">
                  <a:moveTo>
                    <a:pt x="2281174" y="7581"/>
                  </a:moveTo>
                  <a:lnTo>
                    <a:pt x="2280501" y="7200"/>
                  </a:lnTo>
                  <a:lnTo>
                    <a:pt x="2279383" y="6997"/>
                  </a:lnTo>
                  <a:lnTo>
                    <a:pt x="2278215" y="6794"/>
                  </a:lnTo>
                  <a:lnTo>
                    <a:pt x="2277224" y="6959"/>
                  </a:lnTo>
                  <a:lnTo>
                    <a:pt x="2276424" y="7975"/>
                  </a:lnTo>
                  <a:lnTo>
                    <a:pt x="2277059" y="8331"/>
                  </a:lnTo>
                  <a:lnTo>
                    <a:pt x="2279383" y="8712"/>
                  </a:lnTo>
                  <a:lnTo>
                    <a:pt x="2280412" y="8572"/>
                  </a:lnTo>
                  <a:lnTo>
                    <a:pt x="2281174" y="7581"/>
                  </a:lnTo>
                  <a:close/>
                </a:path>
                <a:path w="4574540" h="302895">
                  <a:moveTo>
                    <a:pt x="2553106" y="9677"/>
                  </a:moveTo>
                  <a:lnTo>
                    <a:pt x="2553055" y="9271"/>
                  </a:lnTo>
                  <a:lnTo>
                    <a:pt x="2552496" y="8991"/>
                  </a:lnTo>
                  <a:lnTo>
                    <a:pt x="2550160" y="8407"/>
                  </a:lnTo>
                  <a:lnTo>
                    <a:pt x="2548496" y="8966"/>
                  </a:lnTo>
                  <a:lnTo>
                    <a:pt x="2547569" y="10312"/>
                  </a:lnTo>
                  <a:lnTo>
                    <a:pt x="2550604" y="10426"/>
                  </a:lnTo>
                  <a:lnTo>
                    <a:pt x="2552509" y="9969"/>
                  </a:lnTo>
                  <a:lnTo>
                    <a:pt x="2553106" y="9677"/>
                  </a:lnTo>
                  <a:close/>
                </a:path>
                <a:path w="4574540" h="302895">
                  <a:moveTo>
                    <a:pt x="2582126" y="9194"/>
                  </a:moveTo>
                  <a:lnTo>
                    <a:pt x="2581465" y="8915"/>
                  </a:lnTo>
                  <a:lnTo>
                    <a:pt x="2580259" y="8851"/>
                  </a:lnTo>
                  <a:lnTo>
                    <a:pt x="2579116" y="8851"/>
                  </a:lnTo>
                  <a:lnTo>
                    <a:pt x="2578150" y="9131"/>
                  </a:lnTo>
                  <a:lnTo>
                    <a:pt x="2578341" y="9588"/>
                  </a:lnTo>
                  <a:lnTo>
                    <a:pt x="2578608" y="10198"/>
                  </a:lnTo>
                  <a:lnTo>
                    <a:pt x="2579700" y="10375"/>
                  </a:lnTo>
                  <a:lnTo>
                    <a:pt x="2580843" y="10121"/>
                  </a:lnTo>
                  <a:lnTo>
                    <a:pt x="2581262" y="10045"/>
                  </a:lnTo>
                  <a:lnTo>
                    <a:pt x="2581808" y="9842"/>
                  </a:lnTo>
                  <a:lnTo>
                    <a:pt x="2582126" y="9194"/>
                  </a:lnTo>
                  <a:close/>
                </a:path>
                <a:path w="4574540" h="302895">
                  <a:moveTo>
                    <a:pt x="2598559" y="9664"/>
                  </a:moveTo>
                  <a:lnTo>
                    <a:pt x="2598140" y="9258"/>
                  </a:lnTo>
                  <a:lnTo>
                    <a:pt x="2597950" y="9080"/>
                  </a:lnTo>
                  <a:lnTo>
                    <a:pt x="2597429" y="8940"/>
                  </a:lnTo>
                  <a:lnTo>
                    <a:pt x="2597010" y="8890"/>
                  </a:lnTo>
                  <a:lnTo>
                    <a:pt x="2596007" y="8763"/>
                  </a:lnTo>
                  <a:lnTo>
                    <a:pt x="2595105" y="8953"/>
                  </a:lnTo>
                  <a:lnTo>
                    <a:pt x="2594546" y="9448"/>
                  </a:lnTo>
                  <a:lnTo>
                    <a:pt x="2595092" y="9855"/>
                  </a:lnTo>
                  <a:lnTo>
                    <a:pt x="2595499" y="9982"/>
                  </a:lnTo>
                  <a:lnTo>
                    <a:pt x="2595867" y="10096"/>
                  </a:lnTo>
                  <a:lnTo>
                    <a:pt x="2596413" y="10134"/>
                  </a:lnTo>
                  <a:lnTo>
                    <a:pt x="2596845" y="10096"/>
                  </a:lnTo>
                  <a:lnTo>
                    <a:pt x="2598051" y="9994"/>
                  </a:lnTo>
                  <a:lnTo>
                    <a:pt x="2598559" y="9664"/>
                  </a:lnTo>
                  <a:close/>
                </a:path>
                <a:path w="4574540" h="302895">
                  <a:moveTo>
                    <a:pt x="2677071" y="9258"/>
                  </a:moveTo>
                  <a:lnTo>
                    <a:pt x="2676220" y="8851"/>
                  </a:lnTo>
                  <a:lnTo>
                    <a:pt x="2674124" y="8661"/>
                  </a:lnTo>
                  <a:lnTo>
                    <a:pt x="2673083" y="8648"/>
                  </a:lnTo>
                  <a:lnTo>
                    <a:pt x="2671000" y="8826"/>
                  </a:lnTo>
                  <a:lnTo>
                    <a:pt x="2670098" y="9245"/>
                  </a:lnTo>
                  <a:lnTo>
                    <a:pt x="2670670" y="10134"/>
                  </a:lnTo>
                  <a:lnTo>
                    <a:pt x="2671724" y="10325"/>
                  </a:lnTo>
                  <a:lnTo>
                    <a:pt x="2672816" y="10287"/>
                  </a:lnTo>
                  <a:lnTo>
                    <a:pt x="2673807" y="10274"/>
                  </a:lnTo>
                  <a:lnTo>
                    <a:pt x="2675407" y="10325"/>
                  </a:lnTo>
                  <a:lnTo>
                    <a:pt x="2676448" y="10147"/>
                  </a:lnTo>
                  <a:lnTo>
                    <a:pt x="2677071" y="9258"/>
                  </a:lnTo>
                  <a:close/>
                </a:path>
                <a:path w="4574540" h="302895">
                  <a:moveTo>
                    <a:pt x="3833596" y="24815"/>
                  </a:moveTo>
                  <a:lnTo>
                    <a:pt x="3832936" y="24422"/>
                  </a:lnTo>
                  <a:lnTo>
                    <a:pt x="3830612" y="24193"/>
                  </a:lnTo>
                  <a:lnTo>
                    <a:pt x="3829507" y="24269"/>
                  </a:lnTo>
                  <a:lnTo>
                    <a:pt x="3828427" y="24269"/>
                  </a:lnTo>
                  <a:lnTo>
                    <a:pt x="3827348" y="24269"/>
                  </a:lnTo>
                  <a:lnTo>
                    <a:pt x="3826256" y="24218"/>
                  </a:lnTo>
                  <a:lnTo>
                    <a:pt x="3824719" y="24333"/>
                  </a:lnTo>
                  <a:lnTo>
                    <a:pt x="3824084" y="24561"/>
                  </a:lnTo>
                  <a:lnTo>
                    <a:pt x="3823627" y="25158"/>
                  </a:lnTo>
                  <a:lnTo>
                    <a:pt x="3824300" y="25603"/>
                  </a:lnTo>
                  <a:lnTo>
                    <a:pt x="3827716" y="25768"/>
                  </a:lnTo>
                  <a:lnTo>
                    <a:pt x="3832479" y="25654"/>
                  </a:lnTo>
                  <a:lnTo>
                    <a:pt x="3833114" y="25412"/>
                  </a:lnTo>
                  <a:lnTo>
                    <a:pt x="3833596" y="24815"/>
                  </a:lnTo>
                  <a:close/>
                </a:path>
                <a:path w="4574540" h="302895">
                  <a:moveTo>
                    <a:pt x="4122585" y="24853"/>
                  </a:moveTo>
                  <a:lnTo>
                    <a:pt x="4120248" y="24218"/>
                  </a:lnTo>
                  <a:lnTo>
                    <a:pt x="4119295" y="24307"/>
                  </a:lnTo>
                  <a:lnTo>
                    <a:pt x="4118406" y="24790"/>
                  </a:lnTo>
                  <a:lnTo>
                    <a:pt x="4118356" y="25107"/>
                  </a:lnTo>
                  <a:lnTo>
                    <a:pt x="4118521" y="25209"/>
                  </a:lnTo>
                  <a:lnTo>
                    <a:pt x="4119143" y="25641"/>
                  </a:lnTo>
                  <a:lnTo>
                    <a:pt x="4120057" y="25755"/>
                  </a:lnTo>
                  <a:lnTo>
                    <a:pt x="4122521" y="25247"/>
                  </a:lnTo>
                  <a:lnTo>
                    <a:pt x="4122585" y="24853"/>
                  </a:lnTo>
                  <a:close/>
                </a:path>
                <a:path w="4574540" h="302895">
                  <a:moveTo>
                    <a:pt x="4156354" y="301307"/>
                  </a:moveTo>
                  <a:lnTo>
                    <a:pt x="4156113" y="301294"/>
                  </a:lnTo>
                  <a:lnTo>
                    <a:pt x="4156354" y="301307"/>
                  </a:lnTo>
                  <a:close/>
                </a:path>
                <a:path w="4574540" h="302895">
                  <a:moveTo>
                    <a:pt x="4161536" y="301993"/>
                  </a:moveTo>
                  <a:lnTo>
                    <a:pt x="4160850" y="301637"/>
                  </a:lnTo>
                  <a:lnTo>
                    <a:pt x="4159021" y="301459"/>
                  </a:lnTo>
                  <a:lnTo>
                    <a:pt x="4157561" y="301396"/>
                  </a:lnTo>
                  <a:lnTo>
                    <a:pt x="4156354" y="301307"/>
                  </a:lnTo>
                  <a:lnTo>
                    <a:pt x="4156735" y="301967"/>
                  </a:lnTo>
                  <a:lnTo>
                    <a:pt x="4157573" y="302539"/>
                  </a:lnTo>
                  <a:lnTo>
                    <a:pt x="4160189" y="302869"/>
                  </a:lnTo>
                  <a:lnTo>
                    <a:pt x="4161053" y="302653"/>
                  </a:lnTo>
                  <a:lnTo>
                    <a:pt x="4161536" y="301993"/>
                  </a:lnTo>
                  <a:close/>
                </a:path>
                <a:path w="4574540" h="302895">
                  <a:moveTo>
                    <a:pt x="4201261" y="290347"/>
                  </a:moveTo>
                  <a:lnTo>
                    <a:pt x="4201185" y="289890"/>
                  </a:lnTo>
                  <a:lnTo>
                    <a:pt x="4199534" y="289483"/>
                  </a:lnTo>
                  <a:lnTo>
                    <a:pt x="4199001" y="289471"/>
                  </a:lnTo>
                  <a:lnTo>
                    <a:pt x="4198531" y="289407"/>
                  </a:lnTo>
                  <a:lnTo>
                    <a:pt x="4198048" y="289471"/>
                  </a:lnTo>
                  <a:lnTo>
                    <a:pt x="4197464" y="289458"/>
                  </a:lnTo>
                  <a:lnTo>
                    <a:pt x="4196207" y="289890"/>
                  </a:lnTo>
                  <a:lnTo>
                    <a:pt x="4195394" y="290233"/>
                  </a:lnTo>
                  <a:lnTo>
                    <a:pt x="4193768" y="291033"/>
                  </a:lnTo>
                  <a:lnTo>
                    <a:pt x="4193476" y="291528"/>
                  </a:lnTo>
                  <a:lnTo>
                    <a:pt x="4194327" y="292544"/>
                  </a:lnTo>
                  <a:lnTo>
                    <a:pt x="4196677" y="292595"/>
                  </a:lnTo>
                  <a:lnTo>
                    <a:pt x="4198772" y="291668"/>
                  </a:lnTo>
                  <a:lnTo>
                    <a:pt x="4199471" y="291261"/>
                  </a:lnTo>
                  <a:lnTo>
                    <a:pt x="4201261" y="290347"/>
                  </a:lnTo>
                  <a:close/>
                </a:path>
                <a:path w="4574540" h="302895">
                  <a:moveTo>
                    <a:pt x="4250004" y="289877"/>
                  </a:moveTo>
                  <a:lnTo>
                    <a:pt x="4249674" y="289712"/>
                  </a:lnTo>
                  <a:lnTo>
                    <a:pt x="4249344" y="289458"/>
                  </a:lnTo>
                  <a:lnTo>
                    <a:pt x="4248467" y="289293"/>
                  </a:lnTo>
                  <a:lnTo>
                    <a:pt x="4247858" y="289331"/>
                  </a:lnTo>
                  <a:lnTo>
                    <a:pt x="4247400" y="289407"/>
                  </a:lnTo>
                  <a:lnTo>
                    <a:pt x="4246105" y="289687"/>
                  </a:lnTo>
                  <a:lnTo>
                    <a:pt x="4245826" y="290080"/>
                  </a:lnTo>
                  <a:lnTo>
                    <a:pt x="4246994" y="290601"/>
                  </a:lnTo>
                  <a:lnTo>
                    <a:pt x="4247540" y="290677"/>
                  </a:lnTo>
                  <a:lnTo>
                    <a:pt x="4249140" y="290715"/>
                  </a:lnTo>
                  <a:lnTo>
                    <a:pt x="4249813" y="290423"/>
                  </a:lnTo>
                  <a:lnTo>
                    <a:pt x="4250004" y="289877"/>
                  </a:lnTo>
                  <a:close/>
                </a:path>
                <a:path w="4574540" h="302895">
                  <a:moveTo>
                    <a:pt x="4270641" y="288759"/>
                  </a:moveTo>
                  <a:lnTo>
                    <a:pt x="4269638" y="287959"/>
                  </a:lnTo>
                  <a:lnTo>
                    <a:pt x="4267670" y="287705"/>
                  </a:lnTo>
                  <a:lnTo>
                    <a:pt x="4267174" y="287756"/>
                  </a:lnTo>
                  <a:lnTo>
                    <a:pt x="4266692" y="287756"/>
                  </a:lnTo>
                  <a:lnTo>
                    <a:pt x="4266273" y="287921"/>
                  </a:lnTo>
                  <a:lnTo>
                    <a:pt x="4265498" y="288074"/>
                  </a:lnTo>
                  <a:lnTo>
                    <a:pt x="4265574" y="288772"/>
                  </a:lnTo>
                  <a:lnTo>
                    <a:pt x="4266133" y="289242"/>
                  </a:lnTo>
                  <a:lnTo>
                    <a:pt x="4267682" y="289966"/>
                  </a:lnTo>
                  <a:lnTo>
                    <a:pt x="4268571" y="290233"/>
                  </a:lnTo>
                  <a:lnTo>
                    <a:pt x="4269829" y="290131"/>
                  </a:lnTo>
                  <a:lnTo>
                    <a:pt x="4270260" y="289788"/>
                  </a:lnTo>
                  <a:lnTo>
                    <a:pt x="4270641" y="288759"/>
                  </a:lnTo>
                  <a:close/>
                </a:path>
                <a:path w="4574540" h="302895">
                  <a:moveTo>
                    <a:pt x="4287253" y="285661"/>
                  </a:moveTo>
                  <a:lnTo>
                    <a:pt x="4286135" y="284924"/>
                  </a:lnTo>
                  <a:lnTo>
                    <a:pt x="4285666" y="284924"/>
                  </a:lnTo>
                  <a:lnTo>
                    <a:pt x="4285323" y="284861"/>
                  </a:lnTo>
                  <a:lnTo>
                    <a:pt x="4285018" y="285038"/>
                  </a:lnTo>
                  <a:lnTo>
                    <a:pt x="4284599" y="285203"/>
                  </a:lnTo>
                  <a:lnTo>
                    <a:pt x="4284294" y="285635"/>
                  </a:lnTo>
                  <a:lnTo>
                    <a:pt x="4286529" y="286880"/>
                  </a:lnTo>
                  <a:lnTo>
                    <a:pt x="4287253" y="285661"/>
                  </a:lnTo>
                  <a:close/>
                </a:path>
                <a:path w="4574540" h="302895">
                  <a:moveTo>
                    <a:pt x="4300423" y="284962"/>
                  </a:moveTo>
                  <a:lnTo>
                    <a:pt x="4299343" y="284505"/>
                  </a:lnTo>
                  <a:lnTo>
                    <a:pt x="4296676" y="284187"/>
                  </a:lnTo>
                  <a:lnTo>
                    <a:pt x="4295864" y="284187"/>
                  </a:lnTo>
                  <a:lnTo>
                    <a:pt x="4294822" y="284149"/>
                  </a:lnTo>
                  <a:lnTo>
                    <a:pt x="4293336" y="284226"/>
                  </a:lnTo>
                  <a:lnTo>
                    <a:pt x="4292828" y="284416"/>
                  </a:lnTo>
                  <a:lnTo>
                    <a:pt x="4291850" y="284937"/>
                  </a:lnTo>
                  <a:lnTo>
                    <a:pt x="4291990" y="285419"/>
                  </a:lnTo>
                  <a:lnTo>
                    <a:pt x="4293806" y="286575"/>
                  </a:lnTo>
                  <a:lnTo>
                    <a:pt x="4295051" y="287020"/>
                  </a:lnTo>
                  <a:lnTo>
                    <a:pt x="4297858" y="287286"/>
                  </a:lnTo>
                  <a:lnTo>
                    <a:pt x="4298848" y="287108"/>
                  </a:lnTo>
                  <a:lnTo>
                    <a:pt x="4300423" y="284962"/>
                  </a:lnTo>
                  <a:close/>
                </a:path>
                <a:path w="4574540" h="302895">
                  <a:moveTo>
                    <a:pt x="4342790" y="252768"/>
                  </a:moveTo>
                  <a:lnTo>
                    <a:pt x="4342384" y="251929"/>
                  </a:lnTo>
                  <a:lnTo>
                    <a:pt x="4339514" y="251345"/>
                  </a:lnTo>
                  <a:lnTo>
                    <a:pt x="4337977" y="251180"/>
                  </a:lnTo>
                  <a:lnTo>
                    <a:pt x="4335170" y="251561"/>
                  </a:lnTo>
                  <a:lnTo>
                    <a:pt x="4334586" y="251929"/>
                  </a:lnTo>
                  <a:lnTo>
                    <a:pt x="4334599" y="252412"/>
                  </a:lnTo>
                  <a:lnTo>
                    <a:pt x="4334827" y="252666"/>
                  </a:lnTo>
                  <a:lnTo>
                    <a:pt x="4334967" y="252945"/>
                  </a:lnTo>
                  <a:lnTo>
                    <a:pt x="4336339" y="253796"/>
                  </a:lnTo>
                  <a:lnTo>
                    <a:pt x="4337596" y="254279"/>
                  </a:lnTo>
                  <a:lnTo>
                    <a:pt x="4340441" y="254558"/>
                  </a:lnTo>
                  <a:lnTo>
                    <a:pt x="4341380" y="254368"/>
                  </a:lnTo>
                  <a:lnTo>
                    <a:pt x="4342790" y="252768"/>
                  </a:lnTo>
                  <a:close/>
                </a:path>
                <a:path w="4574540" h="302895">
                  <a:moveTo>
                    <a:pt x="4358754" y="24460"/>
                  </a:moveTo>
                  <a:lnTo>
                    <a:pt x="4300105" y="24460"/>
                  </a:lnTo>
                  <a:lnTo>
                    <a:pt x="4300105" y="25679"/>
                  </a:lnTo>
                  <a:lnTo>
                    <a:pt x="4282999" y="25679"/>
                  </a:lnTo>
                  <a:lnTo>
                    <a:pt x="4259681" y="25730"/>
                  </a:lnTo>
                  <a:lnTo>
                    <a:pt x="4219626" y="25730"/>
                  </a:lnTo>
                  <a:lnTo>
                    <a:pt x="4219626" y="27000"/>
                  </a:lnTo>
                  <a:lnTo>
                    <a:pt x="4219079" y="27000"/>
                  </a:lnTo>
                  <a:lnTo>
                    <a:pt x="4219079" y="28270"/>
                  </a:lnTo>
                  <a:lnTo>
                    <a:pt x="4220222" y="28270"/>
                  </a:lnTo>
                  <a:lnTo>
                    <a:pt x="4220222" y="29540"/>
                  </a:lnTo>
                  <a:lnTo>
                    <a:pt x="4246308" y="29540"/>
                  </a:lnTo>
                  <a:lnTo>
                    <a:pt x="4246308" y="28270"/>
                  </a:lnTo>
                  <a:lnTo>
                    <a:pt x="4256214" y="28270"/>
                  </a:lnTo>
                  <a:lnTo>
                    <a:pt x="4256214" y="27000"/>
                  </a:lnTo>
                  <a:lnTo>
                    <a:pt x="4260583" y="27000"/>
                  </a:lnTo>
                  <a:lnTo>
                    <a:pt x="4260583" y="28270"/>
                  </a:lnTo>
                  <a:lnTo>
                    <a:pt x="4266298" y="28270"/>
                  </a:lnTo>
                  <a:lnTo>
                    <a:pt x="4266298" y="29540"/>
                  </a:lnTo>
                  <a:lnTo>
                    <a:pt x="4269168" y="29540"/>
                  </a:lnTo>
                  <a:lnTo>
                    <a:pt x="4269168" y="28270"/>
                  </a:lnTo>
                  <a:lnTo>
                    <a:pt x="4273969" y="28270"/>
                  </a:lnTo>
                  <a:lnTo>
                    <a:pt x="4273969" y="27000"/>
                  </a:lnTo>
                  <a:lnTo>
                    <a:pt x="4277563" y="27000"/>
                  </a:lnTo>
                  <a:lnTo>
                    <a:pt x="4277563" y="28270"/>
                  </a:lnTo>
                  <a:lnTo>
                    <a:pt x="4282148" y="28270"/>
                  </a:lnTo>
                  <a:lnTo>
                    <a:pt x="4282148" y="29540"/>
                  </a:lnTo>
                  <a:lnTo>
                    <a:pt x="4288802" y="29540"/>
                  </a:lnTo>
                  <a:lnTo>
                    <a:pt x="4288802" y="28270"/>
                  </a:lnTo>
                  <a:lnTo>
                    <a:pt x="4322813" y="28270"/>
                  </a:lnTo>
                  <a:lnTo>
                    <a:pt x="4322813" y="27000"/>
                  </a:lnTo>
                  <a:lnTo>
                    <a:pt x="4358462" y="27000"/>
                  </a:lnTo>
                  <a:lnTo>
                    <a:pt x="4358462" y="25857"/>
                  </a:lnTo>
                  <a:lnTo>
                    <a:pt x="4358614" y="25857"/>
                  </a:lnTo>
                  <a:lnTo>
                    <a:pt x="4358640" y="25730"/>
                  </a:lnTo>
                  <a:lnTo>
                    <a:pt x="4358754" y="24460"/>
                  </a:lnTo>
                  <a:close/>
                </a:path>
                <a:path w="4574540" h="302895">
                  <a:moveTo>
                    <a:pt x="4361231" y="126326"/>
                  </a:moveTo>
                  <a:lnTo>
                    <a:pt x="4360557" y="125806"/>
                  </a:lnTo>
                  <a:lnTo>
                    <a:pt x="4356735" y="125628"/>
                  </a:lnTo>
                  <a:lnTo>
                    <a:pt x="4354080" y="125717"/>
                  </a:lnTo>
                  <a:lnTo>
                    <a:pt x="4351426" y="125717"/>
                  </a:lnTo>
                  <a:lnTo>
                    <a:pt x="4346130" y="125755"/>
                  </a:lnTo>
                  <a:lnTo>
                    <a:pt x="4343019" y="125793"/>
                  </a:lnTo>
                  <a:lnTo>
                    <a:pt x="4341761" y="126225"/>
                  </a:lnTo>
                  <a:lnTo>
                    <a:pt x="4341533" y="126441"/>
                  </a:lnTo>
                  <a:lnTo>
                    <a:pt x="4341241" y="126619"/>
                  </a:lnTo>
                  <a:lnTo>
                    <a:pt x="4341660" y="126796"/>
                  </a:lnTo>
                  <a:lnTo>
                    <a:pt x="4342041" y="127088"/>
                  </a:lnTo>
                  <a:lnTo>
                    <a:pt x="4348251" y="127520"/>
                  </a:lnTo>
                  <a:lnTo>
                    <a:pt x="4354030" y="127393"/>
                  </a:lnTo>
                  <a:lnTo>
                    <a:pt x="4360240" y="127165"/>
                  </a:lnTo>
                  <a:lnTo>
                    <a:pt x="4360862" y="126898"/>
                  </a:lnTo>
                  <a:lnTo>
                    <a:pt x="4361231" y="126326"/>
                  </a:lnTo>
                  <a:close/>
                </a:path>
                <a:path w="4574540" h="302895">
                  <a:moveTo>
                    <a:pt x="4371149" y="126822"/>
                  </a:moveTo>
                  <a:lnTo>
                    <a:pt x="4370857" y="126174"/>
                  </a:lnTo>
                  <a:lnTo>
                    <a:pt x="4370311" y="125996"/>
                  </a:lnTo>
                  <a:lnTo>
                    <a:pt x="4369892" y="125920"/>
                  </a:lnTo>
                  <a:lnTo>
                    <a:pt x="4369435" y="125831"/>
                  </a:lnTo>
                  <a:lnTo>
                    <a:pt x="4368838" y="125806"/>
                  </a:lnTo>
                  <a:lnTo>
                    <a:pt x="4367060" y="126199"/>
                  </a:lnTo>
                  <a:lnTo>
                    <a:pt x="4366895" y="126593"/>
                  </a:lnTo>
                  <a:lnTo>
                    <a:pt x="4368317" y="127063"/>
                  </a:lnTo>
                  <a:lnTo>
                    <a:pt x="4368825" y="127127"/>
                  </a:lnTo>
                  <a:lnTo>
                    <a:pt x="4369282" y="127114"/>
                  </a:lnTo>
                  <a:lnTo>
                    <a:pt x="4370489" y="127101"/>
                  </a:lnTo>
                  <a:lnTo>
                    <a:pt x="4371149" y="126822"/>
                  </a:lnTo>
                  <a:close/>
                </a:path>
                <a:path w="4574540" h="302895">
                  <a:moveTo>
                    <a:pt x="4394060" y="24904"/>
                  </a:moveTo>
                  <a:lnTo>
                    <a:pt x="4393616" y="24739"/>
                  </a:lnTo>
                  <a:lnTo>
                    <a:pt x="4393235" y="24511"/>
                  </a:lnTo>
                  <a:lnTo>
                    <a:pt x="4388536" y="23533"/>
                  </a:lnTo>
                  <a:lnTo>
                    <a:pt x="4384103" y="24333"/>
                  </a:lnTo>
                  <a:lnTo>
                    <a:pt x="4379061" y="23926"/>
                  </a:lnTo>
                  <a:lnTo>
                    <a:pt x="4374921" y="24079"/>
                  </a:lnTo>
                  <a:lnTo>
                    <a:pt x="4369994" y="23774"/>
                  </a:lnTo>
                  <a:lnTo>
                    <a:pt x="4364660" y="24282"/>
                  </a:lnTo>
                  <a:lnTo>
                    <a:pt x="4363186" y="25146"/>
                  </a:lnTo>
                  <a:lnTo>
                    <a:pt x="4362945" y="25717"/>
                  </a:lnTo>
                  <a:lnTo>
                    <a:pt x="4363783" y="26809"/>
                  </a:lnTo>
                  <a:lnTo>
                    <a:pt x="4364710" y="27241"/>
                  </a:lnTo>
                  <a:lnTo>
                    <a:pt x="4368495" y="27419"/>
                  </a:lnTo>
                  <a:lnTo>
                    <a:pt x="4375594" y="27470"/>
                  </a:lnTo>
                  <a:lnTo>
                    <a:pt x="4377182" y="27266"/>
                  </a:lnTo>
                  <a:lnTo>
                    <a:pt x="4381068" y="26098"/>
                  </a:lnTo>
                  <a:lnTo>
                    <a:pt x="4383646" y="25831"/>
                  </a:lnTo>
                  <a:lnTo>
                    <a:pt x="4388612" y="26009"/>
                  </a:lnTo>
                  <a:lnTo>
                    <a:pt x="4390809" y="25984"/>
                  </a:lnTo>
                  <a:lnTo>
                    <a:pt x="4393298" y="25336"/>
                  </a:lnTo>
                  <a:lnTo>
                    <a:pt x="4393654" y="25095"/>
                  </a:lnTo>
                  <a:lnTo>
                    <a:pt x="4394060" y="24904"/>
                  </a:lnTo>
                  <a:close/>
                </a:path>
                <a:path w="4574540" h="302895">
                  <a:moveTo>
                    <a:pt x="4404258" y="145084"/>
                  </a:moveTo>
                  <a:lnTo>
                    <a:pt x="4400588" y="143103"/>
                  </a:lnTo>
                  <a:lnTo>
                    <a:pt x="4399026" y="142849"/>
                  </a:lnTo>
                  <a:lnTo>
                    <a:pt x="4393679" y="144183"/>
                  </a:lnTo>
                  <a:lnTo>
                    <a:pt x="4391228" y="144551"/>
                  </a:lnTo>
                  <a:lnTo>
                    <a:pt x="4387113" y="144729"/>
                  </a:lnTo>
                  <a:lnTo>
                    <a:pt x="4386554" y="145148"/>
                  </a:lnTo>
                  <a:lnTo>
                    <a:pt x="4385640" y="146304"/>
                  </a:lnTo>
                  <a:lnTo>
                    <a:pt x="4387596" y="146405"/>
                  </a:lnTo>
                  <a:lnTo>
                    <a:pt x="4389729" y="146354"/>
                  </a:lnTo>
                  <a:lnTo>
                    <a:pt x="4392955" y="147472"/>
                  </a:lnTo>
                  <a:lnTo>
                    <a:pt x="4394352" y="147535"/>
                  </a:lnTo>
                  <a:lnTo>
                    <a:pt x="4397324" y="146748"/>
                  </a:lnTo>
                  <a:lnTo>
                    <a:pt x="4398937" y="146634"/>
                  </a:lnTo>
                  <a:lnTo>
                    <a:pt x="4400969" y="146342"/>
                  </a:lnTo>
                  <a:lnTo>
                    <a:pt x="4401502" y="146304"/>
                  </a:lnTo>
                  <a:lnTo>
                    <a:pt x="4403750" y="145999"/>
                  </a:lnTo>
                  <a:lnTo>
                    <a:pt x="4404258" y="145084"/>
                  </a:lnTo>
                  <a:close/>
                </a:path>
                <a:path w="4574540" h="302895">
                  <a:moveTo>
                    <a:pt x="4406798" y="25044"/>
                  </a:moveTo>
                  <a:lnTo>
                    <a:pt x="4406570" y="24714"/>
                  </a:lnTo>
                  <a:lnTo>
                    <a:pt x="4404499" y="23990"/>
                  </a:lnTo>
                  <a:lnTo>
                    <a:pt x="4402569" y="23990"/>
                  </a:lnTo>
                  <a:lnTo>
                    <a:pt x="4400308" y="24599"/>
                  </a:lnTo>
                  <a:lnTo>
                    <a:pt x="4400105" y="24841"/>
                  </a:lnTo>
                  <a:lnTo>
                    <a:pt x="4399839" y="25006"/>
                  </a:lnTo>
                  <a:lnTo>
                    <a:pt x="4400220" y="25196"/>
                  </a:lnTo>
                  <a:lnTo>
                    <a:pt x="4400562" y="25514"/>
                  </a:lnTo>
                  <a:lnTo>
                    <a:pt x="4400969" y="25539"/>
                  </a:lnTo>
                  <a:lnTo>
                    <a:pt x="4402467" y="25628"/>
                  </a:lnTo>
                  <a:lnTo>
                    <a:pt x="4403991" y="25654"/>
                  </a:lnTo>
                  <a:lnTo>
                    <a:pt x="4405922" y="25603"/>
                  </a:lnTo>
                  <a:lnTo>
                    <a:pt x="4406404" y="25349"/>
                  </a:lnTo>
                  <a:lnTo>
                    <a:pt x="4406798" y="25044"/>
                  </a:lnTo>
                  <a:close/>
                </a:path>
                <a:path w="4574540" h="302895">
                  <a:moveTo>
                    <a:pt x="4417784" y="239979"/>
                  </a:moveTo>
                  <a:lnTo>
                    <a:pt x="4415294" y="239318"/>
                  </a:lnTo>
                  <a:lnTo>
                    <a:pt x="4414291" y="239407"/>
                  </a:lnTo>
                  <a:lnTo>
                    <a:pt x="4413351" y="239941"/>
                  </a:lnTo>
                  <a:lnTo>
                    <a:pt x="4413301" y="240271"/>
                  </a:lnTo>
                  <a:lnTo>
                    <a:pt x="4413466" y="240385"/>
                  </a:lnTo>
                  <a:lnTo>
                    <a:pt x="4414139" y="240830"/>
                  </a:lnTo>
                  <a:lnTo>
                    <a:pt x="4415104" y="240944"/>
                  </a:lnTo>
                  <a:lnTo>
                    <a:pt x="4417720" y="240385"/>
                  </a:lnTo>
                  <a:lnTo>
                    <a:pt x="4417784" y="239979"/>
                  </a:lnTo>
                  <a:close/>
                </a:path>
                <a:path w="4574540" h="302895">
                  <a:moveTo>
                    <a:pt x="4423435" y="88925"/>
                  </a:moveTo>
                  <a:lnTo>
                    <a:pt x="4422762" y="87972"/>
                  </a:lnTo>
                  <a:lnTo>
                    <a:pt x="4421581" y="87807"/>
                  </a:lnTo>
                  <a:lnTo>
                    <a:pt x="4419828" y="87922"/>
                  </a:lnTo>
                  <a:lnTo>
                    <a:pt x="4419282" y="87909"/>
                  </a:lnTo>
                  <a:lnTo>
                    <a:pt x="4417542" y="88049"/>
                  </a:lnTo>
                  <a:lnTo>
                    <a:pt x="4416476" y="88430"/>
                  </a:lnTo>
                  <a:lnTo>
                    <a:pt x="4417098" y="89420"/>
                  </a:lnTo>
                  <a:lnTo>
                    <a:pt x="4418304" y="89585"/>
                  </a:lnTo>
                  <a:lnTo>
                    <a:pt x="4419511" y="89458"/>
                  </a:lnTo>
                  <a:lnTo>
                    <a:pt x="4420057" y="89433"/>
                  </a:lnTo>
                  <a:lnTo>
                    <a:pt x="4420603" y="89433"/>
                  </a:lnTo>
                  <a:lnTo>
                    <a:pt x="4421136" y="89382"/>
                  </a:lnTo>
                  <a:lnTo>
                    <a:pt x="4422368" y="89281"/>
                  </a:lnTo>
                  <a:lnTo>
                    <a:pt x="4423435" y="88925"/>
                  </a:lnTo>
                  <a:close/>
                </a:path>
                <a:path w="4574540" h="302895">
                  <a:moveTo>
                    <a:pt x="4424210" y="147421"/>
                  </a:moveTo>
                  <a:lnTo>
                    <a:pt x="4424096" y="146812"/>
                  </a:lnTo>
                  <a:lnTo>
                    <a:pt x="4419701" y="144589"/>
                  </a:lnTo>
                  <a:lnTo>
                    <a:pt x="4417352" y="144640"/>
                  </a:lnTo>
                  <a:lnTo>
                    <a:pt x="4415028" y="145465"/>
                  </a:lnTo>
                  <a:lnTo>
                    <a:pt x="4412920" y="145961"/>
                  </a:lnTo>
                  <a:lnTo>
                    <a:pt x="4411027" y="146443"/>
                  </a:lnTo>
                  <a:lnTo>
                    <a:pt x="4409821" y="147066"/>
                  </a:lnTo>
                  <a:lnTo>
                    <a:pt x="4409973" y="147472"/>
                  </a:lnTo>
                  <a:lnTo>
                    <a:pt x="4410468" y="147713"/>
                  </a:lnTo>
                  <a:lnTo>
                    <a:pt x="4412285" y="148259"/>
                  </a:lnTo>
                  <a:lnTo>
                    <a:pt x="4413720" y="148602"/>
                  </a:lnTo>
                  <a:lnTo>
                    <a:pt x="4418292" y="149847"/>
                  </a:lnTo>
                  <a:lnTo>
                    <a:pt x="4419866" y="149720"/>
                  </a:lnTo>
                  <a:lnTo>
                    <a:pt x="4424210" y="147421"/>
                  </a:lnTo>
                  <a:close/>
                </a:path>
                <a:path w="4574540" h="302895">
                  <a:moveTo>
                    <a:pt x="4439882" y="274243"/>
                  </a:moveTo>
                  <a:lnTo>
                    <a:pt x="4439158" y="273773"/>
                  </a:lnTo>
                  <a:lnTo>
                    <a:pt x="4409643" y="273672"/>
                  </a:lnTo>
                  <a:lnTo>
                    <a:pt x="4407522" y="273888"/>
                  </a:lnTo>
                  <a:lnTo>
                    <a:pt x="4403077" y="275107"/>
                  </a:lnTo>
                  <a:lnTo>
                    <a:pt x="4400334" y="275437"/>
                  </a:lnTo>
                  <a:lnTo>
                    <a:pt x="4391126" y="275132"/>
                  </a:lnTo>
                  <a:lnTo>
                    <a:pt x="4384611" y="275297"/>
                  </a:lnTo>
                  <a:lnTo>
                    <a:pt x="4378096" y="275170"/>
                  </a:lnTo>
                  <a:lnTo>
                    <a:pt x="4370260" y="274358"/>
                  </a:lnTo>
                  <a:lnTo>
                    <a:pt x="4366196" y="275145"/>
                  </a:lnTo>
                  <a:lnTo>
                    <a:pt x="4353026" y="275196"/>
                  </a:lnTo>
                  <a:lnTo>
                    <a:pt x="4345381" y="273570"/>
                  </a:lnTo>
                  <a:lnTo>
                    <a:pt x="4342727" y="273748"/>
                  </a:lnTo>
                  <a:lnTo>
                    <a:pt x="4337215" y="275170"/>
                  </a:lnTo>
                  <a:lnTo>
                    <a:pt x="4325696" y="275501"/>
                  </a:lnTo>
                  <a:lnTo>
                    <a:pt x="4324210" y="275856"/>
                  </a:lnTo>
                  <a:lnTo>
                    <a:pt x="4320997" y="277075"/>
                  </a:lnTo>
                  <a:lnTo>
                    <a:pt x="4316806" y="277114"/>
                  </a:lnTo>
                  <a:lnTo>
                    <a:pt x="4317352" y="277990"/>
                  </a:lnTo>
                  <a:lnTo>
                    <a:pt x="4318533" y="278663"/>
                  </a:lnTo>
                  <a:lnTo>
                    <a:pt x="4335361" y="279234"/>
                  </a:lnTo>
                  <a:lnTo>
                    <a:pt x="4342981" y="279069"/>
                  </a:lnTo>
                  <a:lnTo>
                    <a:pt x="4366615" y="279146"/>
                  </a:lnTo>
                  <a:lnTo>
                    <a:pt x="4404931" y="278790"/>
                  </a:lnTo>
                  <a:lnTo>
                    <a:pt x="4412678" y="277063"/>
                  </a:lnTo>
                  <a:lnTo>
                    <a:pt x="4417504" y="277063"/>
                  </a:lnTo>
                  <a:lnTo>
                    <a:pt x="4425327" y="278955"/>
                  </a:lnTo>
                  <a:lnTo>
                    <a:pt x="4431728" y="278625"/>
                  </a:lnTo>
                  <a:lnTo>
                    <a:pt x="4435665" y="277647"/>
                  </a:lnTo>
                  <a:lnTo>
                    <a:pt x="4437697" y="276694"/>
                  </a:lnTo>
                  <a:lnTo>
                    <a:pt x="4439348" y="275551"/>
                  </a:lnTo>
                  <a:lnTo>
                    <a:pt x="4439831" y="275018"/>
                  </a:lnTo>
                  <a:lnTo>
                    <a:pt x="4439882" y="274243"/>
                  </a:lnTo>
                  <a:close/>
                </a:path>
                <a:path w="4574540" h="302895">
                  <a:moveTo>
                    <a:pt x="4447883" y="53022"/>
                  </a:moveTo>
                  <a:lnTo>
                    <a:pt x="4446994" y="52070"/>
                  </a:lnTo>
                  <a:lnTo>
                    <a:pt x="4444454" y="51752"/>
                  </a:lnTo>
                  <a:lnTo>
                    <a:pt x="4442765" y="51536"/>
                  </a:lnTo>
                  <a:lnTo>
                    <a:pt x="4441837" y="51587"/>
                  </a:lnTo>
                  <a:lnTo>
                    <a:pt x="4439501" y="52209"/>
                  </a:lnTo>
                  <a:lnTo>
                    <a:pt x="4439056" y="52425"/>
                  </a:lnTo>
                  <a:lnTo>
                    <a:pt x="4437735" y="53771"/>
                  </a:lnTo>
                  <a:lnTo>
                    <a:pt x="4438701" y="54813"/>
                  </a:lnTo>
                  <a:lnTo>
                    <a:pt x="4442663" y="55346"/>
                  </a:lnTo>
                  <a:lnTo>
                    <a:pt x="4444136" y="55105"/>
                  </a:lnTo>
                  <a:lnTo>
                    <a:pt x="4445978" y="54610"/>
                  </a:lnTo>
                  <a:lnTo>
                    <a:pt x="4446397" y="54394"/>
                  </a:lnTo>
                  <a:lnTo>
                    <a:pt x="4447883" y="53022"/>
                  </a:lnTo>
                  <a:close/>
                </a:path>
                <a:path w="4574540" h="302895">
                  <a:moveTo>
                    <a:pt x="4452963" y="180174"/>
                  </a:moveTo>
                  <a:lnTo>
                    <a:pt x="4450715" y="179197"/>
                  </a:lnTo>
                  <a:lnTo>
                    <a:pt x="4450296" y="179285"/>
                  </a:lnTo>
                  <a:lnTo>
                    <a:pt x="4449877" y="179362"/>
                  </a:lnTo>
                  <a:lnTo>
                    <a:pt x="4449254" y="179603"/>
                  </a:lnTo>
                  <a:lnTo>
                    <a:pt x="4449254" y="180225"/>
                  </a:lnTo>
                  <a:lnTo>
                    <a:pt x="4450004" y="180479"/>
                  </a:lnTo>
                  <a:lnTo>
                    <a:pt x="4451134" y="180467"/>
                  </a:lnTo>
                  <a:lnTo>
                    <a:pt x="4452302" y="180441"/>
                  </a:lnTo>
                  <a:lnTo>
                    <a:pt x="4452963" y="180174"/>
                  </a:lnTo>
                  <a:close/>
                </a:path>
                <a:path w="4574540" h="302895">
                  <a:moveTo>
                    <a:pt x="4457306" y="103822"/>
                  </a:moveTo>
                  <a:lnTo>
                    <a:pt x="4456811" y="102628"/>
                  </a:lnTo>
                  <a:lnTo>
                    <a:pt x="4456468" y="102120"/>
                  </a:lnTo>
                  <a:lnTo>
                    <a:pt x="4454410" y="101701"/>
                  </a:lnTo>
                  <a:lnTo>
                    <a:pt x="4453369" y="101625"/>
                  </a:lnTo>
                  <a:lnTo>
                    <a:pt x="4452099" y="101460"/>
                  </a:lnTo>
                  <a:lnTo>
                    <a:pt x="4449216" y="101587"/>
                  </a:lnTo>
                  <a:lnTo>
                    <a:pt x="4446181" y="101815"/>
                  </a:lnTo>
                  <a:lnTo>
                    <a:pt x="4445025" y="102704"/>
                  </a:lnTo>
                  <a:lnTo>
                    <a:pt x="4445444" y="104432"/>
                  </a:lnTo>
                  <a:lnTo>
                    <a:pt x="4446295" y="104787"/>
                  </a:lnTo>
                  <a:lnTo>
                    <a:pt x="4450385" y="105181"/>
                  </a:lnTo>
                  <a:lnTo>
                    <a:pt x="4452455" y="105092"/>
                  </a:lnTo>
                  <a:lnTo>
                    <a:pt x="4455007" y="104838"/>
                  </a:lnTo>
                  <a:lnTo>
                    <a:pt x="4455439" y="104648"/>
                  </a:lnTo>
                  <a:lnTo>
                    <a:pt x="4457065" y="104267"/>
                  </a:lnTo>
                  <a:lnTo>
                    <a:pt x="4457306" y="103822"/>
                  </a:lnTo>
                  <a:close/>
                </a:path>
                <a:path w="4574540" h="302895">
                  <a:moveTo>
                    <a:pt x="4469473" y="118249"/>
                  </a:moveTo>
                  <a:lnTo>
                    <a:pt x="4467022" y="117144"/>
                  </a:lnTo>
                  <a:lnTo>
                    <a:pt x="4466577" y="117246"/>
                  </a:lnTo>
                  <a:lnTo>
                    <a:pt x="4465167" y="117563"/>
                  </a:lnTo>
                  <a:lnTo>
                    <a:pt x="4464977" y="117995"/>
                  </a:lnTo>
                  <a:lnTo>
                    <a:pt x="4466437" y="118503"/>
                  </a:lnTo>
                  <a:lnTo>
                    <a:pt x="4466983" y="118567"/>
                  </a:lnTo>
                  <a:lnTo>
                    <a:pt x="4467453" y="118567"/>
                  </a:lnTo>
                  <a:lnTo>
                    <a:pt x="4468736" y="118554"/>
                  </a:lnTo>
                  <a:lnTo>
                    <a:pt x="4469473" y="118249"/>
                  </a:lnTo>
                  <a:close/>
                </a:path>
                <a:path w="4574540" h="302895">
                  <a:moveTo>
                    <a:pt x="4473968" y="265099"/>
                  </a:moveTo>
                  <a:lnTo>
                    <a:pt x="4472444" y="263613"/>
                  </a:lnTo>
                  <a:lnTo>
                    <a:pt x="4466958" y="263194"/>
                  </a:lnTo>
                  <a:lnTo>
                    <a:pt x="4462589" y="263423"/>
                  </a:lnTo>
                  <a:lnTo>
                    <a:pt x="4455439" y="263309"/>
                  </a:lnTo>
                  <a:lnTo>
                    <a:pt x="4452886" y="263715"/>
                  </a:lnTo>
                  <a:lnTo>
                    <a:pt x="4449419" y="264553"/>
                  </a:lnTo>
                  <a:lnTo>
                    <a:pt x="4445952" y="263652"/>
                  </a:lnTo>
                  <a:lnTo>
                    <a:pt x="4444390" y="263398"/>
                  </a:lnTo>
                  <a:lnTo>
                    <a:pt x="4434014" y="263321"/>
                  </a:lnTo>
                  <a:lnTo>
                    <a:pt x="4429087" y="264744"/>
                  </a:lnTo>
                  <a:lnTo>
                    <a:pt x="4386592" y="264985"/>
                  </a:lnTo>
                  <a:lnTo>
                    <a:pt x="4383316" y="265582"/>
                  </a:lnTo>
                  <a:lnTo>
                    <a:pt x="4383011" y="266077"/>
                  </a:lnTo>
                  <a:lnTo>
                    <a:pt x="4382744" y="267335"/>
                  </a:lnTo>
                  <a:lnTo>
                    <a:pt x="4383011" y="267817"/>
                  </a:lnTo>
                  <a:lnTo>
                    <a:pt x="4386250" y="268554"/>
                  </a:lnTo>
                  <a:lnTo>
                    <a:pt x="4406239" y="268439"/>
                  </a:lnTo>
                  <a:lnTo>
                    <a:pt x="4409872" y="267347"/>
                  </a:lnTo>
                  <a:lnTo>
                    <a:pt x="4415421" y="268617"/>
                  </a:lnTo>
                  <a:lnTo>
                    <a:pt x="4418050" y="268719"/>
                  </a:lnTo>
                  <a:lnTo>
                    <a:pt x="4425594" y="266941"/>
                  </a:lnTo>
                  <a:lnTo>
                    <a:pt x="4448035" y="267004"/>
                  </a:lnTo>
                  <a:lnTo>
                    <a:pt x="4466526" y="266966"/>
                  </a:lnTo>
                  <a:lnTo>
                    <a:pt x="4471733" y="266522"/>
                  </a:lnTo>
                  <a:lnTo>
                    <a:pt x="4473968" y="265099"/>
                  </a:lnTo>
                  <a:close/>
                </a:path>
                <a:path w="4574540" h="302895">
                  <a:moveTo>
                    <a:pt x="4474121" y="168656"/>
                  </a:moveTo>
                  <a:lnTo>
                    <a:pt x="4473968" y="168656"/>
                  </a:lnTo>
                  <a:lnTo>
                    <a:pt x="4474121" y="168656"/>
                  </a:lnTo>
                  <a:close/>
                </a:path>
                <a:path w="4574540" h="302895">
                  <a:moveTo>
                    <a:pt x="4476331" y="202031"/>
                  </a:moveTo>
                  <a:lnTo>
                    <a:pt x="4475708" y="201726"/>
                  </a:lnTo>
                  <a:lnTo>
                    <a:pt x="4474476" y="201625"/>
                  </a:lnTo>
                  <a:lnTo>
                    <a:pt x="4473994" y="201676"/>
                  </a:lnTo>
                  <a:lnTo>
                    <a:pt x="4473448" y="201676"/>
                  </a:lnTo>
                  <a:lnTo>
                    <a:pt x="4473054" y="201803"/>
                  </a:lnTo>
                  <a:lnTo>
                    <a:pt x="4472686" y="201917"/>
                  </a:lnTo>
                  <a:lnTo>
                    <a:pt x="4472190" y="202260"/>
                  </a:lnTo>
                  <a:lnTo>
                    <a:pt x="4472775" y="202971"/>
                  </a:lnTo>
                  <a:lnTo>
                    <a:pt x="4473740" y="203187"/>
                  </a:lnTo>
                  <a:lnTo>
                    <a:pt x="4474908" y="202984"/>
                  </a:lnTo>
                  <a:lnTo>
                    <a:pt x="4475353" y="202907"/>
                  </a:lnTo>
                  <a:lnTo>
                    <a:pt x="4475886" y="202692"/>
                  </a:lnTo>
                  <a:lnTo>
                    <a:pt x="4476331" y="202031"/>
                  </a:lnTo>
                  <a:close/>
                </a:path>
                <a:path w="4574540" h="302895">
                  <a:moveTo>
                    <a:pt x="4485970" y="276555"/>
                  </a:moveTo>
                  <a:lnTo>
                    <a:pt x="4483595" y="275526"/>
                  </a:lnTo>
                  <a:lnTo>
                    <a:pt x="4483176" y="275628"/>
                  </a:lnTo>
                  <a:lnTo>
                    <a:pt x="4481804" y="275932"/>
                  </a:lnTo>
                  <a:lnTo>
                    <a:pt x="4481652" y="276352"/>
                  </a:lnTo>
                  <a:lnTo>
                    <a:pt x="4483100" y="276847"/>
                  </a:lnTo>
                  <a:lnTo>
                    <a:pt x="4483646" y="276898"/>
                  </a:lnTo>
                  <a:lnTo>
                    <a:pt x="4485322" y="276860"/>
                  </a:lnTo>
                  <a:lnTo>
                    <a:pt x="4485970" y="276555"/>
                  </a:lnTo>
                  <a:close/>
                </a:path>
                <a:path w="4574540" h="302895">
                  <a:moveTo>
                    <a:pt x="4485995" y="167830"/>
                  </a:moveTo>
                  <a:lnTo>
                    <a:pt x="4485602" y="167640"/>
                  </a:lnTo>
                  <a:lnTo>
                    <a:pt x="4485259" y="167411"/>
                  </a:lnTo>
                  <a:lnTo>
                    <a:pt x="4482858" y="166776"/>
                  </a:lnTo>
                  <a:lnTo>
                    <a:pt x="4476318" y="166928"/>
                  </a:lnTo>
                  <a:lnTo>
                    <a:pt x="4474794" y="167563"/>
                  </a:lnTo>
                  <a:lnTo>
                    <a:pt x="4474121" y="168656"/>
                  </a:lnTo>
                  <a:lnTo>
                    <a:pt x="4476597" y="168706"/>
                  </a:lnTo>
                  <a:lnTo>
                    <a:pt x="4479239" y="168783"/>
                  </a:lnTo>
                  <a:lnTo>
                    <a:pt x="4482858" y="168757"/>
                  </a:lnTo>
                  <a:lnTo>
                    <a:pt x="4485284" y="168275"/>
                  </a:lnTo>
                  <a:lnTo>
                    <a:pt x="4485614" y="168008"/>
                  </a:lnTo>
                  <a:lnTo>
                    <a:pt x="4485995" y="167830"/>
                  </a:lnTo>
                  <a:close/>
                </a:path>
                <a:path w="4574540" h="302895">
                  <a:moveTo>
                    <a:pt x="4490288" y="118757"/>
                  </a:moveTo>
                  <a:lnTo>
                    <a:pt x="4489843" y="117716"/>
                  </a:lnTo>
                  <a:lnTo>
                    <a:pt x="4488573" y="116890"/>
                  </a:lnTo>
                  <a:lnTo>
                    <a:pt x="4486402" y="116141"/>
                  </a:lnTo>
                  <a:lnTo>
                    <a:pt x="4485792" y="116014"/>
                  </a:lnTo>
                  <a:lnTo>
                    <a:pt x="4484979" y="116116"/>
                  </a:lnTo>
                  <a:lnTo>
                    <a:pt x="4484586" y="116420"/>
                  </a:lnTo>
                  <a:lnTo>
                    <a:pt x="4483671" y="118275"/>
                  </a:lnTo>
                  <a:lnTo>
                    <a:pt x="4483887" y="119570"/>
                  </a:lnTo>
                  <a:lnTo>
                    <a:pt x="4486554" y="119888"/>
                  </a:lnTo>
                  <a:lnTo>
                    <a:pt x="4487723" y="119329"/>
                  </a:lnTo>
                  <a:lnTo>
                    <a:pt x="4489475" y="118859"/>
                  </a:lnTo>
                  <a:lnTo>
                    <a:pt x="4489983" y="118808"/>
                  </a:lnTo>
                  <a:lnTo>
                    <a:pt x="4490288" y="118757"/>
                  </a:lnTo>
                  <a:close/>
                </a:path>
                <a:path w="4574540" h="302895">
                  <a:moveTo>
                    <a:pt x="4490478" y="118732"/>
                  </a:moveTo>
                  <a:lnTo>
                    <a:pt x="4490288" y="118757"/>
                  </a:lnTo>
                  <a:lnTo>
                    <a:pt x="4490478" y="118732"/>
                  </a:lnTo>
                  <a:close/>
                </a:path>
                <a:path w="4574540" h="302895">
                  <a:moveTo>
                    <a:pt x="4490517" y="118833"/>
                  </a:moveTo>
                  <a:lnTo>
                    <a:pt x="4490313" y="118821"/>
                  </a:lnTo>
                  <a:lnTo>
                    <a:pt x="4490517" y="118833"/>
                  </a:lnTo>
                  <a:close/>
                </a:path>
                <a:path w="4574540" h="302895">
                  <a:moveTo>
                    <a:pt x="4495876" y="119672"/>
                  </a:moveTo>
                  <a:lnTo>
                    <a:pt x="4495304" y="119075"/>
                  </a:lnTo>
                  <a:lnTo>
                    <a:pt x="4494454" y="118872"/>
                  </a:lnTo>
                  <a:lnTo>
                    <a:pt x="4492345" y="118872"/>
                  </a:lnTo>
                  <a:lnTo>
                    <a:pt x="4490517" y="118833"/>
                  </a:lnTo>
                  <a:lnTo>
                    <a:pt x="4490644" y="119291"/>
                  </a:lnTo>
                  <a:lnTo>
                    <a:pt x="4491152" y="119735"/>
                  </a:lnTo>
                  <a:lnTo>
                    <a:pt x="4492917" y="120294"/>
                  </a:lnTo>
                  <a:lnTo>
                    <a:pt x="4493895" y="120370"/>
                  </a:lnTo>
                  <a:lnTo>
                    <a:pt x="4495241" y="120027"/>
                  </a:lnTo>
                  <a:lnTo>
                    <a:pt x="4495876" y="119672"/>
                  </a:lnTo>
                  <a:close/>
                </a:path>
                <a:path w="4574540" h="302895">
                  <a:moveTo>
                    <a:pt x="4509846" y="275183"/>
                  </a:moveTo>
                  <a:lnTo>
                    <a:pt x="4509516" y="274726"/>
                  </a:lnTo>
                  <a:lnTo>
                    <a:pt x="4509071" y="274472"/>
                  </a:lnTo>
                  <a:lnTo>
                    <a:pt x="4508639" y="274396"/>
                  </a:lnTo>
                  <a:lnTo>
                    <a:pt x="4507433" y="274205"/>
                  </a:lnTo>
                  <a:lnTo>
                    <a:pt x="4506646" y="275437"/>
                  </a:lnTo>
                  <a:lnTo>
                    <a:pt x="4507611" y="276085"/>
                  </a:lnTo>
                  <a:lnTo>
                    <a:pt x="4507827" y="276225"/>
                  </a:lnTo>
                  <a:lnTo>
                    <a:pt x="4508322" y="276250"/>
                  </a:lnTo>
                  <a:lnTo>
                    <a:pt x="4508678" y="276326"/>
                  </a:lnTo>
                  <a:lnTo>
                    <a:pt x="4508982" y="276136"/>
                  </a:lnTo>
                  <a:lnTo>
                    <a:pt x="4509427" y="275971"/>
                  </a:lnTo>
                  <a:lnTo>
                    <a:pt x="4509592" y="275729"/>
                  </a:lnTo>
                  <a:lnTo>
                    <a:pt x="4509770" y="275501"/>
                  </a:lnTo>
                  <a:lnTo>
                    <a:pt x="4509846" y="275183"/>
                  </a:lnTo>
                  <a:close/>
                </a:path>
                <a:path w="4574540" h="302895">
                  <a:moveTo>
                    <a:pt x="4519968" y="201955"/>
                  </a:moveTo>
                  <a:lnTo>
                    <a:pt x="4519498" y="201066"/>
                  </a:lnTo>
                  <a:lnTo>
                    <a:pt x="4519333" y="200799"/>
                  </a:lnTo>
                  <a:lnTo>
                    <a:pt x="4518317" y="200253"/>
                  </a:lnTo>
                  <a:lnTo>
                    <a:pt x="4517390" y="200329"/>
                  </a:lnTo>
                  <a:lnTo>
                    <a:pt x="4515497" y="201091"/>
                  </a:lnTo>
                  <a:lnTo>
                    <a:pt x="4514951" y="201549"/>
                  </a:lnTo>
                  <a:lnTo>
                    <a:pt x="4514748" y="202120"/>
                  </a:lnTo>
                  <a:lnTo>
                    <a:pt x="4515002" y="202311"/>
                  </a:lnTo>
                  <a:lnTo>
                    <a:pt x="4515180" y="202565"/>
                  </a:lnTo>
                  <a:lnTo>
                    <a:pt x="4516450" y="202984"/>
                  </a:lnTo>
                  <a:lnTo>
                    <a:pt x="4517441" y="202971"/>
                  </a:lnTo>
                  <a:lnTo>
                    <a:pt x="4519523" y="202425"/>
                  </a:lnTo>
                  <a:lnTo>
                    <a:pt x="4519968" y="201955"/>
                  </a:lnTo>
                  <a:close/>
                </a:path>
                <a:path w="4574540" h="302895">
                  <a:moveTo>
                    <a:pt x="4521619" y="178015"/>
                  </a:moveTo>
                  <a:lnTo>
                    <a:pt x="4521060" y="177495"/>
                  </a:lnTo>
                  <a:lnTo>
                    <a:pt x="4513834" y="176911"/>
                  </a:lnTo>
                  <a:lnTo>
                    <a:pt x="4504080" y="177126"/>
                  </a:lnTo>
                  <a:lnTo>
                    <a:pt x="4479468" y="177228"/>
                  </a:lnTo>
                  <a:lnTo>
                    <a:pt x="4477359" y="176149"/>
                  </a:lnTo>
                  <a:lnTo>
                    <a:pt x="4473600" y="175729"/>
                  </a:lnTo>
                  <a:lnTo>
                    <a:pt x="4464799" y="178079"/>
                  </a:lnTo>
                  <a:lnTo>
                    <a:pt x="4464621" y="178600"/>
                  </a:lnTo>
                  <a:lnTo>
                    <a:pt x="4465790" y="180327"/>
                  </a:lnTo>
                  <a:lnTo>
                    <a:pt x="4470158" y="180835"/>
                  </a:lnTo>
                  <a:lnTo>
                    <a:pt x="4477740" y="180797"/>
                  </a:lnTo>
                  <a:lnTo>
                    <a:pt x="4490771" y="180555"/>
                  </a:lnTo>
                  <a:lnTo>
                    <a:pt x="4495127" y="179336"/>
                  </a:lnTo>
                  <a:lnTo>
                    <a:pt x="4497756" y="179057"/>
                  </a:lnTo>
                  <a:lnTo>
                    <a:pt x="4507039" y="179209"/>
                  </a:lnTo>
                  <a:lnTo>
                    <a:pt x="4513554" y="179476"/>
                  </a:lnTo>
                  <a:lnTo>
                    <a:pt x="4520501" y="178866"/>
                  </a:lnTo>
                  <a:lnTo>
                    <a:pt x="4521035" y="178600"/>
                  </a:lnTo>
                  <a:lnTo>
                    <a:pt x="4521619" y="178015"/>
                  </a:lnTo>
                  <a:close/>
                </a:path>
                <a:path w="4574540" h="302895">
                  <a:moveTo>
                    <a:pt x="4528604" y="200761"/>
                  </a:moveTo>
                  <a:lnTo>
                    <a:pt x="4527931" y="200113"/>
                  </a:lnTo>
                  <a:lnTo>
                    <a:pt x="4527372" y="199961"/>
                  </a:lnTo>
                  <a:lnTo>
                    <a:pt x="4526915" y="199898"/>
                  </a:lnTo>
                  <a:lnTo>
                    <a:pt x="4525784" y="199745"/>
                  </a:lnTo>
                  <a:lnTo>
                    <a:pt x="4524807" y="199986"/>
                  </a:lnTo>
                  <a:lnTo>
                    <a:pt x="4524133" y="200621"/>
                  </a:lnTo>
                  <a:lnTo>
                    <a:pt x="4524819" y="201002"/>
                  </a:lnTo>
                  <a:lnTo>
                    <a:pt x="4525264" y="201129"/>
                  </a:lnTo>
                  <a:lnTo>
                    <a:pt x="4525683" y="201244"/>
                  </a:lnTo>
                  <a:lnTo>
                    <a:pt x="4526280" y="201295"/>
                  </a:lnTo>
                  <a:lnTo>
                    <a:pt x="4528058" y="201142"/>
                  </a:lnTo>
                  <a:lnTo>
                    <a:pt x="4528604" y="200761"/>
                  </a:lnTo>
                  <a:close/>
                </a:path>
                <a:path w="4574540" h="302895">
                  <a:moveTo>
                    <a:pt x="4534954" y="224574"/>
                  </a:moveTo>
                  <a:lnTo>
                    <a:pt x="4534801" y="224053"/>
                  </a:lnTo>
                  <a:lnTo>
                    <a:pt x="4531563" y="222199"/>
                  </a:lnTo>
                  <a:lnTo>
                    <a:pt x="4528655" y="221818"/>
                  </a:lnTo>
                  <a:lnTo>
                    <a:pt x="4524210" y="222732"/>
                  </a:lnTo>
                  <a:lnTo>
                    <a:pt x="4523765" y="223240"/>
                  </a:lnTo>
                  <a:lnTo>
                    <a:pt x="4523879" y="223837"/>
                  </a:lnTo>
                  <a:lnTo>
                    <a:pt x="4523752" y="224726"/>
                  </a:lnTo>
                  <a:lnTo>
                    <a:pt x="4524857" y="225259"/>
                  </a:lnTo>
                  <a:lnTo>
                    <a:pt x="4528858" y="225628"/>
                  </a:lnTo>
                  <a:lnTo>
                    <a:pt x="4530966" y="225475"/>
                  </a:lnTo>
                  <a:lnTo>
                    <a:pt x="4533544" y="225323"/>
                  </a:lnTo>
                  <a:lnTo>
                    <a:pt x="4534116" y="225145"/>
                  </a:lnTo>
                  <a:lnTo>
                    <a:pt x="4534954" y="224574"/>
                  </a:lnTo>
                  <a:close/>
                </a:path>
                <a:path w="4574540" h="302895">
                  <a:moveTo>
                    <a:pt x="4539450" y="177368"/>
                  </a:moveTo>
                  <a:lnTo>
                    <a:pt x="4538434" y="176187"/>
                  </a:lnTo>
                  <a:lnTo>
                    <a:pt x="4537468" y="176034"/>
                  </a:lnTo>
                  <a:lnTo>
                    <a:pt x="4535322" y="175971"/>
                  </a:lnTo>
                  <a:lnTo>
                    <a:pt x="4534306" y="176098"/>
                  </a:lnTo>
                  <a:lnTo>
                    <a:pt x="4533303" y="177406"/>
                  </a:lnTo>
                  <a:lnTo>
                    <a:pt x="4534205" y="178396"/>
                  </a:lnTo>
                  <a:lnTo>
                    <a:pt x="4535983" y="178638"/>
                  </a:lnTo>
                  <a:lnTo>
                    <a:pt x="4536529" y="178587"/>
                  </a:lnTo>
                  <a:lnTo>
                    <a:pt x="4537214" y="178587"/>
                  </a:lnTo>
                  <a:lnTo>
                    <a:pt x="4538345" y="178409"/>
                  </a:lnTo>
                  <a:lnTo>
                    <a:pt x="4539450" y="177368"/>
                  </a:lnTo>
                  <a:close/>
                </a:path>
                <a:path w="4574540" h="302895">
                  <a:moveTo>
                    <a:pt x="4551197" y="107670"/>
                  </a:moveTo>
                  <a:lnTo>
                    <a:pt x="4550486" y="107035"/>
                  </a:lnTo>
                  <a:lnTo>
                    <a:pt x="4549953" y="106832"/>
                  </a:lnTo>
                  <a:lnTo>
                    <a:pt x="4548454" y="106654"/>
                  </a:lnTo>
                  <a:lnTo>
                    <a:pt x="4547387" y="106641"/>
                  </a:lnTo>
                  <a:lnTo>
                    <a:pt x="4546574" y="106578"/>
                  </a:lnTo>
                  <a:lnTo>
                    <a:pt x="4545787" y="106578"/>
                  </a:lnTo>
                  <a:lnTo>
                    <a:pt x="4545241" y="106527"/>
                  </a:lnTo>
                  <a:lnTo>
                    <a:pt x="4542701" y="106870"/>
                  </a:lnTo>
                  <a:lnTo>
                    <a:pt x="4540605" y="107340"/>
                  </a:lnTo>
                  <a:lnTo>
                    <a:pt x="4540301" y="107835"/>
                  </a:lnTo>
                  <a:lnTo>
                    <a:pt x="4540250" y="109029"/>
                  </a:lnTo>
                  <a:lnTo>
                    <a:pt x="4540529" y="109524"/>
                  </a:lnTo>
                  <a:lnTo>
                    <a:pt x="4544987" y="110439"/>
                  </a:lnTo>
                  <a:lnTo>
                    <a:pt x="4547895" y="110134"/>
                  </a:lnTo>
                  <a:lnTo>
                    <a:pt x="4550981" y="108191"/>
                  </a:lnTo>
                  <a:lnTo>
                    <a:pt x="4551197" y="107670"/>
                  </a:lnTo>
                  <a:close/>
                </a:path>
                <a:path w="4574540" h="302895">
                  <a:moveTo>
                    <a:pt x="4551553" y="64833"/>
                  </a:moveTo>
                  <a:lnTo>
                    <a:pt x="4550676" y="63906"/>
                  </a:lnTo>
                  <a:lnTo>
                    <a:pt x="4549546" y="63754"/>
                  </a:lnTo>
                  <a:lnTo>
                    <a:pt x="4548429" y="63842"/>
                  </a:lnTo>
                  <a:lnTo>
                    <a:pt x="4547387" y="63881"/>
                  </a:lnTo>
                  <a:lnTo>
                    <a:pt x="4546295" y="63842"/>
                  </a:lnTo>
                  <a:lnTo>
                    <a:pt x="4544225" y="64198"/>
                  </a:lnTo>
                  <a:lnTo>
                    <a:pt x="4543780" y="64693"/>
                  </a:lnTo>
                  <a:lnTo>
                    <a:pt x="4543234" y="65836"/>
                  </a:lnTo>
                  <a:lnTo>
                    <a:pt x="4543476" y="66357"/>
                  </a:lnTo>
                  <a:lnTo>
                    <a:pt x="4546117" y="66916"/>
                  </a:lnTo>
                  <a:lnTo>
                    <a:pt x="4547641" y="66890"/>
                  </a:lnTo>
                  <a:lnTo>
                    <a:pt x="4549394" y="66179"/>
                  </a:lnTo>
                  <a:lnTo>
                    <a:pt x="4550943" y="65354"/>
                  </a:lnTo>
                  <a:lnTo>
                    <a:pt x="4551553" y="64833"/>
                  </a:lnTo>
                  <a:close/>
                </a:path>
                <a:path w="4574540" h="302895">
                  <a:moveTo>
                    <a:pt x="4557788" y="131686"/>
                  </a:moveTo>
                  <a:lnTo>
                    <a:pt x="4557293" y="131343"/>
                  </a:lnTo>
                  <a:lnTo>
                    <a:pt x="4556049" y="131102"/>
                  </a:lnTo>
                  <a:lnTo>
                    <a:pt x="4555096" y="130962"/>
                  </a:lnTo>
                  <a:lnTo>
                    <a:pt x="4552404" y="130860"/>
                  </a:lnTo>
                  <a:lnTo>
                    <a:pt x="4550664" y="131470"/>
                  </a:lnTo>
                  <a:lnTo>
                    <a:pt x="4551642" y="132448"/>
                  </a:lnTo>
                  <a:lnTo>
                    <a:pt x="4552594" y="132613"/>
                  </a:lnTo>
                  <a:lnTo>
                    <a:pt x="4553724" y="132499"/>
                  </a:lnTo>
                  <a:lnTo>
                    <a:pt x="4554690" y="132422"/>
                  </a:lnTo>
                  <a:lnTo>
                    <a:pt x="4555693" y="132397"/>
                  </a:lnTo>
                  <a:lnTo>
                    <a:pt x="4557065" y="132207"/>
                  </a:lnTo>
                  <a:lnTo>
                    <a:pt x="4557484" y="131965"/>
                  </a:lnTo>
                  <a:lnTo>
                    <a:pt x="4557725" y="131762"/>
                  </a:lnTo>
                  <a:close/>
                </a:path>
                <a:path w="4574540" h="302895">
                  <a:moveTo>
                    <a:pt x="4574540" y="207683"/>
                  </a:moveTo>
                  <a:lnTo>
                    <a:pt x="4573321" y="206743"/>
                  </a:lnTo>
                  <a:lnTo>
                    <a:pt x="4572393" y="206578"/>
                  </a:lnTo>
                  <a:lnTo>
                    <a:pt x="4571289" y="206667"/>
                  </a:lnTo>
                  <a:lnTo>
                    <a:pt x="4570323" y="206743"/>
                  </a:lnTo>
                  <a:lnTo>
                    <a:pt x="4569345" y="206781"/>
                  </a:lnTo>
                  <a:lnTo>
                    <a:pt x="4567948" y="206971"/>
                  </a:lnTo>
                  <a:lnTo>
                    <a:pt x="4567580" y="207213"/>
                  </a:lnTo>
                  <a:lnTo>
                    <a:pt x="4567186" y="207378"/>
                  </a:lnTo>
                  <a:lnTo>
                    <a:pt x="4567529" y="207556"/>
                  </a:lnTo>
                  <a:lnTo>
                    <a:pt x="4567821" y="207848"/>
                  </a:lnTo>
                  <a:lnTo>
                    <a:pt x="4569155" y="208076"/>
                  </a:lnTo>
                  <a:lnTo>
                    <a:pt x="4570120" y="208165"/>
                  </a:lnTo>
                  <a:lnTo>
                    <a:pt x="4572952" y="208267"/>
                  </a:lnTo>
                  <a:lnTo>
                    <a:pt x="4574540" y="207683"/>
                  </a:lnTo>
                  <a:close/>
                </a:path>
              </a:pathLst>
            </a:custGeom>
            <a:solidFill>
              <a:srgbClr val="FF0022"/>
            </a:solidFill>
          </p:spPr>
          <p:txBody>
            <a:bodyPr wrap="square" lIns="0" tIns="0" rIns="0" bIns="0" rtlCol="0"/>
            <a:lstStyle/>
            <a:p>
              <a:endParaRPr sz="2968"/>
            </a:p>
          </p:txBody>
        </p:sp>
        <p:sp>
          <p:nvSpPr>
            <p:cNvPr id="113" name="object 21">
              <a:extLst>
                <a:ext uri="{FF2B5EF4-FFF2-40B4-BE49-F238E27FC236}">
                  <a16:creationId xmlns:a16="http://schemas.microsoft.com/office/drawing/2014/main" id="{EFC0D9B3-09AC-4D47-A6EC-22CDB76E463A}"/>
                </a:ext>
              </a:extLst>
            </p:cNvPr>
            <p:cNvSpPr/>
            <p:nvPr/>
          </p:nvSpPr>
          <p:spPr>
            <a:xfrm>
              <a:off x="2728760" y="5328151"/>
              <a:ext cx="2836545" cy="266700"/>
            </a:xfrm>
            <a:custGeom>
              <a:avLst/>
              <a:gdLst/>
              <a:ahLst/>
              <a:cxnLst/>
              <a:rect l="l" t="t" r="r" b="b"/>
              <a:pathLst>
                <a:path w="2836545" h="266700">
                  <a:moveTo>
                    <a:pt x="4114" y="939"/>
                  </a:moveTo>
                  <a:lnTo>
                    <a:pt x="3517" y="342"/>
                  </a:lnTo>
                  <a:lnTo>
                    <a:pt x="2984" y="190"/>
                  </a:lnTo>
                  <a:lnTo>
                    <a:pt x="2565" y="139"/>
                  </a:lnTo>
                  <a:lnTo>
                    <a:pt x="1549" y="0"/>
                  </a:lnTo>
                  <a:lnTo>
                    <a:pt x="635" y="203"/>
                  </a:lnTo>
                  <a:lnTo>
                    <a:pt x="0" y="787"/>
                  </a:lnTo>
                  <a:lnTo>
                    <a:pt x="622" y="1143"/>
                  </a:lnTo>
                  <a:lnTo>
                    <a:pt x="1028" y="1270"/>
                  </a:lnTo>
                  <a:lnTo>
                    <a:pt x="1409" y="1371"/>
                  </a:lnTo>
                  <a:lnTo>
                    <a:pt x="1943" y="1422"/>
                  </a:lnTo>
                  <a:lnTo>
                    <a:pt x="3606" y="1270"/>
                  </a:lnTo>
                  <a:lnTo>
                    <a:pt x="4114" y="939"/>
                  </a:lnTo>
                  <a:close/>
                </a:path>
                <a:path w="2836545" h="266700">
                  <a:moveTo>
                    <a:pt x="1363751" y="265658"/>
                  </a:moveTo>
                  <a:lnTo>
                    <a:pt x="1363433" y="265518"/>
                  </a:lnTo>
                  <a:lnTo>
                    <a:pt x="1363129" y="265264"/>
                  </a:lnTo>
                  <a:lnTo>
                    <a:pt x="1362697" y="265176"/>
                  </a:lnTo>
                  <a:lnTo>
                    <a:pt x="1362278" y="265112"/>
                  </a:lnTo>
                  <a:lnTo>
                    <a:pt x="1361681" y="265112"/>
                  </a:lnTo>
                  <a:lnTo>
                    <a:pt x="1361249" y="265201"/>
                  </a:lnTo>
                  <a:lnTo>
                    <a:pt x="1360030" y="265468"/>
                  </a:lnTo>
                  <a:lnTo>
                    <a:pt x="1359750" y="265836"/>
                  </a:lnTo>
                  <a:lnTo>
                    <a:pt x="1360830" y="266344"/>
                  </a:lnTo>
                  <a:lnTo>
                    <a:pt x="1361338" y="266420"/>
                  </a:lnTo>
                  <a:lnTo>
                    <a:pt x="1361770" y="266433"/>
                  </a:lnTo>
                  <a:lnTo>
                    <a:pt x="1362887" y="266484"/>
                  </a:lnTo>
                  <a:lnTo>
                    <a:pt x="1363535" y="266217"/>
                  </a:lnTo>
                  <a:lnTo>
                    <a:pt x="1363751" y="265658"/>
                  </a:lnTo>
                  <a:close/>
                </a:path>
                <a:path w="2836545" h="266700">
                  <a:moveTo>
                    <a:pt x="2836341" y="194348"/>
                  </a:moveTo>
                  <a:lnTo>
                    <a:pt x="2829598" y="194335"/>
                  </a:lnTo>
                  <a:lnTo>
                    <a:pt x="2830068" y="194754"/>
                  </a:lnTo>
                  <a:lnTo>
                    <a:pt x="2830436" y="195211"/>
                  </a:lnTo>
                  <a:lnTo>
                    <a:pt x="2832074" y="196100"/>
                  </a:lnTo>
                  <a:lnTo>
                    <a:pt x="2833814" y="196100"/>
                  </a:lnTo>
                  <a:lnTo>
                    <a:pt x="2835478" y="195224"/>
                  </a:lnTo>
                  <a:lnTo>
                    <a:pt x="2835859" y="194754"/>
                  </a:lnTo>
                  <a:lnTo>
                    <a:pt x="2836341" y="194348"/>
                  </a:lnTo>
                  <a:close/>
                </a:path>
              </a:pathLst>
            </a:custGeom>
            <a:solidFill>
              <a:srgbClr val="FF0022"/>
            </a:solidFill>
          </p:spPr>
          <p:txBody>
            <a:bodyPr wrap="square" lIns="0" tIns="0" rIns="0" bIns="0" rtlCol="0"/>
            <a:lstStyle/>
            <a:p>
              <a:endParaRPr sz="2968"/>
            </a:p>
          </p:txBody>
        </p:sp>
      </p:grpSp>
      <p:sp>
        <p:nvSpPr>
          <p:cNvPr id="114" name="Text Placeholder 3">
            <a:extLst>
              <a:ext uri="{FF2B5EF4-FFF2-40B4-BE49-F238E27FC236}">
                <a16:creationId xmlns:a16="http://schemas.microsoft.com/office/drawing/2014/main" id="{7A1783A2-6E93-304A-B939-3D3FCE775654}"/>
              </a:ext>
            </a:extLst>
          </p:cNvPr>
          <p:cNvSpPr>
            <a:spLocks noGrp="1"/>
          </p:cNvSpPr>
          <p:nvPr>
            <p:ph type="body" sz="quarter" idx="34"/>
          </p:nvPr>
        </p:nvSpPr>
        <p:spPr>
          <a:xfrm>
            <a:off x="14156506" y="7010001"/>
            <a:ext cx="4983421" cy="1079049"/>
          </a:xfrm>
        </p:spPr>
        <p:txBody>
          <a:bodyPr wrap="square">
            <a:noAutofit/>
          </a:bodyPr>
          <a:lstStyle>
            <a:lvl1pPr marL="10799" algn="ctr">
              <a:spcBef>
                <a:spcPts val="101"/>
              </a:spcBef>
              <a:defRPr sz="3298" b="1" cap="all" baseline="0">
                <a:solidFill>
                  <a:schemeClr val="tx1"/>
                </a:solidFill>
                <a:latin typeface="+mj-lt"/>
              </a:defRPr>
            </a:lvl1pPr>
            <a:lvl2pPr>
              <a:defRPr sz="3298" b="1" cap="all" baseline="0">
                <a:solidFill>
                  <a:schemeClr val="tx1"/>
                </a:solidFill>
              </a:defRPr>
            </a:lvl2pPr>
            <a:lvl3pPr>
              <a:defRPr sz="3298" b="1" cap="all" baseline="0">
                <a:solidFill>
                  <a:schemeClr val="tx1"/>
                </a:solidFill>
              </a:defRPr>
            </a:lvl3pPr>
            <a:lvl4pPr>
              <a:defRPr sz="3298" b="1" cap="all" baseline="0">
                <a:solidFill>
                  <a:schemeClr val="tx1"/>
                </a:solidFill>
              </a:defRPr>
            </a:lvl4pPr>
            <a:lvl5pPr>
              <a:defRPr sz="3298" b="1" cap="all" baseline="0">
                <a:solidFill>
                  <a:schemeClr val="tx1"/>
                </a:solidFill>
              </a:defRPr>
            </a:lvl5pPr>
          </a:lstStyle>
          <a:p>
            <a:pPr lvl="0"/>
            <a:r>
              <a:rPr lang="en-US"/>
              <a:t>Click to edit Master text styles</a:t>
            </a:r>
          </a:p>
        </p:txBody>
      </p:sp>
      <p:sp>
        <p:nvSpPr>
          <p:cNvPr id="115" name="Text Placeholder 5">
            <a:extLst>
              <a:ext uri="{FF2B5EF4-FFF2-40B4-BE49-F238E27FC236}">
                <a16:creationId xmlns:a16="http://schemas.microsoft.com/office/drawing/2014/main" id="{43CF8CD6-8F3C-B040-9972-CBBC76839C9C}"/>
              </a:ext>
            </a:extLst>
          </p:cNvPr>
          <p:cNvSpPr>
            <a:spLocks noGrp="1"/>
          </p:cNvSpPr>
          <p:nvPr>
            <p:ph type="body" sz="quarter" idx="35"/>
          </p:nvPr>
        </p:nvSpPr>
        <p:spPr>
          <a:xfrm>
            <a:off x="14164216" y="8092856"/>
            <a:ext cx="4968000" cy="863092"/>
          </a:xfrm>
        </p:spPr>
        <p:txBody>
          <a:bodyPr lIns="0" tIns="0" rIns="0" bIns="0">
            <a:noAutofit/>
          </a:bodyPr>
          <a:lstStyle>
            <a:lvl1pPr marL="10799" indent="199791" algn="ctr">
              <a:lnSpc>
                <a:spcPts val="1980"/>
              </a:lnSpc>
              <a:spcBef>
                <a:spcPts val="345"/>
              </a:spcBef>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p:txBody>
      </p:sp>
    </p:spTree>
    <p:extLst>
      <p:ext uri="{BB962C8B-B14F-4D97-AF65-F5344CB8AC3E}">
        <p14:creationId xmlns:p14="http://schemas.microsoft.com/office/powerpoint/2010/main" val="16762879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Content">
    <p:bg>
      <p:bgPr>
        <a:solidFill>
          <a:schemeClr val="tx1"/>
        </a:solidFill>
        <a:effectLst/>
      </p:bgPr>
    </p:bg>
    <p:spTree>
      <p:nvGrpSpPr>
        <p:cNvPr id="1" name=""/>
        <p:cNvGrpSpPr/>
        <p:nvPr/>
      </p:nvGrpSpPr>
      <p:grpSpPr>
        <a:xfrm>
          <a:off x="0" y="0"/>
          <a:ext cx="0" cy="0"/>
          <a:chOff x="0" y="0"/>
          <a:chExt cx="0" cy="0"/>
        </a:xfrm>
      </p:grpSpPr>
      <p:sp>
        <p:nvSpPr>
          <p:cNvPr id="5" name="Title 2">
            <a:extLst>
              <a:ext uri="{FF2B5EF4-FFF2-40B4-BE49-F238E27FC236}">
                <a16:creationId xmlns:a16="http://schemas.microsoft.com/office/drawing/2014/main" id="{1C409184-FB98-3348-A8EC-72736FFAF24A}"/>
              </a:ext>
            </a:extLst>
          </p:cNvPr>
          <p:cNvSpPr>
            <a:spLocks noGrp="1"/>
          </p:cNvSpPr>
          <p:nvPr>
            <p:ph type="title"/>
          </p:nvPr>
        </p:nvSpPr>
        <p:spPr>
          <a:xfrm>
            <a:off x="1033201" y="1447202"/>
            <a:ext cx="8010739" cy="1818000"/>
          </a:xfrm>
          <a:prstGeom prst="rect">
            <a:avLst/>
          </a:prstGeom>
        </p:spPr>
        <p:txBody>
          <a:bodyPr/>
          <a:lstStyle/>
          <a:p>
            <a:r>
              <a:rPr lang="en-US"/>
              <a:t>Click to edit Master title style</a:t>
            </a:r>
            <a:endParaRPr lang="en-GB"/>
          </a:p>
        </p:txBody>
      </p:sp>
      <p:sp>
        <p:nvSpPr>
          <p:cNvPr id="6" name="Text Placeholder 3">
            <a:extLst>
              <a:ext uri="{FF2B5EF4-FFF2-40B4-BE49-F238E27FC236}">
                <a16:creationId xmlns:a16="http://schemas.microsoft.com/office/drawing/2014/main" id="{72C04BEB-E66F-5740-AB9D-E8A24F94DF63}"/>
              </a:ext>
            </a:extLst>
          </p:cNvPr>
          <p:cNvSpPr>
            <a:spLocks noGrp="1"/>
          </p:cNvSpPr>
          <p:nvPr>
            <p:ph type="body" sz="quarter" idx="10"/>
          </p:nvPr>
        </p:nvSpPr>
        <p:spPr>
          <a:xfrm>
            <a:off x="1033201" y="3758401"/>
            <a:ext cx="8010739" cy="6103749"/>
          </a:xfrm>
        </p:spPr>
        <p:txBody>
          <a:bodyPr wrap="square" lIns="0" tIns="0" rIns="0" bIns="0">
            <a:noAutofit/>
          </a:bodyPr>
          <a:lstStyle>
            <a:lvl1pPr marL="267963" indent="-257163" algn="l">
              <a:lnSpc>
                <a:spcPts val="1980"/>
              </a:lnSpc>
              <a:spcBef>
                <a:spcPts val="345"/>
              </a:spcBef>
              <a:buFont typeface="Arial" panose="020B0604020202020204" pitchFamily="34" charset="0"/>
              <a:buChar char="•"/>
              <a:defRPr/>
            </a:lvl1pPr>
          </a:lstStyle>
          <a:p>
            <a:pPr lvl="0"/>
            <a:r>
              <a:rPr lang="en-US"/>
              <a:t>Click to edit Master text styles</a:t>
            </a: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8.xml"/><Relationship Id="rId18" Type="http://schemas.openxmlformats.org/officeDocument/2006/relationships/slideLayout" Target="../slideLayouts/slideLayout73.xml"/><Relationship Id="rId26" Type="http://schemas.openxmlformats.org/officeDocument/2006/relationships/slideLayout" Target="../slideLayouts/slideLayout81.xml"/><Relationship Id="rId3" Type="http://schemas.openxmlformats.org/officeDocument/2006/relationships/slideLayout" Target="../slideLayouts/slideLayout58.xml"/><Relationship Id="rId21" Type="http://schemas.openxmlformats.org/officeDocument/2006/relationships/slideLayout" Target="../slideLayouts/slideLayout76.xml"/><Relationship Id="rId34" Type="http://schemas.openxmlformats.org/officeDocument/2006/relationships/slideLayout" Target="../slideLayouts/slideLayout89.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5" Type="http://schemas.openxmlformats.org/officeDocument/2006/relationships/slideLayout" Target="../slideLayouts/slideLayout80.xml"/><Relationship Id="rId33" Type="http://schemas.openxmlformats.org/officeDocument/2006/relationships/slideLayout" Target="../slideLayouts/slideLayout88.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20" Type="http://schemas.openxmlformats.org/officeDocument/2006/relationships/slideLayout" Target="../slideLayouts/slideLayout75.xml"/><Relationship Id="rId29" Type="http://schemas.openxmlformats.org/officeDocument/2006/relationships/slideLayout" Target="../slideLayouts/slideLayout84.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24" Type="http://schemas.openxmlformats.org/officeDocument/2006/relationships/slideLayout" Target="../slideLayouts/slideLayout79.xml"/><Relationship Id="rId32" Type="http://schemas.openxmlformats.org/officeDocument/2006/relationships/slideLayout" Target="../slideLayouts/slideLayout87.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23" Type="http://schemas.openxmlformats.org/officeDocument/2006/relationships/slideLayout" Target="../slideLayouts/slideLayout78.xml"/><Relationship Id="rId28" Type="http://schemas.openxmlformats.org/officeDocument/2006/relationships/slideLayout" Target="../slideLayouts/slideLayout83.xml"/><Relationship Id="rId10" Type="http://schemas.openxmlformats.org/officeDocument/2006/relationships/slideLayout" Target="../slideLayouts/slideLayout65.xml"/><Relationship Id="rId19" Type="http://schemas.openxmlformats.org/officeDocument/2006/relationships/slideLayout" Target="../slideLayouts/slideLayout74.xml"/><Relationship Id="rId31" Type="http://schemas.openxmlformats.org/officeDocument/2006/relationships/slideLayout" Target="../slideLayouts/slideLayout86.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 Id="rId22" Type="http://schemas.openxmlformats.org/officeDocument/2006/relationships/slideLayout" Target="../slideLayouts/slideLayout77.xml"/><Relationship Id="rId27" Type="http://schemas.openxmlformats.org/officeDocument/2006/relationships/slideLayout" Target="../slideLayouts/slideLayout82.xml"/><Relationship Id="rId30" Type="http://schemas.openxmlformats.org/officeDocument/2006/relationships/slideLayout" Target="../slideLayouts/slideLayout85.xml"/><Relationship Id="rId35" Type="http://schemas.openxmlformats.org/officeDocument/2006/relationships/theme" Target="../theme/theme2.xml"/><Relationship Id="rId8" Type="http://schemas.openxmlformats.org/officeDocument/2006/relationships/slideLayout" Target="../slideLayouts/slideLayout6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18" Type="http://schemas.openxmlformats.org/officeDocument/2006/relationships/slideLayout" Target="../slideLayouts/slideLayout10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slideLayout" Target="../slideLayouts/slideLayout101.xml"/><Relationship Id="rId17" Type="http://schemas.openxmlformats.org/officeDocument/2006/relationships/slideLayout" Target="../slideLayouts/slideLayout106.xml"/><Relationship Id="rId2" Type="http://schemas.openxmlformats.org/officeDocument/2006/relationships/slideLayout" Target="../slideLayouts/slideLayout91.xml"/><Relationship Id="rId16" Type="http://schemas.openxmlformats.org/officeDocument/2006/relationships/slideLayout" Target="../slideLayouts/slideLayout105.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10" Type="http://schemas.openxmlformats.org/officeDocument/2006/relationships/slideLayout" Target="../slideLayouts/slideLayout99.xml"/><Relationship Id="rId19" Type="http://schemas.openxmlformats.org/officeDocument/2006/relationships/theme" Target="../theme/theme3.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slideLayout" Target="../slideLayouts/slideLayout120.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 Id="rId14"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itle Placeholder 2">
            <a:extLst>
              <a:ext uri="{FF2B5EF4-FFF2-40B4-BE49-F238E27FC236}">
                <a16:creationId xmlns:a16="http://schemas.microsoft.com/office/drawing/2014/main" id="{39351C91-424D-4135-2EFD-EB1E9BD00E87}"/>
              </a:ext>
            </a:extLst>
          </p:cNvPr>
          <p:cNvSpPr>
            <a:spLocks noGrp="1"/>
          </p:cNvSpPr>
          <p:nvPr>
            <p:ph type="title"/>
          </p:nvPr>
        </p:nvSpPr>
        <p:spPr>
          <a:xfrm>
            <a:off x="1382713" y="571500"/>
            <a:ext cx="17338675" cy="2185988"/>
          </a:xfrm>
          <a:prstGeom prst="rect">
            <a:avLst/>
          </a:prstGeom>
        </p:spPr>
        <p:txBody>
          <a:bodyPr vert="horz" lIns="91440" tIns="45720" rIns="91440" bIns="45720" rtlCol="0" anchor="ctr">
            <a:noAutofit/>
          </a:bodyPr>
          <a:lstStyle/>
          <a:p>
            <a:r>
              <a:rPr lang="en-US"/>
              <a:t>Click to edit Master title style</a:t>
            </a:r>
            <a:endParaRPr lang="en-GB"/>
          </a:p>
        </p:txBody>
      </p:sp>
      <p:sp>
        <p:nvSpPr>
          <p:cNvPr id="1027" name="Text Placeholder 3">
            <a:extLst>
              <a:ext uri="{FF2B5EF4-FFF2-40B4-BE49-F238E27FC236}">
                <a16:creationId xmlns:a16="http://schemas.microsoft.com/office/drawing/2014/main" id="{BCF78461-23E0-2621-61ED-81A1ADED8614}"/>
              </a:ext>
            </a:extLst>
          </p:cNvPr>
          <p:cNvSpPr>
            <a:spLocks noGrp="1" noChangeArrowheads="1"/>
          </p:cNvSpPr>
          <p:nvPr>
            <p:ph type="body" idx="1"/>
          </p:nvPr>
        </p:nvSpPr>
        <p:spPr bwMode="auto">
          <a:xfrm>
            <a:off x="1382713" y="3009900"/>
            <a:ext cx="17338675" cy="682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GB" altLang="en-US"/>
          </a:p>
        </p:txBody>
      </p:sp>
      <p:sp>
        <p:nvSpPr>
          <p:cNvPr id="2" name="Date Placeholder 1">
            <a:extLst>
              <a:ext uri="{FF2B5EF4-FFF2-40B4-BE49-F238E27FC236}">
                <a16:creationId xmlns:a16="http://schemas.microsoft.com/office/drawing/2014/main" id="{FA5CB7B3-8989-764D-9C12-AEE9882091CC}"/>
              </a:ext>
            </a:extLst>
          </p:cNvPr>
          <p:cNvSpPr>
            <a:spLocks noGrp="1"/>
          </p:cNvSpPr>
          <p:nvPr>
            <p:ph type="dt" sz="half" idx="2"/>
          </p:nvPr>
        </p:nvSpPr>
        <p:spPr>
          <a:xfrm>
            <a:off x="1382713" y="10482263"/>
            <a:ext cx="4522787" cy="601662"/>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defRPr>
            </a:lvl1pPr>
          </a:lstStyle>
          <a:p>
            <a:pPr>
              <a:defRPr/>
            </a:pPr>
            <a:fld id="{91AAB6AA-8DAC-4EE9-B623-958503E45DA9}" type="datetimeFigureOut">
              <a:rPr lang="en-GB"/>
              <a:pPr>
                <a:defRPr/>
              </a:pPr>
              <a:t>13/11/2023</a:t>
            </a:fld>
            <a:endParaRPr lang="en-GB"/>
          </a:p>
        </p:txBody>
      </p:sp>
      <p:sp>
        <p:nvSpPr>
          <p:cNvPr id="5" name="Footer Placeholder 4">
            <a:extLst>
              <a:ext uri="{FF2B5EF4-FFF2-40B4-BE49-F238E27FC236}">
                <a16:creationId xmlns:a16="http://schemas.microsoft.com/office/drawing/2014/main" id="{6AB9D922-AB8D-C21C-FB7F-14EB1D3879C6}"/>
              </a:ext>
            </a:extLst>
          </p:cNvPr>
          <p:cNvSpPr>
            <a:spLocks noGrp="1"/>
          </p:cNvSpPr>
          <p:nvPr>
            <p:ph type="ftr" sz="quarter" idx="3"/>
          </p:nvPr>
        </p:nvSpPr>
        <p:spPr>
          <a:xfrm>
            <a:off x="6659563" y="10482263"/>
            <a:ext cx="6784975" cy="601662"/>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defRPr>
            </a:lvl1pPr>
          </a:lstStyle>
          <a:p>
            <a:pPr>
              <a:defRPr/>
            </a:pPr>
            <a:endParaRPr lang="en-GB"/>
          </a:p>
        </p:txBody>
      </p:sp>
      <p:sp>
        <p:nvSpPr>
          <p:cNvPr id="6" name="Slide Number Placeholder 5">
            <a:extLst>
              <a:ext uri="{FF2B5EF4-FFF2-40B4-BE49-F238E27FC236}">
                <a16:creationId xmlns:a16="http://schemas.microsoft.com/office/drawing/2014/main" id="{5A332529-39C8-102E-4B44-9B0FFFCE3EBA}"/>
              </a:ext>
            </a:extLst>
          </p:cNvPr>
          <p:cNvSpPr>
            <a:spLocks noGrp="1"/>
          </p:cNvSpPr>
          <p:nvPr>
            <p:ph type="sldNum" sz="quarter" idx="4"/>
          </p:nvPr>
        </p:nvSpPr>
        <p:spPr>
          <a:xfrm>
            <a:off x="15393988" y="10482263"/>
            <a:ext cx="4522787" cy="601662"/>
          </a:xfrm>
          <a:prstGeom prst="rect">
            <a:avLst/>
          </a:prstGeom>
        </p:spPr>
        <p:txBody>
          <a:bodyPr vert="horz" lIns="91440" tIns="45720" rIns="91440" bIns="45720" rtlCol="0" anchor="ctr"/>
          <a:lstStyle>
            <a:lvl1pPr algn="r" eaLnBrk="1" fontAlgn="auto" hangingPunct="1">
              <a:spcBef>
                <a:spcPts val="0"/>
              </a:spcBef>
              <a:spcAft>
                <a:spcPts val="0"/>
              </a:spcAft>
              <a:defRPr sz="4400">
                <a:solidFill>
                  <a:schemeClr val="bg1"/>
                </a:solidFill>
                <a:latin typeface="+mn-lt"/>
              </a:defRPr>
            </a:lvl1pPr>
          </a:lstStyle>
          <a:p>
            <a:pPr>
              <a:defRPr/>
            </a:pPr>
            <a:fld id="{72113488-5FA6-444A-A035-6FBA41E50298}" type="slidenum">
              <a:rPr lang="en-GB"/>
              <a:pPr>
                <a:defRPr/>
              </a:pPr>
              <a:t>‹#›</a:t>
            </a:fld>
            <a:endParaRPr lang="en-GB"/>
          </a:p>
        </p:txBody>
      </p:sp>
    </p:spTree>
  </p:cSld>
  <p:clrMap bg1="dk1" tx1="lt1" bg2="dk2" tx2="lt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 id="2147484321" r:id="rId12"/>
    <p:sldLayoutId id="2147484322" r:id="rId13"/>
    <p:sldLayoutId id="2147484323" r:id="rId14"/>
    <p:sldLayoutId id="2147484324" r:id="rId15"/>
    <p:sldLayoutId id="2147484325" r:id="rId16"/>
    <p:sldLayoutId id="2147484326" r:id="rId17"/>
    <p:sldLayoutId id="2147484327" r:id="rId18"/>
    <p:sldLayoutId id="2147484328" r:id="rId19"/>
    <p:sldLayoutId id="2147484329" r:id="rId20"/>
    <p:sldLayoutId id="2147484330" r:id="rId21"/>
    <p:sldLayoutId id="2147484331" r:id="rId22"/>
    <p:sldLayoutId id="2147484332" r:id="rId23"/>
    <p:sldLayoutId id="2147484333" r:id="rId24"/>
    <p:sldLayoutId id="2147484334" r:id="rId25"/>
    <p:sldLayoutId id="2147484335" r:id="rId26"/>
    <p:sldLayoutId id="2147484336" r:id="rId27"/>
    <p:sldLayoutId id="2147484337" r:id="rId28"/>
    <p:sldLayoutId id="2147484338" r:id="rId29"/>
    <p:sldLayoutId id="2147484339" r:id="rId30"/>
    <p:sldLayoutId id="2147484340" r:id="rId31"/>
    <p:sldLayoutId id="2147484341" r:id="rId32"/>
    <p:sldLayoutId id="2147484342" r:id="rId33"/>
    <p:sldLayoutId id="2147484343" r:id="rId34"/>
    <p:sldLayoutId id="2147484344" r:id="rId35"/>
    <p:sldLayoutId id="2147484345" r:id="rId36"/>
    <p:sldLayoutId id="2147484346" r:id="rId37"/>
    <p:sldLayoutId id="2147484347" r:id="rId38"/>
    <p:sldLayoutId id="2147484348" r:id="rId39"/>
    <p:sldLayoutId id="2147484349" r:id="rId40"/>
    <p:sldLayoutId id="2147484350" r:id="rId41"/>
    <p:sldLayoutId id="2147484351" r:id="rId42"/>
    <p:sldLayoutId id="2147484352" r:id="rId43"/>
    <p:sldLayoutId id="2147484353" r:id="rId44"/>
    <p:sldLayoutId id="2147484354" r:id="rId45"/>
    <p:sldLayoutId id="2147484355" r:id="rId46"/>
    <p:sldLayoutId id="2147484356" r:id="rId47"/>
    <p:sldLayoutId id="2147484357" r:id="rId48"/>
    <p:sldLayoutId id="2147484358" r:id="rId49"/>
    <p:sldLayoutId id="2147484359" r:id="rId50"/>
    <p:sldLayoutId id="2147484360" r:id="rId51"/>
    <p:sldLayoutId id="2147484361" r:id="rId52"/>
    <p:sldLayoutId id="2147484362" r:id="rId53"/>
    <p:sldLayoutId id="2147484363" r:id="rId54"/>
    <p:sldLayoutId id="2147484364" r:id="rId55"/>
  </p:sldLayoutIdLst>
  <p:hf hdr="0" dt="0"/>
  <p:txStyles>
    <p:titleStyle>
      <a:lvl1pPr algn="ctr" rtl="0" eaLnBrk="0" fontAlgn="base" hangingPunct="0">
        <a:lnSpc>
          <a:spcPct val="78000"/>
        </a:lnSpc>
        <a:spcBef>
          <a:spcPct val="0"/>
        </a:spcBef>
        <a:spcAft>
          <a:spcPct val="0"/>
        </a:spcAft>
        <a:defRPr sz="6600" b="1" cap="all">
          <a:solidFill>
            <a:schemeClr val="bg1"/>
          </a:solidFill>
          <a:latin typeface="Barlow Condensed" panose="00000506000000000000" pitchFamily="2" charset="0"/>
          <a:ea typeface="+mj-ea"/>
          <a:cs typeface="+mj-cs"/>
        </a:defRPr>
      </a:lvl1pPr>
      <a:lvl2pPr algn="ctr" rtl="0" eaLnBrk="0" fontAlgn="base" hangingPunct="0">
        <a:lnSpc>
          <a:spcPct val="78000"/>
        </a:lnSpc>
        <a:spcBef>
          <a:spcPct val="0"/>
        </a:spcBef>
        <a:spcAft>
          <a:spcPct val="0"/>
        </a:spcAft>
        <a:defRPr sz="6600" b="1">
          <a:solidFill>
            <a:schemeClr val="bg1"/>
          </a:solidFill>
          <a:latin typeface="Barlow Condensed" panose="00000506000000000000" pitchFamily="2" charset="0"/>
        </a:defRPr>
      </a:lvl2pPr>
      <a:lvl3pPr algn="ctr" rtl="0" eaLnBrk="0" fontAlgn="base" hangingPunct="0">
        <a:lnSpc>
          <a:spcPct val="78000"/>
        </a:lnSpc>
        <a:spcBef>
          <a:spcPct val="0"/>
        </a:spcBef>
        <a:spcAft>
          <a:spcPct val="0"/>
        </a:spcAft>
        <a:defRPr sz="6600" b="1">
          <a:solidFill>
            <a:schemeClr val="bg1"/>
          </a:solidFill>
          <a:latin typeface="Barlow Condensed" panose="00000506000000000000" pitchFamily="2" charset="0"/>
        </a:defRPr>
      </a:lvl3pPr>
      <a:lvl4pPr algn="ctr" rtl="0" eaLnBrk="0" fontAlgn="base" hangingPunct="0">
        <a:lnSpc>
          <a:spcPct val="78000"/>
        </a:lnSpc>
        <a:spcBef>
          <a:spcPct val="0"/>
        </a:spcBef>
        <a:spcAft>
          <a:spcPct val="0"/>
        </a:spcAft>
        <a:defRPr sz="6600" b="1">
          <a:solidFill>
            <a:schemeClr val="bg1"/>
          </a:solidFill>
          <a:latin typeface="Barlow Condensed" panose="00000506000000000000" pitchFamily="2" charset="0"/>
        </a:defRPr>
      </a:lvl4pPr>
      <a:lvl5pPr algn="ctr" rtl="0" eaLnBrk="0" fontAlgn="base" hangingPunct="0">
        <a:lnSpc>
          <a:spcPct val="78000"/>
        </a:lnSpc>
        <a:spcBef>
          <a:spcPct val="0"/>
        </a:spcBef>
        <a:spcAft>
          <a:spcPct val="0"/>
        </a:spcAft>
        <a:defRPr sz="6600" b="1">
          <a:solidFill>
            <a:schemeClr val="bg1"/>
          </a:solidFill>
          <a:latin typeface="Barlow Condensed" panose="00000506000000000000" pitchFamily="2" charset="0"/>
        </a:defRPr>
      </a:lvl5pPr>
      <a:lvl6pPr marL="457200" algn="ctr" rtl="0" fontAlgn="base">
        <a:lnSpc>
          <a:spcPct val="78000"/>
        </a:lnSpc>
        <a:spcBef>
          <a:spcPct val="0"/>
        </a:spcBef>
        <a:spcAft>
          <a:spcPct val="0"/>
        </a:spcAft>
        <a:defRPr sz="6600" b="1">
          <a:solidFill>
            <a:schemeClr val="bg1"/>
          </a:solidFill>
          <a:latin typeface="Barlow Condensed" panose="00000506000000000000" pitchFamily="2" charset="0"/>
        </a:defRPr>
      </a:lvl6pPr>
      <a:lvl7pPr marL="914400" algn="ctr" rtl="0" fontAlgn="base">
        <a:lnSpc>
          <a:spcPct val="78000"/>
        </a:lnSpc>
        <a:spcBef>
          <a:spcPct val="0"/>
        </a:spcBef>
        <a:spcAft>
          <a:spcPct val="0"/>
        </a:spcAft>
        <a:defRPr sz="6600" b="1">
          <a:solidFill>
            <a:schemeClr val="bg1"/>
          </a:solidFill>
          <a:latin typeface="Barlow Condensed" panose="00000506000000000000" pitchFamily="2" charset="0"/>
        </a:defRPr>
      </a:lvl7pPr>
      <a:lvl8pPr marL="1371600" algn="ctr" rtl="0" fontAlgn="base">
        <a:lnSpc>
          <a:spcPct val="78000"/>
        </a:lnSpc>
        <a:spcBef>
          <a:spcPct val="0"/>
        </a:spcBef>
        <a:spcAft>
          <a:spcPct val="0"/>
        </a:spcAft>
        <a:defRPr sz="6600" b="1">
          <a:solidFill>
            <a:schemeClr val="bg1"/>
          </a:solidFill>
          <a:latin typeface="Barlow Condensed" panose="00000506000000000000" pitchFamily="2" charset="0"/>
        </a:defRPr>
      </a:lvl8pPr>
      <a:lvl9pPr marL="1828800" algn="ctr" rtl="0" fontAlgn="base">
        <a:lnSpc>
          <a:spcPct val="78000"/>
        </a:lnSpc>
        <a:spcBef>
          <a:spcPct val="0"/>
        </a:spcBef>
        <a:spcAft>
          <a:spcPct val="0"/>
        </a:spcAft>
        <a:defRPr sz="6600" b="1">
          <a:solidFill>
            <a:schemeClr val="bg1"/>
          </a:solidFill>
          <a:latin typeface="Barlow Condensed" panose="00000506000000000000" pitchFamily="2" charset="0"/>
        </a:defRPr>
      </a:lvl9pPr>
    </p:titleStyle>
    <p:bodyStyle>
      <a:lvl1pPr marL="457200" indent="-457200" algn="l" rtl="0" eaLnBrk="0" fontAlgn="base" hangingPunct="0">
        <a:spcBef>
          <a:spcPct val="20000"/>
        </a:spcBef>
        <a:spcAft>
          <a:spcPts val="600"/>
        </a:spcAft>
        <a:buFont typeface="Barlow" panose="00000500000000000000" pitchFamily="2" charset="0"/>
        <a:buChar char="—"/>
        <a:defRPr sz="2800">
          <a:solidFill>
            <a:schemeClr val="bg1"/>
          </a:solidFill>
          <a:latin typeface="+mn-lt"/>
          <a:ea typeface="+mn-ea"/>
          <a:cs typeface="+mn-cs"/>
        </a:defRPr>
      </a:lvl1pPr>
      <a:lvl2pPr marL="800100" indent="-342900" algn="l" rtl="0" eaLnBrk="0" fontAlgn="base" hangingPunct="0">
        <a:spcBef>
          <a:spcPct val="20000"/>
        </a:spcBef>
        <a:spcAft>
          <a:spcPts val="600"/>
        </a:spcAft>
        <a:buFont typeface="Courier New" panose="02070309020205020404" pitchFamily="49" charset="0"/>
        <a:buChar char="o"/>
        <a:defRPr sz="2400">
          <a:solidFill>
            <a:schemeClr val="bg1"/>
          </a:solidFill>
          <a:latin typeface="Barlow" panose="00000500000000000000" pitchFamily="2" charset="0"/>
          <a:ea typeface="+mn-ea"/>
          <a:cs typeface="+mn-cs"/>
        </a:defRPr>
      </a:lvl2pPr>
      <a:lvl3pPr marL="1257300" indent="-342900" algn="l" rtl="0" eaLnBrk="0" fontAlgn="base" hangingPunct="0">
        <a:spcBef>
          <a:spcPct val="20000"/>
        </a:spcBef>
        <a:spcAft>
          <a:spcPts val="600"/>
        </a:spcAft>
        <a:buFont typeface="Barlow" panose="00000500000000000000" pitchFamily="2" charset="0"/>
        <a:buChar char="−"/>
        <a:defRPr sz="2000">
          <a:solidFill>
            <a:schemeClr val="bg1"/>
          </a:solidFill>
          <a:latin typeface="Barlow" panose="00000500000000000000" pitchFamily="2" charset="0"/>
          <a:ea typeface="+mn-ea"/>
          <a:cs typeface="+mn-cs"/>
        </a:defRPr>
      </a:lvl3pPr>
      <a:lvl4pPr marL="1657350" indent="-285750" algn="l" rtl="0" eaLnBrk="0" fontAlgn="base" hangingPunct="0">
        <a:spcBef>
          <a:spcPct val="20000"/>
        </a:spcBef>
        <a:spcAft>
          <a:spcPts val="600"/>
        </a:spcAft>
        <a:buFont typeface="Barlow" panose="00000500000000000000" pitchFamily="2" charset="0"/>
        <a:buChar char="−"/>
        <a:defRPr>
          <a:solidFill>
            <a:schemeClr val="bg1"/>
          </a:solidFill>
          <a:latin typeface="Barlow" panose="00000500000000000000" pitchFamily="2" charset="0"/>
          <a:ea typeface="+mn-ea"/>
          <a:cs typeface="+mn-cs"/>
        </a:defRPr>
      </a:lvl4pPr>
      <a:lvl5pPr marL="2114550" indent="-285750" algn="l" rtl="0" eaLnBrk="0" fontAlgn="base" hangingPunct="0">
        <a:spcBef>
          <a:spcPct val="20000"/>
        </a:spcBef>
        <a:spcAft>
          <a:spcPts val="600"/>
        </a:spcAft>
        <a:buFont typeface="Barlow" panose="00000500000000000000" pitchFamily="2" charset="0"/>
        <a:buChar char="−"/>
        <a:defRPr sz="1600">
          <a:solidFill>
            <a:schemeClr val="bg1"/>
          </a:solidFill>
          <a:latin typeface="Barlow" panose="00000500000000000000" pitchFamily="2" charset="0"/>
          <a:ea typeface="+mn-ea"/>
          <a:cs typeface="+mn-cs"/>
        </a:defRPr>
      </a:lvl5pPr>
      <a:lvl6pPr marL="2286000" eaLnBrk="1" hangingPunct="1">
        <a:defRPr>
          <a:latin typeface="+mn-lt"/>
          <a:ea typeface="+mn-ea"/>
          <a:cs typeface="+mn-cs"/>
        </a:defRPr>
      </a:lvl6pPr>
      <a:lvl7pPr marL="2743200" eaLnBrk="1" hangingPunct="1">
        <a:defRPr>
          <a:latin typeface="+mn-lt"/>
          <a:ea typeface="+mn-ea"/>
          <a:cs typeface="+mn-cs"/>
        </a:defRPr>
      </a:lvl7pPr>
      <a:lvl8pPr marL="3200400" eaLnBrk="1" hangingPunct="1">
        <a:defRPr>
          <a:latin typeface="+mn-lt"/>
          <a:ea typeface="+mn-ea"/>
          <a:cs typeface="+mn-cs"/>
        </a:defRPr>
      </a:lvl8pPr>
      <a:lvl9pPr marL="3657600" eaLnBrk="1" hangingPunct="1">
        <a:defRPr>
          <a:latin typeface="+mn-lt"/>
          <a:ea typeface="+mn-ea"/>
          <a:cs typeface="+mn-cs"/>
        </a:defRPr>
      </a:lvl9pPr>
    </p:bodyStyle>
    <p:otherStyle>
      <a:lvl1pPr marL="0" eaLnBrk="1" hangingPunct="1">
        <a:defRPr>
          <a:latin typeface="+mn-lt"/>
          <a:ea typeface="+mn-ea"/>
          <a:cs typeface="+mn-cs"/>
        </a:defRPr>
      </a:lvl1pPr>
      <a:lvl2pPr marL="457200" eaLnBrk="1" hangingPunct="1">
        <a:defRPr>
          <a:latin typeface="+mn-lt"/>
          <a:ea typeface="+mn-ea"/>
          <a:cs typeface="+mn-cs"/>
        </a:defRPr>
      </a:lvl2pPr>
      <a:lvl3pPr marL="914400" eaLnBrk="1" hangingPunct="1">
        <a:defRPr>
          <a:latin typeface="+mn-lt"/>
          <a:ea typeface="+mn-ea"/>
          <a:cs typeface="+mn-cs"/>
        </a:defRPr>
      </a:lvl3pPr>
      <a:lvl4pPr marL="1371600" eaLnBrk="1" hangingPunct="1">
        <a:defRPr>
          <a:latin typeface="+mn-lt"/>
          <a:ea typeface="+mn-ea"/>
          <a:cs typeface="+mn-cs"/>
        </a:defRPr>
      </a:lvl4pPr>
      <a:lvl5pPr marL="1828800" eaLnBrk="1" hangingPunct="1">
        <a:defRPr>
          <a:latin typeface="+mn-lt"/>
          <a:ea typeface="+mn-ea"/>
          <a:cs typeface="+mn-cs"/>
        </a:defRPr>
      </a:lvl5pPr>
      <a:lvl6pPr marL="2286000" eaLnBrk="1" hangingPunct="1">
        <a:defRPr>
          <a:latin typeface="+mn-lt"/>
          <a:ea typeface="+mn-ea"/>
          <a:cs typeface="+mn-cs"/>
        </a:defRPr>
      </a:lvl6pPr>
      <a:lvl7pPr marL="2743200" eaLnBrk="1" hangingPunct="1">
        <a:defRPr>
          <a:latin typeface="+mn-lt"/>
          <a:ea typeface="+mn-ea"/>
          <a:cs typeface="+mn-cs"/>
        </a:defRPr>
      </a:lvl7pPr>
      <a:lvl8pPr marL="3200400" eaLnBrk="1" hangingPunct="1">
        <a:defRPr>
          <a:latin typeface="+mn-lt"/>
          <a:ea typeface="+mn-ea"/>
          <a:cs typeface="+mn-cs"/>
        </a:defRPr>
      </a:lvl8pPr>
      <a:lvl9pPr marL="3657600" eaLnBrk="1" hangingPunct="1">
        <a:defRPr>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3" name="Title Placeholder 2">
            <a:extLst>
              <a:ext uri="{FF2B5EF4-FFF2-40B4-BE49-F238E27FC236}">
                <a16:creationId xmlns:a16="http://schemas.microsoft.com/office/drawing/2014/main" id="{653E8898-201C-B166-BBF2-0D346CA3A9DD}"/>
              </a:ext>
            </a:extLst>
          </p:cNvPr>
          <p:cNvSpPr>
            <a:spLocks noGrp="1"/>
          </p:cNvSpPr>
          <p:nvPr>
            <p:ph type="title"/>
          </p:nvPr>
        </p:nvSpPr>
        <p:spPr>
          <a:xfrm>
            <a:off x="1382713" y="601663"/>
            <a:ext cx="17338675" cy="2185987"/>
          </a:xfrm>
          <a:prstGeom prst="rect">
            <a:avLst/>
          </a:prstGeom>
        </p:spPr>
        <p:txBody>
          <a:bodyPr vert="horz" lIns="91440" tIns="45720" rIns="91440" bIns="45720" rtlCol="0" anchor="ctr">
            <a:noAutofit/>
          </a:bodyPr>
          <a:lstStyle/>
          <a:p>
            <a:r>
              <a:rPr lang="en-US"/>
              <a:t>Click to edit Master title style</a:t>
            </a:r>
            <a:endParaRPr lang="en-GB"/>
          </a:p>
        </p:txBody>
      </p:sp>
      <p:sp>
        <p:nvSpPr>
          <p:cNvPr id="2051" name="Text Placeholder 3">
            <a:extLst>
              <a:ext uri="{FF2B5EF4-FFF2-40B4-BE49-F238E27FC236}">
                <a16:creationId xmlns:a16="http://schemas.microsoft.com/office/drawing/2014/main" id="{859F9C19-AC17-0A46-A194-EA6B086CC441}"/>
              </a:ext>
            </a:extLst>
          </p:cNvPr>
          <p:cNvSpPr>
            <a:spLocks noGrp="1" noChangeArrowheads="1"/>
          </p:cNvSpPr>
          <p:nvPr>
            <p:ph type="body" idx="1"/>
          </p:nvPr>
        </p:nvSpPr>
        <p:spPr bwMode="auto">
          <a:xfrm>
            <a:off x="1382713" y="3009900"/>
            <a:ext cx="17338675" cy="717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GB" altLang="en-US"/>
          </a:p>
        </p:txBody>
      </p:sp>
      <p:sp>
        <p:nvSpPr>
          <p:cNvPr id="2" name="Date Placeholder 1">
            <a:extLst>
              <a:ext uri="{FF2B5EF4-FFF2-40B4-BE49-F238E27FC236}">
                <a16:creationId xmlns:a16="http://schemas.microsoft.com/office/drawing/2014/main" id="{1172D7F5-1395-E679-F800-AD6D8551AE3D}"/>
              </a:ext>
            </a:extLst>
          </p:cNvPr>
          <p:cNvSpPr>
            <a:spLocks noGrp="1"/>
          </p:cNvSpPr>
          <p:nvPr>
            <p:ph type="dt" sz="half" idx="2"/>
          </p:nvPr>
        </p:nvSpPr>
        <p:spPr>
          <a:xfrm>
            <a:off x="1382713" y="10482263"/>
            <a:ext cx="4522787" cy="601662"/>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defRPr>
            </a:lvl1pPr>
          </a:lstStyle>
          <a:p>
            <a:pPr>
              <a:defRPr/>
            </a:pPr>
            <a:fld id="{F2D46CEE-5660-4BE4-BCF9-B11767FEFB37}" type="datetimeFigureOut">
              <a:rPr lang="en-GB"/>
              <a:pPr>
                <a:defRPr/>
              </a:pPr>
              <a:t>13/11/2023</a:t>
            </a:fld>
            <a:endParaRPr lang="en-GB"/>
          </a:p>
        </p:txBody>
      </p:sp>
      <p:sp>
        <p:nvSpPr>
          <p:cNvPr id="4" name="Footer Placeholder 3">
            <a:extLst>
              <a:ext uri="{FF2B5EF4-FFF2-40B4-BE49-F238E27FC236}">
                <a16:creationId xmlns:a16="http://schemas.microsoft.com/office/drawing/2014/main" id="{064CD363-5B6D-7B5B-1D2E-0A65D4558177}"/>
              </a:ext>
            </a:extLst>
          </p:cNvPr>
          <p:cNvSpPr>
            <a:spLocks noGrp="1"/>
          </p:cNvSpPr>
          <p:nvPr>
            <p:ph type="ftr" sz="quarter" idx="3"/>
          </p:nvPr>
        </p:nvSpPr>
        <p:spPr>
          <a:xfrm>
            <a:off x="6659563" y="10482263"/>
            <a:ext cx="6784975" cy="601662"/>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defRPr>
            </a:lvl1pPr>
          </a:lstStyle>
          <a:p>
            <a:pPr>
              <a:defRPr/>
            </a:pPr>
            <a:endParaRPr lang="en-GB"/>
          </a:p>
        </p:txBody>
      </p:sp>
      <p:sp>
        <p:nvSpPr>
          <p:cNvPr id="6" name="Slide Number Placeholder 5">
            <a:extLst>
              <a:ext uri="{FF2B5EF4-FFF2-40B4-BE49-F238E27FC236}">
                <a16:creationId xmlns:a16="http://schemas.microsoft.com/office/drawing/2014/main" id="{1E13AFF8-671D-5DB5-0CFE-DD3D28272241}"/>
              </a:ext>
            </a:extLst>
          </p:cNvPr>
          <p:cNvSpPr>
            <a:spLocks noGrp="1"/>
          </p:cNvSpPr>
          <p:nvPr>
            <p:ph type="sldNum" sz="quarter" idx="4"/>
          </p:nvPr>
        </p:nvSpPr>
        <p:spPr>
          <a:xfrm>
            <a:off x="14198600" y="10482263"/>
            <a:ext cx="4522788" cy="601662"/>
          </a:xfrm>
          <a:prstGeom prst="rect">
            <a:avLst/>
          </a:prstGeom>
        </p:spPr>
        <p:txBody>
          <a:bodyPr vert="horz" lIns="91440" tIns="45720" rIns="91440" bIns="45720" rtlCol="0" anchor="ctr"/>
          <a:lstStyle>
            <a:lvl1pPr algn="r" eaLnBrk="1" fontAlgn="auto" hangingPunct="1">
              <a:spcBef>
                <a:spcPts val="0"/>
              </a:spcBef>
              <a:spcAft>
                <a:spcPts val="0"/>
              </a:spcAft>
              <a:defRPr sz="1200">
                <a:solidFill>
                  <a:schemeClr val="tx1">
                    <a:tint val="75000"/>
                  </a:schemeClr>
                </a:solidFill>
                <a:latin typeface="+mn-lt"/>
              </a:defRPr>
            </a:lvl1pPr>
          </a:lstStyle>
          <a:p>
            <a:pPr>
              <a:defRPr/>
            </a:pPr>
            <a:fld id="{C6E861B1-628A-4F17-A1F5-B29CD1BE4DD0}" type="slidenum">
              <a:rPr lang="en-GB"/>
              <a:pPr>
                <a:defRPr/>
              </a:pPr>
              <a:t>‹#›</a:t>
            </a:fld>
            <a:endParaRPr lang="en-GB"/>
          </a:p>
        </p:txBody>
      </p:sp>
    </p:spTree>
  </p:cSld>
  <p:clrMap bg1="dk1" tx1="lt1" bg2="dk2" tx2="lt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 id="2147484370" r:id="rId6"/>
    <p:sldLayoutId id="2147484371" r:id="rId7"/>
    <p:sldLayoutId id="2147484372" r:id="rId8"/>
    <p:sldLayoutId id="2147484373" r:id="rId9"/>
    <p:sldLayoutId id="2147484374" r:id="rId10"/>
    <p:sldLayoutId id="2147484375" r:id="rId11"/>
    <p:sldLayoutId id="2147484376" r:id="rId12"/>
    <p:sldLayoutId id="2147484377" r:id="rId13"/>
    <p:sldLayoutId id="2147484378" r:id="rId14"/>
    <p:sldLayoutId id="2147484379" r:id="rId15"/>
    <p:sldLayoutId id="2147484380" r:id="rId16"/>
    <p:sldLayoutId id="2147484381" r:id="rId17"/>
    <p:sldLayoutId id="2147484382" r:id="rId18"/>
    <p:sldLayoutId id="2147484383" r:id="rId19"/>
    <p:sldLayoutId id="2147484384" r:id="rId20"/>
    <p:sldLayoutId id="2147484385" r:id="rId21"/>
    <p:sldLayoutId id="2147484386" r:id="rId22"/>
    <p:sldLayoutId id="2147484387" r:id="rId23"/>
    <p:sldLayoutId id="2147484388" r:id="rId24"/>
    <p:sldLayoutId id="2147484389" r:id="rId25"/>
    <p:sldLayoutId id="2147484390" r:id="rId26"/>
    <p:sldLayoutId id="2147484391" r:id="rId27"/>
    <p:sldLayoutId id="2147484392" r:id="rId28"/>
    <p:sldLayoutId id="2147484393" r:id="rId29"/>
    <p:sldLayoutId id="2147484394" r:id="rId30"/>
    <p:sldLayoutId id="2147484395" r:id="rId31"/>
    <p:sldLayoutId id="2147484396" r:id="rId32"/>
    <p:sldLayoutId id="2147484397" r:id="rId33"/>
    <p:sldLayoutId id="2147484398" r:id="rId34"/>
  </p:sldLayoutIdLst>
  <p:hf hdr="0" dt="0"/>
  <p:txStyles>
    <p:titleStyle>
      <a:lvl1pPr algn="ctr" rtl="0" eaLnBrk="0" fontAlgn="base" hangingPunct="0">
        <a:lnSpc>
          <a:spcPct val="78000"/>
        </a:lnSpc>
        <a:spcBef>
          <a:spcPct val="0"/>
        </a:spcBef>
        <a:spcAft>
          <a:spcPct val="0"/>
        </a:spcAft>
        <a:defRPr sz="6600" b="1" cap="all">
          <a:solidFill>
            <a:schemeClr val="bg1"/>
          </a:solidFill>
          <a:latin typeface="Barlow Condensed" panose="00000506000000000000" pitchFamily="2" charset="0"/>
          <a:ea typeface="+mj-ea"/>
          <a:cs typeface="+mj-cs"/>
        </a:defRPr>
      </a:lvl1pPr>
      <a:lvl2pPr algn="ctr" rtl="0" eaLnBrk="0" fontAlgn="base" hangingPunct="0">
        <a:lnSpc>
          <a:spcPct val="78000"/>
        </a:lnSpc>
        <a:spcBef>
          <a:spcPct val="0"/>
        </a:spcBef>
        <a:spcAft>
          <a:spcPct val="0"/>
        </a:spcAft>
        <a:defRPr sz="6600" b="1">
          <a:solidFill>
            <a:schemeClr val="bg1"/>
          </a:solidFill>
          <a:latin typeface="Barlow Condensed" panose="00000506000000000000" pitchFamily="2" charset="0"/>
        </a:defRPr>
      </a:lvl2pPr>
      <a:lvl3pPr algn="ctr" rtl="0" eaLnBrk="0" fontAlgn="base" hangingPunct="0">
        <a:lnSpc>
          <a:spcPct val="78000"/>
        </a:lnSpc>
        <a:spcBef>
          <a:spcPct val="0"/>
        </a:spcBef>
        <a:spcAft>
          <a:spcPct val="0"/>
        </a:spcAft>
        <a:defRPr sz="6600" b="1">
          <a:solidFill>
            <a:schemeClr val="bg1"/>
          </a:solidFill>
          <a:latin typeface="Barlow Condensed" panose="00000506000000000000" pitchFamily="2" charset="0"/>
        </a:defRPr>
      </a:lvl3pPr>
      <a:lvl4pPr algn="ctr" rtl="0" eaLnBrk="0" fontAlgn="base" hangingPunct="0">
        <a:lnSpc>
          <a:spcPct val="78000"/>
        </a:lnSpc>
        <a:spcBef>
          <a:spcPct val="0"/>
        </a:spcBef>
        <a:spcAft>
          <a:spcPct val="0"/>
        </a:spcAft>
        <a:defRPr sz="6600" b="1">
          <a:solidFill>
            <a:schemeClr val="bg1"/>
          </a:solidFill>
          <a:latin typeface="Barlow Condensed" panose="00000506000000000000" pitchFamily="2" charset="0"/>
        </a:defRPr>
      </a:lvl4pPr>
      <a:lvl5pPr algn="ctr" rtl="0" eaLnBrk="0" fontAlgn="base" hangingPunct="0">
        <a:lnSpc>
          <a:spcPct val="78000"/>
        </a:lnSpc>
        <a:spcBef>
          <a:spcPct val="0"/>
        </a:spcBef>
        <a:spcAft>
          <a:spcPct val="0"/>
        </a:spcAft>
        <a:defRPr sz="6600" b="1">
          <a:solidFill>
            <a:schemeClr val="bg1"/>
          </a:solidFill>
          <a:latin typeface="Barlow Condensed" panose="00000506000000000000" pitchFamily="2" charset="0"/>
        </a:defRPr>
      </a:lvl5pPr>
      <a:lvl6pPr marL="457200" algn="ctr" rtl="0" fontAlgn="base">
        <a:lnSpc>
          <a:spcPct val="78000"/>
        </a:lnSpc>
        <a:spcBef>
          <a:spcPct val="0"/>
        </a:spcBef>
        <a:spcAft>
          <a:spcPct val="0"/>
        </a:spcAft>
        <a:defRPr sz="6600" b="1">
          <a:solidFill>
            <a:schemeClr val="bg1"/>
          </a:solidFill>
          <a:latin typeface="Barlow Condensed" panose="00000506000000000000" pitchFamily="2" charset="0"/>
        </a:defRPr>
      </a:lvl6pPr>
      <a:lvl7pPr marL="914400" algn="ctr" rtl="0" fontAlgn="base">
        <a:lnSpc>
          <a:spcPct val="78000"/>
        </a:lnSpc>
        <a:spcBef>
          <a:spcPct val="0"/>
        </a:spcBef>
        <a:spcAft>
          <a:spcPct val="0"/>
        </a:spcAft>
        <a:defRPr sz="6600" b="1">
          <a:solidFill>
            <a:schemeClr val="bg1"/>
          </a:solidFill>
          <a:latin typeface="Barlow Condensed" panose="00000506000000000000" pitchFamily="2" charset="0"/>
        </a:defRPr>
      </a:lvl7pPr>
      <a:lvl8pPr marL="1371600" algn="ctr" rtl="0" fontAlgn="base">
        <a:lnSpc>
          <a:spcPct val="78000"/>
        </a:lnSpc>
        <a:spcBef>
          <a:spcPct val="0"/>
        </a:spcBef>
        <a:spcAft>
          <a:spcPct val="0"/>
        </a:spcAft>
        <a:defRPr sz="6600" b="1">
          <a:solidFill>
            <a:schemeClr val="bg1"/>
          </a:solidFill>
          <a:latin typeface="Barlow Condensed" panose="00000506000000000000" pitchFamily="2" charset="0"/>
        </a:defRPr>
      </a:lvl8pPr>
      <a:lvl9pPr marL="1828800" algn="ctr" rtl="0" fontAlgn="base">
        <a:lnSpc>
          <a:spcPct val="78000"/>
        </a:lnSpc>
        <a:spcBef>
          <a:spcPct val="0"/>
        </a:spcBef>
        <a:spcAft>
          <a:spcPct val="0"/>
        </a:spcAft>
        <a:defRPr sz="6600" b="1">
          <a:solidFill>
            <a:schemeClr val="bg1"/>
          </a:solidFill>
          <a:latin typeface="Barlow Condensed" panose="00000506000000000000" pitchFamily="2" charset="0"/>
        </a:defRPr>
      </a:lvl9pPr>
    </p:titleStyle>
    <p:bodyStyle>
      <a:lvl1pPr marL="457200" indent="-457200" algn="l" rtl="0" eaLnBrk="0" fontAlgn="base" hangingPunct="0">
        <a:spcBef>
          <a:spcPct val="20000"/>
        </a:spcBef>
        <a:spcAft>
          <a:spcPts val="600"/>
        </a:spcAft>
        <a:buFont typeface="Barlow" panose="00000500000000000000" pitchFamily="2" charset="0"/>
        <a:buChar char="—"/>
        <a:defRPr sz="2800">
          <a:solidFill>
            <a:schemeClr val="bg1"/>
          </a:solidFill>
          <a:latin typeface="+mn-lt"/>
          <a:ea typeface="+mn-ea"/>
          <a:cs typeface="+mn-cs"/>
        </a:defRPr>
      </a:lvl1pPr>
      <a:lvl2pPr marL="800100" indent="-342900" algn="l" rtl="0" eaLnBrk="0" fontAlgn="base" hangingPunct="0">
        <a:spcBef>
          <a:spcPct val="20000"/>
        </a:spcBef>
        <a:spcAft>
          <a:spcPts val="600"/>
        </a:spcAft>
        <a:buFont typeface="Courier New" panose="02070309020205020404" pitchFamily="49" charset="0"/>
        <a:buChar char="o"/>
        <a:defRPr sz="2400">
          <a:solidFill>
            <a:schemeClr val="bg1"/>
          </a:solidFill>
          <a:latin typeface="Barlow" panose="00000500000000000000" pitchFamily="2" charset="0"/>
          <a:ea typeface="+mn-ea"/>
          <a:cs typeface="+mn-cs"/>
        </a:defRPr>
      </a:lvl2pPr>
      <a:lvl3pPr marL="1257300" indent="-342900" algn="l" rtl="0" eaLnBrk="0" fontAlgn="base" hangingPunct="0">
        <a:spcBef>
          <a:spcPct val="20000"/>
        </a:spcBef>
        <a:spcAft>
          <a:spcPts val="600"/>
        </a:spcAft>
        <a:buFont typeface="Barlow" panose="00000500000000000000" pitchFamily="2" charset="0"/>
        <a:buChar char="−"/>
        <a:defRPr sz="2000">
          <a:solidFill>
            <a:schemeClr val="bg1"/>
          </a:solidFill>
          <a:latin typeface="Barlow" panose="00000500000000000000" pitchFamily="2" charset="0"/>
          <a:ea typeface="+mn-ea"/>
          <a:cs typeface="+mn-cs"/>
        </a:defRPr>
      </a:lvl3pPr>
      <a:lvl4pPr marL="1657350" indent="-285750" algn="l" rtl="0" eaLnBrk="0" fontAlgn="base" hangingPunct="0">
        <a:spcBef>
          <a:spcPct val="20000"/>
        </a:spcBef>
        <a:spcAft>
          <a:spcPts val="600"/>
        </a:spcAft>
        <a:buFont typeface="Barlow" panose="00000500000000000000" pitchFamily="2" charset="0"/>
        <a:buChar char="−"/>
        <a:defRPr sz="2000">
          <a:solidFill>
            <a:schemeClr val="bg1"/>
          </a:solidFill>
          <a:latin typeface="Barlow" panose="00000500000000000000" pitchFamily="2" charset="0"/>
          <a:ea typeface="+mn-ea"/>
          <a:cs typeface="+mn-cs"/>
        </a:defRPr>
      </a:lvl4pPr>
      <a:lvl5pPr marL="2114550" indent="-285750" algn="l" rtl="0" eaLnBrk="0" fontAlgn="base" hangingPunct="0">
        <a:spcBef>
          <a:spcPct val="20000"/>
        </a:spcBef>
        <a:spcAft>
          <a:spcPts val="600"/>
        </a:spcAft>
        <a:buFont typeface="Barlow" panose="00000500000000000000" pitchFamily="2" charset="0"/>
        <a:buChar char="−"/>
        <a:defRPr sz="2000">
          <a:solidFill>
            <a:schemeClr val="bg1"/>
          </a:solidFill>
          <a:latin typeface="Barlow" panose="00000500000000000000" pitchFamily="2" charset="0"/>
          <a:ea typeface="+mn-ea"/>
          <a:cs typeface="+mn-cs"/>
        </a:defRPr>
      </a:lvl5pPr>
      <a:lvl6pPr marL="2286000" eaLnBrk="1" hangingPunct="1">
        <a:defRPr>
          <a:latin typeface="+mn-lt"/>
          <a:ea typeface="+mn-ea"/>
          <a:cs typeface="+mn-cs"/>
        </a:defRPr>
      </a:lvl6pPr>
      <a:lvl7pPr marL="2743200" eaLnBrk="1" hangingPunct="1">
        <a:defRPr>
          <a:latin typeface="+mn-lt"/>
          <a:ea typeface="+mn-ea"/>
          <a:cs typeface="+mn-cs"/>
        </a:defRPr>
      </a:lvl7pPr>
      <a:lvl8pPr marL="3200400" eaLnBrk="1" hangingPunct="1">
        <a:defRPr>
          <a:latin typeface="+mn-lt"/>
          <a:ea typeface="+mn-ea"/>
          <a:cs typeface="+mn-cs"/>
        </a:defRPr>
      </a:lvl8pPr>
      <a:lvl9pPr marL="3657600" eaLnBrk="1" hangingPunct="1">
        <a:defRPr>
          <a:latin typeface="+mn-lt"/>
          <a:ea typeface="+mn-ea"/>
          <a:cs typeface="+mn-cs"/>
        </a:defRPr>
      </a:lvl9pPr>
    </p:bodyStyle>
    <p:otherStyle>
      <a:lvl1pPr marL="0" eaLnBrk="1" hangingPunct="1">
        <a:defRPr>
          <a:latin typeface="+mn-lt"/>
          <a:ea typeface="+mn-ea"/>
          <a:cs typeface="+mn-cs"/>
        </a:defRPr>
      </a:lvl1pPr>
      <a:lvl2pPr marL="457200" eaLnBrk="1" hangingPunct="1">
        <a:defRPr>
          <a:latin typeface="+mn-lt"/>
          <a:ea typeface="+mn-ea"/>
          <a:cs typeface="+mn-cs"/>
        </a:defRPr>
      </a:lvl2pPr>
      <a:lvl3pPr marL="914400" eaLnBrk="1" hangingPunct="1">
        <a:defRPr>
          <a:latin typeface="+mn-lt"/>
          <a:ea typeface="+mn-ea"/>
          <a:cs typeface="+mn-cs"/>
        </a:defRPr>
      </a:lvl3pPr>
      <a:lvl4pPr marL="1371600" eaLnBrk="1" hangingPunct="1">
        <a:defRPr>
          <a:latin typeface="+mn-lt"/>
          <a:ea typeface="+mn-ea"/>
          <a:cs typeface="+mn-cs"/>
        </a:defRPr>
      </a:lvl4pPr>
      <a:lvl5pPr marL="1828800" eaLnBrk="1" hangingPunct="1">
        <a:defRPr>
          <a:latin typeface="+mn-lt"/>
          <a:ea typeface="+mn-ea"/>
          <a:cs typeface="+mn-cs"/>
        </a:defRPr>
      </a:lvl5pPr>
      <a:lvl6pPr marL="2286000" eaLnBrk="1" hangingPunct="1">
        <a:defRPr>
          <a:latin typeface="+mn-lt"/>
          <a:ea typeface="+mn-ea"/>
          <a:cs typeface="+mn-cs"/>
        </a:defRPr>
      </a:lvl6pPr>
      <a:lvl7pPr marL="2743200" eaLnBrk="1" hangingPunct="1">
        <a:defRPr>
          <a:latin typeface="+mn-lt"/>
          <a:ea typeface="+mn-ea"/>
          <a:cs typeface="+mn-cs"/>
        </a:defRPr>
      </a:lvl7pPr>
      <a:lvl8pPr marL="3200400" eaLnBrk="1" hangingPunct="1">
        <a:defRPr>
          <a:latin typeface="+mn-lt"/>
          <a:ea typeface="+mn-ea"/>
          <a:cs typeface="+mn-cs"/>
        </a:defRPr>
      </a:lvl8pPr>
      <a:lvl9pPr marL="3657600" eaLnBrk="1" hangingPunct="1">
        <a:defRPr>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itle Placeholder 2">
            <a:extLst>
              <a:ext uri="{FF2B5EF4-FFF2-40B4-BE49-F238E27FC236}">
                <a16:creationId xmlns:a16="http://schemas.microsoft.com/office/drawing/2014/main" id="{B16F0043-F65B-4AB4-8D04-C520A101874D}"/>
              </a:ext>
            </a:extLst>
          </p:cNvPr>
          <p:cNvSpPr>
            <a:spLocks noGrp="1"/>
          </p:cNvSpPr>
          <p:nvPr>
            <p:ph type="title"/>
          </p:nvPr>
        </p:nvSpPr>
        <p:spPr>
          <a:xfrm>
            <a:off x="1382715" y="601665"/>
            <a:ext cx="17338677" cy="2185986"/>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4" name="Text Placeholder 3">
            <a:extLst>
              <a:ext uri="{FF2B5EF4-FFF2-40B4-BE49-F238E27FC236}">
                <a16:creationId xmlns:a16="http://schemas.microsoft.com/office/drawing/2014/main" id="{7EA5932A-BF98-42CE-B3F7-5F9BB2C6595B}"/>
              </a:ext>
            </a:extLst>
          </p:cNvPr>
          <p:cNvSpPr>
            <a:spLocks noGrp="1"/>
          </p:cNvSpPr>
          <p:nvPr>
            <p:ph type="body" idx="1"/>
          </p:nvPr>
        </p:nvSpPr>
        <p:spPr>
          <a:xfrm>
            <a:off x="1382715" y="3009902"/>
            <a:ext cx="17338677" cy="717708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cSld>
  <p:clrMap bg1="dk1" tx1="lt1" bg2="dk2" tx2="lt2" accent1="accent1" accent2="accent2" accent3="accent3" accent4="accent4" accent5="accent5" accent6="accent6" hlink="hlink" folHlink="folHlink"/>
  <p:sldLayoutIdLst>
    <p:sldLayoutId id="2147483672" r:id="rId1"/>
    <p:sldLayoutId id="2147483665" r:id="rId2"/>
    <p:sldLayoutId id="2147483662" r:id="rId3"/>
    <p:sldLayoutId id="2147483670" r:id="rId4"/>
    <p:sldLayoutId id="2147483674" r:id="rId5"/>
    <p:sldLayoutId id="2147483671" r:id="rId6"/>
    <p:sldLayoutId id="2147483677" r:id="rId7"/>
    <p:sldLayoutId id="2147483669" r:id="rId8"/>
    <p:sldLayoutId id="2147483676" r:id="rId9"/>
    <p:sldLayoutId id="2147483663" r:id="rId10"/>
    <p:sldLayoutId id="2147483687" r:id="rId11"/>
    <p:sldLayoutId id="2147483675" r:id="rId12"/>
    <p:sldLayoutId id="2147483689" r:id="rId13"/>
    <p:sldLayoutId id="2147483686" r:id="rId14"/>
    <p:sldLayoutId id="2147483685" r:id="rId15"/>
    <p:sldLayoutId id="2147483688" r:id="rId16"/>
    <p:sldLayoutId id="2147483666" r:id="rId17"/>
    <p:sldLayoutId id="2147484202" r:id="rId18"/>
  </p:sldLayoutIdLst>
  <p:txStyles>
    <p:titleStyle>
      <a:lvl1pPr eaLnBrk="1" hangingPunct="1">
        <a:lnSpc>
          <a:spcPct val="78000"/>
        </a:lnSpc>
        <a:defRPr sz="4947" b="1" cap="all" baseline="0">
          <a:solidFill>
            <a:schemeClr val="bg1"/>
          </a:solidFill>
          <a:latin typeface="Barlow Condensed" panose="00000506000000000000" pitchFamily="2" charset="0"/>
          <a:ea typeface="+mj-ea"/>
          <a:cs typeface="+mj-cs"/>
        </a:defRPr>
      </a:lvl1pPr>
    </p:titleStyle>
    <p:bodyStyle>
      <a:lvl1pPr marL="0" eaLnBrk="1" hangingPunct="1">
        <a:defRPr sz="1814" baseline="0">
          <a:solidFill>
            <a:schemeClr val="bg1"/>
          </a:solidFill>
          <a:latin typeface="Barlow" panose="00000500000000000000" pitchFamily="2" charset="0"/>
          <a:ea typeface="+mn-ea"/>
          <a:cs typeface="+mn-cs"/>
        </a:defRPr>
      </a:lvl1pPr>
      <a:lvl2pPr marL="342885" eaLnBrk="1" hangingPunct="1">
        <a:defRPr sz="1814" baseline="0">
          <a:solidFill>
            <a:schemeClr val="bg1"/>
          </a:solidFill>
          <a:latin typeface="Barlow" panose="00000500000000000000" pitchFamily="2" charset="0"/>
          <a:ea typeface="+mn-ea"/>
          <a:cs typeface="+mn-cs"/>
        </a:defRPr>
      </a:lvl2pPr>
      <a:lvl3pPr marL="685768" eaLnBrk="1" hangingPunct="1">
        <a:defRPr sz="1814" baseline="0">
          <a:solidFill>
            <a:schemeClr val="bg1"/>
          </a:solidFill>
          <a:latin typeface="Barlow" panose="00000500000000000000" pitchFamily="2" charset="0"/>
          <a:ea typeface="+mn-ea"/>
          <a:cs typeface="+mn-cs"/>
        </a:defRPr>
      </a:lvl3pPr>
      <a:lvl4pPr marL="1028653" eaLnBrk="1" hangingPunct="1">
        <a:defRPr sz="1814" baseline="0">
          <a:solidFill>
            <a:schemeClr val="bg1"/>
          </a:solidFill>
          <a:latin typeface="Barlow" panose="00000500000000000000" pitchFamily="2" charset="0"/>
          <a:ea typeface="+mn-ea"/>
          <a:cs typeface="+mn-cs"/>
        </a:defRPr>
      </a:lvl4pPr>
      <a:lvl5pPr marL="1371536" eaLnBrk="1" hangingPunct="1">
        <a:defRPr sz="1814" baseline="0">
          <a:solidFill>
            <a:schemeClr val="bg1"/>
          </a:solidFill>
          <a:latin typeface="Barlow" panose="00000500000000000000" pitchFamily="2" charset="0"/>
          <a:ea typeface="+mn-ea"/>
          <a:cs typeface="+mn-cs"/>
        </a:defRPr>
      </a:lvl5pPr>
      <a:lvl6pPr marL="1714421" eaLnBrk="1" hangingPunct="1">
        <a:defRPr>
          <a:latin typeface="+mn-lt"/>
          <a:ea typeface="+mn-ea"/>
          <a:cs typeface="+mn-cs"/>
        </a:defRPr>
      </a:lvl6pPr>
      <a:lvl7pPr marL="2057304" eaLnBrk="1" hangingPunct="1">
        <a:defRPr>
          <a:latin typeface="+mn-lt"/>
          <a:ea typeface="+mn-ea"/>
          <a:cs typeface="+mn-cs"/>
        </a:defRPr>
      </a:lvl7pPr>
      <a:lvl8pPr marL="2400189" eaLnBrk="1" hangingPunct="1">
        <a:defRPr>
          <a:latin typeface="+mn-lt"/>
          <a:ea typeface="+mn-ea"/>
          <a:cs typeface="+mn-cs"/>
        </a:defRPr>
      </a:lvl8pPr>
      <a:lvl9pPr marL="2743072" eaLnBrk="1" hangingPunct="1">
        <a:defRPr>
          <a:latin typeface="+mn-lt"/>
          <a:ea typeface="+mn-ea"/>
          <a:cs typeface="+mn-cs"/>
        </a:defRPr>
      </a:lvl9pPr>
    </p:bodyStyle>
    <p:otherStyle>
      <a:lvl1pPr marL="0" eaLnBrk="1" hangingPunct="1">
        <a:defRPr>
          <a:latin typeface="+mn-lt"/>
          <a:ea typeface="+mn-ea"/>
          <a:cs typeface="+mn-cs"/>
        </a:defRPr>
      </a:lvl1pPr>
      <a:lvl2pPr marL="342885" eaLnBrk="1" hangingPunct="1">
        <a:defRPr>
          <a:latin typeface="+mn-lt"/>
          <a:ea typeface="+mn-ea"/>
          <a:cs typeface="+mn-cs"/>
        </a:defRPr>
      </a:lvl2pPr>
      <a:lvl3pPr marL="685768" eaLnBrk="1" hangingPunct="1">
        <a:defRPr>
          <a:latin typeface="+mn-lt"/>
          <a:ea typeface="+mn-ea"/>
          <a:cs typeface="+mn-cs"/>
        </a:defRPr>
      </a:lvl3pPr>
      <a:lvl4pPr marL="1028653" eaLnBrk="1" hangingPunct="1">
        <a:defRPr>
          <a:latin typeface="+mn-lt"/>
          <a:ea typeface="+mn-ea"/>
          <a:cs typeface="+mn-cs"/>
        </a:defRPr>
      </a:lvl4pPr>
      <a:lvl5pPr marL="1371536" eaLnBrk="1" hangingPunct="1">
        <a:defRPr>
          <a:latin typeface="+mn-lt"/>
          <a:ea typeface="+mn-ea"/>
          <a:cs typeface="+mn-cs"/>
        </a:defRPr>
      </a:lvl5pPr>
      <a:lvl6pPr marL="1714421" eaLnBrk="1" hangingPunct="1">
        <a:defRPr>
          <a:latin typeface="+mn-lt"/>
          <a:ea typeface="+mn-ea"/>
          <a:cs typeface="+mn-cs"/>
        </a:defRPr>
      </a:lvl6pPr>
      <a:lvl7pPr marL="2057304" eaLnBrk="1" hangingPunct="1">
        <a:defRPr>
          <a:latin typeface="+mn-lt"/>
          <a:ea typeface="+mn-ea"/>
          <a:cs typeface="+mn-cs"/>
        </a:defRPr>
      </a:lvl7pPr>
      <a:lvl8pPr marL="2400189" eaLnBrk="1" hangingPunct="1">
        <a:defRPr>
          <a:latin typeface="+mn-lt"/>
          <a:ea typeface="+mn-ea"/>
          <a:cs typeface="+mn-cs"/>
        </a:defRPr>
      </a:lvl8pPr>
      <a:lvl9pPr marL="2743072" eaLnBrk="1" hangingPunct="1">
        <a:defRPr>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0946BC8-6E43-268E-549C-FDEF4A197546}"/>
              </a:ext>
            </a:extLst>
          </p:cNvPr>
          <p:cNvSpPr>
            <a:spLocks noGrp="1"/>
          </p:cNvSpPr>
          <p:nvPr>
            <p:ph type="title"/>
          </p:nvPr>
        </p:nvSpPr>
        <p:spPr>
          <a:xfrm>
            <a:off x="1382157" y="602119"/>
            <a:ext cx="17339786" cy="2185952"/>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CB8B9EBD-99B4-43C1-5700-FDC960591504}"/>
              </a:ext>
            </a:extLst>
          </p:cNvPr>
          <p:cNvSpPr>
            <a:spLocks noGrp="1"/>
          </p:cNvSpPr>
          <p:nvPr>
            <p:ph type="body" idx="1"/>
          </p:nvPr>
        </p:nvSpPr>
        <p:spPr>
          <a:xfrm>
            <a:off x="1382157" y="3010591"/>
            <a:ext cx="17339786" cy="717567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460629D-CF0A-1B01-F6F6-2C71143890A3}"/>
              </a:ext>
            </a:extLst>
          </p:cNvPr>
          <p:cNvSpPr>
            <a:spLocks noGrp="1"/>
          </p:cNvSpPr>
          <p:nvPr>
            <p:ph type="dt" sz="half" idx="2"/>
          </p:nvPr>
        </p:nvSpPr>
        <p:spPr>
          <a:xfrm>
            <a:off x="1382157" y="10482093"/>
            <a:ext cx="4523423" cy="602118"/>
          </a:xfrm>
          <a:prstGeom prst="rect">
            <a:avLst/>
          </a:prstGeom>
        </p:spPr>
        <p:txBody>
          <a:bodyPr vert="horz" lIns="91440" tIns="45720" rIns="91440" bIns="45720" rtlCol="0" anchor="ctr"/>
          <a:lstStyle>
            <a:lvl1pPr algn="l">
              <a:defRPr sz="1979">
                <a:solidFill>
                  <a:schemeClr val="tx1">
                    <a:tint val="75000"/>
                  </a:schemeClr>
                </a:solidFill>
              </a:defRPr>
            </a:lvl1pPr>
          </a:lstStyle>
          <a:p>
            <a:fld id="{E1EBF52A-8808-49C9-B98F-B07F1DFD9BFD}" type="datetimeFigureOut">
              <a:rPr lang="en-GB" smtClean="0"/>
              <a:t>13/11/2023</a:t>
            </a:fld>
            <a:endParaRPr lang="en-GB"/>
          </a:p>
        </p:txBody>
      </p:sp>
      <p:sp>
        <p:nvSpPr>
          <p:cNvPr id="5" name="Footer Placeholder 4">
            <a:extLst>
              <a:ext uri="{FF2B5EF4-FFF2-40B4-BE49-F238E27FC236}">
                <a16:creationId xmlns:a16="http://schemas.microsoft.com/office/drawing/2014/main" id="{26E7B245-C125-8995-B1A9-0557B903B9F4}"/>
              </a:ext>
            </a:extLst>
          </p:cNvPr>
          <p:cNvSpPr>
            <a:spLocks noGrp="1"/>
          </p:cNvSpPr>
          <p:nvPr>
            <p:ph type="ftr" sz="quarter" idx="3"/>
          </p:nvPr>
        </p:nvSpPr>
        <p:spPr>
          <a:xfrm>
            <a:off x="6659483" y="10482093"/>
            <a:ext cx="6785134" cy="602118"/>
          </a:xfrm>
          <a:prstGeom prst="rect">
            <a:avLst/>
          </a:prstGeom>
        </p:spPr>
        <p:txBody>
          <a:bodyPr vert="horz" lIns="91440" tIns="45720" rIns="91440" bIns="45720" rtlCol="0" anchor="ctr"/>
          <a:lstStyle>
            <a:lvl1pPr algn="ctr">
              <a:defRPr sz="1979">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9932265F-E35B-06E7-718A-3A9E63F7AC06}"/>
              </a:ext>
            </a:extLst>
          </p:cNvPr>
          <p:cNvSpPr>
            <a:spLocks noGrp="1"/>
          </p:cNvSpPr>
          <p:nvPr>
            <p:ph type="sldNum" sz="quarter" idx="4"/>
          </p:nvPr>
        </p:nvSpPr>
        <p:spPr>
          <a:xfrm>
            <a:off x="14198520" y="10482093"/>
            <a:ext cx="4523423" cy="602118"/>
          </a:xfrm>
          <a:prstGeom prst="rect">
            <a:avLst/>
          </a:prstGeom>
        </p:spPr>
        <p:txBody>
          <a:bodyPr vert="horz" lIns="91440" tIns="45720" rIns="91440" bIns="45720" rtlCol="0" anchor="ctr"/>
          <a:lstStyle>
            <a:lvl1pPr algn="r">
              <a:defRPr sz="1979">
                <a:solidFill>
                  <a:schemeClr val="tx1">
                    <a:tint val="75000"/>
                  </a:schemeClr>
                </a:solidFill>
              </a:defRPr>
            </a:lvl1pPr>
          </a:lstStyle>
          <a:p>
            <a:fld id="{B6A42C8E-3FF3-40A1-94B4-821F208489F8}" type="slidenum">
              <a:rPr lang="en-GB" smtClean="0"/>
              <a:t>‹#›</a:t>
            </a:fld>
            <a:endParaRPr lang="en-GB"/>
          </a:p>
        </p:txBody>
      </p:sp>
    </p:spTree>
    <p:extLst>
      <p:ext uri="{BB962C8B-B14F-4D97-AF65-F5344CB8AC3E}">
        <p14:creationId xmlns:p14="http://schemas.microsoft.com/office/powerpoint/2010/main" val="60575906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1507846" rtl="0" eaLnBrk="1" latinLnBrk="0" hangingPunct="1">
        <a:lnSpc>
          <a:spcPct val="90000"/>
        </a:lnSpc>
        <a:spcBef>
          <a:spcPct val="0"/>
        </a:spcBef>
        <a:buNone/>
        <a:defRPr sz="7256" kern="1200">
          <a:solidFill>
            <a:schemeClr val="tx1"/>
          </a:solidFill>
          <a:latin typeface="+mj-lt"/>
          <a:ea typeface="+mj-ea"/>
          <a:cs typeface="+mj-cs"/>
        </a:defRPr>
      </a:lvl1pPr>
    </p:titleStyle>
    <p:bodyStyle>
      <a:lvl1pPr marL="376961" indent="-376961" algn="l" defTabSz="1507846" rtl="0" eaLnBrk="1" latinLnBrk="0" hangingPunct="1">
        <a:lnSpc>
          <a:spcPct val="90000"/>
        </a:lnSpc>
        <a:spcBef>
          <a:spcPts val="1649"/>
        </a:spcBef>
        <a:buFont typeface="Arial" panose="020B0604020202020204" pitchFamily="34" charset="0"/>
        <a:buChar char="•"/>
        <a:defRPr sz="4617" kern="1200">
          <a:solidFill>
            <a:schemeClr val="tx1"/>
          </a:solidFill>
          <a:latin typeface="+mn-lt"/>
          <a:ea typeface="+mn-ea"/>
          <a:cs typeface="+mn-cs"/>
        </a:defRPr>
      </a:lvl1pPr>
      <a:lvl2pPr marL="1130884" indent="-376961" algn="l" defTabSz="1507846" rtl="0" eaLnBrk="1" latinLnBrk="0" hangingPunct="1">
        <a:lnSpc>
          <a:spcPct val="90000"/>
        </a:lnSpc>
        <a:spcBef>
          <a:spcPts val="824"/>
        </a:spcBef>
        <a:buFont typeface="Arial" panose="020B0604020202020204" pitchFamily="34" charset="0"/>
        <a:buChar char="•"/>
        <a:defRPr sz="3958" kern="1200">
          <a:solidFill>
            <a:schemeClr val="tx1"/>
          </a:solidFill>
          <a:latin typeface="+mn-lt"/>
          <a:ea typeface="+mn-ea"/>
          <a:cs typeface="+mn-cs"/>
        </a:defRPr>
      </a:lvl2pPr>
      <a:lvl3pPr marL="1884807" indent="-376961" algn="l" defTabSz="1507846" rtl="0" eaLnBrk="1" latinLnBrk="0" hangingPunct="1">
        <a:lnSpc>
          <a:spcPct val="90000"/>
        </a:lnSpc>
        <a:spcBef>
          <a:spcPts val="824"/>
        </a:spcBef>
        <a:buFont typeface="Arial" panose="020B0604020202020204" pitchFamily="34" charset="0"/>
        <a:buChar char="•"/>
        <a:defRPr sz="3298" kern="1200">
          <a:solidFill>
            <a:schemeClr val="tx1"/>
          </a:solidFill>
          <a:latin typeface="+mn-lt"/>
          <a:ea typeface="+mn-ea"/>
          <a:cs typeface="+mn-cs"/>
        </a:defRPr>
      </a:lvl3pPr>
      <a:lvl4pPr marL="2638730" indent="-376961" algn="l" defTabSz="1507846" rtl="0" eaLnBrk="1" latinLnBrk="0" hangingPunct="1">
        <a:lnSpc>
          <a:spcPct val="90000"/>
        </a:lnSpc>
        <a:spcBef>
          <a:spcPts val="824"/>
        </a:spcBef>
        <a:buFont typeface="Arial" panose="020B0604020202020204" pitchFamily="34" charset="0"/>
        <a:buChar char="•"/>
        <a:defRPr sz="2968" kern="1200">
          <a:solidFill>
            <a:schemeClr val="tx1"/>
          </a:solidFill>
          <a:latin typeface="+mn-lt"/>
          <a:ea typeface="+mn-ea"/>
          <a:cs typeface="+mn-cs"/>
        </a:defRPr>
      </a:lvl4pPr>
      <a:lvl5pPr marL="3392653" indent="-376961" algn="l" defTabSz="1507846" rtl="0" eaLnBrk="1" latinLnBrk="0" hangingPunct="1">
        <a:lnSpc>
          <a:spcPct val="90000"/>
        </a:lnSpc>
        <a:spcBef>
          <a:spcPts val="824"/>
        </a:spcBef>
        <a:buFont typeface="Arial" panose="020B0604020202020204" pitchFamily="34" charset="0"/>
        <a:buChar char="•"/>
        <a:defRPr sz="2968" kern="1200">
          <a:solidFill>
            <a:schemeClr val="tx1"/>
          </a:solidFill>
          <a:latin typeface="+mn-lt"/>
          <a:ea typeface="+mn-ea"/>
          <a:cs typeface="+mn-cs"/>
        </a:defRPr>
      </a:lvl5pPr>
      <a:lvl6pPr marL="4146575" indent="-376961" algn="l" defTabSz="1507846" rtl="0" eaLnBrk="1" latinLnBrk="0" hangingPunct="1">
        <a:lnSpc>
          <a:spcPct val="90000"/>
        </a:lnSpc>
        <a:spcBef>
          <a:spcPts val="824"/>
        </a:spcBef>
        <a:buFont typeface="Arial" panose="020B0604020202020204" pitchFamily="34" charset="0"/>
        <a:buChar char="•"/>
        <a:defRPr sz="2968" kern="1200">
          <a:solidFill>
            <a:schemeClr val="tx1"/>
          </a:solidFill>
          <a:latin typeface="+mn-lt"/>
          <a:ea typeface="+mn-ea"/>
          <a:cs typeface="+mn-cs"/>
        </a:defRPr>
      </a:lvl6pPr>
      <a:lvl7pPr marL="4900498" indent="-376961" algn="l" defTabSz="1507846" rtl="0" eaLnBrk="1" latinLnBrk="0" hangingPunct="1">
        <a:lnSpc>
          <a:spcPct val="90000"/>
        </a:lnSpc>
        <a:spcBef>
          <a:spcPts val="824"/>
        </a:spcBef>
        <a:buFont typeface="Arial" panose="020B0604020202020204" pitchFamily="34" charset="0"/>
        <a:buChar char="•"/>
        <a:defRPr sz="2968" kern="1200">
          <a:solidFill>
            <a:schemeClr val="tx1"/>
          </a:solidFill>
          <a:latin typeface="+mn-lt"/>
          <a:ea typeface="+mn-ea"/>
          <a:cs typeface="+mn-cs"/>
        </a:defRPr>
      </a:lvl7pPr>
      <a:lvl8pPr marL="5654421" indent="-376961" algn="l" defTabSz="1507846" rtl="0" eaLnBrk="1" latinLnBrk="0" hangingPunct="1">
        <a:lnSpc>
          <a:spcPct val="90000"/>
        </a:lnSpc>
        <a:spcBef>
          <a:spcPts val="824"/>
        </a:spcBef>
        <a:buFont typeface="Arial" panose="020B0604020202020204" pitchFamily="34" charset="0"/>
        <a:buChar char="•"/>
        <a:defRPr sz="2968" kern="1200">
          <a:solidFill>
            <a:schemeClr val="tx1"/>
          </a:solidFill>
          <a:latin typeface="+mn-lt"/>
          <a:ea typeface="+mn-ea"/>
          <a:cs typeface="+mn-cs"/>
        </a:defRPr>
      </a:lvl8pPr>
      <a:lvl9pPr marL="6408344" indent="-376961" algn="l" defTabSz="1507846" rtl="0" eaLnBrk="1" latinLnBrk="0" hangingPunct="1">
        <a:lnSpc>
          <a:spcPct val="90000"/>
        </a:lnSpc>
        <a:spcBef>
          <a:spcPts val="824"/>
        </a:spcBef>
        <a:buFont typeface="Arial" panose="020B0604020202020204" pitchFamily="34" charset="0"/>
        <a:buChar char="•"/>
        <a:defRPr sz="2968" kern="1200">
          <a:solidFill>
            <a:schemeClr val="tx1"/>
          </a:solidFill>
          <a:latin typeface="+mn-lt"/>
          <a:ea typeface="+mn-ea"/>
          <a:cs typeface="+mn-cs"/>
        </a:defRPr>
      </a:lvl9pPr>
    </p:bodyStyle>
    <p:otherStyle>
      <a:defPPr>
        <a:defRPr lang="en-US"/>
      </a:defPPr>
      <a:lvl1pPr marL="0" algn="l" defTabSz="1507846" rtl="0" eaLnBrk="1" latinLnBrk="0" hangingPunct="1">
        <a:defRPr sz="2968" kern="1200">
          <a:solidFill>
            <a:schemeClr val="tx1"/>
          </a:solidFill>
          <a:latin typeface="+mn-lt"/>
          <a:ea typeface="+mn-ea"/>
          <a:cs typeface="+mn-cs"/>
        </a:defRPr>
      </a:lvl1pPr>
      <a:lvl2pPr marL="753923" algn="l" defTabSz="1507846" rtl="0" eaLnBrk="1" latinLnBrk="0" hangingPunct="1">
        <a:defRPr sz="2968" kern="1200">
          <a:solidFill>
            <a:schemeClr val="tx1"/>
          </a:solidFill>
          <a:latin typeface="+mn-lt"/>
          <a:ea typeface="+mn-ea"/>
          <a:cs typeface="+mn-cs"/>
        </a:defRPr>
      </a:lvl2pPr>
      <a:lvl3pPr marL="1507846" algn="l" defTabSz="1507846" rtl="0" eaLnBrk="1" latinLnBrk="0" hangingPunct="1">
        <a:defRPr sz="2968" kern="1200">
          <a:solidFill>
            <a:schemeClr val="tx1"/>
          </a:solidFill>
          <a:latin typeface="+mn-lt"/>
          <a:ea typeface="+mn-ea"/>
          <a:cs typeface="+mn-cs"/>
        </a:defRPr>
      </a:lvl3pPr>
      <a:lvl4pPr marL="2261768" algn="l" defTabSz="1507846" rtl="0" eaLnBrk="1" latinLnBrk="0" hangingPunct="1">
        <a:defRPr sz="2968" kern="1200">
          <a:solidFill>
            <a:schemeClr val="tx1"/>
          </a:solidFill>
          <a:latin typeface="+mn-lt"/>
          <a:ea typeface="+mn-ea"/>
          <a:cs typeface="+mn-cs"/>
        </a:defRPr>
      </a:lvl4pPr>
      <a:lvl5pPr marL="3015691" algn="l" defTabSz="1507846" rtl="0" eaLnBrk="1" latinLnBrk="0" hangingPunct="1">
        <a:defRPr sz="2968" kern="1200">
          <a:solidFill>
            <a:schemeClr val="tx1"/>
          </a:solidFill>
          <a:latin typeface="+mn-lt"/>
          <a:ea typeface="+mn-ea"/>
          <a:cs typeface="+mn-cs"/>
        </a:defRPr>
      </a:lvl5pPr>
      <a:lvl6pPr marL="3769614" algn="l" defTabSz="1507846" rtl="0" eaLnBrk="1" latinLnBrk="0" hangingPunct="1">
        <a:defRPr sz="2968" kern="1200">
          <a:solidFill>
            <a:schemeClr val="tx1"/>
          </a:solidFill>
          <a:latin typeface="+mn-lt"/>
          <a:ea typeface="+mn-ea"/>
          <a:cs typeface="+mn-cs"/>
        </a:defRPr>
      </a:lvl6pPr>
      <a:lvl7pPr marL="4523537" algn="l" defTabSz="1507846" rtl="0" eaLnBrk="1" latinLnBrk="0" hangingPunct="1">
        <a:defRPr sz="2968" kern="1200">
          <a:solidFill>
            <a:schemeClr val="tx1"/>
          </a:solidFill>
          <a:latin typeface="+mn-lt"/>
          <a:ea typeface="+mn-ea"/>
          <a:cs typeface="+mn-cs"/>
        </a:defRPr>
      </a:lvl7pPr>
      <a:lvl8pPr marL="5277460" algn="l" defTabSz="1507846" rtl="0" eaLnBrk="1" latinLnBrk="0" hangingPunct="1">
        <a:defRPr sz="2968" kern="1200">
          <a:solidFill>
            <a:schemeClr val="tx1"/>
          </a:solidFill>
          <a:latin typeface="+mn-lt"/>
          <a:ea typeface="+mn-ea"/>
          <a:cs typeface="+mn-cs"/>
        </a:defRPr>
      </a:lvl8pPr>
      <a:lvl9pPr marL="6031382" algn="l" defTabSz="1507846" rtl="0" eaLnBrk="1" latinLnBrk="0" hangingPunct="1">
        <a:defRPr sz="2968"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3.xml.rels><?xml version="1.0" encoding="UTF-8" standalone="yes"?>
<Relationships xmlns="http://schemas.openxmlformats.org/package/2006/relationships"><Relationship Id="rId3" Type="http://schemas.openxmlformats.org/officeDocument/2006/relationships/hyperlink" Target="https://england.shelter.org.uk/housing_advice/private_renting/types_of_renting_agreement" TargetMode="External"/><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hyperlink" Target="https://www.gov.uk/government/publications/damp-and-mould-understanding-and-addressing-the-health-risks-for-rented-housing-providers/understanding-and-addressing-the-health-risks-of-damp-and-mould-in-the-home--2" TargetMode="External"/><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9.xml.rels><?xml version="1.0" encoding="UTF-8" standalone="yes"?>
<Relationships xmlns="http://schemas.openxmlformats.org/package/2006/relationships"><Relationship Id="rId3" Type="http://schemas.openxmlformats.org/officeDocument/2006/relationships/hyperlink" Target="https://england.shelter.org.uk/housing_advice/repairs/repairs_letter_templates_for_private_renters" TargetMode="External"/><Relationship Id="rId2" Type="http://schemas.openxmlformats.org/officeDocument/2006/relationships/hyperlink" Target="https://england.shelter.org.uk/housing_advice/downloads_and_tools/sample_letters" TargetMode="Externa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hyperlink" Target="mailto:privatesectorhousing@hackney.gov.uk" TargetMode="External"/><Relationship Id="rId2" Type="http://schemas.microsoft.com/office/2018/10/relationships/comments" Target="../comments/modernComment_232_0.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1.xml"/></Relationships>
</file>

<file path=ppt/slides/_rels/slide2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3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24.xml.rels><?xml version="1.0" encoding="UTF-8" standalone="yes"?>
<Relationships xmlns="http://schemas.openxmlformats.org/package/2006/relationships"><Relationship Id="rId3" Type="http://schemas.openxmlformats.org/officeDocument/2006/relationships/hyperlink" Target="https://housingrepairs.hackney.gov.uk/" TargetMode="External"/><Relationship Id="rId2" Type="http://schemas.microsoft.com/office/2018/10/relationships/comments" Target="../comments/modernComment_22B_0.xml"/><Relationship Id="rId1" Type="http://schemas.openxmlformats.org/officeDocument/2006/relationships/slideLayout" Target="../slideLayouts/slideLayout89.xml"/></Relationships>
</file>

<file path=ppt/slides/_rels/slide25.xml.rels><?xml version="1.0" encoding="UTF-8" standalone="yes"?>
<Relationships xmlns="http://schemas.openxmlformats.org/package/2006/relationships"><Relationship Id="rId3" Type="http://schemas.openxmlformats.org/officeDocument/2006/relationships/hyperlink" Target="https://hackneyportal.icasework.com/resource?id=44812&amp;db=hackney" TargetMode="External"/><Relationship Id="rId2" Type="http://schemas.openxmlformats.org/officeDocument/2006/relationships/notesSlide" Target="../notesSlides/notesSlide12.xml"/><Relationship Id="rId1" Type="http://schemas.openxmlformats.org/officeDocument/2006/relationships/slideLayout" Target="../slideLayouts/slideLayout89.xml"/><Relationship Id="rId4" Type="http://schemas.openxmlformats.org/officeDocument/2006/relationships/hyperlink" Target="https://www.housing-ombudsman.org.uk/"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8.xml.rels><?xml version="1.0" encoding="UTF-8" standalone="yes"?>
<Relationships xmlns="http://schemas.openxmlformats.org/package/2006/relationships"><Relationship Id="rId3" Type="http://schemas.openxmlformats.org/officeDocument/2006/relationships/hyperlink" Target="https://www.housing-ombudsman.org.uk/" TargetMode="External"/><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3" Type="http://schemas.microsoft.com/office/2018/10/relationships/comments" Target="../comments/modernComment_170_0.xml"/><Relationship Id="rId2" Type="http://schemas.openxmlformats.org/officeDocument/2006/relationships/notesSlide" Target="../notesSlides/notesSlide2.xml"/><Relationship Id="rId1" Type="http://schemas.openxmlformats.org/officeDocument/2006/relationships/slideLayout" Target="../slideLayouts/slideLayout41.xml"/><Relationship Id="rId4" Type="http://schemas.openxmlformats.org/officeDocument/2006/relationships/image" Target="../media/image21.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1.xml.rels><?xml version="1.0" encoding="UTF-8" standalone="yes"?>
<Relationships xmlns="http://schemas.openxmlformats.org/package/2006/relationships"><Relationship Id="rId3" Type="http://schemas.microsoft.com/office/2018/10/relationships/comments" Target="../comments/modernComment_23A_87EB884C.xml"/><Relationship Id="rId2" Type="http://schemas.openxmlformats.org/officeDocument/2006/relationships/notesSlide" Target="../notesSlides/notesSlide14.xml"/><Relationship Id="rId1" Type="http://schemas.openxmlformats.org/officeDocument/2006/relationships/slideLayout" Target="../slideLayouts/slideLayout36.xml"/><Relationship Id="rId4" Type="http://schemas.openxmlformats.org/officeDocument/2006/relationships/image" Target="../media/image31.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3" Type="http://schemas.openxmlformats.org/officeDocument/2006/relationships/hyperlink" Target="mailto:Housingadvice@hackney.gov.uk" TargetMode="External"/><Relationship Id="rId2" Type="http://schemas.microsoft.com/office/2018/10/relationships/comments" Target="../comments/modernComment_237_0.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19.xml"/></Relationships>
</file>

<file path=ppt/slides/_rels/slide3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7.xml"/><Relationship Id="rId1" Type="http://schemas.openxmlformats.org/officeDocument/2006/relationships/slideLayout" Target="../slideLayouts/slideLayout12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3.xml"/></Relationships>
</file>

<file path=ppt/slides/_rels/slide3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52.xml"/></Relationships>
</file>

<file path=ppt/slides/_rels/slide38.xml.rels><?xml version="1.0" encoding="UTF-8" standalone="yes"?>
<Relationships xmlns="http://schemas.openxmlformats.org/package/2006/relationships"><Relationship Id="rId8" Type="http://schemas.openxmlformats.org/officeDocument/2006/relationships/hyperlink" Target="https://find-legal-advice.justice.gov.uk/" TargetMode="External"/><Relationship Id="rId3" Type="http://schemas.openxmlformats.org/officeDocument/2006/relationships/hyperlink" Target="https://england.shelter.org.uk/" TargetMode="External"/><Relationship Id="rId7" Type="http://schemas.openxmlformats.org/officeDocument/2006/relationships/hyperlink" Target="https://www.nhas.org.uk/public/factsheets" TargetMode="External"/><Relationship Id="rId2" Type="http://schemas.openxmlformats.org/officeDocument/2006/relationships/notesSlide" Target="../notesSlides/notesSlide20.xml"/><Relationship Id="rId1" Type="http://schemas.openxmlformats.org/officeDocument/2006/relationships/slideLayout" Target="../slideLayouts/slideLayout55.xml"/><Relationship Id="rId6" Type="http://schemas.openxmlformats.org/officeDocument/2006/relationships/hyperlink" Target="https://england.shelter.org.uk/legal" TargetMode="External"/><Relationship Id="rId5" Type="http://schemas.openxmlformats.org/officeDocument/2006/relationships/hyperlink" Target="https://england.shelter.org.uk/housing_advice/downloads_and_tools/tenancy_rights_checker" TargetMode="External"/><Relationship Id="rId4" Type="http://schemas.openxmlformats.org/officeDocument/2006/relationships/hyperlink" Target="https://england.shelter.org.uk/legal/housing_conditions/factors_to_be_considered" TargetMode="External"/><Relationship Id="rId9" Type="http://schemas.openxmlformats.org/officeDocument/2006/relationships/hyperlink" Target="https://england.shelter.org.uk/professional_resources/shelter_training"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22.png"/><Relationship Id="rId2" Type="http://schemas.microsoft.com/office/2018/10/relationships/comments" Target="../comments/modernComment_172_0.xml"/><Relationship Id="rId1" Type="http://schemas.openxmlformats.org/officeDocument/2006/relationships/slideLayout" Target="../slideLayouts/slideLayout41.xml"/><Relationship Id="rId5" Type="http://schemas.openxmlformats.org/officeDocument/2006/relationships/image" Target="../media/image24.png"/><Relationship Id="rId4" Type="http://schemas.openxmlformats.org/officeDocument/2006/relationships/image" Target="../media/image23.png"/></Relationships>
</file>

<file path=ppt/slides/_rels/slide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xml"/><Relationship Id="rId1" Type="http://schemas.openxmlformats.org/officeDocument/2006/relationships/slideLayout" Target="../slideLayouts/slideLayout36.xml"/></Relationships>
</file>

<file path=ppt/slides/_rels/slide7.xml.rels><?xml version="1.0" encoding="UTF-8" standalone="yes"?>
<Relationships xmlns="http://schemas.openxmlformats.org/package/2006/relationships"><Relationship Id="rId3" Type="http://schemas.openxmlformats.org/officeDocument/2006/relationships/hyperlink" Target="https://england.shelter.org.uk/professional_resources/legal/housing_conditions/responsibility_for_repairs/repairing_obligations_implied_terms_in_tenancy_agreements" TargetMode="External"/><Relationship Id="rId2" Type="http://schemas.openxmlformats.org/officeDocument/2006/relationships/notesSlide" Target="../notesSlides/notesSlide4.xml"/><Relationship Id="rId1" Type="http://schemas.openxmlformats.org/officeDocument/2006/relationships/slideLayout" Target="../slideLayouts/slideLayout52.xml"/></Relationships>
</file>

<file path=ppt/slides/_rels/slide8.xml.rels><?xml version="1.0" encoding="UTF-8" standalone="yes"?>
<Relationships xmlns="http://schemas.openxmlformats.org/package/2006/relationships"><Relationship Id="rId3" Type="http://schemas.microsoft.com/office/2018/10/relationships/comments" Target="../comments/modernComment_238_0.xml"/><Relationship Id="rId2" Type="http://schemas.openxmlformats.org/officeDocument/2006/relationships/notesSlide" Target="../notesSlides/notesSlide5.xml"/><Relationship Id="rId1" Type="http://schemas.openxmlformats.org/officeDocument/2006/relationships/slideLayout" Target="../slideLayouts/slideLayout41.xml"/><Relationship Id="rId4" Type="http://schemas.openxmlformats.org/officeDocument/2006/relationships/image" Target="../media/image26.png"/></Relationships>
</file>

<file path=ppt/slides/_rels/slide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E0A55B-A4E8-ECC7-D4BA-F1F941F40787}"/>
              </a:ext>
            </a:extLst>
          </p:cNvPr>
          <p:cNvSpPr>
            <a:spLocks noGrp="1"/>
          </p:cNvSpPr>
          <p:nvPr>
            <p:ph type="title"/>
          </p:nvPr>
        </p:nvSpPr>
        <p:spPr>
          <a:xfrm>
            <a:off x="2311400" y="1541463"/>
            <a:ext cx="15481300" cy="5819775"/>
          </a:xfrm>
        </p:spPr>
        <p:txBody>
          <a:bodyPr/>
          <a:lstStyle/>
          <a:p>
            <a:pPr marL="12700" eaLnBrk="1" hangingPunct="1">
              <a:defRPr/>
            </a:pPr>
            <a:r>
              <a:rPr lang="en-GB" spc="-235">
                <a:solidFill>
                  <a:srgbClr val="FFFFFF"/>
                </a:solidFill>
                <a:latin typeface="Barlow Condensed"/>
                <a:cs typeface="Barlow Condensed"/>
              </a:rPr>
              <a:t>THE</a:t>
            </a:r>
            <a:r>
              <a:rPr lang="en-GB" spc="-65">
                <a:solidFill>
                  <a:srgbClr val="FFFFFF"/>
                </a:solidFill>
                <a:latin typeface="Barlow Condensed"/>
                <a:cs typeface="Barlow Condensed"/>
              </a:rPr>
              <a:t> </a:t>
            </a:r>
            <a:r>
              <a:rPr lang="en-GB" spc="-315">
                <a:solidFill>
                  <a:srgbClr val="FFFFFF"/>
                </a:solidFill>
                <a:latin typeface="Barlow Condensed"/>
                <a:cs typeface="Barlow Condensed"/>
              </a:rPr>
              <a:t>FIGHT</a:t>
            </a:r>
            <a:br>
              <a:rPr lang="en-GB" spc="-315">
                <a:solidFill>
                  <a:srgbClr val="FFFFFF"/>
                </a:solidFill>
                <a:latin typeface="Barlow Condensed"/>
                <a:cs typeface="Barlow Condensed"/>
              </a:rPr>
            </a:br>
            <a:r>
              <a:rPr lang="en-GB" spc="-315">
                <a:solidFill>
                  <a:srgbClr val="FFFFFF"/>
                </a:solidFill>
                <a:latin typeface="Barlow Condensed"/>
                <a:cs typeface="Barlow Condensed"/>
              </a:rPr>
              <a:t>FOR HOME</a:t>
            </a:r>
            <a:br>
              <a:rPr lang="en-GB" spc="-315">
                <a:solidFill>
                  <a:srgbClr val="FFFFFF"/>
                </a:solidFill>
                <a:latin typeface="Barlow Condensed"/>
                <a:cs typeface="Barlow Condensed"/>
              </a:rPr>
            </a:br>
            <a:r>
              <a:rPr lang="en-GB" spc="-315">
                <a:solidFill>
                  <a:srgbClr val="FFFFFF"/>
                </a:solidFill>
                <a:latin typeface="Barlow Condensed"/>
                <a:cs typeface="Barlow Condensed"/>
              </a:rPr>
              <a:t>STARTS HERE</a:t>
            </a:r>
            <a:endParaRPr lang="en-US"/>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E6B43-29D7-B8E2-CA90-2539BF7DB41C}"/>
              </a:ext>
            </a:extLst>
          </p:cNvPr>
          <p:cNvSpPr>
            <a:spLocks noGrp="1"/>
          </p:cNvSpPr>
          <p:nvPr>
            <p:ph type="title"/>
          </p:nvPr>
        </p:nvSpPr>
        <p:spPr>
          <a:xfrm>
            <a:off x="1033463" y="1447800"/>
            <a:ext cx="8010525" cy="1817688"/>
          </a:xfrm>
        </p:spPr>
        <p:txBody>
          <a:bodyPr>
            <a:normAutofit/>
          </a:bodyPr>
          <a:lstStyle/>
          <a:p>
            <a:pPr algn="l" eaLnBrk="1" hangingPunct="1">
              <a:defRPr/>
            </a:pPr>
            <a:r>
              <a:rPr lang="en-GB" kern="1200" cap="none"/>
              <a:t>WHEN IS A HOME UNFIT FOR HABITATION</a:t>
            </a:r>
          </a:p>
        </p:txBody>
      </p:sp>
      <p:sp>
        <p:nvSpPr>
          <p:cNvPr id="3" name="Content Placeholder 2">
            <a:extLst>
              <a:ext uri="{FF2B5EF4-FFF2-40B4-BE49-F238E27FC236}">
                <a16:creationId xmlns:a16="http://schemas.microsoft.com/office/drawing/2014/main" id="{F2779E3F-319F-EB0D-DA59-15E7852B81E6}"/>
              </a:ext>
            </a:extLst>
          </p:cNvPr>
          <p:cNvSpPr>
            <a:spLocks noGrp="1"/>
          </p:cNvSpPr>
          <p:nvPr>
            <p:ph type="body" sz="quarter" idx="12"/>
          </p:nvPr>
        </p:nvSpPr>
        <p:spPr>
          <a:xfrm>
            <a:off x="1033463" y="3483067"/>
            <a:ext cx="10452414" cy="6121400"/>
          </a:xfrm>
        </p:spPr>
        <p:txBody>
          <a:bodyPr/>
          <a:lstStyle/>
          <a:p>
            <a:pPr marL="0" indent="0" eaLnBrk="1" hangingPunct="1">
              <a:buFont typeface="Barlow" panose="00000500000000000000" pitchFamily="2" charset="0"/>
              <a:buNone/>
              <a:defRPr/>
            </a:pPr>
            <a:r>
              <a:rPr lang="en-GB" sz="3200" kern="1200"/>
              <a:t>A rented home is 'unfit for habitation' when conditions or safety issues are so bad that </a:t>
            </a:r>
            <a:r>
              <a:rPr lang="en-GB" sz="3200" b="1" kern="1200"/>
              <a:t>it's not reasonable for you to live there</a:t>
            </a:r>
            <a:r>
              <a:rPr lang="en-GB" sz="3200" kern="1200"/>
              <a:t>.</a:t>
            </a:r>
            <a:br>
              <a:rPr lang="en-GB" sz="3200" kern="1200"/>
            </a:br>
            <a:br>
              <a:rPr lang="en-GB" sz="3200" kern="1200"/>
            </a:br>
            <a:r>
              <a:rPr lang="en-GB" sz="3200" kern="1200"/>
              <a:t>This could be because the poor conditions:</a:t>
            </a:r>
          </a:p>
          <a:p>
            <a:pPr eaLnBrk="1" hangingPunct="1">
              <a:defRPr/>
            </a:pPr>
            <a:r>
              <a:rPr lang="en-GB" sz="3200" kern="1200"/>
              <a:t>Negatively affect your mental and/or physical health seriously</a:t>
            </a:r>
          </a:p>
          <a:p>
            <a:pPr eaLnBrk="1" hangingPunct="1">
              <a:defRPr/>
            </a:pPr>
            <a:r>
              <a:rPr lang="en-GB" sz="3200" kern="1200"/>
              <a:t>Put you at risk of physical harm or injury</a:t>
            </a:r>
          </a:p>
          <a:p>
            <a:pPr eaLnBrk="1" hangingPunct="1">
              <a:defRPr/>
            </a:pPr>
            <a:r>
              <a:rPr lang="en-GB" sz="3200" kern="1200"/>
              <a:t>Mean you can't make full use of your home</a:t>
            </a:r>
          </a:p>
          <a:p>
            <a:pPr eaLnBrk="1" hangingPunct="1">
              <a:defRPr/>
            </a:pPr>
            <a:endParaRPr lang="en-GB" sz="3200" kern="1200"/>
          </a:p>
          <a:p>
            <a:pPr marL="0" indent="0" eaLnBrk="1" hangingPunct="1">
              <a:buFont typeface="Barlow" panose="00000500000000000000" pitchFamily="2" charset="0"/>
              <a:buNone/>
              <a:defRPr/>
            </a:pPr>
            <a:r>
              <a:rPr lang="en-GB" sz="3200" kern="1200"/>
              <a:t>Landlords must make sure your home is fit to live in throughout your tenancy</a:t>
            </a:r>
            <a:br>
              <a:rPr lang="en-GB" sz="3200"/>
            </a:br>
            <a:br>
              <a:rPr lang="en-GB" sz="3200" kern="1200"/>
            </a:br>
            <a:br>
              <a:rPr lang="en-GB" sz="3200" kern="1200"/>
            </a:br>
            <a:br>
              <a:rPr lang="en-GB" sz="3200" kern="1200"/>
            </a:br>
            <a:br>
              <a:rPr lang="en-GB" sz="3200" kern="1200"/>
            </a:br>
            <a:br>
              <a:rPr lang="en-GB" sz="3200" kern="1200"/>
            </a:br>
            <a:endParaRPr lang="en-GB" sz="320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4C179C-C97E-B015-83F2-772FE09788AD}"/>
              </a:ext>
            </a:extLst>
          </p:cNvPr>
          <p:cNvSpPr>
            <a:spLocks noGrp="1"/>
          </p:cNvSpPr>
          <p:nvPr>
            <p:ph type="title"/>
          </p:nvPr>
        </p:nvSpPr>
        <p:spPr>
          <a:xfrm>
            <a:off x="1033463" y="1447800"/>
            <a:ext cx="16651287" cy="1817688"/>
          </a:xfrm>
        </p:spPr>
        <p:txBody>
          <a:bodyPr/>
          <a:lstStyle/>
          <a:p>
            <a:pPr algn="l" eaLnBrk="1" hangingPunct="1">
              <a:defRPr/>
            </a:pPr>
            <a:r>
              <a:rPr lang="en-GB"/>
              <a:t>The fitness for human habitation act 2018</a:t>
            </a:r>
          </a:p>
        </p:txBody>
      </p:sp>
      <p:sp>
        <p:nvSpPr>
          <p:cNvPr id="5" name="Text Placeholder 4">
            <a:extLst>
              <a:ext uri="{FF2B5EF4-FFF2-40B4-BE49-F238E27FC236}">
                <a16:creationId xmlns:a16="http://schemas.microsoft.com/office/drawing/2014/main" id="{06768206-9D3C-C6B9-9609-BB8616451246}"/>
              </a:ext>
            </a:extLst>
          </p:cNvPr>
          <p:cNvSpPr>
            <a:spLocks noGrp="1"/>
          </p:cNvSpPr>
          <p:nvPr>
            <p:ph type="body" sz="quarter" idx="13"/>
          </p:nvPr>
        </p:nvSpPr>
        <p:spPr>
          <a:xfrm>
            <a:off x="1219539" y="3348028"/>
            <a:ext cx="17757306" cy="6742113"/>
          </a:xfrm>
        </p:spPr>
        <p:txBody>
          <a:bodyPr/>
          <a:lstStyle/>
          <a:p>
            <a:pPr marL="0" indent="0" eaLnBrk="1" hangingPunct="1">
              <a:buFont typeface="Barlow" panose="00000500000000000000" pitchFamily="2" charset="0"/>
              <a:buNone/>
              <a:defRPr/>
            </a:pPr>
            <a:r>
              <a:rPr lang="en-GB" sz="3200"/>
              <a:t>These are some of the hazards covered by the Fitness for Human Habitation Act:</a:t>
            </a:r>
          </a:p>
          <a:p>
            <a:pPr eaLnBrk="1" hangingPunct="1">
              <a:defRPr/>
            </a:pPr>
            <a:r>
              <a:rPr lang="en-GB" sz="3200"/>
              <a:t>Signs of structural collapse​</a:t>
            </a:r>
          </a:p>
          <a:p>
            <a:pPr eaLnBrk="1" hangingPunct="1">
              <a:defRPr/>
            </a:pPr>
            <a:r>
              <a:rPr lang="en-GB" sz="3200"/>
              <a:t>Fire safety issues e.g., doors that cannot be closed/opened, non-functioning smoke or fire alarm systems</a:t>
            </a:r>
          </a:p>
          <a:p>
            <a:pPr eaLnBrk="1" hangingPunct="1">
              <a:defRPr/>
            </a:pPr>
            <a:r>
              <a:rPr lang="en-GB" sz="3200"/>
              <a:t>Lack of safe water, electricity or gas supply​</a:t>
            </a:r>
          </a:p>
          <a:p>
            <a:pPr eaLnBrk="1" hangingPunct="1">
              <a:defRPr/>
            </a:pPr>
            <a:r>
              <a:rPr lang="en-GB" sz="3200"/>
              <a:t>High risks of falling elements e.g., unsecured roof tiles​</a:t>
            </a:r>
          </a:p>
          <a:p>
            <a:pPr eaLnBrk="1" hangingPunct="1">
              <a:defRPr/>
            </a:pPr>
            <a:r>
              <a:rPr lang="en-GB" sz="3200"/>
              <a:t>Excess cold or heat​</a:t>
            </a:r>
          </a:p>
          <a:p>
            <a:pPr eaLnBrk="1" hangingPunct="1">
              <a:defRPr/>
            </a:pPr>
            <a:r>
              <a:rPr lang="en-GB" sz="3200"/>
              <a:t>If the property is unable to be secured e.g., external doors cannot be locked​</a:t>
            </a:r>
          </a:p>
          <a:p>
            <a:pPr eaLnBrk="1" hangingPunct="1">
              <a:defRPr/>
            </a:pPr>
            <a:r>
              <a:rPr lang="en-GB" sz="3200"/>
              <a:t>Presence of asbestos, carbon monoxide or lead​​</a:t>
            </a:r>
          </a:p>
        </p:txBody>
      </p:sp>
      <p:sp>
        <p:nvSpPr>
          <p:cNvPr id="4" name="Slide Number Placeholder 3">
            <a:extLst>
              <a:ext uri="{FF2B5EF4-FFF2-40B4-BE49-F238E27FC236}">
                <a16:creationId xmlns:a16="http://schemas.microsoft.com/office/drawing/2014/main" id="{A1791C3A-A15D-2271-D940-294295155396}"/>
              </a:ext>
            </a:extLst>
          </p:cNvPr>
          <p:cNvSpPr>
            <a:spLocks noGrp="1"/>
          </p:cNvSpPr>
          <p:nvPr>
            <p:ph type="sldNum" sz="quarter" idx="14"/>
          </p:nvPr>
        </p:nvSpPr>
        <p:spPr/>
        <p:txBody>
          <a:bodyPr/>
          <a:lstStyle/>
          <a:p>
            <a:pPr>
              <a:defRPr/>
            </a:pPr>
            <a:fld id="{D0CA996C-790C-433C-92C9-9A10FFBD8AC9}" type="slidenum">
              <a:rPr lang="en-GB" smtClean="0"/>
              <a:pPr>
                <a:defRPr/>
              </a:pPr>
              <a:t>11</a:t>
            </a:fld>
            <a:endParaRPr lang="en-GB"/>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070BE6-6BE2-421D-57D1-00950C3A46E3}"/>
              </a:ext>
            </a:extLst>
          </p:cNvPr>
          <p:cNvSpPr>
            <a:spLocks noGrp="1"/>
          </p:cNvSpPr>
          <p:nvPr>
            <p:ph type="title"/>
          </p:nvPr>
        </p:nvSpPr>
        <p:spPr>
          <a:xfrm>
            <a:off x="1033463" y="746665"/>
            <a:ext cx="14203362" cy="1817688"/>
          </a:xfrm>
        </p:spPr>
        <p:txBody>
          <a:bodyPr/>
          <a:lstStyle/>
          <a:p>
            <a:pPr algn="l" eaLnBrk="1" hangingPunct="1">
              <a:defRPr/>
            </a:pPr>
            <a:r>
              <a:rPr lang="en-GB"/>
              <a:t>Which tenancies are covered?</a:t>
            </a:r>
          </a:p>
        </p:txBody>
      </p:sp>
      <p:sp>
        <p:nvSpPr>
          <p:cNvPr id="3" name="Text Placeholder 2">
            <a:extLst>
              <a:ext uri="{FF2B5EF4-FFF2-40B4-BE49-F238E27FC236}">
                <a16:creationId xmlns:a16="http://schemas.microsoft.com/office/drawing/2014/main" id="{201450DF-FD97-116F-3F91-925717BE6E18}"/>
              </a:ext>
            </a:extLst>
          </p:cNvPr>
          <p:cNvSpPr>
            <a:spLocks noGrp="1"/>
          </p:cNvSpPr>
          <p:nvPr>
            <p:ph sz="quarter" idx="13"/>
          </p:nvPr>
        </p:nvSpPr>
        <p:spPr>
          <a:xfrm>
            <a:off x="1033463" y="2549446"/>
            <a:ext cx="18091150" cy="7561263"/>
          </a:xfrm>
        </p:spPr>
        <p:txBody>
          <a:bodyPr/>
          <a:lstStyle/>
          <a:p>
            <a:pPr marL="0" indent="0" eaLnBrk="1" hangingPunct="1">
              <a:buNone/>
              <a:defRPr/>
            </a:pPr>
            <a:r>
              <a:rPr lang="en-GB" sz="3000"/>
              <a:t>The rule that a rented home is fit to live in, applies to most tenancies regardless of when they started.​</a:t>
            </a:r>
          </a:p>
          <a:p>
            <a:pPr marL="0" indent="0" eaLnBrk="1" hangingPunct="1">
              <a:buFont typeface="Barlow" panose="00000500000000000000" pitchFamily="2" charset="0"/>
              <a:buNone/>
              <a:defRPr/>
            </a:pPr>
            <a:r>
              <a:rPr lang="en-GB" sz="3000"/>
              <a:t>This includes if you rent from:​</a:t>
            </a:r>
          </a:p>
          <a:p>
            <a:pPr eaLnBrk="1" hangingPunct="1">
              <a:defRPr/>
            </a:pPr>
            <a:r>
              <a:rPr lang="en-GB" sz="3000"/>
              <a:t>the council​</a:t>
            </a:r>
          </a:p>
          <a:p>
            <a:pPr eaLnBrk="1" hangingPunct="1">
              <a:defRPr/>
            </a:pPr>
            <a:r>
              <a:rPr lang="en-GB" sz="3000"/>
              <a:t>a housing association​</a:t>
            </a:r>
          </a:p>
          <a:p>
            <a:pPr eaLnBrk="1" hangingPunct="1">
              <a:defRPr/>
            </a:pPr>
            <a:r>
              <a:rPr lang="en-GB" sz="3000"/>
              <a:t>a private landlord or letting agent​</a:t>
            </a:r>
          </a:p>
          <a:p>
            <a:pPr marL="0" indent="0" eaLnBrk="1" hangingPunct="1">
              <a:buFont typeface="Barlow" panose="00000500000000000000" pitchFamily="2" charset="0"/>
              <a:buNone/>
              <a:defRPr/>
            </a:pPr>
            <a:endParaRPr lang="en-GB" sz="3000"/>
          </a:p>
          <a:p>
            <a:pPr marL="0" indent="0" eaLnBrk="1" hangingPunct="1">
              <a:buFont typeface="Barlow" panose="00000500000000000000" pitchFamily="2" charset="0"/>
              <a:buNone/>
              <a:defRPr/>
            </a:pPr>
            <a:r>
              <a:rPr lang="en-GB" sz="3000"/>
              <a:t>If you have a fixed term private or housing association tenancy which began before 20 March 2019 it will only be covered if you either:​</a:t>
            </a:r>
          </a:p>
          <a:p>
            <a:pPr eaLnBrk="1" hangingPunct="1">
              <a:defRPr/>
            </a:pPr>
            <a:r>
              <a:rPr lang="en-GB" sz="3000"/>
              <a:t>sign a new agreement​</a:t>
            </a:r>
          </a:p>
          <a:p>
            <a:pPr eaLnBrk="1" hangingPunct="1">
              <a:defRPr/>
            </a:pPr>
            <a:r>
              <a:rPr lang="en-GB" sz="3000"/>
              <a:t>stay on as a tenant when the fixed term ends​</a:t>
            </a:r>
          </a:p>
          <a:p>
            <a:pPr marL="0" indent="0" eaLnBrk="1" hangingPunct="1">
              <a:buFont typeface="Barlow" panose="00000500000000000000" pitchFamily="2" charset="0"/>
              <a:buNone/>
              <a:defRPr/>
            </a:pPr>
            <a:endParaRPr lang="en-GB" sz="3000"/>
          </a:p>
          <a:p>
            <a:pPr marL="0" indent="0" eaLnBrk="1" hangingPunct="1">
              <a:buFont typeface="Barlow" panose="00000500000000000000" pitchFamily="2" charset="0"/>
              <a:buNone/>
              <a:defRPr/>
            </a:pPr>
            <a:r>
              <a:rPr lang="en-GB" sz="3000"/>
              <a:t>If you have an introductory council tenancy which started before 20 March 2019 it won't be covered until it becomes a secure tenancy.</a:t>
            </a:r>
          </a:p>
        </p:txBody>
      </p:sp>
      <p:sp>
        <p:nvSpPr>
          <p:cNvPr id="4" name="Slide Number Placeholder 3">
            <a:extLst>
              <a:ext uri="{FF2B5EF4-FFF2-40B4-BE49-F238E27FC236}">
                <a16:creationId xmlns:a16="http://schemas.microsoft.com/office/drawing/2014/main" id="{CFC2AC03-BBE8-0838-01DF-2BF812C76DBA}"/>
              </a:ext>
            </a:extLst>
          </p:cNvPr>
          <p:cNvSpPr>
            <a:spLocks noGrp="1"/>
          </p:cNvSpPr>
          <p:nvPr>
            <p:ph type="sldNum" sz="quarter" idx="14"/>
          </p:nvPr>
        </p:nvSpPr>
        <p:spPr/>
        <p:txBody>
          <a:bodyPr/>
          <a:lstStyle/>
          <a:p>
            <a:pPr>
              <a:defRPr/>
            </a:pPr>
            <a:fld id="{1B1A6370-EB55-4F5F-9FD0-6682C5A8C0F9}" type="slidenum">
              <a:rPr lang="en-GB" smtClean="0"/>
              <a:pPr>
                <a:defRPr/>
              </a:pPr>
              <a:t>12</a:t>
            </a:fld>
            <a:endParaRPr lang="en-GB"/>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ext Placeholder 1">
            <a:extLst>
              <a:ext uri="{FF2B5EF4-FFF2-40B4-BE49-F238E27FC236}">
                <a16:creationId xmlns:a16="http://schemas.microsoft.com/office/drawing/2014/main" id="{299C400B-E805-2F90-FC58-8904A349AFC8}"/>
              </a:ext>
            </a:extLst>
          </p:cNvPr>
          <p:cNvSpPr>
            <a:spLocks noGrp="1" noChangeArrowheads="1"/>
          </p:cNvSpPr>
          <p:nvPr>
            <p:ph type="body" sz="quarter" idx="10"/>
          </p:nvPr>
        </p:nvSpPr>
        <p:spPr>
          <a:xfrm>
            <a:off x="1158875" y="1250950"/>
            <a:ext cx="17786350" cy="1882775"/>
          </a:xfrm>
        </p:spPr>
        <p:txBody>
          <a:bodyPr/>
          <a:lstStyle/>
          <a:p>
            <a:pPr eaLnBrk="1" hangingPunct="1"/>
            <a:r>
              <a:rPr lang="en-GB" altLang="en-US" sz="6600">
                <a:latin typeface="Barlow Condensed" panose="00000506000000000000" pitchFamily="2" charset="0"/>
              </a:rPr>
              <a:t>LODGERS, TEMPORARY HOUSING AND LICENSE AGREEMENTS</a:t>
            </a:r>
          </a:p>
        </p:txBody>
      </p:sp>
      <p:sp>
        <p:nvSpPr>
          <p:cNvPr id="3" name="Slide Number Placeholder 2">
            <a:extLst>
              <a:ext uri="{FF2B5EF4-FFF2-40B4-BE49-F238E27FC236}">
                <a16:creationId xmlns:a16="http://schemas.microsoft.com/office/drawing/2014/main" id="{B15DCA5A-E186-3205-C155-1B999DEFD7D8}"/>
              </a:ext>
            </a:extLst>
          </p:cNvPr>
          <p:cNvSpPr>
            <a:spLocks noGrp="1"/>
          </p:cNvSpPr>
          <p:nvPr>
            <p:ph type="sldNum" sz="quarter" idx="11"/>
          </p:nvPr>
        </p:nvSpPr>
        <p:spPr/>
        <p:txBody>
          <a:bodyPr/>
          <a:lstStyle/>
          <a:p>
            <a:pPr>
              <a:defRPr/>
            </a:pPr>
            <a:fld id="{8A726687-27A3-466D-977D-6BC709E1F928}" type="slidenum">
              <a:rPr lang="en-GB" smtClean="0"/>
              <a:pPr>
                <a:defRPr/>
              </a:pPr>
              <a:t>13</a:t>
            </a:fld>
            <a:endParaRPr lang="en-GB"/>
          </a:p>
        </p:txBody>
      </p:sp>
      <p:sp>
        <p:nvSpPr>
          <p:cNvPr id="5" name="TextBox 4">
            <a:extLst>
              <a:ext uri="{FF2B5EF4-FFF2-40B4-BE49-F238E27FC236}">
                <a16:creationId xmlns:a16="http://schemas.microsoft.com/office/drawing/2014/main" id="{08049985-6D42-C2E3-4E86-CE5B689470A3}"/>
              </a:ext>
            </a:extLst>
          </p:cNvPr>
          <p:cNvSpPr txBox="1"/>
          <p:nvPr/>
        </p:nvSpPr>
        <p:spPr>
          <a:xfrm>
            <a:off x="1158875" y="3601148"/>
            <a:ext cx="18038763" cy="3970338"/>
          </a:xfrm>
          <a:prstGeom prst="rect">
            <a:avLst/>
          </a:prstGeom>
          <a:noFill/>
        </p:spPr>
        <p:txBody>
          <a:bodyPr lIns="91440" tIns="45720" rIns="91440" bIns="45720" anchor="t">
            <a:spAutoFit/>
          </a:bodyPr>
          <a:lstStyle/>
          <a:p>
            <a:pPr>
              <a:defRPr/>
            </a:pPr>
            <a:r>
              <a:rPr lang="en-GB" sz="3600">
                <a:solidFill>
                  <a:srgbClr val="000000"/>
                </a:solidFill>
                <a:latin typeface="+mn-lt"/>
              </a:rPr>
              <a:t>If you </a:t>
            </a:r>
            <a:r>
              <a:rPr lang="en-GB" sz="3600">
                <a:solidFill>
                  <a:schemeClr val="bg1"/>
                </a:solidFill>
                <a:latin typeface="+mn-lt"/>
              </a:rPr>
              <a:t>have a </a:t>
            </a:r>
            <a:r>
              <a:rPr lang="en-GB" sz="3600" b="1" u="sng">
                <a:solidFill>
                  <a:schemeClr val="bg1"/>
                </a:solidFill>
                <a:latin typeface="+mn-lt"/>
                <a:hlinkClick r:id="rId3">
                  <a:extLst>
                    <a:ext uri="{A12FA001-AC4F-418D-AE19-62706E023703}">
                      <ahyp:hlinkClr xmlns:ahyp="http://schemas.microsoft.com/office/drawing/2018/hyperlinkcolor" val="tx"/>
                    </a:ext>
                  </a:extLst>
                </a:hlinkClick>
              </a:rPr>
              <a:t>licence agreement rather than a tenancy</a:t>
            </a:r>
            <a:r>
              <a:rPr lang="en-GB" sz="3600" b="1">
                <a:solidFill>
                  <a:schemeClr val="bg1"/>
                </a:solidFill>
                <a:latin typeface="+mn-lt"/>
              </a:rPr>
              <a:t> </a:t>
            </a:r>
            <a:r>
              <a:rPr lang="en-GB" sz="3600">
                <a:solidFill>
                  <a:schemeClr val="bg1"/>
                </a:solidFill>
                <a:latin typeface="+mn-lt"/>
              </a:rPr>
              <a:t>you won't be covered by the fitness rules.</a:t>
            </a:r>
            <a:br>
              <a:rPr lang="en-GB" sz="3600">
                <a:latin typeface="+mn-lt"/>
              </a:rPr>
            </a:br>
            <a:r>
              <a:rPr lang="en-GB" sz="3600">
                <a:solidFill>
                  <a:srgbClr val="000000"/>
                </a:solidFill>
                <a:latin typeface="+mn-lt"/>
              </a:rPr>
              <a:t>​</a:t>
            </a:r>
            <a:br>
              <a:rPr lang="en-GB" sz="3600">
                <a:latin typeface="+mn-lt"/>
              </a:rPr>
            </a:br>
            <a:r>
              <a:rPr lang="en-GB" sz="3600">
                <a:solidFill>
                  <a:srgbClr val="000000"/>
                </a:solidFill>
                <a:latin typeface="+mn-lt"/>
              </a:rPr>
              <a:t>You probably have a licence if you're:​</a:t>
            </a:r>
          </a:p>
          <a:p>
            <a:pPr marL="571500" indent="-571500">
              <a:buFont typeface="Barlow" panose="00000500000000000000" pitchFamily="2" charset="0"/>
              <a:buChar char="—"/>
              <a:defRPr/>
            </a:pPr>
            <a:r>
              <a:rPr lang="en-GB" sz="3600">
                <a:solidFill>
                  <a:srgbClr val="000000"/>
                </a:solidFill>
                <a:latin typeface="+mn-lt"/>
              </a:rPr>
              <a:t>in temporary housing or a hostel​</a:t>
            </a:r>
          </a:p>
          <a:p>
            <a:pPr marL="571500" indent="-571500">
              <a:buFont typeface="Barlow" panose="00000500000000000000" pitchFamily="2" charset="0"/>
              <a:buChar char="—"/>
              <a:defRPr/>
            </a:pPr>
            <a:r>
              <a:rPr lang="en-GB" sz="3600">
                <a:solidFill>
                  <a:srgbClr val="000000"/>
                </a:solidFill>
                <a:latin typeface="+mn-lt"/>
              </a:rPr>
              <a:t>a lodger who lives with your landlord​</a:t>
            </a:r>
            <a:br>
              <a:rPr lang="en-GB" sz="3600">
                <a:latin typeface="+mn-lt"/>
              </a:rPr>
            </a:br>
            <a:r>
              <a:rPr lang="en-GB" sz="3600">
                <a:solidFill>
                  <a:srgbClr val="000000"/>
                </a:solidFill>
                <a:latin typeface="+mn-lt"/>
              </a:rPr>
              <a:t>​</a:t>
            </a:r>
            <a:endParaRPr lang="en-GB" sz="3600">
              <a:latin typeface="+mn-lt"/>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E7F8A18-A420-7B7E-20AF-08CC7EF8342A}"/>
              </a:ext>
            </a:extLst>
          </p:cNvPr>
          <p:cNvSpPr>
            <a:spLocks noGrp="1"/>
          </p:cNvSpPr>
          <p:nvPr>
            <p:ph type="title"/>
          </p:nvPr>
        </p:nvSpPr>
        <p:spPr/>
        <p:txBody>
          <a:bodyPr/>
          <a:lstStyle/>
          <a:p>
            <a:r>
              <a:rPr lang="en-US">
                <a:latin typeface="Barlow Condensed"/>
              </a:rPr>
              <a:t>Social housing regulation act 2023</a:t>
            </a:r>
            <a:endParaRPr lang="en-US"/>
          </a:p>
        </p:txBody>
      </p:sp>
      <p:sp>
        <p:nvSpPr>
          <p:cNvPr id="2" name="Text Placeholder 1">
            <a:extLst>
              <a:ext uri="{FF2B5EF4-FFF2-40B4-BE49-F238E27FC236}">
                <a16:creationId xmlns:a16="http://schemas.microsoft.com/office/drawing/2014/main" id="{39F18292-E4C5-32BC-D151-48C98B6D2A66}"/>
              </a:ext>
            </a:extLst>
          </p:cNvPr>
          <p:cNvSpPr>
            <a:spLocks noGrp="1"/>
          </p:cNvSpPr>
          <p:nvPr>
            <p:ph type="body" sz="quarter" idx="12"/>
          </p:nvPr>
        </p:nvSpPr>
        <p:spPr>
          <a:xfrm>
            <a:off x="1033199" y="3740750"/>
            <a:ext cx="8840293" cy="6121400"/>
          </a:xfrm>
        </p:spPr>
        <p:txBody>
          <a:bodyPr/>
          <a:lstStyle/>
          <a:p>
            <a:r>
              <a:rPr lang="en-US" sz="3200" dirty="0"/>
              <a:t>New legislation affective from July 2023</a:t>
            </a:r>
          </a:p>
          <a:p>
            <a:r>
              <a:rPr lang="en-US" sz="3200" dirty="0"/>
              <a:t>The act aims to improve the quality of social housing</a:t>
            </a:r>
          </a:p>
          <a:p>
            <a:r>
              <a:rPr lang="en-US" sz="3200" dirty="0"/>
              <a:t>Strengthening the powers, the social housing regulator – to tackle failing social landlords and to support tenants living in unsafe homes</a:t>
            </a:r>
          </a:p>
          <a:p>
            <a:r>
              <a:rPr lang="en-US" sz="3200" dirty="0"/>
              <a:t>New guidance on tacking damp and mould for all providers of accommodation </a:t>
            </a:r>
            <a:r>
              <a:rPr lang="en-US" sz="3200" dirty="0">
                <a:hlinkClick r:id="rId2"/>
              </a:rPr>
              <a:t>here</a:t>
            </a:r>
          </a:p>
          <a:p>
            <a:endParaRPr lang="en-US" sz="3200"/>
          </a:p>
        </p:txBody>
      </p:sp>
      <p:sp>
        <p:nvSpPr>
          <p:cNvPr id="3" name="Slide Number Placeholder 2">
            <a:extLst>
              <a:ext uri="{FF2B5EF4-FFF2-40B4-BE49-F238E27FC236}">
                <a16:creationId xmlns:a16="http://schemas.microsoft.com/office/drawing/2014/main" id="{1C61B3AA-1AEF-5B25-A116-C5A8F68736AC}"/>
              </a:ext>
            </a:extLst>
          </p:cNvPr>
          <p:cNvSpPr>
            <a:spLocks noGrp="1"/>
          </p:cNvSpPr>
          <p:nvPr>
            <p:ph type="sldNum" sz="quarter" idx="13"/>
          </p:nvPr>
        </p:nvSpPr>
        <p:spPr/>
        <p:txBody>
          <a:bodyPr/>
          <a:lstStyle/>
          <a:p>
            <a:pPr>
              <a:defRPr/>
            </a:pPr>
            <a:fld id="{2B35789F-7DFC-4660-9FDE-587B7A983F30}" type="slidenum">
              <a:rPr lang="en-GB"/>
              <a:pPr>
                <a:defRPr/>
              </a:pPr>
              <a:t>14</a:t>
            </a:fld>
            <a:endParaRPr lang="en-GB"/>
          </a:p>
        </p:txBody>
      </p:sp>
    </p:spTree>
    <p:extLst>
      <p:ext uri="{BB962C8B-B14F-4D97-AF65-F5344CB8AC3E}">
        <p14:creationId xmlns:p14="http://schemas.microsoft.com/office/powerpoint/2010/main" val="5998428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400982-9B57-4ED7-BC13-585E188B7F6E}"/>
              </a:ext>
            </a:extLst>
          </p:cNvPr>
          <p:cNvSpPr>
            <a:spLocks noGrp="1"/>
          </p:cNvSpPr>
          <p:nvPr>
            <p:ph type="title"/>
          </p:nvPr>
        </p:nvSpPr>
        <p:spPr>
          <a:xfrm>
            <a:off x="1407376" y="980377"/>
            <a:ext cx="8010525" cy="1817688"/>
          </a:xfrm>
        </p:spPr>
        <p:txBody>
          <a:bodyPr/>
          <a:lstStyle/>
          <a:p>
            <a:pPr algn="l" eaLnBrk="1" hangingPunct="1">
              <a:defRPr/>
            </a:pPr>
            <a:r>
              <a:rPr lang="en-GB"/>
              <a:t>OTHER LAW</a:t>
            </a:r>
          </a:p>
        </p:txBody>
      </p:sp>
      <p:sp>
        <p:nvSpPr>
          <p:cNvPr id="3" name="Text Placeholder 2">
            <a:extLst>
              <a:ext uri="{FF2B5EF4-FFF2-40B4-BE49-F238E27FC236}">
                <a16:creationId xmlns:a16="http://schemas.microsoft.com/office/drawing/2014/main" id="{1180261B-30B6-5EF9-CFA8-E0F70C5B3F59}"/>
              </a:ext>
            </a:extLst>
          </p:cNvPr>
          <p:cNvSpPr>
            <a:spLocks noGrp="1"/>
          </p:cNvSpPr>
          <p:nvPr>
            <p:ph type="body" sz="quarter" idx="12"/>
          </p:nvPr>
        </p:nvSpPr>
        <p:spPr>
          <a:xfrm>
            <a:off x="1103572" y="3039015"/>
            <a:ext cx="8010525" cy="6121400"/>
          </a:xfrm>
        </p:spPr>
        <p:txBody>
          <a:bodyPr/>
          <a:lstStyle/>
          <a:p>
            <a:pPr eaLnBrk="1" hangingPunct="1">
              <a:defRPr/>
            </a:pPr>
            <a:r>
              <a:rPr lang="en-GB" sz="3200" b="1"/>
              <a:t>Health and safety standards for rented homes (HHSRS): </a:t>
            </a:r>
            <a:r>
              <a:rPr lang="en-GB" sz="3200">
                <a:ea typeface="+mn-lt"/>
                <a:cs typeface="+mn-lt"/>
              </a:rPr>
              <a:t>The HHSRS is a check of hazards in your home that could affect your health.</a:t>
            </a:r>
            <a:endParaRPr lang="en-GB" sz="3200" b="1">
              <a:ea typeface="+mn-lt"/>
              <a:cs typeface="+mn-lt"/>
            </a:endParaRPr>
          </a:p>
          <a:p>
            <a:pPr>
              <a:defRPr/>
            </a:pPr>
            <a:r>
              <a:rPr lang="en-GB" sz="3200" b="1"/>
              <a:t>Defective Premises Act 1972: </a:t>
            </a:r>
            <a:r>
              <a:rPr lang="en-GB" sz="3200"/>
              <a:t>this covers duties on landlords, builders/improvers to do work safely and properly. It imposes a duty on landlords in respect of the maintenance and repairs of the property.​</a:t>
            </a:r>
            <a:endParaRPr lang="en-GB"/>
          </a:p>
          <a:p>
            <a:pPr eaLnBrk="1" hangingPunct="1">
              <a:defRPr/>
            </a:pPr>
            <a:r>
              <a:rPr lang="en-GB" sz="3200" b="1"/>
              <a:t>Section 79 Environmental Protection Act 1990 </a:t>
            </a:r>
            <a:r>
              <a:rPr lang="en-GB" sz="3200"/>
              <a:t>(EPA 1990) places a duty on Environmental Health to inspect etc.</a:t>
            </a:r>
          </a:p>
        </p:txBody>
      </p:sp>
      <p:sp>
        <p:nvSpPr>
          <p:cNvPr id="4" name="Slide Number Placeholder 3">
            <a:extLst>
              <a:ext uri="{FF2B5EF4-FFF2-40B4-BE49-F238E27FC236}">
                <a16:creationId xmlns:a16="http://schemas.microsoft.com/office/drawing/2014/main" id="{A9862BBE-CA4B-798A-4BAD-15E4B6B1E9F3}"/>
              </a:ext>
            </a:extLst>
          </p:cNvPr>
          <p:cNvSpPr>
            <a:spLocks noGrp="1"/>
          </p:cNvSpPr>
          <p:nvPr>
            <p:ph type="sldNum" sz="quarter" idx="13"/>
          </p:nvPr>
        </p:nvSpPr>
        <p:spPr/>
        <p:txBody>
          <a:bodyPr/>
          <a:lstStyle/>
          <a:p>
            <a:pPr>
              <a:defRPr/>
            </a:pPr>
            <a:fld id="{0ED80F8B-F8E7-4230-86DF-5C9B6F814704}" type="slidenum">
              <a:rPr lang="en-GB" smtClean="0"/>
              <a:pPr>
                <a:defRPr/>
              </a:pPr>
              <a:t>15</a:t>
            </a:fld>
            <a:endParaRPr lang="en-GB"/>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31DB83-E443-DD4E-96ED-751EB555549A}"/>
              </a:ext>
            </a:extLst>
          </p:cNvPr>
          <p:cNvSpPr>
            <a:spLocks noGrp="1"/>
          </p:cNvSpPr>
          <p:nvPr>
            <p:ph type="title"/>
          </p:nvPr>
        </p:nvSpPr>
        <p:spPr>
          <a:xfrm>
            <a:off x="3516313" y="4646613"/>
            <a:ext cx="13071475" cy="3606800"/>
          </a:xfrm>
        </p:spPr>
        <p:txBody>
          <a:bodyPr/>
          <a:lstStyle/>
          <a:p>
            <a:pPr eaLnBrk="1" hangingPunct="1">
              <a:defRPr/>
            </a:pPr>
            <a:r>
              <a:rPr lang="en-GB" sz="15800"/>
              <a:t>Comfort break</a:t>
            </a:r>
          </a:p>
        </p:txBody>
      </p:sp>
      <p:pic>
        <p:nvPicPr>
          <p:cNvPr id="113667" name="Graphic 2" descr="Coffee">
            <a:extLst>
              <a:ext uri="{FF2B5EF4-FFF2-40B4-BE49-F238E27FC236}">
                <a16:creationId xmlns:a16="http://schemas.microsoft.com/office/drawing/2014/main" id="{59D9CCDC-6B0D-D660-AFBC-B8AC5533D39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31325" y="7742238"/>
            <a:ext cx="1728788" cy="172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3DCF3C-5E53-F64A-3FE5-DEA9CA8D9BF2}"/>
              </a:ext>
            </a:extLst>
          </p:cNvPr>
          <p:cNvSpPr>
            <a:spLocks noGrp="1"/>
          </p:cNvSpPr>
          <p:nvPr>
            <p:ph type="title"/>
          </p:nvPr>
        </p:nvSpPr>
        <p:spPr/>
        <p:txBody>
          <a:bodyPr/>
          <a:lstStyle/>
          <a:p>
            <a:pPr algn="l" eaLnBrk="1" hangingPunct="1">
              <a:defRPr/>
            </a:pPr>
            <a:r>
              <a:rPr lang="en-GB"/>
              <a:t>What can you do</a:t>
            </a:r>
          </a:p>
        </p:txBody>
      </p:sp>
      <p:pic>
        <p:nvPicPr>
          <p:cNvPr id="6" name="Picture 6" descr="Text&#10;&#10;Description automatically generated">
            <a:extLst>
              <a:ext uri="{FF2B5EF4-FFF2-40B4-BE49-F238E27FC236}">
                <a16:creationId xmlns:a16="http://schemas.microsoft.com/office/drawing/2014/main" id="{E7E17061-9BD2-CB94-20A7-BE424F9ED479}"/>
              </a:ext>
            </a:extLst>
          </p:cNvPr>
          <p:cNvPicPr>
            <a:picLocks noGrp="1" noChangeAspect="1"/>
          </p:cNvPicPr>
          <p:nvPr>
            <p:ph type="pic" sz="quarter" idx="11"/>
          </p:nvPr>
        </p:nvPicPr>
        <p:blipFill>
          <a:blip r:embed="rId2"/>
          <a:srcRect l="53" r="53"/>
          <a:stretch/>
        </p:blipFill>
        <p:spPr>
          <a:xfrm>
            <a:off x="10509250" y="8980"/>
            <a:ext cx="9594850" cy="11289639"/>
          </a:xfrm>
        </p:spPr>
      </p:pic>
      <p:sp>
        <p:nvSpPr>
          <p:cNvPr id="3" name="Text Placeholder 2">
            <a:extLst>
              <a:ext uri="{FF2B5EF4-FFF2-40B4-BE49-F238E27FC236}">
                <a16:creationId xmlns:a16="http://schemas.microsoft.com/office/drawing/2014/main" id="{96359607-A77A-6A6E-87BE-4DD5F8571C37}"/>
              </a:ext>
            </a:extLst>
          </p:cNvPr>
          <p:cNvSpPr>
            <a:spLocks noGrp="1"/>
          </p:cNvSpPr>
          <p:nvPr>
            <p:ph type="body" sz="quarter" idx="12"/>
          </p:nvPr>
        </p:nvSpPr>
        <p:spPr/>
        <p:txBody>
          <a:bodyPr/>
          <a:lstStyle/>
          <a:p>
            <a:pPr marL="0" indent="0" eaLnBrk="1" hangingPunct="1">
              <a:buFont typeface="Barlow" panose="00000500000000000000" pitchFamily="2" charset="0"/>
              <a:buNone/>
              <a:defRPr/>
            </a:pPr>
            <a:r>
              <a:rPr lang="en-GB" sz="3600"/>
              <a:t>Your options will depend on what kind of tenant you are:​</a:t>
            </a:r>
          </a:p>
          <a:p>
            <a:pPr marL="0" indent="0" eaLnBrk="1" hangingPunct="1">
              <a:buFont typeface="Barlow" panose="00000500000000000000" pitchFamily="2" charset="0"/>
              <a:buNone/>
              <a:defRPr/>
            </a:pPr>
            <a:endParaRPr lang="en-GB" sz="3600"/>
          </a:p>
          <a:p>
            <a:pPr marL="514350" indent="-514350" eaLnBrk="1" hangingPunct="1">
              <a:buFont typeface="+mj-lt"/>
              <a:buAutoNum type="arabicPeriod"/>
              <a:defRPr/>
            </a:pPr>
            <a:r>
              <a:rPr lang="en-GB" sz="3600"/>
              <a:t>Private tenants​</a:t>
            </a:r>
          </a:p>
          <a:p>
            <a:pPr marL="514350" indent="-514350" eaLnBrk="1" hangingPunct="1">
              <a:buFont typeface="+mj-lt"/>
              <a:buAutoNum type="arabicPeriod"/>
              <a:defRPr/>
            </a:pPr>
            <a:r>
              <a:rPr lang="en-GB" sz="3600"/>
              <a:t>Council and housing association tenants​</a:t>
            </a:r>
          </a:p>
          <a:p>
            <a:pPr marL="514350" indent="-514350" eaLnBrk="1" hangingPunct="1">
              <a:buFont typeface="+mj-lt"/>
              <a:buAutoNum type="arabicPeriod"/>
              <a:defRPr/>
            </a:pPr>
            <a:r>
              <a:rPr lang="en-GB" sz="3600"/>
              <a:t>Temporary accommodation</a:t>
            </a:r>
          </a:p>
          <a:p>
            <a:pPr marL="514350" indent="-514350" eaLnBrk="1" hangingPunct="1">
              <a:buFont typeface="+mj-lt"/>
              <a:buAutoNum type="arabicPeriod"/>
              <a:defRPr/>
            </a:pPr>
            <a:r>
              <a:rPr lang="en-GB" sz="3600"/>
              <a:t>Other options</a:t>
            </a:r>
          </a:p>
        </p:txBody>
      </p:sp>
      <p:sp>
        <p:nvSpPr>
          <p:cNvPr id="4" name="Slide Number Placeholder 3">
            <a:extLst>
              <a:ext uri="{FF2B5EF4-FFF2-40B4-BE49-F238E27FC236}">
                <a16:creationId xmlns:a16="http://schemas.microsoft.com/office/drawing/2014/main" id="{C9B5E54E-3B98-AB6D-5AF5-D1E603B556D9}"/>
              </a:ext>
            </a:extLst>
          </p:cNvPr>
          <p:cNvSpPr>
            <a:spLocks noGrp="1"/>
          </p:cNvSpPr>
          <p:nvPr>
            <p:ph type="sldNum" sz="quarter" idx="13"/>
          </p:nvPr>
        </p:nvSpPr>
        <p:spPr/>
        <p:txBody>
          <a:bodyPr/>
          <a:lstStyle/>
          <a:p>
            <a:pPr>
              <a:defRPr/>
            </a:pPr>
            <a:fld id="{8FE93667-8D75-4F92-8C5D-3B9659B55B9F}" type="slidenum">
              <a:rPr lang="en-GB" smtClean="0"/>
              <a:pPr>
                <a:defRPr/>
              </a:pPr>
              <a:t>17</a:t>
            </a:fld>
            <a:endParaRPr lang="en-GB"/>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Text Placeholder 1">
            <a:extLst>
              <a:ext uri="{FF2B5EF4-FFF2-40B4-BE49-F238E27FC236}">
                <a16:creationId xmlns:a16="http://schemas.microsoft.com/office/drawing/2014/main" id="{2F7700AF-F100-69C8-2C25-DD4A16949DC4}"/>
              </a:ext>
            </a:extLst>
          </p:cNvPr>
          <p:cNvSpPr>
            <a:spLocks noGrp="1" noChangeArrowheads="1"/>
          </p:cNvSpPr>
          <p:nvPr>
            <p:ph type="body" sz="quarter" idx="10"/>
          </p:nvPr>
        </p:nvSpPr>
        <p:spPr>
          <a:xfrm>
            <a:off x="1050925" y="4359275"/>
            <a:ext cx="10817225" cy="5472113"/>
          </a:xfrm>
        </p:spPr>
        <p:txBody>
          <a:bodyPr/>
          <a:lstStyle/>
          <a:p>
            <a:pPr eaLnBrk="1" hangingPunct="1"/>
            <a:r>
              <a:rPr lang="en-GB" altLang="en-US" b="1">
                <a:latin typeface="Barlow Condensed" panose="00000506000000000000" pitchFamily="2" charset="0"/>
              </a:rPr>
              <a:t>PRIVATE TENANTS</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Placeholder 2">
            <a:extLst>
              <a:ext uri="{FF2B5EF4-FFF2-40B4-BE49-F238E27FC236}">
                <a16:creationId xmlns:a16="http://schemas.microsoft.com/office/drawing/2014/main" id="{D5CA1719-6E93-9B1D-DAAF-91C5750CEFC0}"/>
              </a:ext>
            </a:extLst>
          </p:cNvPr>
          <p:cNvSpPr>
            <a:spLocks noGrp="1" noChangeArrowheads="1"/>
          </p:cNvSpPr>
          <p:nvPr>
            <p:ph type="body" sz="quarter" idx="14"/>
          </p:nvPr>
        </p:nvSpPr>
        <p:spPr>
          <a:xfrm>
            <a:off x="1046163" y="3992563"/>
            <a:ext cx="9617524" cy="5546871"/>
          </a:xfrm>
        </p:spPr>
        <p:txBody>
          <a:bodyPr/>
          <a:lstStyle/>
          <a:p>
            <a:pPr eaLnBrk="1" hangingPunct="1"/>
            <a:r>
              <a:rPr lang="en-GB" altLang="en-US" sz="3600" dirty="0"/>
              <a:t>Report matter to the Landlord in writing by email, text or letter</a:t>
            </a:r>
          </a:p>
          <a:p>
            <a:pPr eaLnBrk="1" hangingPunct="1"/>
            <a:r>
              <a:rPr lang="en-GB" altLang="en-US" sz="3600" dirty="0"/>
              <a:t>Submit photos, ask for actions and response</a:t>
            </a:r>
          </a:p>
          <a:p>
            <a:pPr eaLnBrk="1" hangingPunct="1"/>
            <a:r>
              <a:rPr lang="en-GB" altLang="en-US" sz="3600" dirty="0"/>
              <a:t>You can use </a:t>
            </a:r>
            <a:r>
              <a:rPr lang="en-GB" altLang="en-US" sz="3600" b="1" dirty="0">
                <a:hlinkClick r:id="rId2">
                  <a:extLst>
                    <a:ext uri="{A12FA001-AC4F-418D-AE19-62706E023703}">
                      <ahyp:hlinkClr xmlns:ahyp="http://schemas.microsoft.com/office/drawing/2018/hyperlinkcolor" val="tx"/>
                    </a:ext>
                  </a:extLst>
                </a:hlinkClick>
              </a:rPr>
              <a:t>Shelter’s template letters</a:t>
            </a:r>
            <a:r>
              <a:rPr lang="en-GB" altLang="en-US" sz="3600" b="1" dirty="0"/>
              <a:t> </a:t>
            </a:r>
            <a:r>
              <a:rPr lang="en-GB" altLang="en-US" sz="3600" dirty="0"/>
              <a:t>to do this​ - you can visit this link for a variety of templates to help you: </a:t>
            </a:r>
            <a:r>
              <a:rPr lang="en-GB" sz="3600" dirty="0">
                <a:ea typeface="+mn-lt"/>
                <a:cs typeface="+mn-lt"/>
                <a:hlinkClick r:id="rId3"/>
              </a:rPr>
              <a:t>Repairs letter templates for private tenants - Shelter England</a:t>
            </a:r>
          </a:p>
          <a:p>
            <a:pPr eaLnBrk="1" hangingPunct="1"/>
            <a:r>
              <a:rPr lang="en-GB" altLang="en-US" sz="3600" dirty="0"/>
              <a:t>Give the Landlord reasonable time to fix repairs</a:t>
            </a:r>
          </a:p>
        </p:txBody>
      </p:sp>
      <p:sp>
        <p:nvSpPr>
          <p:cNvPr id="2" name="Title 1">
            <a:extLst>
              <a:ext uri="{FF2B5EF4-FFF2-40B4-BE49-F238E27FC236}">
                <a16:creationId xmlns:a16="http://schemas.microsoft.com/office/drawing/2014/main" id="{9357CA13-D78A-78B2-A018-47CAE708F530}"/>
              </a:ext>
            </a:extLst>
          </p:cNvPr>
          <p:cNvSpPr>
            <a:spLocks noGrp="1"/>
          </p:cNvSpPr>
          <p:nvPr>
            <p:ph type="title"/>
          </p:nvPr>
        </p:nvSpPr>
        <p:spPr>
          <a:xfrm>
            <a:off x="1050925" y="1982788"/>
            <a:ext cx="9001125" cy="804862"/>
          </a:xfrm>
        </p:spPr>
        <p:txBody>
          <a:bodyPr>
            <a:noAutofit/>
          </a:bodyPr>
          <a:lstStyle/>
          <a:p>
            <a:pPr algn="l" eaLnBrk="1" hangingPunct="1">
              <a:defRPr/>
            </a:pPr>
            <a:r>
              <a:rPr lang="en-GB" sz="6600"/>
              <a:t>Report disrepair</a:t>
            </a:r>
          </a:p>
        </p:txBody>
      </p:sp>
      <p:sp>
        <p:nvSpPr>
          <p:cNvPr id="4" name="Slide Number Placeholder 3">
            <a:extLst>
              <a:ext uri="{FF2B5EF4-FFF2-40B4-BE49-F238E27FC236}">
                <a16:creationId xmlns:a16="http://schemas.microsoft.com/office/drawing/2014/main" id="{E9011F6D-CB9E-05F3-D08A-11D53D887DA7}"/>
              </a:ext>
            </a:extLst>
          </p:cNvPr>
          <p:cNvSpPr>
            <a:spLocks noGrp="1"/>
          </p:cNvSpPr>
          <p:nvPr>
            <p:ph type="sldNum" sz="quarter" idx="15"/>
          </p:nvPr>
        </p:nvSpPr>
        <p:spPr/>
        <p:txBody>
          <a:bodyPr/>
          <a:lstStyle/>
          <a:p>
            <a:pPr>
              <a:defRPr/>
            </a:pPr>
            <a:fld id="{14E34FDF-2B0A-4ECD-88F4-4CB2BB8A3F73}" type="slidenum">
              <a:rPr lang="en-GB" smtClean="0"/>
              <a:pPr>
                <a:defRPr/>
              </a:pPr>
              <a:t>19</a:t>
            </a:fld>
            <a:endParaRPr lang="en-GB"/>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67859C-C5E3-BAF4-DDF7-5DF0A027B49B}"/>
              </a:ext>
            </a:extLst>
          </p:cNvPr>
          <p:cNvSpPr>
            <a:spLocks noGrp="1"/>
          </p:cNvSpPr>
          <p:nvPr>
            <p:ph type="title"/>
          </p:nvPr>
        </p:nvSpPr>
        <p:spPr>
          <a:xfrm>
            <a:off x="1033463" y="1857375"/>
            <a:ext cx="16530967" cy="3963988"/>
          </a:xfrm>
        </p:spPr>
        <p:txBody>
          <a:bodyPr/>
          <a:lstStyle/>
          <a:p>
            <a:pPr marL="13970" algn="l" eaLnBrk="1" hangingPunct="1">
              <a:defRPr/>
            </a:pPr>
            <a:r>
              <a:rPr lang="en-GB">
                <a:latin typeface="Barlow Condensed"/>
              </a:rPr>
              <a:t>Tackling disrepair </a:t>
            </a:r>
            <a:endParaRPr lang="en-US"/>
          </a:p>
        </p:txBody>
      </p:sp>
      <p:sp>
        <p:nvSpPr>
          <p:cNvPr id="98307" name="Text Placeholder 2">
            <a:extLst>
              <a:ext uri="{FF2B5EF4-FFF2-40B4-BE49-F238E27FC236}">
                <a16:creationId xmlns:a16="http://schemas.microsoft.com/office/drawing/2014/main" id="{DACD4087-AEEB-4440-3124-CD71AC1DB69B}"/>
              </a:ext>
            </a:extLst>
          </p:cNvPr>
          <p:cNvSpPr>
            <a:spLocks noGrp="1" noChangeArrowheads="1"/>
          </p:cNvSpPr>
          <p:nvPr>
            <p:ph type="body" sz="quarter" idx="10"/>
          </p:nvPr>
        </p:nvSpPr>
        <p:spPr/>
        <p:txBody>
          <a:bodyPr/>
          <a:lstStyle/>
          <a:p>
            <a:pPr eaLnBrk="1" hangingPunct="1"/>
            <a:r>
              <a:rPr lang="en-GB" altLang="en-US">
                <a:latin typeface="Barlow SemiBold"/>
              </a:rPr>
              <a:t>Last reviewed: November 2023</a:t>
            </a:r>
            <a:endParaRPr lang="en-GB" altLang="en-US"/>
          </a:p>
        </p:txBody>
      </p:sp>
      <p:sp>
        <p:nvSpPr>
          <p:cNvPr id="4" name="Slide Number Placeholder 3">
            <a:extLst>
              <a:ext uri="{FF2B5EF4-FFF2-40B4-BE49-F238E27FC236}">
                <a16:creationId xmlns:a16="http://schemas.microsoft.com/office/drawing/2014/main" id="{FC01E606-DD93-9974-12BD-6CC62B7BEF90}"/>
              </a:ext>
            </a:extLst>
          </p:cNvPr>
          <p:cNvSpPr>
            <a:spLocks noGrp="1"/>
          </p:cNvSpPr>
          <p:nvPr>
            <p:ph type="sldNum" sz="quarter" idx="11"/>
          </p:nvPr>
        </p:nvSpPr>
        <p:spPr/>
        <p:txBody>
          <a:bodyPr/>
          <a:lstStyle/>
          <a:p>
            <a:pPr>
              <a:defRPr/>
            </a:pPr>
            <a:fld id="{4BDD6CC3-72AD-46D9-99F6-0D50DF8E9A10}" type="slidenum">
              <a:rPr lang="en-GB" smtClean="0"/>
              <a:pPr>
                <a:defRPr/>
              </a:pPr>
              <a:t>2</a:t>
            </a:fld>
            <a:endParaRPr lang="en-GB"/>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11D3213-DA25-BFF4-38FE-A5FFB9643642}"/>
              </a:ext>
            </a:extLst>
          </p:cNvPr>
          <p:cNvSpPr>
            <a:spLocks noGrp="1"/>
          </p:cNvSpPr>
          <p:nvPr>
            <p:ph type="body" sz="quarter" idx="14"/>
          </p:nvPr>
        </p:nvSpPr>
        <p:spPr>
          <a:xfrm>
            <a:off x="1050925" y="3278188"/>
            <a:ext cx="9617523" cy="7293078"/>
          </a:xfrm>
        </p:spPr>
        <p:txBody>
          <a:bodyPr/>
          <a:lstStyle/>
          <a:p>
            <a:pPr marL="0" indent="0" eaLnBrk="1" hangingPunct="1">
              <a:buNone/>
              <a:defRPr/>
            </a:pPr>
            <a:r>
              <a:rPr lang="en-GB" sz="3400" dirty="0"/>
              <a:t>If your landlord refuses to do the repair, takes too long to do it or doesn't answer you, the </a:t>
            </a:r>
            <a:r>
              <a:rPr lang="en-GB" sz="3400" b="1" dirty="0"/>
              <a:t>Private Sector Housing Team </a:t>
            </a:r>
            <a:r>
              <a:rPr lang="en-GB" sz="3400" dirty="0"/>
              <a:t>in Hackney can:</a:t>
            </a:r>
          </a:p>
          <a:p>
            <a:pPr eaLnBrk="1" hangingPunct="1">
              <a:defRPr/>
            </a:pPr>
            <a:r>
              <a:rPr lang="en-GB" sz="3400" dirty="0"/>
              <a:t>Give you advice</a:t>
            </a:r>
          </a:p>
          <a:p>
            <a:pPr eaLnBrk="1" hangingPunct="1">
              <a:defRPr/>
            </a:pPr>
            <a:r>
              <a:rPr lang="en-GB" sz="3400" dirty="0"/>
              <a:t>Talk with your landlord</a:t>
            </a:r>
          </a:p>
          <a:p>
            <a:pPr eaLnBrk="1" hangingPunct="1">
              <a:defRPr/>
            </a:pPr>
            <a:r>
              <a:rPr lang="en-GB" sz="3400" dirty="0"/>
              <a:t>Where appropriate, take action to make sure the repairs are carried out.</a:t>
            </a:r>
          </a:p>
          <a:p>
            <a:pPr marL="0" indent="0" eaLnBrk="1" hangingPunct="1">
              <a:buFont typeface="Barlow" panose="00000500000000000000" pitchFamily="2" charset="0"/>
              <a:buNone/>
              <a:defRPr/>
            </a:pPr>
            <a:endParaRPr lang="en-GB" sz="3400"/>
          </a:p>
          <a:p>
            <a:pPr marL="0" indent="0" eaLnBrk="1" hangingPunct="1">
              <a:buNone/>
              <a:defRPr/>
            </a:pPr>
            <a:r>
              <a:rPr lang="en-GB" sz="3400" dirty="0"/>
              <a:t>You can get in touch on </a:t>
            </a:r>
            <a:r>
              <a:rPr lang="en-GB" sz="3400" b="1" dirty="0">
                <a:solidFill>
                  <a:srgbClr val="0B0C0C"/>
                </a:solidFill>
                <a:ea typeface="+mn-lt"/>
                <a:cs typeface="+mn-lt"/>
              </a:rPr>
              <a:t>020 8356 4866</a:t>
            </a:r>
            <a:r>
              <a:rPr lang="en-GB" sz="3200" b="1" dirty="0"/>
              <a:t> </a:t>
            </a:r>
            <a:r>
              <a:rPr lang="en-GB" sz="3400" dirty="0"/>
              <a:t>or via email at </a:t>
            </a:r>
            <a:r>
              <a:rPr lang="en-GB" sz="3400" b="1" dirty="0">
                <a:ea typeface="+mn-lt"/>
                <a:cs typeface="+mn-lt"/>
                <a:hlinkClick r:id="rId3"/>
              </a:rPr>
              <a:t>privatesectorhousing@hackney.gov.uk</a:t>
            </a:r>
            <a:r>
              <a:rPr lang="en-GB" sz="3400" dirty="0">
                <a:ea typeface="+mn-lt"/>
                <a:cs typeface="+mn-lt"/>
              </a:rPr>
              <a:t> </a:t>
            </a:r>
            <a:endParaRPr lang="en-GB" sz="3400" b="1" dirty="0"/>
          </a:p>
          <a:p>
            <a:pPr marL="0" indent="0" eaLnBrk="1" hangingPunct="1">
              <a:buFont typeface="Barlow" panose="00000500000000000000" pitchFamily="2" charset="0"/>
              <a:buNone/>
              <a:defRPr/>
            </a:pPr>
            <a:endParaRPr lang="en-GB" sz="3600"/>
          </a:p>
          <a:p>
            <a:pPr marL="0" indent="0" eaLnBrk="1" hangingPunct="1">
              <a:buFont typeface="Barlow" panose="00000500000000000000" pitchFamily="2" charset="0"/>
              <a:buNone/>
              <a:defRPr/>
            </a:pPr>
            <a:endParaRPr lang="en-GB" sz="3600"/>
          </a:p>
        </p:txBody>
      </p:sp>
      <p:sp>
        <p:nvSpPr>
          <p:cNvPr id="2" name="Title 1">
            <a:extLst>
              <a:ext uri="{FF2B5EF4-FFF2-40B4-BE49-F238E27FC236}">
                <a16:creationId xmlns:a16="http://schemas.microsoft.com/office/drawing/2014/main" id="{F19CD14A-2532-09C6-324A-E63FA47D59E0}"/>
              </a:ext>
            </a:extLst>
          </p:cNvPr>
          <p:cNvSpPr>
            <a:spLocks noGrp="1"/>
          </p:cNvSpPr>
          <p:nvPr>
            <p:ph type="title"/>
          </p:nvPr>
        </p:nvSpPr>
        <p:spPr>
          <a:xfrm>
            <a:off x="1050925" y="1982788"/>
            <a:ext cx="16130588" cy="804862"/>
          </a:xfrm>
        </p:spPr>
        <p:txBody>
          <a:bodyPr>
            <a:noAutofit/>
          </a:bodyPr>
          <a:lstStyle/>
          <a:p>
            <a:pPr algn="l" eaLnBrk="1" hangingPunct="1">
              <a:defRPr/>
            </a:pPr>
            <a:r>
              <a:rPr lang="en-GB" sz="6600"/>
              <a:t>Contact Private sector renting standards</a:t>
            </a:r>
          </a:p>
        </p:txBody>
      </p:sp>
      <p:sp>
        <p:nvSpPr>
          <p:cNvPr id="4" name="Slide Number Placeholder 3">
            <a:extLst>
              <a:ext uri="{FF2B5EF4-FFF2-40B4-BE49-F238E27FC236}">
                <a16:creationId xmlns:a16="http://schemas.microsoft.com/office/drawing/2014/main" id="{90CE2580-E276-68CA-054B-218BC34D695C}"/>
              </a:ext>
            </a:extLst>
          </p:cNvPr>
          <p:cNvSpPr>
            <a:spLocks noGrp="1"/>
          </p:cNvSpPr>
          <p:nvPr>
            <p:ph type="sldNum" sz="quarter" idx="15"/>
          </p:nvPr>
        </p:nvSpPr>
        <p:spPr/>
        <p:txBody>
          <a:bodyPr/>
          <a:lstStyle/>
          <a:p>
            <a:pPr>
              <a:defRPr/>
            </a:pPr>
            <a:fld id="{483EDC9D-2204-4D75-85A9-130648213129}" type="slidenum">
              <a:rPr lang="en-GB" smtClean="0"/>
              <a:pPr>
                <a:defRPr/>
              </a:pPr>
              <a:t>20</a:t>
            </a:fld>
            <a:endParaRPr lang="en-GB"/>
          </a:p>
        </p:txBody>
      </p:sp>
    </p:spTree>
  </p:cSld>
  <p:clrMapOvr>
    <a:masterClrMapping/>
  </p:clrMapOvr>
  <p:extLst>
    <p:ext uri="{6950BFC3-D8DA-4A85-94F7-54DA5524770B}">
      <p188:commentRel xmlns:p188="http://schemas.microsoft.com/office/powerpoint/2018/8/main" r:id="rId2"/>
    </p:ext>
  </p:extLs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B16A2F-38F6-A252-1DD1-ECE828D1B626}"/>
              </a:ext>
            </a:extLst>
          </p:cNvPr>
          <p:cNvSpPr>
            <a:spLocks noGrp="1"/>
          </p:cNvSpPr>
          <p:nvPr>
            <p:ph type="title"/>
          </p:nvPr>
        </p:nvSpPr>
        <p:spPr>
          <a:xfrm>
            <a:off x="1033463" y="1447800"/>
            <a:ext cx="8010525" cy="1817688"/>
          </a:xfrm>
        </p:spPr>
        <p:txBody>
          <a:bodyPr/>
          <a:lstStyle/>
          <a:p>
            <a:pPr algn="l" eaLnBrk="1" hangingPunct="1">
              <a:defRPr/>
            </a:pPr>
            <a:r>
              <a:rPr lang="en-GB" sz="8000">
                <a:latin typeface="Barlow Condensed"/>
              </a:rPr>
              <a:t>Quiz Time!</a:t>
            </a:r>
            <a:endParaRPr lang="en-GB" sz="8000"/>
          </a:p>
        </p:txBody>
      </p:sp>
      <p:sp>
        <p:nvSpPr>
          <p:cNvPr id="5" name="Content Placeholder 4">
            <a:extLst>
              <a:ext uri="{FF2B5EF4-FFF2-40B4-BE49-F238E27FC236}">
                <a16:creationId xmlns:a16="http://schemas.microsoft.com/office/drawing/2014/main" id="{1335F653-3273-3301-C6D3-2D8DC14D1F40}"/>
              </a:ext>
            </a:extLst>
          </p:cNvPr>
          <p:cNvSpPr>
            <a:spLocks noGrp="1"/>
          </p:cNvSpPr>
          <p:nvPr>
            <p:ph sz="quarter" idx="13"/>
          </p:nvPr>
        </p:nvSpPr>
        <p:spPr>
          <a:xfrm>
            <a:off x="1033463" y="3422650"/>
            <a:ext cx="18091150" cy="5616575"/>
          </a:xfrm>
        </p:spPr>
        <p:txBody>
          <a:bodyPr/>
          <a:lstStyle/>
          <a:p>
            <a:pPr marL="0" indent="0" eaLnBrk="1" hangingPunct="1">
              <a:buFont typeface="Barlow" panose="00000500000000000000" pitchFamily="2" charset="0"/>
              <a:buNone/>
              <a:defRPr/>
            </a:pPr>
            <a:br>
              <a:rPr lang="en-GB" kern="1200"/>
            </a:br>
            <a:endParaRPr lang="en-GB"/>
          </a:p>
        </p:txBody>
      </p:sp>
      <p:sp>
        <p:nvSpPr>
          <p:cNvPr id="2" name="TextBox 1">
            <a:extLst>
              <a:ext uri="{FF2B5EF4-FFF2-40B4-BE49-F238E27FC236}">
                <a16:creationId xmlns:a16="http://schemas.microsoft.com/office/drawing/2014/main" id="{B4429750-87BB-18F7-417E-8026CA2A93C1}"/>
              </a:ext>
            </a:extLst>
          </p:cNvPr>
          <p:cNvSpPr txBox="1"/>
          <p:nvPr/>
        </p:nvSpPr>
        <p:spPr>
          <a:xfrm>
            <a:off x="1039261" y="3085600"/>
            <a:ext cx="18465717" cy="492443"/>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en-US" sz="3200" b="1">
                <a:solidFill>
                  <a:schemeClr val="bg1"/>
                </a:solidFill>
                <a:latin typeface="Barlow"/>
              </a:rPr>
              <a:t>Which of these issues are the landlord's responsibility and which are the tenants?</a:t>
            </a:r>
            <a:endParaRPr lang="en-US" sz="3200" b="1">
              <a:solidFill>
                <a:schemeClr val="bg1"/>
              </a:solidFill>
            </a:endParaRPr>
          </a:p>
        </p:txBody>
      </p:sp>
      <p:sp>
        <p:nvSpPr>
          <p:cNvPr id="4" name="TextBox 3">
            <a:extLst>
              <a:ext uri="{FF2B5EF4-FFF2-40B4-BE49-F238E27FC236}">
                <a16:creationId xmlns:a16="http://schemas.microsoft.com/office/drawing/2014/main" id="{3D0E6648-A765-6F8B-0304-71B221AA0DE1}"/>
              </a:ext>
            </a:extLst>
          </p:cNvPr>
          <p:cNvSpPr txBox="1"/>
          <p:nvPr/>
        </p:nvSpPr>
        <p:spPr>
          <a:xfrm>
            <a:off x="2732366" y="4811976"/>
            <a:ext cx="2919158" cy="538609"/>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3500" b="1">
                <a:solidFill>
                  <a:schemeClr val="bg1"/>
                </a:solidFill>
                <a:latin typeface="Barlow"/>
              </a:rPr>
              <a:t>Broken boiler</a:t>
            </a:r>
            <a:endParaRPr lang="en-US" sz="3500" b="1">
              <a:solidFill>
                <a:schemeClr val="bg1"/>
              </a:solidFill>
            </a:endParaRPr>
          </a:p>
        </p:txBody>
      </p:sp>
      <p:sp>
        <p:nvSpPr>
          <p:cNvPr id="6" name="TextBox 5">
            <a:extLst>
              <a:ext uri="{FF2B5EF4-FFF2-40B4-BE49-F238E27FC236}">
                <a16:creationId xmlns:a16="http://schemas.microsoft.com/office/drawing/2014/main" id="{292CD97D-9C0B-B972-3DFC-4FFEFC5609AD}"/>
              </a:ext>
            </a:extLst>
          </p:cNvPr>
          <p:cNvSpPr txBox="1"/>
          <p:nvPr/>
        </p:nvSpPr>
        <p:spPr>
          <a:xfrm>
            <a:off x="6970608" y="4800325"/>
            <a:ext cx="3905898" cy="1077218"/>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3500" b="1">
                <a:solidFill>
                  <a:schemeClr val="bg1"/>
                </a:solidFill>
                <a:latin typeface="Barlow"/>
              </a:rPr>
              <a:t>Condensation on the windows</a:t>
            </a:r>
            <a:endParaRPr lang="en-US" sz="3500" b="1">
              <a:solidFill>
                <a:schemeClr val="bg1"/>
              </a:solidFill>
            </a:endParaRPr>
          </a:p>
        </p:txBody>
      </p:sp>
      <p:sp>
        <p:nvSpPr>
          <p:cNvPr id="7" name="TextBox 6">
            <a:extLst>
              <a:ext uri="{FF2B5EF4-FFF2-40B4-BE49-F238E27FC236}">
                <a16:creationId xmlns:a16="http://schemas.microsoft.com/office/drawing/2014/main" id="{F1330049-C891-AE0C-64AC-DD8B94913D13}"/>
              </a:ext>
            </a:extLst>
          </p:cNvPr>
          <p:cNvSpPr txBox="1"/>
          <p:nvPr/>
        </p:nvSpPr>
        <p:spPr>
          <a:xfrm>
            <a:off x="12535624" y="4822458"/>
            <a:ext cx="3226425" cy="1077218"/>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3500" b="1">
                <a:solidFill>
                  <a:schemeClr val="bg1"/>
                </a:solidFill>
                <a:latin typeface="Barlow"/>
              </a:rPr>
              <a:t>Water leaking through ceiling</a:t>
            </a:r>
            <a:endParaRPr lang="en-US" sz="3500" b="1">
              <a:solidFill>
                <a:schemeClr val="bg1"/>
              </a:solidFill>
            </a:endParaRPr>
          </a:p>
        </p:txBody>
      </p:sp>
      <p:sp>
        <p:nvSpPr>
          <p:cNvPr id="8" name="TextBox 7">
            <a:extLst>
              <a:ext uri="{FF2B5EF4-FFF2-40B4-BE49-F238E27FC236}">
                <a16:creationId xmlns:a16="http://schemas.microsoft.com/office/drawing/2014/main" id="{A529224B-BD45-349C-BDC5-3EE2B70D8029}"/>
              </a:ext>
            </a:extLst>
          </p:cNvPr>
          <p:cNvSpPr txBox="1"/>
          <p:nvPr/>
        </p:nvSpPr>
        <p:spPr>
          <a:xfrm>
            <a:off x="2978660" y="7219324"/>
            <a:ext cx="2426991" cy="1077218"/>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3500" b="1">
                <a:solidFill>
                  <a:schemeClr val="bg1"/>
                </a:solidFill>
                <a:latin typeface="Barlow"/>
              </a:rPr>
              <a:t>Changing of lightbulbs </a:t>
            </a:r>
            <a:endParaRPr lang="en-US" sz="3500" b="1">
              <a:solidFill>
                <a:schemeClr val="bg1"/>
              </a:solidFill>
            </a:endParaRPr>
          </a:p>
        </p:txBody>
      </p:sp>
      <p:sp>
        <p:nvSpPr>
          <p:cNvPr id="9" name="TextBox 8">
            <a:extLst>
              <a:ext uri="{FF2B5EF4-FFF2-40B4-BE49-F238E27FC236}">
                <a16:creationId xmlns:a16="http://schemas.microsoft.com/office/drawing/2014/main" id="{85CA206B-A8E8-9784-56FF-B06B770B215B}"/>
              </a:ext>
            </a:extLst>
          </p:cNvPr>
          <p:cNvSpPr txBox="1"/>
          <p:nvPr/>
        </p:nvSpPr>
        <p:spPr>
          <a:xfrm>
            <a:off x="6929714" y="7165855"/>
            <a:ext cx="4004287" cy="1107996"/>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3500" b="1">
                <a:solidFill>
                  <a:schemeClr val="bg1"/>
                </a:solidFill>
                <a:latin typeface="Barlow"/>
              </a:rPr>
              <a:t>Pests and Infestation</a:t>
            </a:r>
            <a:endParaRPr lang="en-US" sz="3500" b="1">
              <a:solidFill>
                <a:schemeClr val="bg1"/>
              </a:solidFill>
            </a:endParaRPr>
          </a:p>
        </p:txBody>
      </p:sp>
      <p:sp>
        <p:nvSpPr>
          <p:cNvPr id="10" name="TextBox 9">
            <a:extLst>
              <a:ext uri="{FF2B5EF4-FFF2-40B4-BE49-F238E27FC236}">
                <a16:creationId xmlns:a16="http://schemas.microsoft.com/office/drawing/2014/main" id="{0F0CEC59-3590-7E32-ACF8-D8BF3837D39F}"/>
              </a:ext>
            </a:extLst>
          </p:cNvPr>
          <p:cNvSpPr txBox="1"/>
          <p:nvPr/>
        </p:nvSpPr>
        <p:spPr>
          <a:xfrm>
            <a:off x="11878865" y="7218275"/>
            <a:ext cx="4562374" cy="1077218"/>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3500" b="1">
                <a:solidFill>
                  <a:schemeClr val="bg1"/>
                </a:solidFill>
                <a:latin typeface="Barlow"/>
              </a:rPr>
              <a:t>Smoke and carbon monoxide alarms</a:t>
            </a:r>
            <a:endParaRPr lang="en-US" sz="3500" b="1">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989157-A186-402A-C086-361DB97B0B76}"/>
              </a:ext>
            </a:extLst>
          </p:cNvPr>
          <p:cNvSpPr>
            <a:spLocks noGrp="1"/>
          </p:cNvSpPr>
          <p:nvPr>
            <p:ph type="title"/>
          </p:nvPr>
        </p:nvSpPr>
        <p:spPr/>
        <p:txBody>
          <a:bodyPr/>
          <a:lstStyle/>
          <a:p>
            <a:r>
              <a:rPr lang="en-US">
                <a:latin typeface="Barlow Condensed"/>
              </a:rPr>
              <a:t>Retaliatory evictions</a:t>
            </a:r>
            <a:endParaRPr lang="en-US"/>
          </a:p>
        </p:txBody>
      </p:sp>
      <p:pic>
        <p:nvPicPr>
          <p:cNvPr id="6" name="Picture 6">
            <a:extLst>
              <a:ext uri="{FF2B5EF4-FFF2-40B4-BE49-F238E27FC236}">
                <a16:creationId xmlns:a16="http://schemas.microsoft.com/office/drawing/2014/main" id="{1764C7A2-EFAB-2DAB-FB97-325365DAB899}"/>
              </a:ext>
            </a:extLst>
          </p:cNvPr>
          <p:cNvPicPr>
            <a:picLocks noGrp="1" noChangeAspect="1"/>
          </p:cNvPicPr>
          <p:nvPr>
            <p:ph type="pic" sz="quarter" idx="11"/>
          </p:nvPr>
        </p:nvPicPr>
        <p:blipFill>
          <a:blip r:embed="rId3"/>
          <a:srcRect l="11739" r="11739"/>
          <a:stretch/>
        </p:blipFill>
        <p:spPr>
          <a:xfrm>
            <a:off x="9923113" y="-7130"/>
            <a:ext cx="10173780" cy="11322474"/>
          </a:xfrm>
        </p:spPr>
      </p:pic>
      <p:sp>
        <p:nvSpPr>
          <p:cNvPr id="4" name="Text Placeholder 3">
            <a:extLst>
              <a:ext uri="{FF2B5EF4-FFF2-40B4-BE49-F238E27FC236}">
                <a16:creationId xmlns:a16="http://schemas.microsoft.com/office/drawing/2014/main" id="{BC12C8A0-5DF6-47DF-87C8-78E3B3AE4A2E}"/>
              </a:ext>
            </a:extLst>
          </p:cNvPr>
          <p:cNvSpPr>
            <a:spLocks noGrp="1"/>
          </p:cNvSpPr>
          <p:nvPr>
            <p:ph type="body" sz="quarter" idx="12"/>
          </p:nvPr>
        </p:nvSpPr>
        <p:spPr>
          <a:xfrm>
            <a:off x="1033200" y="3320069"/>
            <a:ext cx="8010525" cy="6121400"/>
          </a:xfrm>
        </p:spPr>
        <p:txBody>
          <a:bodyPr/>
          <a:lstStyle/>
          <a:p>
            <a:pPr marL="0" indent="0">
              <a:buNone/>
            </a:pPr>
            <a:r>
              <a:rPr lang="en-US" sz="3200">
                <a:ea typeface="+mn-lt"/>
                <a:cs typeface="+mn-lt"/>
              </a:rPr>
              <a:t>A revenge eviction is when a private landlord evicts a tenant who asks for repairs or complains about bad housing conditions.</a:t>
            </a:r>
          </a:p>
          <a:p>
            <a:r>
              <a:rPr lang="en-US" sz="3200">
                <a:ea typeface="+mn-lt"/>
                <a:cs typeface="+mn-lt"/>
              </a:rPr>
              <a:t>If your landlord has been given an </a:t>
            </a:r>
            <a:r>
              <a:rPr lang="en-US" sz="3200" b="1">
                <a:ea typeface="+mn-lt"/>
                <a:cs typeface="+mn-lt"/>
              </a:rPr>
              <a:t>improvement or emergency works notice </a:t>
            </a:r>
            <a:r>
              <a:rPr lang="en-US" sz="3200">
                <a:ea typeface="+mn-lt"/>
                <a:cs typeface="+mn-lt"/>
              </a:rPr>
              <a:t>by Environmental Health, they cannot give you a section 21 notice for </a:t>
            </a:r>
            <a:r>
              <a:rPr lang="en-US" sz="3200" b="1">
                <a:ea typeface="+mn-lt"/>
                <a:cs typeface="+mn-lt"/>
              </a:rPr>
              <a:t>6 months</a:t>
            </a:r>
            <a:r>
              <a:rPr lang="en-US" sz="3200">
                <a:ea typeface="+mn-lt"/>
                <a:cs typeface="+mn-lt"/>
              </a:rPr>
              <a:t>.</a:t>
            </a:r>
          </a:p>
          <a:p>
            <a:r>
              <a:rPr lang="en-US" sz="3200">
                <a:ea typeface="+mn-lt"/>
                <a:cs typeface="+mn-lt"/>
              </a:rPr>
              <a:t>If you are served a section 21 notice before Environmental Health has taken action, you may still be able to challenge the eviction.</a:t>
            </a:r>
          </a:p>
        </p:txBody>
      </p:sp>
      <p:sp>
        <p:nvSpPr>
          <p:cNvPr id="5" name="Slide Number Placeholder 4">
            <a:extLst>
              <a:ext uri="{FF2B5EF4-FFF2-40B4-BE49-F238E27FC236}">
                <a16:creationId xmlns:a16="http://schemas.microsoft.com/office/drawing/2014/main" id="{89B5EA97-57EF-C39D-858A-DB65E3460D26}"/>
              </a:ext>
            </a:extLst>
          </p:cNvPr>
          <p:cNvSpPr>
            <a:spLocks noGrp="1"/>
          </p:cNvSpPr>
          <p:nvPr>
            <p:ph type="sldNum" sz="quarter" idx="13"/>
          </p:nvPr>
        </p:nvSpPr>
        <p:spPr/>
        <p:txBody>
          <a:bodyPr/>
          <a:lstStyle/>
          <a:p>
            <a:pPr>
              <a:defRPr/>
            </a:pPr>
            <a:fld id="{BE54275C-0460-43A4-A56D-56FB182CCD61}" type="slidenum">
              <a:rPr lang="en-GB"/>
              <a:pPr>
                <a:defRPr/>
              </a:pPr>
              <a:t>22</a:t>
            </a:fld>
            <a:endParaRPr lang="en-GB"/>
          </a:p>
        </p:txBody>
      </p:sp>
    </p:spTree>
    <p:extLst>
      <p:ext uri="{BB962C8B-B14F-4D97-AF65-F5344CB8AC3E}">
        <p14:creationId xmlns:p14="http://schemas.microsoft.com/office/powerpoint/2010/main" val="153679854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Placeholder 1">
            <a:extLst>
              <a:ext uri="{FF2B5EF4-FFF2-40B4-BE49-F238E27FC236}">
                <a16:creationId xmlns:a16="http://schemas.microsoft.com/office/drawing/2014/main" id="{086C7D63-0D26-A4D2-32F6-FC5E724039FF}"/>
              </a:ext>
            </a:extLst>
          </p:cNvPr>
          <p:cNvSpPr>
            <a:spLocks noGrp="1" noChangeArrowheads="1"/>
          </p:cNvSpPr>
          <p:nvPr>
            <p:ph type="body" sz="quarter" idx="10"/>
          </p:nvPr>
        </p:nvSpPr>
        <p:spPr>
          <a:xfrm>
            <a:off x="1050925" y="4359275"/>
            <a:ext cx="10817225" cy="5497513"/>
          </a:xfrm>
        </p:spPr>
        <p:txBody>
          <a:bodyPr/>
          <a:lstStyle/>
          <a:p>
            <a:pPr eaLnBrk="1" hangingPunct="1"/>
            <a:r>
              <a:rPr lang="en-GB" altLang="en-US">
                <a:latin typeface="Barlow Condensed" panose="00000506000000000000" pitchFamily="2" charset="0"/>
              </a:rPr>
              <a:t>COUNCIL OR HOUSING ASSOCIATION TENANTS</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812B777D-1DB1-A3AA-ECEA-3218827C7325}"/>
              </a:ext>
            </a:extLst>
          </p:cNvPr>
          <p:cNvSpPr>
            <a:spLocks noGrp="1"/>
          </p:cNvSpPr>
          <p:nvPr>
            <p:ph type="body" sz="quarter" idx="14"/>
          </p:nvPr>
        </p:nvSpPr>
        <p:spPr>
          <a:xfrm>
            <a:off x="1046163" y="2660406"/>
            <a:ext cx="11229644" cy="5910262"/>
          </a:xfrm>
        </p:spPr>
        <p:txBody>
          <a:bodyPr/>
          <a:lstStyle/>
          <a:p>
            <a:pPr marL="0" indent="0" eaLnBrk="1" hangingPunct="1">
              <a:buFont typeface="Barlow" panose="00000500000000000000" pitchFamily="2" charset="0"/>
              <a:buNone/>
              <a:defRPr/>
            </a:pPr>
            <a:r>
              <a:rPr lang="en-GB" sz="3600"/>
              <a:t>If you are a council tenant in Hackney:</a:t>
            </a:r>
          </a:p>
          <a:p>
            <a:pPr eaLnBrk="1" hangingPunct="1">
              <a:defRPr/>
            </a:pPr>
            <a:r>
              <a:rPr lang="en-GB" sz="3600"/>
              <a:t>You should report all non-emergency repairs using their online portal which you can visit at this link: </a:t>
            </a:r>
            <a:r>
              <a:rPr lang="en-GB" sz="3600" b="1">
                <a:ea typeface="+mn-lt"/>
                <a:cs typeface="+mn-lt"/>
                <a:hlinkClick r:id="rId3"/>
              </a:rPr>
              <a:t>https://housingrepairs.hackney.gov.uk/</a:t>
            </a:r>
            <a:r>
              <a:rPr lang="en-GB" sz="3600" b="1">
                <a:ea typeface="+mn-lt"/>
                <a:cs typeface="+mn-lt"/>
              </a:rPr>
              <a:t> </a:t>
            </a:r>
            <a:endParaRPr lang="en-GB" sz="3600"/>
          </a:p>
          <a:p>
            <a:pPr>
              <a:defRPr/>
            </a:pPr>
            <a:r>
              <a:rPr lang="en-GB" sz="3600" b="1"/>
              <a:t>If you suspect a gas leak you must ring</a:t>
            </a:r>
            <a:r>
              <a:rPr lang="en-GB" sz="3400" b="1">
                <a:solidFill>
                  <a:srgbClr val="FF0000"/>
                </a:solidFill>
              </a:rPr>
              <a:t> </a:t>
            </a:r>
            <a:r>
              <a:rPr lang="en-GB" sz="3400" b="1">
                <a:solidFill>
                  <a:srgbClr val="FF0000"/>
                </a:solidFill>
                <a:ea typeface="+mn-lt"/>
                <a:cs typeface="+mn-lt"/>
              </a:rPr>
              <a:t>0800 111 999.</a:t>
            </a:r>
            <a:endParaRPr lang="en-GB" sz="3400" b="1">
              <a:solidFill>
                <a:srgbClr val="FF0000"/>
              </a:solidFill>
            </a:endParaRPr>
          </a:p>
          <a:p>
            <a:pPr>
              <a:defRPr/>
            </a:pPr>
            <a:r>
              <a:rPr lang="en-GB" sz="3600"/>
              <a:t>Emergency repairs should be reported over the phone on</a:t>
            </a:r>
            <a:r>
              <a:rPr lang="en-GB" sz="3400"/>
              <a:t> </a:t>
            </a:r>
            <a:r>
              <a:rPr lang="en-GB" sz="3400" b="1">
                <a:solidFill>
                  <a:srgbClr val="0B0C0C"/>
                </a:solidFill>
                <a:ea typeface="+mn-lt"/>
                <a:cs typeface="+mn-lt"/>
              </a:rPr>
              <a:t>0208 356 3691. Emergency repairs would be classed as uncontrollable leak, loss of heating, fire damage. </a:t>
            </a:r>
            <a:endParaRPr lang="en-GB" sz="3400" b="1" u="sng">
              <a:ea typeface="+mn-lt"/>
              <a:cs typeface="+mn-lt"/>
            </a:endParaRPr>
          </a:p>
          <a:p>
            <a:pPr marL="0" indent="0" eaLnBrk="1" hangingPunct="1">
              <a:buFont typeface="Barlow" panose="00000500000000000000" pitchFamily="2" charset="0"/>
              <a:buNone/>
              <a:defRPr/>
            </a:pPr>
            <a:r>
              <a:rPr lang="en-GB" sz="3600"/>
              <a:t>If you are a housing association tenant, you should contact your housing officer or follow the relevant disrepair procedures.</a:t>
            </a:r>
          </a:p>
        </p:txBody>
      </p:sp>
      <p:sp>
        <p:nvSpPr>
          <p:cNvPr id="2" name="Title 1">
            <a:extLst>
              <a:ext uri="{FF2B5EF4-FFF2-40B4-BE49-F238E27FC236}">
                <a16:creationId xmlns:a16="http://schemas.microsoft.com/office/drawing/2014/main" id="{A065ED47-67DF-5F09-F02A-CD76561C52EC}"/>
              </a:ext>
            </a:extLst>
          </p:cNvPr>
          <p:cNvSpPr>
            <a:spLocks noGrp="1"/>
          </p:cNvSpPr>
          <p:nvPr>
            <p:ph type="title"/>
          </p:nvPr>
        </p:nvSpPr>
        <p:spPr>
          <a:xfrm>
            <a:off x="1050925" y="1211539"/>
            <a:ext cx="9001125" cy="804862"/>
          </a:xfrm>
        </p:spPr>
        <p:txBody>
          <a:bodyPr>
            <a:noAutofit/>
          </a:bodyPr>
          <a:lstStyle/>
          <a:p>
            <a:pPr algn="l" eaLnBrk="1" hangingPunct="1">
              <a:defRPr/>
            </a:pPr>
            <a:r>
              <a:rPr lang="en-GB" sz="6600"/>
              <a:t>Report disrepair</a:t>
            </a:r>
          </a:p>
        </p:txBody>
      </p:sp>
      <p:sp>
        <p:nvSpPr>
          <p:cNvPr id="4" name="Slide Number Placeholder 3">
            <a:extLst>
              <a:ext uri="{FF2B5EF4-FFF2-40B4-BE49-F238E27FC236}">
                <a16:creationId xmlns:a16="http://schemas.microsoft.com/office/drawing/2014/main" id="{2AC7ADDA-9736-B190-3BBF-8E78DCAE4381}"/>
              </a:ext>
            </a:extLst>
          </p:cNvPr>
          <p:cNvSpPr>
            <a:spLocks noGrp="1"/>
          </p:cNvSpPr>
          <p:nvPr>
            <p:ph type="sldNum" sz="quarter" idx="15"/>
          </p:nvPr>
        </p:nvSpPr>
        <p:spPr/>
        <p:txBody>
          <a:bodyPr/>
          <a:lstStyle/>
          <a:p>
            <a:pPr>
              <a:defRPr/>
            </a:pPr>
            <a:fld id="{768CC1EB-20E3-45B5-B836-0CEBCED93DBB}" type="slidenum">
              <a:rPr lang="en-GB" smtClean="0"/>
              <a:pPr>
                <a:defRPr/>
              </a:pPr>
              <a:t>24</a:t>
            </a:fld>
            <a:endParaRPr lang="en-GB"/>
          </a:p>
        </p:txBody>
      </p:sp>
    </p:spTree>
  </p:cSld>
  <p:clrMapOvr>
    <a:masterClrMapping/>
  </p:clrMapOvr>
  <p:extLst>
    <p:ext uri="{6950BFC3-D8DA-4A85-94F7-54DA5524770B}">
      <p188:commentRel xmlns:p188="http://schemas.microsoft.com/office/powerpoint/2018/8/main" r:id="rId2"/>
    </p:ext>
  </p:extLs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DEC0D5D-0F89-D015-2F9A-4E6A08708580}"/>
              </a:ext>
            </a:extLst>
          </p:cNvPr>
          <p:cNvSpPr>
            <a:spLocks noGrp="1"/>
          </p:cNvSpPr>
          <p:nvPr>
            <p:ph type="body" sz="quarter" idx="14"/>
          </p:nvPr>
        </p:nvSpPr>
        <p:spPr>
          <a:xfrm>
            <a:off x="1027555" y="2089169"/>
            <a:ext cx="10755492" cy="5040312"/>
          </a:xfrm>
        </p:spPr>
        <p:txBody>
          <a:bodyPr/>
          <a:lstStyle/>
          <a:p>
            <a:pPr eaLnBrk="1" hangingPunct="1">
              <a:defRPr/>
            </a:pPr>
            <a:r>
              <a:rPr lang="en-GB" sz="3200"/>
              <a:t>If you get no response from your local authority or your housing association, you can </a:t>
            </a:r>
            <a:r>
              <a:rPr lang="en-GB" sz="3200" b="1"/>
              <a:t>make a formal complaint​. </a:t>
            </a:r>
            <a:endParaRPr lang="en-US" sz="2400"/>
          </a:p>
          <a:p>
            <a:pPr>
              <a:defRPr/>
            </a:pPr>
            <a:r>
              <a:rPr lang="en-GB" sz="3200" b="1"/>
              <a:t>If you are a Hackney council tenant, you can log your complaint via the portal by visiting this link here: </a:t>
            </a:r>
            <a:r>
              <a:rPr lang="en-GB" sz="3200">
                <a:ea typeface="+mn-lt"/>
                <a:cs typeface="+mn-lt"/>
                <a:hlinkClick r:id="rId3"/>
              </a:rPr>
              <a:t>https://hackneyportal.icasework.com/resource?id=44812&amp;db=hackney</a:t>
            </a:r>
            <a:endParaRPr lang="en-GB" sz="3200"/>
          </a:p>
          <a:p>
            <a:pPr>
              <a:defRPr/>
            </a:pPr>
            <a:r>
              <a:rPr lang="en-GB" sz="3200" b="1"/>
              <a:t>If you are a housing association tenant, you will need to check your housing associations policy, so you know how to issue your complaint.</a:t>
            </a:r>
            <a:endParaRPr lang="en-GB" sz="2400"/>
          </a:p>
          <a:p>
            <a:pPr eaLnBrk="1" hangingPunct="1">
              <a:defRPr/>
            </a:pPr>
            <a:r>
              <a:rPr lang="en-GB" sz="3200"/>
              <a:t>​If you are not satisfied with the outcome of the complaint, you can escalate it to the </a:t>
            </a:r>
            <a:r>
              <a:rPr lang="en-GB" sz="3200" b="1"/>
              <a:t>Housing</a:t>
            </a:r>
            <a:r>
              <a:rPr lang="en-GB" sz="3200"/>
              <a:t> </a:t>
            </a:r>
            <a:r>
              <a:rPr lang="en-GB" sz="3200" b="1"/>
              <a:t>ombudsman. This is the link you will need to visit: </a:t>
            </a:r>
            <a:r>
              <a:rPr lang="en-GB" sz="3200">
                <a:ea typeface="+mn-lt"/>
                <a:cs typeface="+mn-lt"/>
                <a:hlinkClick r:id="rId4"/>
              </a:rPr>
              <a:t>Home | Housing Ombudsman Service (housing-ombudsman.org.uk)</a:t>
            </a:r>
            <a:r>
              <a:rPr lang="en-GB" sz="3200">
                <a:ea typeface="+mn-lt"/>
                <a:cs typeface="+mn-lt"/>
              </a:rPr>
              <a:t> </a:t>
            </a:r>
            <a:endParaRPr lang="en-GB" sz="3200" b="1"/>
          </a:p>
          <a:p>
            <a:pPr lvl="1" eaLnBrk="1" hangingPunct="1">
              <a:defRPr/>
            </a:pPr>
            <a:r>
              <a:rPr lang="en-GB" sz="2800">
                <a:latin typeface="+mn-lt"/>
              </a:rPr>
              <a:t>An ombudsman is an independent body which investigates complaints about councils and social housing providers. ​</a:t>
            </a:r>
          </a:p>
        </p:txBody>
      </p:sp>
      <p:sp>
        <p:nvSpPr>
          <p:cNvPr id="3" name="Title 2">
            <a:extLst>
              <a:ext uri="{FF2B5EF4-FFF2-40B4-BE49-F238E27FC236}">
                <a16:creationId xmlns:a16="http://schemas.microsoft.com/office/drawing/2014/main" id="{BC60E35F-EE29-806E-7EE6-46A93E760A1E}"/>
              </a:ext>
            </a:extLst>
          </p:cNvPr>
          <p:cNvSpPr>
            <a:spLocks noGrp="1"/>
          </p:cNvSpPr>
          <p:nvPr>
            <p:ph type="title"/>
          </p:nvPr>
        </p:nvSpPr>
        <p:spPr>
          <a:xfrm>
            <a:off x="1027555" y="500610"/>
            <a:ext cx="9001125" cy="1165225"/>
          </a:xfrm>
        </p:spPr>
        <p:txBody>
          <a:bodyPr/>
          <a:lstStyle/>
          <a:p>
            <a:pPr algn="l" eaLnBrk="1" hangingPunct="1">
              <a:defRPr/>
            </a:pPr>
            <a:r>
              <a:rPr lang="en-GB" sz="6600"/>
              <a:t>COMPLAIN</a:t>
            </a:r>
          </a:p>
        </p:txBody>
      </p:sp>
      <p:sp>
        <p:nvSpPr>
          <p:cNvPr id="4" name="Slide Number Placeholder 3">
            <a:extLst>
              <a:ext uri="{FF2B5EF4-FFF2-40B4-BE49-F238E27FC236}">
                <a16:creationId xmlns:a16="http://schemas.microsoft.com/office/drawing/2014/main" id="{70A6630C-91D5-893F-CDD4-CE6233219A25}"/>
              </a:ext>
            </a:extLst>
          </p:cNvPr>
          <p:cNvSpPr>
            <a:spLocks noGrp="1"/>
          </p:cNvSpPr>
          <p:nvPr>
            <p:ph type="sldNum" sz="quarter" idx="15"/>
          </p:nvPr>
        </p:nvSpPr>
        <p:spPr/>
        <p:txBody>
          <a:bodyPr/>
          <a:lstStyle/>
          <a:p>
            <a:pPr>
              <a:defRPr/>
            </a:pPr>
            <a:fld id="{F6D49897-C87A-4359-A374-08E1AB0E9774}" type="slidenum">
              <a:rPr lang="en-GB" smtClean="0"/>
              <a:pPr>
                <a:defRPr/>
              </a:pPr>
              <a:t>25</a:t>
            </a:fld>
            <a:endParaRPr lang="en-GB"/>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87630F-AEE9-1ECF-F18E-0A1E0DAB00A1}"/>
              </a:ext>
            </a:extLst>
          </p:cNvPr>
          <p:cNvSpPr>
            <a:spLocks noGrp="1"/>
          </p:cNvSpPr>
          <p:nvPr>
            <p:ph type="body" sz="quarter" idx="10"/>
          </p:nvPr>
        </p:nvSpPr>
        <p:spPr>
          <a:xfrm>
            <a:off x="1122363" y="4430713"/>
            <a:ext cx="11666537" cy="5497512"/>
          </a:xfrm>
        </p:spPr>
        <p:txBody>
          <a:bodyPr/>
          <a:lstStyle/>
          <a:p>
            <a:pPr eaLnBrk="1" hangingPunct="1">
              <a:defRPr/>
            </a:pPr>
            <a:r>
              <a:rPr lang="en-GB">
                <a:latin typeface="Barlow Condensed" panose="00000506000000000000" pitchFamily="2" charset="0"/>
              </a:rPr>
              <a:t>TEMPORARY ACCOMMODATION</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Text Placeholder 2">
            <a:extLst>
              <a:ext uri="{FF2B5EF4-FFF2-40B4-BE49-F238E27FC236}">
                <a16:creationId xmlns:a16="http://schemas.microsoft.com/office/drawing/2014/main" id="{94450155-0A84-6B5F-6EBB-5C58DCB5F3AE}"/>
              </a:ext>
            </a:extLst>
          </p:cNvPr>
          <p:cNvSpPr>
            <a:spLocks noGrp="1" noChangeArrowheads="1"/>
          </p:cNvSpPr>
          <p:nvPr>
            <p:ph type="body" sz="quarter" idx="14"/>
          </p:nvPr>
        </p:nvSpPr>
        <p:spPr>
          <a:xfrm>
            <a:off x="1052407" y="3560763"/>
            <a:ext cx="9783478" cy="5765800"/>
          </a:xfrm>
        </p:spPr>
        <p:txBody>
          <a:bodyPr/>
          <a:lstStyle/>
          <a:p>
            <a:pPr eaLnBrk="1" hangingPunct="1"/>
            <a:r>
              <a:rPr lang="en-GB" altLang="en-US" sz="3600" dirty="0"/>
              <a:t>Contact the Landlord to report repair. If this is an agency report in writing . </a:t>
            </a:r>
          </a:p>
          <a:p>
            <a:pPr eaLnBrk="1" hangingPunct="1"/>
            <a:r>
              <a:rPr lang="en-GB" altLang="en-US" sz="3600" dirty="0"/>
              <a:t>Alternatively, you can also contact Hackney council temporary Accommodation repairs team on - </a:t>
            </a:r>
            <a:r>
              <a:rPr lang="en-GB" sz="3600" dirty="0">
                <a:ea typeface="+mn-lt"/>
                <a:cs typeface="+mn-lt"/>
              </a:rPr>
              <a:t>020 8356 2929 please press option 2.</a:t>
            </a:r>
            <a:endParaRPr lang="en-GB" altLang="en-US" sz="3600" dirty="0"/>
          </a:p>
          <a:p>
            <a:pPr eaLnBrk="1" hangingPunct="1"/>
            <a:r>
              <a:rPr lang="en-GB" altLang="en-US" sz="3600" dirty="0"/>
              <a:t>If the TA is provided by a private landlord, you can also ask the private rented sector enforcement team to carry out an inspection under the HHSRS.</a:t>
            </a:r>
            <a:r>
              <a:rPr lang="en-GB" altLang="en-US" sz="3600" b="1" dirty="0"/>
              <a:t> </a:t>
            </a:r>
            <a:r>
              <a:rPr lang="en-GB" altLang="en-US" sz="3600" dirty="0"/>
              <a:t>(</a:t>
            </a:r>
            <a:r>
              <a:rPr lang="en-GB" sz="3200" dirty="0"/>
              <a:t>Health and safety standards for rented homes)</a:t>
            </a:r>
          </a:p>
        </p:txBody>
      </p:sp>
      <p:sp>
        <p:nvSpPr>
          <p:cNvPr id="2" name="Title 1">
            <a:extLst>
              <a:ext uri="{FF2B5EF4-FFF2-40B4-BE49-F238E27FC236}">
                <a16:creationId xmlns:a16="http://schemas.microsoft.com/office/drawing/2014/main" id="{E3A47FB2-8E1C-50DE-AFC0-E6E3250F53C5}"/>
              </a:ext>
            </a:extLst>
          </p:cNvPr>
          <p:cNvSpPr>
            <a:spLocks noGrp="1"/>
          </p:cNvSpPr>
          <p:nvPr>
            <p:ph type="title"/>
          </p:nvPr>
        </p:nvSpPr>
        <p:spPr>
          <a:xfrm>
            <a:off x="1050925" y="1982788"/>
            <a:ext cx="9001125" cy="804862"/>
          </a:xfrm>
        </p:spPr>
        <p:txBody>
          <a:bodyPr>
            <a:noAutofit/>
          </a:bodyPr>
          <a:lstStyle/>
          <a:p>
            <a:pPr algn="l" eaLnBrk="1" hangingPunct="1">
              <a:defRPr/>
            </a:pPr>
            <a:r>
              <a:rPr lang="en-GB" sz="6600"/>
              <a:t>Report disrepair</a:t>
            </a:r>
          </a:p>
        </p:txBody>
      </p:sp>
      <p:sp>
        <p:nvSpPr>
          <p:cNvPr id="4" name="Slide Number Placeholder 3">
            <a:extLst>
              <a:ext uri="{FF2B5EF4-FFF2-40B4-BE49-F238E27FC236}">
                <a16:creationId xmlns:a16="http://schemas.microsoft.com/office/drawing/2014/main" id="{45FF536A-B967-9CA5-DC59-6A8F5253B15B}"/>
              </a:ext>
            </a:extLst>
          </p:cNvPr>
          <p:cNvSpPr>
            <a:spLocks noGrp="1"/>
          </p:cNvSpPr>
          <p:nvPr>
            <p:ph type="sldNum" sz="quarter" idx="15"/>
          </p:nvPr>
        </p:nvSpPr>
        <p:spPr/>
        <p:txBody>
          <a:bodyPr/>
          <a:lstStyle/>
          <a:p>
            <a:pPr>
              <a:defRPr/>
            </a:pPr>
            <a:fld id="{93DCD390-9305-495D-8BF9-8F61D2E71F42}" type="slidenum">
              <a:rPr lang="en-GB" smtClean="0"/>
              <a:pPr>
                <a:defRPr/>
              </a:pPr>
              <a:t>27</a:t>
            </a:fld>
            <a:endParaRPr lang="en-GB"/>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B4552F5-D781-730B-FE2F-45FB80F018D5}"/>
              </a:ext>
            </a:extLst>
          </p:cNvPr>
          <p:cNvSpPr>
            <a:spLocks noGrp="1"/>
          </p:cNvSpPr>
          <p:nvPr>
            <p:ph type="body" sz="quarter" idx="14"/>
          </p:nvPr>
        </p:nvSpPr>
        <p:spPr>
          <a:xfrm>
            <a:off x="1050925" y="3062288"/>
            <a:ext cx="9001125" cy="7200900"/>
          </a:xfrm>
        </p:spPr>
        <p:txBody>
          <a:bodyPr/>
          <a:lstStyle/>
          <a:p>
            <a:pPr marL="0" indent="0" eaLnBrk="1" hangingPunct="1">
              <a:buNone/>
              <a:defRPr/>
            </a:pPr>
            <a:endParaRPr lang="en-GB" sz="3600"/>
          </a:p>
          <a:p>
            <a:pPr eaLnBrk="1" hangingPunct="1">
              <a:defRPr/>
            </a:pPr>
            <a:r>
              <a:rPr lang="en-GB" sz="3400" dirty="0"/>
              <a:t>If you get no response from your local authority or there is lack of action, you can </a:t>
            </a:r>
            <a:r>
              <a:rPr lang="en-GB" sz="3400" b="1" dirty="0"/>
              <a:t>make a formal complaint​</a:t>
            </a:r>
          </a:p>
          <a:p>
            <a:pPr eaLnBrk="1" hangingPunct="1">
              <a:defRPr/>
            </a:pPr>
            <a:r>
              <a:rPr lang="en-GB" sz="3400" dirty="0"/>
              <a:t>​If you are not satisfied with the outcome of the complaint, you can escalate it to the Housing </a:t>
            </a:r>
            <a:r>
              <a:rPr lang="en-GB" sz="3400" b="1" dirty="0"/>
              <a:t>ombudsman -  </a:t>
            </a:r>
            <a:r>
              <a:rPr lang="en-GB" sz="3400" u="sng" dirty="0">
                <a:hlinkClick r:id="rId3"/>
              </a:rPr>
              <a:t>Home | Housing Ombudsman Service (housing-ombudsman.org.uk)</a:t>
            </a:r>
            <a:r>
              <a:rPr lang="en-GB" sz="3400" dirty="0"/>
              <a:t> </a:t>
            </a:r>
          </a:p>
          <a:p>
            <a:pPr lvl="1" eaLnBrk="1" hangingPunct="1">
              <a:defRPr/>
            </a:pPr>
            <a:r>
              <a:rPr lang="en-GB" sz="3400" dirty="0">
                <a:latin typeface="+mn-lt"/>
              </a:rPr>
              <a:t>An ombudsman is an independent body which investigates complaints about councils. ​</a:t>
            </a:r>
          </a:p>
        </p:txBody>
      </p:sp>
      <p:sp>
        <p:nvSpPr>
          <p:cNvPr id="3" name="Title 2">
            <a:extLst>
              <a:ext uri="{FF2B5EF4-FFF2-40B4-BE49-F238E27FC236}">
                <a16:creationId xmlns:a16="http://schemas.microsoft.com/office/drawing/2014/main" id="{FAF2D17A-1841-BABD-8037-8E543E9F400E}"/>
              </a:ext>
            </a:extLst>
          </p:cNvPr>
          <p:cNvSpPr>
            <a:spLocks noGrp="1"/>
          </p:cNvSpPr>
          <p:nvPr>
            <p:ph type="title"/>
          </p:nvPr>
        </p:nvSpPr>
        <p:spPr>
          <a:xfrm>
            <a:off x="1050925" y="1622425"/>
            <a:ext cx="9001125" cy="1165225"/>
          </a:xfrm>
        </p:spPr>
        <p:txBody>
          <a:bodyPr/>
          <a:lstStyle/>
          <a:p>
            <a:pPr algn="l" eaLnBrk="1" hangingPunct="1">
              <a:defRPr/>
            </a:pPr>
            <a:r>
              <a:rPr lang="en-GB" sz="6600"/>
              <a:t>COMPLAIN</a:t>
            </a:r>
          </a:p>
        </p:txBody>
      </p:sp>
      <p:sp>
        <p:nvSpPr>
          <p:cNvPr id="4" name="Slide Number Placeholder 3">
            <a:extLst>
              <a:ext uri="{FF2B5EF4-FFF2-40B4-BE49-F238E27FC236}">
                <a16:creationId xmlns:a16="http://schemas.microsoft.com/office/drawing/2014/main" id="{959AEF9F-63B6-7A2A-33CD-2642D5B9BC15}"/>
              </a:ext>
            </a:extLst>
          </p:cNvPr>
          <p:cNvSpPr>
            <a:spLocks noGrp="1"/>
          </p:cNvSpPr>
          <p:nvPr>
            <p:ph type="sldNum" sz="quarter" idx="15"/>
          </p:nvPr>
        </p:nvSpPr>
        <p:spPr/>
        <p:txBody>
          <a:bodyPr/>
          <a:lstStyle/>
          <a:p>
            <a:pPr>
              <a:defRPr/>
            </a:pPr>
            <a:fld id="{8D032589-1A53-4CF6-ADC9-65EA99F3645C}" type="slidenum">
              <a:rPr lang="en-GB" smtClean="0"/>
              <a:pPr>
                <a:defRPr/>
              </a:pPr>
              <a:t>28</a:t>
            </a:fld>
            <a:endParaRPr lang="en-GB"/>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Placeholder 1">
            <a:extLst>
              <a:ext uri="{FF2B5EF4-FFF2-40B4-BE49-F238E27FC236}">
                <a16:creationId xmlns:a16="http://schemas.microsoft.com/office/drawing/2014/main" id="{8A205D44-62A5-14C2-F1C2-4D0A2A8C8585}"/>
              </a:ext>
            </a:extLst>
          </p:cNvPr>
          <p:cNvSpPr>
            <a:spLocks noGrp="1" noChangeArrowheads="1"/>
          </p:cNvSpPr>
          <p:nvPr>
            <p:ph type="body" sz="quarter" idx="14"/>
          </p:nvPr>
        </p:nvSpPr>
        <p:spPr>
          <a:xfrm>
            <a:off x="1077913" y="3540125"/>
            <a:ext cx="9001125" cy="5811838"/>
          </a:xfrm>
        </p:spPr>
        <p:txBody>
          <a:bodyPr/>
          <a:lstStyle/>
          <a:p>
            <a:pPr eaLnBrk="1" hangingPunct="1"/>
            <a:r>
              <a:rPr lang="en-GB" altLang="en-US" sz="3600" dirty="0"/>
              <a:t>If the problem persists or the disrepairs cannot be fixed and are putting your health at risk, you could request a suitability review asking the local authority to consider </a:t>
            </a:r>
            <a:r>
              <a:rPr lang="en-GB" altLang="en-US" sz="3600" b="1" dirty="0"/>
              <a:t>moving you </a:t>
            </a:r>
            <a:r>
              <a:rPr lang="en-GB" altLang="en-US" sz="3600" dirty="0"/>
              <a:t>to a different property.</a:t>
            </a:r>
          </a:p>
          <a:p>
            <a:pPr eaLnBrk="1" hangingPunct="1"/>
            <a:r>
              <a:rPr lang="en-GB" altLang="en-US" sz="3600" dirty="0"/>
              <a:t>You can </a:t>
            </a:r>
            <a:r>
              <a:rPr lang="en-GB" altLang="en-US" sz="3600" b="1" dirty="0"/>
              <a:t>contact Shelter </a:t>
            </a:r>
            <a:r>
              <a:rPr lang="en-GB" altLang="en-US" sz="3600" dirty="0"/>
              <a:t>to discuss merits of the review and if appropriate we can refer you to our legal team​. If for any reason we cannot assist we will refer you to London Solicitors who can help. </a:t>
            </a:r>
          </a:p>
        </p:txBody>
      </p:sp>
      <p:sp>
        <p:nvSpPr>
          <p:cNvPr id="3" name="Title 2">
            <a:extLst>
              <a:ext uri="{FF2B5EF4-FFF2-40B4-BE49-F238E27FC236}">
                <a16:creationId xmlns:a16="http://schemas.microsoft.com/office/drawing/2014/main" id="{E856C0C2-01C4-2206-A42B-AD65405FBBEB}"/>
              </a:ext>
            </a:extLst>
          </p:cNvPr>
          <p:cNvSpPr>
            <a:spLocks noGrp="1"/>
          </p:cNvSpPr>
          <p:nvPr>
            <p:ph type="title"/>
          </p:nvPr>
        </p:nvSpPr>
        <p:spPr>
          <a:xfrm>
            <a:off x="1050925" y="1982788"/>
            <a:ext cx="9001125" cy="804862"/>
          </a:xfrm>
        </p:spPr>
        <p:txBody>
          <a:bodyPr/>
          <a:lstStyle/>
          <a:p>
            <a:pPr algn="l" eaLnBrk="1" hangingPunct="1">
              <a:defRPr/>
            </a:pPr>
            <a:r>
              <a:rPr lang="en-GB"/>
              <a:t>Suitability review</a:t>
            </a:r>
          </a:p>
        </p:txBody>
      </p:sp>
      <p:sp>
        <p:nvSpPr>
          <p:cNvPr id="4" name="Slide Number Placeholder 3">
            <a:extLst>
              <a:ext uri="{FF2B5EF4-FFF2-40B4-BE49-F238E27FC236}">
                <a16:creationId xmlns:a16="http://schemas.microsoft.com/office/drawing/2014/main" id="{D89820DA-3853-D3B4-EFF0-F771FC70F3C2}"/>
              </a:ext>
            </a:extLst>
          </p:cNvPr>
          <p:cNvSpPr>
            <a:spLocks noGrp="1"/>
          </p:cNvSpPr>
          <p:nvPr>
            <p:ph type="sldNum" sz="quarter" idx="15"/>
          </p:nvPr>
        </p:nvSpPr>
        <p:spPr/>
        <p:txBody>
          <a:bodyPr/>
          <a:lstStyle/>
          <a:p>
            <a:pPr>
              <a:defRPr/>
            </a:pPr>
            <a:fld id="{BE7EC745-89DE-4A16-9410-CA5CA81A1502}" type="slidenum">
              <a:rPr lang="en-GB" smtClean="0"/>
              <a:pPr>
                <a:defRPr/>
              </a:pPr>
              <a:t>29</a:t>
            </a:fld>
            <a:endParaRPr lang="en-GB"/>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45FF64-24C8-2DA9-981E-AF6FD3002D3C}"/>
              </a:ext>
            </a:extLst>
          </p:cNvPr>
          <p:cNvSpPr>
            <a:spLocks noGrp="1"/>
          </p:cNvSpPr>
          <p:nvPr>
            <p:ph type="title"/>
          </p:nvPr>
        </p:nvSpPr>
        <p:spPr>
          <a:xfrm>
            <a:off x="1033463" y="1447800"/>
            <a:ext cx="8010525" cy="1817688"/>
          </a:xfrm>
        </p:spPr>
        <p:txBody>
          <a:bodyPr/>
          <a:lstStyle/>
          <a:p>
            <a:pPr algn="l" eaLnBrk="1" hangingPunct="1">
              <a:defRPr/>
            </a:pPr>
            <a:r>
              <a:rPr lang="en-GB"/>
              <a:t>introductions</a:t>
            </a:r>
          </a:p>
        </p:txBody>
      </p:sp>
      <p:sp>
        <p:nvSpPr>
          <p:cNvPr id="99331" name="Slide Number Placeholder 2">
            <a:extLst>
              <a:ext uri="{FF2B5EF4-FFF2-40B4-BE49-F238E27FC236}">
                <a16:creationId xmlns:a16="http://schemas.microsoft.com/office/drawing/2014/main" id="{0E91C82E-ECDC-AC89-7462-35CB87E56940}"/>
              </a:ext>
            </a:extLst>
          </p:cNvPr>
          <p:cNvSpPr>
            <a:spLocks noGrp="1" noChangeArrowheads="1"/>
          </p:cNvSpPr>
          <p:nvPr>
            <p:ph type="sldNum" sz="quarter" idx="1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Barlow" panose="00000500000000000000" pitchFamily="2" charset="0"/>
              <a:buChar char="—"/>
              <a:defRPr sz="2800">
                <a:solidFill>
                  <a:schemeClr val="bg1"/>
                </a:solidFill>
                <a:latin typeface="Barlow" panose="00000500000000000000" pitchFamily="2" charset="0"/>
              </a:defRPr>
            </a:lvl1pPr>
            <a:lvl2pPr marL="800100" indent="-342900">
              <a:spcBef>
                <a:spcPct val="20000"/>
              </a:spcBef>
              <a:spcAft>
                <a:spcPts val="600"/>
              </a:spcAft>
              <a:buFont typeface="Courier New" panose="02070309020205020404" pitchFamily="49" charset="0"/>
              <a:buChar char="o"/>
              <a:defRPr sz="2400">
                <a:solidFill>
                  <a:schemeClr val="bg1"/>
                </a:solidFill>
                <a:latin typeface="Barlow" panose="00000500000000000000" pitchFamily="2" charset="0"/>
              </a:defRPr>
            </a:lvl2pPr>
            <a:lvl3pPr marL="1257300" indent="-342900">
              <a:spcBef>
                <a:spcPct val="20000"/>
              </a:spcBef>
              <a:spcAft>
                <a:spcPts val="600"/>
              </a:spcAft>
              <a:buFont typeface="Barlow" panose="00000500000000000000" pitchFamily="2" charset="0"/>
              <a:buChar char="−"/>
              <a:defRPr sz="2000">
                <a:solidFill>
                  <a:schemeClr val="bg1"/>
                </a:solidFill>
                <a:latin typeface="Barlow" panose="00000500000000000000" pitchFamily="2" charset="0"/>
              </a:defRPr>
            </a:lvl3pPr>
            <a:lvl4pPr marL="1657350" indent="-285750">
              <a:spcBef>
                <a:spcPct val="20000"/>
              </a:spcBef>
              <a:spcAft>
                <a:spcPts val="600"/>
              </a:spcAft>
              <a:buFont typeface="Barlow" panose="00000500000000000000" pitchFamily="2" charset="0"/>
              <a:buChar char="−"/>
              <a:defRPr>
                <a:solidFill>
                  <a:schemeClr val="bg1"/>
                </a:solidFill>
                <a:latin typeface="Barlow" panose="00000500000000000000" pitchFamily="2" charset="0"/>
              </a:defRPr>
            </a:lvl4pPr>
            <a:lvl5pPr marL="2114550" indent="-285750">
              <a:spcBef>
                <a:spcPct val="20000"/>
              </a:spcBef>
              <a:spcAft>
                <a:spcPts val="600"/>
              </a:spcAft>
              <a:buFont typeface="Barlow" panose="00000500000000000000" pitchFamily="2" charset="0"/>
              <a:buChar char="−"/>
              <a:defRPr sz="1600">
                <a:solidFill>
                  <a:schemeClr val="bg1"/>
                </a:solidFill>
                <a:latin typeface="Barlow" panose="00000500000000000000" pitchFamily="2" charset="0"/>
              </a:defRPr>
            </a:lvl5pPr>
            <a:lvl6pPr marL="2571750" indent="-285750" eaLnBrk="0" fontAlgn="base" hangingPunct="0">
              <a:spcBef>
                <a:spcPct val="20000"/>
              </a:spcBef>
              <a:spcAft>
                <a:spcPts val="600"/>
              </a:spcAft>
              <a:buFont typeface="Barlow" panose="00000500000000000000" pitchFamily="2" charset="0"/>
              <a:buChar char="−"/>
              <a:defRPr sz="1600">
                <a:solidFill>
                  <a:schemeClr val="bg1"/>
                </a:solidFill>
                <a:latin typeface="Barlow" panose="00000500000000000000" pitchFamily="2" charset="0"/>
              </a:defRPr>
            </a:lvl6pPr>
            <a:lvl7pPr marL="3028950" indent="-285750" eaLnBrk="0" fontAlgn="base" hangingPunct="0">
              <a:spcBef>
                <a:spcPct val="20000"/>
              </a:spcBef>
              <a:spcAft>
                <a:spcPts val="600"/>
              </a:spcAft>
              <a:buFont typeface="Barlow" panose="00000500000000000000" pitchFamily="2" charset="0"/>
              <a:buChar char="−"/>
              <a:defRPr sz="1600">
                <a:solidFill>
                  <a:schemeClr val="bg1"/>
                </a:solidFill>
                <a:latin typeface="Barlow" panose="00000500000000000000" pitchFamily="2" charset="0"/>
              </a:defRPr>
            </a:lvl7pPr>
            <a:lvl8pPr marL="3486150" indent="-285750" eaLnBrk="0" fontAlgn="base" hangingPunct="0">
              <a:spcBef>
                <a:spcPct val="20000"/>
              </a:spcBef>
              <a:spcAft>
                <a:spcPts val="600"/>
              </a:spcAft>
              <a:buFont typeface="Barlow" panose="00000500000000000000" pitchFamily="2" charset="0"/>
              <a:buChar char="−"/>
              <a:defRPr sz="1600">
                <a:solidFill>
                  <a:schemeClr val="bg1"/>
                </a:solidFill>
                <a:latin typeface="Barlow" panose="00000500000000000000" pitchFamily="2" charset="0"/>
              </a:defRPr>
            </a:lvl8pPr>
            <a:lvl9pPr marL="3943350" indent="-285750" eaLnBrk="0" fontAlgn="base" hangingPunct="0">
              <a:spcBef>
                <a:spcPct val="20000"/>
              </a:spcBef>
              <a:spcAft>
                <a:spcPts val="600"/>
              </a:spcAft>
              <a:buFont typeface="Barlow" panose="00000500000000000000" pitchFamily="2" charset="0"/>
              <a:buChar char="−"/>
              <a:defRPr sz="1600">
                <a:solidFill>
                  <a:schemeClr val="bg1"/>
                </a:solidFill>
                <a:latin typeface="Barlow" panose="00000500000000000000" pitchFamily="2" charset="0"/>
              </a:defRPr>
            </a:lvl9pPr>
          </a:lstStyle>
          <a:p>
            <a:pPr fontAlgn="base">
              <a:spcBef>
                <a:spcPct val="0"/>
              </a:spcBef>
              <a:spcAft>
                <a:spcPct val="0"/>
              </a:spcAft>
              <a:buFontTx/>
              <a:buNone/>
            </a:pPr>
            <a:fld id="{1D61265A-9F91-457A-9AD2-53867489A701}" type="slidenum">
              <a:rPr lang="en-GB" altLang="en-US" sz="4400" smtClean="0"/>
              <a:pPr fontAlgn="base">
                <a:spcBef>
                  <a:spcPct val="0"/>
                </a:spcBef>
                <a:spcAft>
                  <a:spcPct val="0"/>
                </a:spcAft>
                <a:buFontTx/>
                <a:buNone/>
              </a:pPr>
              <a:t>3</a:t>
            </a:fld>
            <a:endParaRPr lang="en-GB" altLang="en-US" sz="4400"/>
          </a:p>
        </p:txBody>
      </p:sp>
      <p:sp>
        <p:nvSpPr>
          <p:cNvPr id="99332" name="Content Placeholder 3">
            <a:extLst>
              <a:ext uri="{FF2B5EF4-FFF2-40B4-BE49-F238E27FC236}">
                <a16:creationId xmlns:a16="http://schemas.microsoft.com/office/drawing/2014/main" id="{C264C4A0-4B87-152D-E7E8-2AB0510D8CE8}"/>
              </a:ext>
            </a:extLst>
          </p:cNvPr>
          <p:cNvSpPr>
            <a:spLocks noGrp="1" noChangeArrowheads="1"/>
          </p:cNvSpPr>
          <p:nvPr>
            <p:ph sz="quarter" idx="13"/>
          </p:nvPr>
        </p:nvSpPr>
        <p:spPr>
          <a:xfrm>
            <a:off x="1033463" y="3422650"/>
            <a:ext cx="18091150" cy="7059613"/>
          </a:xfrm>
        </p:spPr>
        <p:txBody>
          <a:bodyPr/>
          <a:lstStyle/>
          <a:p>
            <a:pPr eaLnBrk="1" hangingPunct="1"/>
            <a:r>
              <a:rPr lang="en-GB" altLang="en-US" sz="4800">
                <a:solidFill>
                  <a:srgbClr val="000000"/>
                </a:solidFill>
              </a:rPr>
              <a:t>About us</a:t>
            </a:r>
          </a:p>
          <a:p>
            <a:pPr eaLnBrk="1" hangingPunct="1"/>
            <a:r>
              <a:rPr lang="en-GB" altLang="en-US" sz="4800">
                <a:solidFill>
                  <a:srgbClr val="000000"/>
                </a:solidFill>
              </a:rPr>
              <a:t>Tells us about you</a:t>
            </a:r>
          </a:p>
        </p:txBody>
      </p:sp>
      <p:pic>
        <p:nvPicPr>
          <p:cNvPr id="3" name="Picture 3" descr="A picture containing person, outdoor&#10;&#10;Description automatically generated">
            <a:extLst>
              <a:ext uri="{FF2B5EF4-FFF2-40B4-BE49-F238E27FC236}">
                <a16:creationId xmlns:a16="http://schemas.microsoft.com/office/drawing/2014/main" id="{A9D8A54D-3734-F8D5-9735-445A2FF7121A}"/>
              </a:ext>
            </a:extLst>
          </p:cNvPr>
          <p:cNvPicPr>
            <a:picLocks noChangeAspect="1"/>
          </p:cNvPicPr>
          <p:nvPr/>
        </p:nvPicPr>
        <p:blipFill>
          <a:blip r:embed="rId4"/>
          <a:stretch>
            <a:fillRect/>
          </a:stretch>
        </p:blipFill>
        <p:spPr>
          <a:xfrm>
            <a:off x="10555724" y="1593"/>
            <a:ext cx="9548113" cy="11305250"/>
          </a:xfrm>
          <a:prstGeom prst="rect">
            <a:avLst/>
          </a:prstGeom>
        </p:spPr>
      </p:pic>
    </p:spTree>
  </p:cSld>
  <p:clrMapOvr>
    <a:masterClrMapping/>
  </p:clrMapOvr>
  <p:extLst>
    <p:ext uri="{6950BFC3-D8DA-4A85-94F7-54DA5524770B}">
      <p188:commentRel xmlns:p188="http://schemas.microsoft.com/office/powerpoint/2018/8/main" r:id="rId3"/>
    </p:ext>
  </p:extLs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819A85D-C75B-4AFF-628C-1EEB07B9F809}"/>
              </a:ext>
            </a:extLst>
          </p:cNvPr>
          <p:cNvSpPr>
            <a:spLocks noGrp="1"/>
          </p:cNvSpPr>
          <p:nvPr>
            <p:ph type="body" sz="quarter" idx="10"/>
          </p:nvPr>
        </p:nvSpPr>
        <p:spPr>
          <a:xfrm>
            <a:off x="1050925" y="4430713"/>
            <a:ext cx="10817225" cy="5497512"/>
          </a:xfrm>
        </p:spPr>
        <p:txBody>
          <a:bodyPr/>
          <a:lstStyle/>
          <a:p>
            <a:pPr eaLnBrk="1" hangingPunct="1">
              <a:defRPr/>
            </a:pPr>
            <a:r>
              <a:rPr lang="en-GB"/>
              <a:t>Other options</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5269B5-849B-E9C9-A487-F3114DD58C58}"/>
              </a:ext>
            </a:extLst>
          </p:cNvPr>
          <p:cNvSpPr>
            <a:spLocks noGrp="1"/>
          </p:cNvSpPr>
          <p:nvPr>
            <p:ph type="title"/>
          </p:nvPr>
        </p:nvSpPr>
        <p:spPr/>
        <p:txBody>
          <a:bodyPr/>
          <a:lstStyle/>
          <a:p>
            <a:pPr algn="l"/>
            <a:r>
              <a:rPr lang="en-US">
                <a:latin typeface="Barlow Condensed"/>
              </a:rPr>
              <a:t>Withholding rent</a:t>
            </a:r>
            <a:endParaRPr lang="en-US"/>
          </a:p>
        </p:txBody>
      </p:sp>
      <p:pic>
        <p:nvPicPr>
          <p:cNvPr id="6" name="Picture 6">
            <a:extLst>
              <a:ext uri="{FF2B5EF4-FFF2-40B4-BE49-F238E27FC236}">
                <a16:creationId xmlns:a16="http://schemas.microsoft.com/office/drawing/2014/main" id="{9F8FDBF8-270B-FF9E-8EC8-447455CD5A91}"/>
              </a:ext>
            </a:extLst>
          </p:cNvPr>
          <p:cNvPicPr>
            <a:picLocks noGrp="1" noChangeAspect="1"/>
          </p:cNvPicPr>
          <p:nvPr>
            <p:ph type="pic" sz="quarter" idx="11"/>
          </p:nvPr>
        </p:nvPicPr>
        <p:blipFill>
          <a:blip r:embed="rId4"/>
          <a:srcRect t="82" b="82"/>
          <a:stretch/>
        </p:blipFill>
        <p:spPr>
          <a:xfrm>
            <a:off x="10509250" y="2677"/>
            <a:ext cx="9594850" cy="11302246"/>
          </a:xfrm>
        </p:spPr>
      </p:pic>
      <p:sp>
        <p:nvSpPr>
          <p:cNvPr id="4" name="Text Placeholder 3">
            <a:extLst>
              <a:ext uri="{FF2B5EF4-FFF2-40B4-BE49-F238E27FC236}">
                <a16:creationId xmlns:a16="http://schemas.microsoft.com/office/drawing/2014/main" id="{6527A9C9-82BE-2759-EEFB-34069947905D}"/>
              </a:ext>
            </a:extLst>
          </p:cNvPr>
          <p:cNvSpPr>
            <a:spLocks noGrp="1"/>
          </p:cNvSpPr>
          <p:nvPr>
            <p:ph type="body" sz="quarter" idx="12"/>
          </p:nvPr>
        </p:nvSpPr>
        <p:spPr/>
        <p:txBody>
          <a:bodyPr/>
          <a:lstStyle/>
          <a:p>
            <a:r>
              <a:rPr lang="en-GB" sz="3600">
                <a:ea typeface="+mn-lt"/>
                <a:cs typeface="+mn-lt"/>
              </a:rPr>
              <a:t>In general, tenants do not have the right to withhold rent if the landlord does not carry out repairs.</a:t>
            </a:r>
            <a:endParaRPr lang="en-US" sz="3600">
              <a:ea typeface="+mn-lt"/>
              <a:cs typeface="+mn-lt"/>
            </a:endParaRPr>
          </a:p>
          <a:p>
            <a:r>
              <a:rPr lang="en-GB" sz="3600">
                <a:ea typeface="+mn-lt"/>
                <a:cs typeface="+mn-lt"/>
              </a:rPr>
              <a:t>Doing so could lead to eviction for rent arrears and the council could declare the tenant intentionally homeless if they seek housing assistance as a result.</a:t>
            </a:r>
          </a:p>
        </p:txBody>
      </p:sp>
      <p:sp>
        <p:nvSpPr>
          <p:cNvPr id="5" name="Slide Number Placeholder 4">
            <a:extLst>
              <a:ext uri="{FF2B5EF4-FFF2-40B4-BE49-F238E27FC236}">
                <a16:creationId xmlns:a16="http://schemas.microsoft.com/office/drawing/2014/main" id="{FA498C1F-976A-1EE0-D2BF-C8784BBE52B0}"/>
              </a:ext>
            </a:extLst>
          </p:cNvPr>
          <p:cNvSpPr>
            <a:spLocks noGrp="1"/>
          </p:cNvSpPr>
          <p:nvPr>
            <p:ph type="sldNum" sz="quarter" idx="13"/>
          </p:nvPr>
        </p:nvSpPr>
        <p:spPr/>
        <p:txBody>
          <a:bodyPr/>
          <a:lstStyle/>
          <a:p>
            <a:pPr>
              <a:defRPr/>
            </a:pPr>
            <a:fld id="{BE54275C-0460-43A4-A56D-56FB182CCD61}" type="slidenum">
              <a:rPr lang="en-GB"/>
              <a:pPr>
                <a:defRPr/>
              </a:pPr>
              <a:t>31</a:t>
            </a:fld>
            <a:endParaRPr lang="en-GB"/>
          </a:p>
        </p:txBody>
      </p:sp>
    </p:spTree>
    <p:extLst>
      <p:ext uri="{BB962C8B-B14F-4D97-AF65-F5344CB8AC3E}">
        <p14:creationId xmlns:p14="http://schemas.microsoft.com/office/powerpoint/2010/main" val="2280360012"/>
      </p:ext>
    </p:extLst>
  </p:cSld>
  <p:clrMapOvr>
    <a:masterClrMapping/>
  </p:clrMapOvr>
  <p:extLst>
    <p:ext uri="{6950BFC3-D8DA-4A85-94F7-54DA5524770B}">
      <p188:commentRel xmlns:p188="http://schemas.microsoft.com/office/powerpoint/2018/8/main" r:id="rId3"/>
    </p:ext>
  </p:extLs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923A39-D6FF-3BC7-5C6E-7699EC790D3A}"/>
              </a:ext>
            </a:extLst>
          </p:cNvPr>
          <p:cNvSpPr>
            <a:spLocks noGrp="1"/>
          </p:cNvSpPr>
          <p:nvPr>
            <p:ph type="title"/>
          </p:nvPr>
        </p:nvSpPr>
        <p:spPr>
          <a:xfrm>
            <a:off x="1033463" y="1447800"/>
            <a:ext cx="8010525" cy="1817688"/>
          </a:xfrm>
        </p:spPr>
        <p:txBody>
          <a:bodyPr/>
          <a:lstStyle/>
          <a:p>
            <a:pPr algn="l" eaLnBrk="1" hangingPunct="1">
              <a:defRPr/>
            </a:pPr>
            <a:r>
              <a:rPr lang="en-GB"/>
              <a:t>Legal action</a:t>
            </a:r>
          </a:p>
        </p:txBody>
      </p:sp>
      <p:sp>
        <p:nvSpPr>
          <p:cNvPr id="3" name="Text Placeholder 2">
            <a:extLst>
              <a:ext uri="{FF2B5EF4-FFF2-40B4-BE49-F238E27FC236}">
                <a16:creationId xmlns:a16="http://schemas.microsoft.com/office/drawing/2014/main" id="{AE14E4A8-5AC4-8341-C11E-DCE92A3546E5}"/>
              </a:ext>
            </a:extLst>
          </p:cNvPr>
          <p:cNvSpPr>
            <a:spLocks noGrp="1"/>
          </p:cNvSpPr>
          <p:nvPr>
            <p:ph type="body" sz="quarter" idx="12"/>
          </p:nvPr>
        </p:nvSpPr>
        <p:spPr>
          <a:xfrm>
            <a:off x="1033463" y="3133725"/>
            <a:ext cx="8010525" cy="6888074"/>
          </a:xfrm>
        </p:spPr>
        <p:txBody>
          <a:bodyPr/>
          <a:lstStyle/>
          <a:p>
            <a:pPr marL="0" indent="0" eaLnBrk="1" hangingPunct="1">
              <a:buFont typeface="Barlow" panose="00000500000000000000" pitchFamily="2" charset="0"/>
              <a:buNone/>
              <a:defRPr/>
            </a:pPr>
            <a:r>
              <a:rPr lang="en-GB" sz="3200"/>
              <a:t>You can take court action if you think your home is unfit to live in and your landlord has not taken the steps to fix this. Court action should be a </a:t>
            </a:r>
            <a:r>
              <a:rPr lang="en-GB" sz="3200" b="1"/>
              <a:t>last resort</a:t>
            </a:r>
            <a:r>
              <a:rPr lang="en-GB" sz="3200"/>
              <a:t>.</a:t>
            </a:r>
          </a:p>
          <a:p>
            <a:pPr marL="0" indent="0" eaLnBrk="1" hangingPunct="1">
              <a:buFont typeface="Barlow" panose="00000500000000000000" pitchFamily="2" charset="0"/>
              <a:buNone/>
              <a:defRPr/>
            </a:pPr>
            <a:r>
              <a:rPr lang="en-GB" sz="3200"/>
              <a:t>​</a:t>
            </a:r>
          </a:p>
          <a:p>
            <a:pPr marL="0" indent="0" eaLnBrk="1" hangingPunct="1">
              <a:buFont typeface="Barlow" panose="00000500000000000000" pitchFamily="2" charset="0"/>
              <a:buNone/>
              <a:defRPr/>
            </a:pPr>
            <a:r>
              <a:rPr lang="en-GB" sz="3200"/>
              <a:t>The court could order your landlord to:​</a:t>
            </a:r>
          </a:p>
          <a:p>
            <a:pPr eaLnBrk="1" hangingPunct="1">
              <a:defRPr/>
            </a:pPr>
            <a:r>
              <a:rPr lang="en-GB" sz="3200"/>
              <a:t>carry out any work needed​</a:t>
            </a:r>
          </a:p>
          <a:p>
            <a:pPr eaLnBrk="1" hangingPunct="1">
              <a:defRPr/>
            </a:pPr>
            <a:r>
              <a:rPr lang="en-GB" sz="3200"/>
              <a:t>pay you compensation​</a:t>
            </a:r>
          </a:p>
          <a:p>
            <a:pPr eaLnBrk="1" hangingPunct="1">
              <a:defRPr/>
            </a:pPr>
            <a:endParaRPr lang="en-GB" sz="3200"/>
          </a:p>
          <a:p>
            <a:pPr marL="0" indent="0" eaLnBrk="1" hangingPunct="1">
              <a:buNone/>
              <a:defRPr/>
            </a:pPr>
            <a:r>
              <a:rPr lang="en-GB" sz="3200"/>
              <a:t>Only very serious cases of disrepair or bad housing conditions can access legal aid.</a:t>
            </a:r>
          </a:p>
          <a:p>
            <a:pPr marL="0" indent="0">
              <a:buNone/>
              <a:defRPr/>
            </a:pPr>
            <a:endParaRPr lang="en-GB" sz="3200"/>
          </a:p>
        </p:txBody>
      </p:sp>
      <p:sp>
        <p:nvSpPr>
          <p:cNvPr id="4" name="Slide Number Placeholder 3">
            <a:extLst>
              <a:ext uri="{FF2B5EF4-FFF2-40B4-BE49-F238E27FC236}">
                <a16:creationId xmlns:a16="http://schemas.microsoft.com/office/drawing/2014/main" id="{1BEAD211-5C35-C07D-8A9A-BA5B7CBE1419}"/>
              </a:ext>
            </a:extLst>
          </p:cNvPr>
          <p:cNvSpPr>
            <a:spLocks noGrp="1"/>
          </p:cNvSpPr>
          <p:nvPr>
            <p:ph type="sldNum" sz="quarter" idx="13"/>
          </p:nvPr>
        </p:nvSpPr>
        <p:spPr/>
        <p:txBody>
          <a:bodyPr/>
          <a:lstStyle/>
          <a:p>
            <a:pPr>
              <a:defRPr/>
            </a:pPr>
            <a:fld id="{AC75197F-6499-4C4C-B8D0-DA96F2384365}" type="slidenum">
              <a:rPr lang="en-GB" smtClean="0"/>
              <a:pPr>
                <a:defRPr/>
              </a:pPr>
              <a:t>32</a:t>
            </a:fld>
            <a:endParaRPr lang="en-GB"/>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B25BB2-78C4-1FC8-6B86-6A0083BA1D1B}"/>
              </a:ext>
            </a:extLst>
          </p:cNvPr>
          <p:cNvSpPr>
            <a:spLocks noGrp="1"/>
          </p:cNvSpPr>
          <p:nvPr>
            <p:ph type="title"/>
          </p:nvPr>
        </p:nvSpPr>
        <p:spPr>
          <a:xfrm>
            <a:off x="1033463" y="1447800"/>
            <a:ext cx="12763500" cy="1817688"/>
          </a:xfrm>
        </p:spPr>
        <p:txBody>
          <a:bodyPr/>
          <a:lstStyle/>
          <a:p>
            <a:pPr algn="l" eaLnBrk="1" hangingPunct="1">
              <a:defRPr/>
            </a:pPr>
            <a:r>
              <a:rPr lang="en-GB"/>
              <a:t>Homelessness application</a:t>
            </a:r>
          </a:p>
        </p:txBody>
      </p:sp>
      <p:sp>
        <p:nvSpPr>
          <p:cNvPr id="3" name="Text Placeholder 2">
            <a:extLst>
              <a:ext uri="{FF2B5EF4-FFF2-40B4-BE49-F238E27FC236}">
                <a16:creationId xmlns:a16="http://schemas.microsoft.com/office/drawing/2014/main" id="{71BFDF76-8224-27CD-1CBD-66823CE36F2C}"/>
              </a:ext>
            </a:extLst>
          </p:cNvPr>
          <p:cNvSpPr>
            <a:spLocks noGrp="1"/>
          </p:cNvSpPr>
          <p:nvPr>
            <p:ph type="body" sz="quarter" idx="12"/>
          </p:nvPr>
        </p:nvSpPr>
        <p:spPr>
          <a:xfrm>
            <a:off x="1033463" y="3351213"/>
            <a:ext cx="8579508" cy="7216568"/>
          </a:xfrm>
        </p:spPr>
        <p:txBody>
          <a:bodyPr/>
          <a:lstStyle/>
          <a:p>
            <a:pPr marL="0" indent="0" eaLnBrk="1" hangingPunct="1">
              <a:buFont typeface="Barlow" panose="00000500000000000000" pitchFamily="2" charset="0"/>
              <a:buNone/>
              <a:defRPr/>
            </a:pPr>
            <a:r>
              <a:rPr lang="en-GB" sz="3000" b="1"/>
              <a:t>Homelessness: </a:t>
            </a:r>
            <a:r>
              <a:rPr lang="en-GB" sz="3000"/>
              <a:t>Considered homeless if your property is ‘unreasonable to continue to occupy’ which could include disrepair.</a:t>
            </a:r>
          </a:p>
          <a:p>
            <a:pPr marL="0" indent="0" eaLnBrk="1" hangingPunct="1">
              <a:buFont typeface="Barlow" panose="00000500000000000000" pitchFamily="2" charset="0"/>
              <a:buNone/>
              <a:defRPr/>
            </a:pPr>
            <a:endParaRPr lang="en-GB" sz="3000"/>
          </a:p>
          <a:p>
            <a:pPr marL="0" indent="0" eaLnBrk="1" hangingPunct="1">
              <a:buFont typeface="Barlow" panose="00000500000000000000" pitchFamily="2" charset="0"/>
              <a:buNone/>
              <a:defRPr/>
            </a:pPr>
            <a:r>
              <a:rPr lang="en-GB" sz="3000"/>
              <a:t>In this case, you could make a homelessness application with your local authority, and they would need to assess whether the level of disrepair is enough to offer you assistance.</a:t>
            </a:r>
          </a:p>
          <a:p>
            <a:pPr marL="0" indent="0" eaLnBrk="1" hangingPunct="1">
              <a:buFont typeface="Barlow" panose="00000500000000000000" pitchFamily="2" charset="0"/>
              <a:buNone/>
              <a:defRPr/>
            </a:pPr>
            <a:endParaRPr lang="en-GB" sz="3000"/>
          </a:p>
          <a:p>
            <a:pPr marL="0" indent="0" eaLnBrk="1" hangingPunct="1">
              <a:buFont typeface="Barlow" panose="00000500000000000000" pitchFamily="2" charset="0"/>
              <a:buNone/>
              <a:defRPr/>
            </a:pPr>
            <a:r>
              <a:rPr lang="en-GB" sz="3000"/>
              <a:t>To make a homeless application, you can:</a:t>
            </a:r>
            <a:r>
              <a:rPr lang="en-US" sz="3000"/>
              <a:t>​</a:t>
            </a:r>
          </a:p>
          <a:p>
            <a:pPr eaLnBrk="1" hangingPunct="1">
              <a:defRPr/>
            </a:pPr>
            <a:r>
              <a:rPr lang="en-GB" sz="3000" dirty="0"/>
              <a:t>Email </a:t>
            </a:r>
            <a:r>
              <a:rPr lang="en-GB" sz="3000" b="1" dirty="0">
                <a:hlinkClick r:id="rId3"/>
              </a:rPr>
              <a:t>Housingadvice@hackney.gov.uk</a:t>
            </a:r>
            <a:r>
              <a:rPr lang="en-GB" sz="3000" dirty="0"/>
              <a:t>   or</a:t>
            </a:r>
            <a:r>
              <a:rPr lang="en-US" sz="3000" dirty="0"/>
              <a:t>​</a:t>
            </a:r>
          </a:p>
          <a:p>
            <a:pPr eaLnBrk="1" hangingPunct="1">
              <a:defRPr/>
            </a:pPr>
            <a:r>
              <a:rPr lang="en-GB" sz="3000"/>
              <a:t>Call The Housing Needs Service on </a:t>
            </a:r>
            <a:r>
              <a:rPr lang="en-GB" sz="3000" b="1" u="sng"/>
              <a:t>020 8356 2929 </a:t>
            </a:r>
            <a:endParaRPr lang="en-US" sz="3000" b="1" u="sng"/>
          </a:p>
          <a:p>
            <a:pPr marL="0" indent="0" eaLnBrk="1" hangingPunct="1">
              <a:buFont typeface="Barlow" panose="00000500000000000000" pitchFamily="2" charset="0"/>
              <a:buNone/>
              <a:defRPr/>
            </a:pPr>
            <a:endParaRPr lang="en-GB"/>
          </a:p>
        </p:txBody>
      </p:sp>
      <p:sp>
        <p:nvSpPr>
          <p:cNvPr id="4" name="Slide Number Placeholder 3">
            <a:extLst>
              <a:ext uri="{FF2B5EF4-FFF2-40B4-BE49-F238E27FC236}">
                <a16:creationId xmlns:a16="http://schemas.microsoft.com/office/drawing/2014/main" id="{A161D605-322B-14EC-F0F3-733D80AB6F5D}"/>
              </a:ext>
            </a:extLst>
          </p:cNvPr>
          <p:cNvSpPr>
            <a:spLocks noGrp="1"/>
          </p:cNvSpPr>
          <p:nvPr>
            <p:ph type="sldNum" sz="quarter" idx="13"/>
          </p:nvPr>
        </p:nvSpPr>
        <p:spPr/>
        <p:txBody>
          <a:bodyPr/>
          <a:lstStyle/>
          <a:p>
            <a:pPr>
              <a:defRPr/>
            </a:pPr>
            <a:fld id="{5F3E1CF2-6F09-4773-A7DF-25A277D1E781}" type="slidenum">
              <a:rPr lang="en-GB" smtClean="0"/>
              <a:pPr>
                <a:defRPr/>
              </a:pPr>
              <a:t>33</a:t>
            </a:fld>
            <a:endParaRPr lang="en-GB"/>
          </a:p>
        </p:txBody>
      </p:sp>
    </p:spTree>
  </p:cSld>
  <p:clrMapOvr>
    <a:masterClrMapping/>
  </p:clrMapOvr>
  <p:extLst>
    <p:ext uri="{6950BFC3-D8DA-4A85-94F7-54DA5524770B}">
      <p188:commentRel xmlns:p188="http://schemas.microsoft.com/office/powerpoint/2018/8/main" r:id="rId2"/>
    </p:ext>
  </p:extLs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98A5E5E-C121-46F6-9BF9-6993F2D79CD8}"/>
              </a:ext>
            </a:extLst>
          </p:cNvPr>
          <p:cNvSpPr>
            <a:spLocks noGrp="1"/>
          </p:cNvSpPr>
          <p:nvPr>
            <p:ph type="body" sz="quarter" idx="10"/>
          </p:nvPr>
        </p:nvSpPr>
        <p:spPr>
          <a:xfrm>
            <a:off x="826290" y="4180852"/>
            <a:ext cx="5487090" cy="1034047"/>
          </a:xfrm>
        </p:spPr>
        <p:txBody>
          <a:bodyPr vert="horz" wrap="square" lIns="91440" tIns="45720" rIns="91440" bIns="45720" rtlCol="0" anchor="t">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algn="ctr"/>
            <a:r>
              <a:rPr lang="en-GB" sz="4000" kern="0">
                <a:solidFill>
                  <a:schemeClr val="bg1"/>
                </a:solidFill>
                <a:latin typeface="Barlow SemiBold"/>
              </a:rPr>
              <a:t>LIVED EXPERIENCE ADVISORY GROUP</a:t>
            </a:r>
          </a:p>
          <a:p>
            <a:pPr algn="ctr"/>
            <a:endParaRPr lang="en-GB" sz="4000">
              <a:latin typeface="Barlow SemiBold" panose="00000700000000000000" pitchFamily="2" charset="0"/>
            </a:endParaRPr>
          </a:p>
        </p:txBody>
      </p:sp>
      <p:sp>
        <p:nvSpPr>
          <p:cNvPr id="3" name="Text Placeholder 2">
            <a:extLst>
              <a:ext uri="{FF2B5EF4-FFF2-40B4-BE49-F238E27FC236}">
                <a16:creationId xmlns:a16="http://schemas.microsoft.com/office/drawing/2014/main" id="{58DD79E4-24F8-4FD1-8523-02AB5BFFBF6C}"/>
              </a:ext>
            </a:extLst>
          </p:cNvPr>
          <p:cNvSpPr>
            <a:spLocks noGrp="1"/>
          </p:cNvSpPr>
          <p:nvPr>
            <p:ph type="body" sz="quarter" idx="16"/>
          </p:nvPr>
        </p:nvSpPr>
        <p:spPr>
          <a:xfrm>
            <a:off x="677305" y="5669178"/>
            <a:ext cx="5964797" cy="1602558"/>
          </a:xfrm>
        </p:spPr>
        <p:txBody>
          <a:bodyPr vert="horz" lIns="0" tIns="0" rIns="0" bIns="0" rtlCol="0" anchor="t">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lvl="0" algn="ctr"/>
            <a:r>
              <a:rPr lang="en-GB" sz="2300">
                <a:solidFill>
                  <a:schemeClr val="bg1"/>
                </a:solidFill>
                <a:latin typeface="Barlow SemiBold"/>
              </a:rPr>
              <a:t>Purpose: to influence and guide decision making across the London Hub, including borough working groups and individual Teams</a:t>
            </a:r>
          </a:p>
        </p:txBody>
      </p:sp>
      <p:sp>
        <p:nvSpPr>
          <p:cNvPr id="4" name="Title 3">
            <a:extLst>
              <a:ext uri="{FF2B5EF4-FFF2-40B4-BE49-F238E27FC236}">
                <a16:creationId xmlns:a16="http://schemas.microsoft.com/office/drawing/2014/main" id="{70B4CBEC-4807-4174-805D-7C0872633D5C}"/>
              </a:ext>
            </a:extLst>
          </p:cNvPr>
          <p:cNvSpPr>
            <a:spLocks noGrp="1"/>
          </p:cNvSpPr>
          <p:nvPr>
            <p:ph type="title"/>
          </p:nvPr>
        </p:nvSpPr>
        <p:spPr>
          <a:xfrm>
            <a:off x="1033199" y="1447495"/>
            <a:ext cx="13809281" cy="1817873"/>
          </a:xfrm>
        </p:spPr>
        <p:txBody>
          <a:bodyPr>
            <a:norm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r>
              <a:rPr lang="en-GB" sz="6600" b="1">
                <a:solidFill>
                  <a:schemeClr val="bg1"/>
                </a:solidFill>
                <a:latin typeface="Barlow Condensed Bold"/>
              </a:rPr>
              <a:t>London Lived Experience Groups</a:t>
            </a:r>
          </a:p>
        </p:txBody>
      </p:sp>
      <p:sp>
        <p:nvSpPr>
          <p:cNvPr id="6" name="Text Placeholder 5">
            <a:extLst>
              <a:ext uri="{FF2B5EF4-FFF2-40B4-BE49-F238E27FC236}">
                <a16:creationId xmlns:a16="http://schemas.microsoft.com/office/drawing/2014/main" id="{CAC9EF23-41EE-4E95-8F9F-3FC7720EFDA0}"/>
              </a:ext>
            </a:extLst>
          </p:cNvPr>
          <p:cNvSpPr>
            <a:spLocks noGrp="1"/>
          </p:cNvSpPr>
          <p:nvPr>
            <p:ph type="body" sz="quarter" idx="27"/>
          </p:nvPr>
        </p:nvSpPr>
        <p:spPr>
          <a:xfrm>
            <a:off x="7189402" y="5660135"/>
            <a:ext cx="5649628" cy="2021037"/>
          </a:xfrm>
        </p:spPr>
        <p:txBody>
          <a:bodyPr vert="horz" lIns="0" tIns="0" rIns="0" bIns="0" rtlCol="0" anchor="t">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algn="ctr"/>
            <a:r>
              <a:rPr lang="en-GB" sz="2300">
                <a:solidFill>
                  <a:schemeClr val="bg1"/>
                </a:solidFill>
                <a:latin typeface="Barlow SemiBold"/>
              </a:rPr>
              <a:t>Purpose: to provide information, networking opportunities and some social activities for anyone with lived experience in London, as well as one-off local or national campaigning activities</a:t>
            </a:r>
          </a:p>
        </p:txBody>
      </p:sp>
      <p:sp>
        <p:nvSpPr>
          <p:cNvPr id="8" name="Text Placeholder 7">
            <a:extLst>
              <a:ext uri="{FF2B5EF4-FFF2-40B4-BE49-F238E27FC236}">
                <a16:creationId xmlns:a16="http://schemas.microsoft.com/office/drawing/2014/main" id="{515CA76C-80A8-4179-9561-0E04AF6E4C94}"/>
              </a:ext>
            </a:extLst>
          </p:cNvPr>
          <p:cNvSpPr>
            <a:spLocks noGrp="1"/>
          </p:cNvSpPr>
          <p:nvPr>
            <p:ph type="body" sz="quarter" idx="29"/>
          </p:nvPr>
        </p:nvSpPr>
        <p:spPr>
          <a:xfrm>
            <a:off x="13574133" y="5660134"/>
            <a:ext cx="5867699" cy="2019557"/>
          </a:xfrm>
        </p:spPr>
        <p:txBody>
          <a:bodyPr vert="horz" lIns="0" tIns="0" rIns="0" bIns="0" rtlCol="0" anchor="t">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algn="ctr">
              <a:lnSpc>
                <a:spcPct val="100000"/>
              </a:lnSpc>
            </a:pPr>
            <a:r>
              <a:rPr lang="en-GB" sz="2300">
                <a:solidFill>
                  <a:schemeClr val="bg1"/>
                </a:solidFill>
                <a:latin typeface="Barlow SemiBold"/>
              </a:rPr>
              <a:t>Purpose: to influence and guide decision making regarding Temporary Accommodation in specific borough areas</a:t>
            </a:r>
          </a:p>
          <a:p>
            <a:pPr lvl="0">
              <a:lnSpc>
                <a:spcPct val="100000"/>
              </a:lnSpc>
            </a:pPr>
            <a:endParaRPr lang="en-GB" sz="1979">
              <a:latin typeface="Barlow SemiBold" panose="00000700000000000000" pitchFamily="2" charset="0"/>
            </a:endParaRPr>
          </a:p>
        </p:txBody>
      </p:sp>
      <p:sp>
        <p:nvSpPr>
          <p:cNvPr id="10" name="Text Placeholder 9">
            <a:extLst>
              <a:ext uri="{FF2B5EF4-FFF2-40B4-BE49-F238E27FC236}">
                <a16:creationId xmlns:a16="http://schemas.microsoft.com/office/drawing/2014/main" id="{9444E643-6B06-4043-BD26-4FC364AAB91D}"/>
              </a:ext>
            </a:extLst>
          </p:cNvPr>
          <p:cNvSpPr>
            <a:spLocks noGrp="1"/>
          </p:cNvSpPr>
          <p:nvPr>
            <p:ph type="body" sz="quarter" idx="31"/>
          </p:nvPr>
        </p:nvSpPr>
        <p:spPr>
          <a:xfrm>
            <a:off x="1155015" y="8092685"/>
            <a:ext cx="4943755" cy="2457169"/>
          </a:xfrm>
        </p:spPr>
        <p:txBody>
          <a:bodyPr vert="horz" lIns="0" tIns="0" rIns="0" bIns="0" rtlCol="0" anchor="t">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algn="ctr"/>
            <a:r>
              <a:rPr lang="en-GB" sz="2300">
                <a:solidFill>
                  <a:schemeClr val="bg1"/>
                </a:solidFill>
                <a:latin typeface="Barlow SemiBold"/>
              </a:rPr>
              <a:t>Membership: anyone with lived experience AND live in one of the focus boroughs</a:t>
            </a:r>
          </a:p>
          <a:p>
            <a:pPr algn="ctr"/>
            <a:endParaRPr lang="en-GB" sz="2300">
              <a:solidFill>
                <a:schemeClr val="bg1"/>
              </a:solidFill>
              <a:latin typeface="Barlow SemiBold" panose="00000700000000000000" pitchFamily="2" charset="0"/>
            </a:endParaRPr>
          </a:p>
          <a:p>
            <a:pPr algn="ctr"/>
            <a:r>
              <a:rPr lang="en-GB" sz="2300">
                <a:solidFill>
                  <a:schemeClr val="bg1"/>
                </a:solidFill>
                <a:latin typeface="Barlow SemiBold"/>
              </a:rPr>
              <a:t>Commitment: 1x monthly national meeting, 1x monthly local meeting</a:t>
            </a:r>
          </a:p>
        </p:txBody>
      </p:sp>
      <p:sp>
        <p:nvSpPr>
          <p:cNvPr id="12" name="Text Placeholder 11">
            <a:extLst>
              <a:ext uri="{FF2B5EF4-FFF2-40B4-BE49-F238E27FC236}">
                <a16:creationId xmlns:a16="http://schemas.microsoft.com/office/drawing/2014/main" id="{31D7E1B7-EA7D-4322-93B0-98FE733446A7}"/>
              </a:ext>
            </a:extLst>
          </p:cNvPr>
          <p:cNvSpPr>
            <a:spLocks noGrp="1"/>
          </p:cNvSpPr>
          <p:nvPr>
            <p:ph type="body" sz="quarter" idx="33"/>
          </p:nvPr>
        </p:nvSpPr>
        <p:spPr>
          <a:xfrm>
            <a:off x="7611489" y="8092685"/>
            <a:ext cx="4968000" cy="2690089"/>
          </a:xfrm>
        </p:spPr>
        <p:txBody>
          <a:bodyPr vert="horz" lIns="0" tIns="0" rIns="0" bIns="0" rtlCol="0" anchor="t">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algn="ctr"/>
            <a:r>
              <a:rPr lang="en-GB" sz="2300">
                <a:solidFill>
                  <a:schemeClr val="bg1"/>
                </a:solidFill>
                <a:latin typeface="Barlow SemiBold"/>
              </a:rPr>
              <a:t>Membership; anyone impacted by housing issues and/or homelessness with an interest in getting involved </a:t>
            </a:r>
            <a:endParaRPr lang="en-GB" sz="2309">
              <a:solidFill>
                <a:schemeClr val="bg1"/>
              </a:solidFill>
              <a:latin typeface="Barlow SemiBold" panose="00000700000000000000" pitchFamily="2" charset="0"/>
            </a:endParaRPr>
          </a:p>
          <a:p>
            <a:pPr algn="ctr"/>
            <a:endParaRPr lang="en-GB" sz="2300">
              <a:solidFill>
                <a:schemeClr val="bg1"/>
              </a:solidFill>
              <a:latin typeface="Barlow SemiBold" panose="00000700000000000000" pitchFamily="2" charset="0"/>
            </a:endParaRPr>
          </a:p>
          <a:p>
            <a:pPr algn="ctr"/>
            <a:r>
              <a:rPr lang="en-GB" sz="2300">
                <a:solidFill>
                  <a:schemeClr val="bg1"/>
                </a:solidFill>
                <a:latin typeface="Barlow SemiBold"/>
              </a:rPr>
              <a:t>Commitment:  ad hoc depending on own availability</a:t>
            </a:r>
          </a:p>
          <a:p>
            <a:endParaRPr lang="en-GB">
              <a:latin typeface="Barlow SemiBold" panose="00000700000000000000" pitchFamily="2" charset="0"/>
            </a:endParaRPr>
          </a:p>
        </p:txBody>
      </p:sp>
      <p:sp>
        <p:nvSpPr>
          <p:cNvPr id="14" name="Text Placeholder 13">
            <a:extLst>
              <a:ext uri="{FF2B5EF4-FFF2-40B4-BE49-F238E27FC236}">
                <a16:creationId xmlns:a16="http://schemas.microsoft.com/office/drawing/2014/main" id="{47AC6D56-8D04-4FC4-A521-3AED5E8C6738}"/>
              </a:ext>
            </a:extLst>
          </p:cNvPr>
          <p:cNvSpPr>
            <a:spLocks noGrp="1"/>
          </p:cNvSpPr>
          <p:nvPr>
            <p:ph type="body" sz="quarter" idx="35"/>
          </p:nvPr>
        </p:nvSpPr>
        <p:spPr>
          <a:xfrm>
            <a:off x="14179252" y="8092685"/>
            <a:ext cx="4968000" cy="1759208"/>
          </a:xfrm>
        </p:spPr>
        <p:txBody>
          <a:bodyPr vert="horz" lIns="0" tIns="0" rIns="0" bIns="0" rtlCol="0" anchor="t">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algn="ctr"/>
            <a:r>
              <a:rPr lang="en-GB" sz="2300">
                <a:solidFill>
                  <a:schemeClr val="bg1"/>
                </a:solidFill>
                <a:latin typeface="Barlow SemiBold"/>
              </a:rPr>
              <a:t>Membership: anyone as a previous or current TA resident</a:t>
            </a:r>
          </a:p>
          <a:p>
            <a:pPr algn="ctr"/>
            <a:endParaRPr lang="en-GB" sz="2300">
              <a:solidFill>
                <a:schemeClr val="bg1"/>
              </a:solidFill>
              <a:latin typeface="Barlow SemiBold" panose="00000700000000000000" pitchFamily="2" charset="0"/>
            </a:endParaRPr>
          </a:p>
          <a:p>
            <a:pPr algn="ctr"/>
            <a:r>
              <a:rPr lang="en-GB" sz="2300">
                <a:solidFill>
                  <a:schemeClr val="bg1"/>
                </a:solidFill>
                <a:latin typeface="Barlow SemiBold"/>
              </a:rPr>
              <a:t>Commitment: Every 4 to 6 weeks</a:t>
            </a:r>
            <a:endParaRPr lang="en-GB" sz="2300">
              <a:solidFill>
                <a:schemeClr val="bg1"/>
              </a:solidFill>
              <a:latin typeface="Barlow SemiBold" panose="00000700000000000000" pitchFamily="2" charset="0"/>
            </a:endParaRPr>
          </a:p>
          <a:p>
            <a:endParaRPr lang="en-GB" sz="1979">
              <a:solidFill>
                <a:schemeClr val="bg1"/>
              </a:solidFill>
              <a:latin typeface="Barlow SemiBold" panose="00000700000000000000" pitchFamily="2" charset="0"/>
            </a:endParaRPr>
          </a:p>
          <a:p>
            <a:endParaRPr lang="en-GB" sz="1979">
              <a:solidFill>
                <a:srgbClr val="FFFFFF"/>
              </a:solidFill>
              <a:latin typeface="Barlow SemiBold" panose="00000700000000000000" pitchFamily="2" charset="0"/>
            </a:endParaRPr>
          </a:p>
          <a:p>
            <a:endParaRPr lang="en-GB" sz="1979">
              <a:latin typeface="Barlow SemiBold" panose="00000700000000000000" pitchFamily="2" charset="0"/>
            </a:endParaRPr>
          </a:p>
        </p:txBody>
      </p:sp>
      <p:sp>
        <p:nvSpPr>
          <p:cNvPr id="15" name="Slide Number Placeholder 14">
            <a:extLst>
              <a:ext uri="{FF2B5EF4-FFF2-40B4-BE49-F238E27FC236}">
                <a16:creationId xmlns:a16="http://schemas.microsoft.com/office/drawing/2014/main" id="{91A1D983-167B-4A0A-8F70-AE527E3CAEA3}"/>
              </a:ext>
            </a:extLst>
          </p:cNvPr>
          <p:cNvSpPr>
            <a:spLocks noGrp="1"/>
          </p:cNvSpPr>
          <p:nvPr>
            <p:ph type="sldNum" sz="quarter" idx="38"/>
          </p:nvPr>
        </p:nvSpPr>
        <p:spPr/>
        <p:txBody>
          <a:bodyPr/>
          <a:lstStyle>
            <a:defPPr>
              <a:defRPr lang="en-US"/>
            </a:defPPr>
            <a:lvl1pPr marL="0" algn="l" defTabSz="554466" rtl="0" eaLnBrk="1" latinLnBrk="0" hangingPunct="1">
              <a:defRPr sz="1092" kern="1200">
                <a:solidFill>
                  <a:schemeClr val="tx1"/>
                </a:solidFill>
                <a:latin typeface="+mn-lt"/>
                <a:ea typeface="+mn-ea"/>
                <a:cs typeface="+mn-cs"/>
              </a:defRPr>
            </a:lvl1pPr>
            <a:lvl2pPr marL="277233" algn="l" defTabSz="554466" rtl="0" eaLnBrk="1" latinLnBrk="0" hangingPunct="1">
              <a:defRPr sz="1092" kern="1200">
                <a:solidFill>
                  <a:schemeClr val="tx1"/>
                </a:solidFill>
                <a:latin typeface="+mn-lt"/>
                <a:ea typeface="+mn-ea"/>
                <a:cs typeface="+mn-cs"/>
              </a:defRPr>
            </a:lvl2pPr>
            <a:lvl3pPr marL="554466" algn="l" defTabSz="554466" rtl="0" eaLnBrk="1" latinLnBrk="0" hangingPunct="1">
              <a:defRPr sz="1092" kern="1200">
                <a:solidFill>
                  <a:schemeClr val="tx1"/>
                </a:solidFill>
                <a:latin typeface="+mn-lt"/>
                <a:ea typeface="+mn-ea"/>
                <a:cs typeface="+mn-cs"/>
              </a:defRPr>
            </a:lvl3pPr>
            <a:lvl4pPr marL="831700" algn="l" defTabSz="554466" rtl="0" eaLnBrk="1" latinLnBrk="0" hangingPunct="1">
              <a:defRPr sz="1092" kern="1200">
                <a:solidFill>
                  <a:schemeClr val="tx1"/>
                </a:solidFill>
                <a:latin typeface="+mn-lt"/>
                <a:ea typeface="+mn-ea"/>
                <a:cs typeface="+mn-cs"/>
              </a:defRPr>
            </a:lvl4pPr>
            <a:lvl5pPr marL="1108933" algn="l" defTabSz="554466" rtl="0" eaLnBrk="1" latinLnBrk="0" hangingPunct="1">
              <a:defRPr sz="1092" kern="1200">
                <a:solidFill>
                  <a:schemeClr val="tx1"/>
                </a:solidFill>
                <a:latin typeface="+mn-lt"/>
                <a:ea typeface="+mn-ea"/>
                <a:cs typeface="+mn-cs"/>
              </a:defRPr>
            </a:lvl5pPr>
            <a:lvl6pPr marL="1386166" algn="l" defTabSz="554466" rtl="0" eaLnBrk="1" latinLnBrk="0" hangingPunct="1">
              <a:defRPr sz="1092" kern="1200">
                <a:solidFill>
                  <a:schemeClr val="tx1"/>
                </a:solidFill>
                <a:latin typeface="+mn-lt"/>
                <a:ea typeface="+mn-ea"/>
                <a:cs typeface="+mn-cs"/>
              </a:defRPr>
            </a:lvl6pPr>
            <a:lvl7pPr marL="1663399" algn="l" defTabSz="554466" rtl="0" eaLnBrk="1" latinLnBrk="0" hangingPunct="1">
              <a:defRPr sz="1092" kern="1200">
                <a:solidFill>
                  <a:schemeClr val="tx1"/>
                </a:solidFill>
                <a:latin typeface="+mn-lt"/>
                <a:ea typeface="+mn-ea"/>
                <a:cs typeface="+mn-cs"/>
              </a:defRPr>
            </a:lvl7pPr>
            <a:lvl8pPr marL="1940632" algn="l" defTabSz="554466" rtl="0" eaLnBrk="1" latinLnBrk="0" hangingPunct="1">
              <a:defRPr sz="1092" kern="1200">
                <a:solidFill>
                  <a:schemeClr val="tx1"/>
                </a:solidFill>
                <a:latin typeface="+mn-lt"/>
                <a:ea typeface="+mn-ea"/>
                <a:cs typeface="+mn-cs"/>
              </a:defRPr>
            </a:lvl8pPr>
            <a:lvl9pPr marL="2217865" algn="l" defTabSz="554466" rtl="0" eaLnBrk="1" latinLnBrk="0" hangingPunct="1">
              <a:defRPr sz="1092" kern="1200">
                <a:solidFill>
                  <a:schemeClr val="tx1"/>
                </a:solidFill>
                <a:latin typeface="+mn-lt"/>
                <a:ea typeface="+mn-ea"/>
                <a:cs typeface="+mn-cs"/>
              </a:defRPr>
            </a:lvl9pPr>
          </a:lstStyle>
          <a:p>
            <a:fld id="{B90F9CBB-4563-4BE2-B3E1-4A9E8EA05CDE}" type="slidenum">
              <a:rPr lang="en-GB" smtClean="0">
                <a:latin typeface="Barlow SemiBold" panose="00000700000000000000" pitchFamily="2" charset="0"/>
              </a:rPr>
              <a:pPr/>
              <a:t>34</a:t>
            </a:fld>
            <a:endParaRPr lang="en-GB">
              <a:latin typeface="Barlow SemiBold" panose="00000700000000000000" pitchFamily="2" charset="0"/>
            </a:endParaRPr>
          </a:p>
        </p:txBody>
      </p:sp>
      <p:sp>
        <p:nvSpPr>
          <p:cNvPr id="20" name="Text Placeholder 1">
            <a:extLst>
              <a:ext uri="{FF2B5EF4-FFF2-40B4-BE49-F238E27FC236}">
                <a16:creationId xmlns:a16="http://schemas.microsoft.com/office/drawing/2014/main" id="{DD837CB7-0D99-4B85-B4C4-2A13F7235F5C}"/>
              </a:ext>
            </a:extLst>
          </p:cNvPr>
          <p:cNvSpPr txBox="1">
            <a:spLocks/>
          </p:cNvSpPr>
          <p:nvPr/>
        </p:nvSpPr>
        <p:spPr>
          <a:xfrm>
            <a:off x="7351940" y="4162820"/>
            <a:ext cx="5487090" cy="1034047"/>
          </a:xfrm>
          <a:prstGeom prst="rect">
            <a:avLst/>
          </a:prstGeom>
        </p:spPr>
        <p:txBody>
          <a:bodyPr vert="horz" wrap="square" lIns="91433" tIns="45717" rIns="91433" bIns="45717" rtlCol="0">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algn="ctr"/>
            <a:r>
              <a:rPr lang="en-GB" sz="4000" kern="0">
                <a:solidFill>
                  <a:schemeClr val="bg1"/>
                </a:solidFill>
                <a:latin typeface="Barlow SemiBold" panose="00000700000000000000" pitchFamily="2" charset="0"/>
              </a:rPr>
              <a:t>LIVED EXPERIENCE NETWORK</a:t>
            </a:r>
          </a:p>
        </p:txBody>
      </p:sp>
      <p:sp>
        <p:nvSpPr>
          <p:cNvPr id="21" name="Text Placeholder 1">
            <a:extLst>
              <a:ext uri="{FF2B5EF4-FFF2-40B4-BE49-F238E27FC236}">
                <a16:creationId xmlns:a16="http://schemas.microsoft.com/office/drawing/2014/main" id="{FE84CD47-0A96-4107-AA05-5571D0E359F9}"/>
              </a:ext>
            </a:extLst>
          </p:cNvPr>
          <p:cNvSpPr txBox="1">
            <a:spLocks/>
          </p:cNvSpPr>
          <p:nvPr/>
        </p:nvSpPr>
        <p:spPr>
          <a:xfrm>
            <a:off x="13868711" y="4505509"/>
            <a:ext cx="5558084" cy="709390"/>
          </a:xfrm>
          <a:prstGeom prst="rect">
            <a:avLst/>
          </a:prstGeom>
        </p:spPr>
        <p:txBody>
          <a:bodyPr vert="horz" wrap="square" lIns="91433" tIns="45717" rIns="91433" bIns="45717" rtlCol="0">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algn="ctr"/>
            <a:r>
              <a:rPr lang="en-GB" sz="4000" kern="0">
                <a:solidFill>
                  <a:schemeClr val="bg1"/>
                </a:solidFill>
                <a:latin typeface="Barlow SemiBold" panose="00000700000000000000" pitchFamily="2" charset="0"/>
              </a:rPr>
              <a:t>TAAGs</a:t>
            </a:r>
          </a:p>
        </p:txBody>
      </p:sp>
      <p:sp>
        <p:nvSpPr>
          <p:cNvPr id="13" name="Text Placeholder 7">
            <a:extLst>
              <a:ext uri="{FF2B5EF4-FFF2-40B4-BE49-F238E27FC236}">
                <a16:creationId xmlns:a16="http://schemas.microsoft.com/office/drawing/2014/main" id="{30489D68-D019-4C9E-9B4F-BEA76A3360A2}"/>
              </a:ext>
            </a:extLst>
          </p:cNvPr>
          <p:cNvSpPr txBox="1">
            <a:spLocks/>
          </p:cNvSpPr>
          <p:nvPr/>
        </p:nvSpPr>
        <p:spPr>
          <a:xfrm>
            <a:off x="14164564" y="7472615"/>
            <a:ext cx="4967652" cy="431516"/>
          </a:xfrm>
          <a:prstGeom prst="rect">
            <a:avLst/>
          </a:prstGeom>
        </p:spPr>
        <p:txBody>
          <a:bodyPr vert="horz" lIns="0" tIns="0" rIns="0" bIns="0" rtlCol="0">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endParaRPr lang="en-GB" sz="1649" kern="0">
              <a:latin typeface="Barlow SemiBold" panose="00000700000000000000" pitchFamily="2" charset="0"/>
            </a:endParaRPr>
          </a:p>
        </p:txBody>
      </p:sp>
      <p:sp>
        <p:nvSpPr>
          <p:cNvPr id="16" name="Text Placeholder 7">
            <a:extLst>
              <a:ext uri="{FF2B5EF4-FFF2-40B4-BE49-F238E27FC236}">
                <a16:creationId xmlns:a16="http://schemas.microsoft.com/office/drawing/2014/main" id="{91AFD0D2-BB5D-4306-97CD-8B65D697702E}"/>
              </a:ext>
            </a:extLst>
          </p:cNvPr>
          <p:cNvSpPr txBox="1">
            <a:spLocks/>
          </p:cNvSpPr>
          <p:nvPr/>
        </p:nvSpPr>
        <p:spPr>
          <a:xfrm>
            <a:off x="14173488" y="9750415"/>
            <a:ext cx="4967652" cy="431516"/>
          </a:xfrm>
          <a:prstGeom prst="rect">
            <a:avLst/>
          </a:prstGeom>
        </p:spPr>
        <p:txBody>
          <a:bodyPr vert="horz" lIns="0" tIns="0" rIns="0" bIns="0" rtlCol="0">
            <a:no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algn="ctr"/>
            <a:r>
              <a:rPr lang="en-GB" sz="2309" kern="0">
                <a:latin typeface="Barlow SemiBold" panose="00000700000000000000" pitchFamily="2" charset="0"/>
              </a:rPr>
              <a:t>Commitment: regular attendance is ideal. Separate peer group being established</a:t>
            </a:r>
          </a:p>
        </p:txBody>
      </p:sp>
    </p:spTree>
    <p:extLst>
      <p:ext uri="{BB962C8B-B14F-4D97-AF65-F5344CB8AC3E}">
        <p14:creationId xmlns:p14="http://schemas.microsoft.com/office/powerpoint/2010/main" val="62978144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174FCE-BAC3-0FC6-34FF-62B5CABF3332}"/>
              </a:ext>
            </a:extLst>
          </p:cNvPr>
          <p:cNvSpPr>
            <a:spLocks noGrp="1"/>
          </p:cNvSpPr>
          <p:nvPr>
            <p:ph type="title"/>
          </p:nvPr>
        </p:nvSpPr>
        <p:spPr/>
        <p:txBody>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r>
              <a:rPr lang="en-GB" sz="6600" b="1">
                <a:solidFill>
                  <a:schemeClr val="bg1"/>
                </a:solidFill>
                <a:latin typeface="Barlow Condensed Bold"/>
              </a:rPr>
              <a:t>Contact details</a:t>
            </a:r>
            <a:r>
              <a:rPr lang="en-GB" sz="1100" b="1">
                <a:solidFill>
                  <a:schemeClr val="bg1"/>
                </a:solidFill>
                <a:latin typeface="Barlow Condensed Bold"/>
              </a:rPr>
              <a:t>	</a:t>
            </a:r>
          </a:p>
        </p:txBody>
      </p:sp>
      <p:pic>
        <p:nvPicPr>
          <p:cNvPr id="7" name="Picture Placeholder 6" descr="Logo, company name&#10;&#10;Description automatically generated">
            <a:extLst>
              <a:ext uri="{FF2B5EF4-FFF2-40B4-BE49-F238E27FC236}">
                <a16:creationId xmlns:a16="http://schemas.microsoft.com/office/drawing/2014/main" id="{C48366FB-6961-F6E6-5E62-30F1209AC07C}"/>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l="7571" r="7571"/>
          <a:stretch/>
        </p:blipFill>
        <p:spPr>
          <a:xfrm>
            <a:off x="9043796" y="2544"/>
            <a:ext cx="9594177" cy="11306014"/>
          </a:xfrm>
        </p:spPr>
      </p:pic>
      <p:sp>
        <p:nvSpPr>
          <p:cNvPr id="4" name="Text Placeholder 3">
            <a:extLst>
              <a:ext uri="{FF2B5EF4-FFF2-40B4-BE49-F238E27FC236}">
                <a16:creationId xmlns:a16="http://schemas.microsoft.com/office/drawing/2014/main" id="{993178FA-7F57-AC9D-F1FE-E14BFD9A31DB}"/>
              </a:ext>
            </a:extLst>
          </p:cNvPr>
          <p:cNvSpPr>
            <a:spLocks noGrp="1"/>
          </p:cNvSpPr>
          <p:nvPr>
            <p:ph type="body" sz="quarter" idx="12"/>
          </p:nvPr>
        </p:nvSpPr>
        <p:spPr>
          <a:xfrm>
            <a:off x="1033832" y="3740886"/>
            <a:ext cx="8009964" cy="6120970"/>
          </a:xfrm>
        </p:spPr>
        <p:txBody>
          <a:bodyPr vert="horz" lIns="91440" tIns="45720" rIns="91440" bIns="45720" rtlCol="0" anchor="t">
            <a:normAutofit/>
          </a:bodyPr>
          <a:lstStyle>
            <a:defPPr>
              <a:defRPr lang="en-US"/>
            </a:defPPr>
            <a:lvl1pPr marL="0" algn="l" defTabSz="554492" rtl="0" eaLnBrk="1" latinLnBrk="0" hangingPunct="1">
              <a:defRPr sz="1092" kern="1200">
                <a:solidFill>
                  <a:schemeClr val="tx1"/>
                </a:solidFill>
                <a:latin typeface="+mn-lt"/>
                <a:ea typeface="+mn-ea"/>
                <a:cs typeface="+mn-cs"/>
              </a:defRPr>
            </a:lvl1pPr>
            <a:lvl2pPr marL="277246" algn="l" defTabSz="554492" rtl="0" eaLnBrk="1" latinLnBrk="0" hangingPunct="1">
              <a:defRPr sz="1092" kern="1200">
                <a:solidFill>
                  <a:schemeClr val="tx1"/>
                </a:solidFill>
                <a:latin typeface="+mn-lt"/>
                <a:ea typeface="+mn-ea"/>
                <a:cs typeface="+mn-cs"/>
              </a:defRPr>
            </a:lvl2pPr>
            <a:lvl3pPr marL="554492" algn="l" defTabSz="554492" rtl="0" eaLnBrk="1" latinLnBrk="0" hangingPunct="1">
              <a:defRPr sz="1092" kern="1200">
                <a:solidFill>
                  <a:schemeClr val="tx1"/>
                </a:solidFill>
                <a:latin typeface="+mn-lt"/>
                <a:ea typeface="+mn-ea"/>
                <a:cs typeface="+mn-cs"/>
              </a:defRPr>
            </a:lvl3pPr>
            <a:lvl4pPr marL="831738" algn="l" defTabSz="554492" rtl="0" eaLnBrk="1" latinLnBrk="0" hangingPunct="1">
              <a:defRPr sz="1092" kern="1200">
                <a:solidFill>
                  <a:schemeClr val="tx1"/>
                </a:solidFill>
                <a:latin typeface="+mn-lt"/>
                <a:ea typeface="+mn-ea"/>
                <a:cs typeface="+mn-cs"/>
              </a:defRPr>
            </a:lvl4pPr>
            <a:lvl5pPr marL="1108984" algn="l" defTabSz="554492" rtl="0" eaLnBrk="1" latinLnBrk="0" hangingPunct="1">
              <a:defRPr sz="1092" kern="1200">
                <a:solidFill>
                  <a:schemeClr val="tx1"/>
                </a:solidFill>
                <a:latin typeface="+mn-lt"/>
                <a:ea typeface="+mn-ea"/>
                <a:cs typeface="+mn-cs"/>
              </a:defRPr>
            </a:lvl5pPr>
            <a:lvl6pPr marL="1386230" algn="l" defTabSz="554492" rtl="0" eaLnBrk="1" latinLnBrk="0" hangingPunct="1">
              <a:defRPr sz="1092" kern="1200">
                <a:solidFill>
                  <a:schemeClr val="tx1"/>
                </a:solidFill>
                <a:latin typeface="+mn-lt"/>
                <a:ea typeface="+mn-ea"/>
                <a:cs typeface="+mn-cs"/>
              </a:defRPr>
            </a:lvl6pPr>
            <a:lvl7pPr marL="1663476" algn="l" defTabSz="554492" rtl="0" eaLnBrk="1" latinLnBrk="0" hangingPunct="1">
              <a:defRPr sz="1092" kern="1200">
                <a:solidFill>
                  <a:schemeClr val="tx1"/>
                </a:solidFill>
                <a:latin typeface="+mn-lt"/>
                <a:ea typeface="+mn-ea"/>
                <a:cs typeface="+mn-cs"/>
              </a:defRPr>
            </a:lvl7pPr>
            <a:lvl8pPr marL="1940723" algn="l" defTabSz="554492" rtl="0" eaLnBrk="1" latinLnBrk="0" hangingPunct="1">
              <a:defRPr sz="1092" kern="1200">
                <a:solidFill>
                  <a:schemeClr val="tx1"/>
                </a:solidFill>
                <a:latin typeface="+mn-lt"/>
                <a:ea typeface="+mn-ea"/>
                <a:cs typeface="+mn-cs"/>
              </a:defRPr>
            </a:lvl8pPr>
            <a:lvl9pPr marL="2217969" algn="l" defTabSz="554492" rtl="0" eaLnBrk="1" latinLnBrk="0" hangingPunct="1">
              <a:defRPr sz="1092" kern="1200">
                <a:solidFill>
                  <a:schemeClr val="tx1"/>
                </a:solidFill>
                <a:latin typeface="+mn-lt"/>
                <a:ea typeface="+mn-ea"/>
                <a:cs typeface="+mn-cs"/>
              </a:defRPr>
            </a:lvl9pPr>
          </a:lstStyle>
          <a:p>
            <a:pPr indent="0">
              <a:lnSpc>
                <a:spcPct val="150000"/>
              </a:lnSpc>
              <a:buNone/>
            </a:pPr>
            <a:r>
              <a:rPr lang="en-GB" sz="4100" b="1">
                <a:solidFill>
                  <a:schemeClr val="bg1"/>
                </a:solidFill>
                <a:latin typeface="Barlow"/>
              </a:rPr>
              <a:t>Fiona McLeod</a:t>
            </a:r>
          </a:p>
          <a:p>
            <a:pPr indent="0">
              <a:lnSpc>
                <a:spcPct val="150000"/>
              </a:lnSpc>
              <a:buNone/>
            </a:pPr>
            <a:r>
              <a:rPr lang="en-GB" sz="4100">
                <a:solidFill>
                  <a:schemeClr val="bg1"/>
                </a:solidFill>
                <a:latin typeface="Barlow"/>
              </a:rPr>
              <a:t>fiona_mcleod@shelter.org.uk</a:t>
            </a:r>
          </a:p>
          <a:p>
            <a:pPr indent="0">
              <a:lnSpc>
                <a:spcPct val="150000"/>
              </a:lnSpc>
              <a:buNone/>
            </a:pPr>
            <a:r>
              <a:rPr lang="en-GB" sz="4100" b="1">
                <a:solidFill>
                  <a:schemeClr val="bg1"/>
                </a:solidFill>
                <a:latin typeface="Barlow"/>
              </a:rPr>
              <a:t>07880 457 452</a:t>
            </a:r>
          </a:p>
          <a:p>
            <a:pPr indent="0">
              <a:buNone/>
            </a:pPr>
            <a:endParaRPr lang="en-GB"/>
          </a:p>
        </p:txBody>
      </p:sp>
      <p:sp>
        <p:nvSpPr>
          <p:cNvPr id="5" name="Slide Number Placeholder 4">
            <a:extLst>
              <a:ext uri="{FF2B5EF4-FFF2-40B4-BE49-F238E27FC236}">
                <a16:creationId xmlns:a16="http://schemas.microsoft.com/office/drawing/2014/main" id="{CB61B5E6-5CAE-2556-D826-59B287D38C97}"/>
              </a:ext>
            </a:extLst>
          </p:cNvPr>
          <p:cNvSpPr>
            <a:spLocks noGrp="1"/>
          </p:cNvSpPr>
          <p:nvPr>
            <p:ph type="sldNum" sz="quarter" idx="15"/>
          </p:nvPr>
        </p:nvSpPr>
        <p:spPr/>
        <p:txBody>
          <a:bodyPr/>
          <a:lstStyle>
            <a:defPPr>
              <a:defRPr lang="en-US"/>
            </a:defPPr>
            <a:lvl1pPr marL="0" algn="l" defTabSz="554466" rtl="0" eaLnBrk="1" latinLnBrk="0" hangingPunct="1">
              <a:defRPr sz="1092" kern="1200">
                <a:solidFill>
                  <a:schemeClr val="tx1"/>
                </a:solidFill>
                <a:latin typeface="+mn-lt"/>
                <a:ea typeface="+mn-ea"/>
                <a:cs typeface="+mn-cs"/>
              </a:defRPr>
            </a:lvl1pPr>
            <a:lvl2pPr marL="277233" algn="l" defTabSz="554466" rtl="0" eaLnBrk="1" latinLnBrk="0" hangingPunct="1">
              <a:defRPr sz="1092" kern="1200">
                <a:solidFill>
                  <a:schemeClr val="tx1"/>
                </a:solidFill>
                <a:latin typeface="+mn-lt"/>
                <a:ea typeface="+mn-ea"/>
                <a:cs typeface="+mn-cs"/>
              </a:defRPr>
            </a:lvl2pPr>
            <a:lvl3pPr marL="554466" algn="l" defTabSz="554466" rtl="0" eaLnBrk="1" latinLnBrk="0" hangingPunct="1">
              <a:defRPr sz="1092" kern="1200">
                <a:solidFill>
                  <a:schemeClr val="tx1"/>
                </a:solidFill>
                <a:latin typeface="+mn-lt"/>
                <a:ea typeface="+mn-ea"/>
                <a:cs typeface="+mn-cs"/>
              </a:defRPr>
            </a:lvl3pPr>
            <a:lvl4pPr marL="831700" algn="l" defTabSz="554466" rtl="0" eaLnBrk="1" latinLnBrk="0" hangingPunct="1">
              <a:defRPr sz="1092" kern="1200">
                <a:solidFill>
                  <a:schemeClr val="tx1"/>
                </a:solidFill>
                <a:latin typeface="+mn-lt"/>
                <a:ea typeface="+mn-ea"/>
                <a:cs typeface="+mn-cs"/>
              </a:defRPr>
            </a:lvl4pPr>
            <a:lvl5pPr marL="1108933" algn="l" defTabSz="554466" rtl="0" eaLnBrk="1" latinLnBrk="0" hangingPunct="1">
              <a:defRPr sz="1092" kern="1200">
                <a:solidFill>
                  <a:schemeClr val="tx1"/>
                </a:solidFill>
                <a:latin typeface="+mn-lt"/>
                <a:ea typeface="+mn-ea"/>
                <a:cs typeface="+mn-cs"/>
              </a:defRPr>
            </a:lvl5pPr>
            <a:lvl6pPr marL="1386166" algn="l" defTabSz="554466" rtl="0" eaLnBrk="1" latinLnBrk="0" hangingPunct="1">
              <a:defRPr sz="1092" kern="1200">
                <a:solidFill>
                  <a:schemeClr val="tx1"/>
                </a:solidFill>
                <a:latin typeface="+mn-lt"/>
                <a:ea typeface="+mn-ea"/>
                <a:cs typeface="+mn-cs"/>
              </a:defRPr>
            </a:lvl6pPr>
            <a:lvl7pPr marL="1663399" algn="l" defTabSz="554466" rtl="0" eaLnBrk="1" latinLnBrk="0" hangingPunct="1">
              <a:defRPr sz="1092" kern="1200">
                <a:solidFill>
                  <a:schemeClr val="tx1"/>
                </a:solidFill>
                <a:latin typeface="+mn-lt"/>
                <a:ea typeface="+mn-ea"/>
                <a:cs typeface="+mn-cs"/>
              </a:defRPr>
            </a:lvl7pPr>
            <a:lvl8pPr marL="1940632" algn="l" defTabSz="554466" rtl="0" eaLnBrk="1" latinLnBrk="0" hangingPunct="1">
              <a:defRPr sz="1092" kern="1200">
                <a:solidFill>
                  <a:schemeClr val="tx1"/>
                </a:solidFill>
                <a:latin typeface="+mn-lt"/>
                <a:ea typeface="+mn-ea"/>
                <a:cs typeface="+mn-cs"/>
              </a:defRPr>
            </a:lvl8pPr>
            <a:lvl9pPr marL="2217865" algn="l" defTabSz="554466" rtl="0" eaLnBrk="1" latinLnBrk="0" hangingPunct="1">
              <a:defRPr sz="1092" kern="1200">
                <a:solidFill>
                  <a:schemeClr val="tx1"/>
                </a:solidFill>
                <a:latin typeface="+mn-lt"/>
                <a:ea typeface="+mn-ea"/>
                <a:cs typeface="+mn-cs"/>
              </a:defRPr>
            </a:lvl9pPr>
          </a:lstStyle>
          <a:p>
            <a:fld id="{B90F9CBB-4563-4BE2-B3E1-4A9E8EA05CDE}" type="slidenum">
              <a:rPr lang="en-GB" smtClean="0"/>
              <a:pPr/>
              <a:t>35</a:t>
            </a:fld>
            <a:endParaRPr lang="en-GB"/>
          </a:p>
        </p:txBody>
      </p:sp>
    </p:spTree>
    <p:extLst>
      <p:ext uri="{BB962C8B-B14F-4D97-AF65-F5344CB8AC3E}">
        <p14:creationId xmlns:p14="http://schemas.microsoft.com/office/powerpoint/2010/main" val="310338179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3A379EB-FB7B-D4FC-637E-610F7AC47141}"/>
              </a:ext>
            </a:extLst>
          </p:cNvPr>
          <p:cNvSpPr>
            <a:spLocks noGrp="1"/>
          </p:cNvSpPr>
          <p:nvPr>
            <p:ph type="body" sz="quarter" idx="10"/>
          </p:nvPr>
        </p:nvSpPr>
        <p:spPr>
          <a:xfrm>
            <a:off x="3355975" y="2403475"/>
            <a:ext cx="12958763" cy="5386388"/>
          </a:xfrm>
        </p:spPr>
        <p:txBody>
          <a:bodyPr/>
          <a:lstStyle/>
          <a:p>
            <a:pPr marL="0" indent="0" eaLnBrk="1" hangingPunct="1">
              <a:buFont typeface="Barlow" panose="00000500000000000000" pitchFamily="2" charset="0"/>
              <a:buNone/>
              <a:defRPr/>
            </a:pPr>
            <a:r>
              <a:rPr lang="en-GB"/>
              <a:t>THAT IS THE END OF THE PRESENTATION…</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98256A-9031-5CC0-9F9F-447937BCA5F1}"/>
              </a:ext>
            </a:extLst>
          </p:cNvPr>
          <p:cNvSpPr>
            <a:spLocks noGrp="1"/>
          </p:cNvSpPr>
          <p:nvPr>
            <p:ph type="title"/>
          </p:nvPr>
        </p:nvSpPr>
        <p:spPr>
          <a:xfrm>
            <a:off x="524319" y="3121282"/>
            <a:ext cx="18060104" cy="7200900"/>
          </a:xfrm>
        </p:spPr>
        <p:txBody>
          <a:bodyPr>
            <a:normAutofit fontScale="90000"/>
          </a:bodyPr>
          <a:lstStyle/>
          <a:p>
            <a:pPr algn="l" eaLnBrk="1" hangingPunct="1">
              <a:defRPr/>
            </a:pPr>
            <a:r>
              <a:rPr lang="en-GB">
                <a:latin typeface="Barlow Condensed"/>
              </a:rPr>
              <a:t>CONTACT INFORMATION </a:t>
            </a:r>
            <a:br>
              <a:rPr lang="en-GB"/>
            </a:br>
            <a:br>
              <a:rPr lang="en-GB" sz="4900" b="0" cap="none"/>
            </a:br>
            <a:br>
              <a:rPr lang="en-GB" sz="4900" b="0" cap="none">
                <a:latin typeface="Barlow Condensed"/>
              </a:rPr>
            </a:br>
            <a:r>
              <a:rPr lang="en-GB" sz="4900" b="0" cap="none">
                <a:latin typeface="Barlow"/>
              </a:rPr>
              <a:t>If you are homeless or need advice about your housing situation, please call the London advice line </a:t>
            </a:r>
            <a:r>
              <a:rPr lang="en-GB" sz="4900" cap="none">
                <a:latin typeface="Barlow"/>
              </a:rPr>
              <a:t>0344 515 1540</a:t>
            </a:r>
            <a:r>
              <a:rPr lang="en-GB" sz="4900" b="0" cap="none">
                <a:latin typeface="Barlow"/>
              </a:rPr>
              <a:t>. </a:t>
            </a:r>
            <a:br>
              <a:rPr lang="en-GB" sz="4900" b="0" cap="none">
                <a:latin typeface="Barlow"/>
              </a:rPr>
            </a:br>
            <a:br>
              <a:rPr lang="en-GB" sz="4900" b="0" cap="none">
                <a:latin typeface="Barlow"/>
              </a:rPr>
            </a:br>
            <a:r>
              <a:rPr lang="en-GB" sz="4900" b="0" cap="none">
                <a:latin typeface="Barlow"/>
              </a:rPr>
              <a:t>The London Advice Line also sometimes referred to as Pal is open Monday – Friday 09:30am  – 6:00pm. </a:t>
            </a:r>
            <a:br>
              <a:rPr lang="en-GB" sz="4900" b="0" cap="none">
                <a:latin typeface="Barlow" panose="00000500000000000000" pitchFamily="2" charset="0"/>
              </a:rPr>
            </a:br>
            <a:br>
              <a:rPr lang="en-GB" sz="4900" b="0" cap="none">
                <a:latin typeface="Barlow" panose="00000500000000000000" pitchFamily="2" charset="0"/>
              </a:rPr>
            </a:br>
            <a:r>
              <a:rPr lang="en-GB" sz="4900" b="0" cap="none">
                <a:latin typeface="Barlow"/>
              </a:rPr>
              <a:t>Please note this service is </a:t>
            </a:r>
            <a:r>
              <a:rPr lang="en-GB" sz="4900" cap="none">
                <a:latin typeface="Barlow"/>
              </a:rPr>
              <a:t>not</a:t>
            </a:r>
            <a:r>
              <a:rPr lang="en-GB" sz="4900" b="0" cap="none">
                <a:latin typeface="Barlow"/>
              </a:rPr>
              <a:t> open over weekends or public holidays. </a:t>
            </a:r>
            <a:br>
              <a:rPr lang="en-GB" sz="4900" b="0" cap="none">
                <a:latin typeface="Barlow"/>
              </a:rPr>
            </a:br>
            <a:br>
              <a:rPr lang="en-GB" sz="4900" b="0" cap="none">
                <a:latin typeface="Barlow"/>
              </a:rPr>
            </a:br>
            <a:br>
              <a:rPr lang="en-GB" sz="4900" kern="1200" cap="none">
                <a:latin typeface="Barlow" panose="00000500000000000000" pitchFamily="2" charset="0"/>
              </a:rPr>
            </a:br>
            <a:br>
              <a:rPr lang="en-GB" sz="3400" kern="1200" cap="none">
                <a:latin typeface="Barlow" panose="00000500000000000000" pitchFamily="2" charset="0"/>
              </a:rPr>
            </a:br>
            <a:br>
              <a:rPr lang="en-GB" sz="3400" kern="1200" cap="none">
                <a:latin typeface="Barlow" panose="00000500000000000000" pitchFamily="2" charset="0"/>
              </a:rPr>
            </a:br>
            <a:br>
              <a:rPr lang="en-GB" sz="3400" kern="1200" cap="none">
                <a:latin typeface="Barlow" panose="00000500000000000000" pitchFamily="2" charset="0"/>
              </a:rPr>
            </a:br>
            <a:br>
              <a:rPr lang="en-GB" sz="3400" kern="1200" cap="none">
                <a:latin typeface="Barlow" panose="00000500000000000000" pitchFamily="2" charset="0"/>
              </a:rPr>
            </a:br>
            <a:br>
              <a:rPr lang="en-GB" sz="3400" kern="1200" cap="none">
                <a:latin typeface="Barlow" panose="00000500000000000000" pitchFamily="2" charset="0"/>
              </a:rPr>
            </a:br>
            <a:br>
              <a:rPr lang="en-GB" sz="3100" b="0" kern="1200" cap="none">
                <a:latin typeface="Barlow" panose="00000500000000000000" pitchFamily="2" charset="0"/>
              </a:rPr>
            </a:br>
            <a:br>
              <a:rPr lang="en-GB" sz="3100" b="0" kern="1200" cap="none">
                <a:latin typeface="Barlow" panose="00000500000000000000" pitchFamily="2" charset="0"/>
              </a:rPr>
            </a:br>
            <a:endParaRPr lang="en-GB"/>
          </a:p>
        </p:txBody>
      </p:sp>
      <p:pic>
        <p:nvPicPr>
          <p:cNvPr id="137219" name="Picture 2">
            <a:extLst>
              <a:ext uri="{FF2B5EF4-FFF2-40B4-BE49-F238E27FC236}">
                <a16:creationId xmlns:a16="http://schemas.microsoft.com/office/drawing/2014/main" id="{CDB9CCE7-FFD3-D5F8-4C5D-AEC639DA73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692813" y="10118725"/>
            <a:ext cx="100965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5FF6A-9080-11A4-EEF5-0FC6736FF97E}"/>
              </a:ext>
            </a:extLst>
          </p:cNvPr>
          <p:cNvSpPr>
            <a:spLocks noGrp="1"/>
          </p:cNvSpPr>
          <p:nvPr>
            <p:ph type="title"/>
          </p:nvPr>
        </p:nvSpPr>
        <p:spPr>
          <a:xfrm>
            <a:off x="1195388" y="4286250"/>
            <a:ext cx="17713325" cy="5545138"/>
          </a:xfrm>
        </p:spPr>
        <p:txBody>
          <a:bodyPr/>
          <a:lstStyle/>
          <a:p>
            <a:pPr marL="13970" eaLnBrk="1" hangingPunct="1">
              <a:lnSpc>
                <a:spcPct val="100000"/>
              </a:lnSpc>
              <a:defRPr/>
            </a:pPr>
            <a:br>
              <a:rPr lang="en-GB" sz="4000"/>
            </a:br>
            <a:br>
              <a:rPr lang="en-GB" sz="4000"/>
            </a:br>
            <a:r>
              <a:rPr lang="en-GB" sz="7200">
                <a:latin typeface="Barlow Condensed"/>
              </a:rPr>
              <a:t>RESOURCES</a:t>
            </a:r>
            <a:br>
              <a:rPr lang="en-GB" sz="4000"/>
            </a:br>
            <a:r>
              <a:rPr lang="en-GB" sz="4000" b="0">
                <a:latin typeface="Barlow Condensed"/>
                <a:hlinkClick r:id="rId3">
                  <a:extLst>
                    <a:ext uri="{A12FA001-AC4F-418D-AE19-62706E023703}">
                      <ahyp:hlinkClr xmlns:ahyp="http://schemas.microsoft.com/office/drawing/2018/hyperlinkcolor" val="tx"/>
                    </a:ext>
                  </a:extLst>
                </a:hlinkClick>
              </a:rPr>
              <a:t>Shelter Advice Website</a:t>
            </a:r>
            <a:br>
              <a:rPr lang="en-GB" sz="4000" b="0"/>
            </a:br>
            <a:r>
              <a:rPr lang="en-GB" sz="4000" b="0">
                <a:latin typeface="Barlow Condensed"/>
                <a:hlinkClick r:id="rId4">
                  <a:extLst>
                    <a:ext uri="{A12FA001-AC4F-418D-AE19-62706E023703}">
                      <ahyp:hlinkClr xmlns:ahyp="http://schemas.microsoft.com/office/drawing/2018/hyperlinkcolor" val="tx"/>
                    </a:ext>
                  </a:extLst>
                </a:hlinkClick>
              </a:rPr>
              <a:t>Disrepair resources</a:t>
            </a:r>
            <a:br>
              <a:rPr lang="en-GB" sz="4000" b="0"/>
            </a:br>
            <a:r>
              <a:rPr lang="en-GB" sz="4000" b="0">
                <a:latin typeface="Barlow Condensed"/>
                <a:hlinkClick r:id="rId5">
                  <a:extLst>
                    <a:ext uri="{A12FA001-AC4F-418D-AE19-62706E023703}">
                      <ahyp:hlinkClr xmlns:ahyp="http://schemas.microsoft.com/office/drawing/2018/hyperlinkcolor" val="tx"/>
                    </a:ext>
                  </a:extLst>
                </a:hlinkClick>
              </a:rPr>
              <a:t>Tenancy Checker</a:t>
            </a:r>
            <a:br>
              <a:rPr lang="en-GB" sz="4000" b="0"/>
            </a:br>
            <a:r>
              <a:rPr lang="en-GB" sz="4000" b="0">
                <a:latin typeface="Barlow Condensed"/>
                <a:hlinkClick r:id="rId6">
                  <a:extLst>
                    <a:ext uri="{A12FA001-AC4F-418D-AE19-62706E023703}">
                      <ahyp:hlinkClr xmlns:ahyp="http://schemas.microsoft.com/office/drawing/2018/hyperlinkcolor" val="tx"/>
                    </a:ext>
                  </a:extLst>
                </a:hlinkClick>
              </a:rPr>
              <a:t>Shelter Legal </a:t>
            </a:r>
            <a:br>
              <a:rPr lang="en-GB" sz="4000" b="0"/>
            </a:br>
            <a:r>
              <a:rPr lang="en-GB" sz="4000" b="0">
                <a:latin typeface="Barlow Condensed"/>
                <a:hlinkClick r:id="rId7">
                  <a:extLst>
                    <a:ext uri="{A12FA001-AC4F-418D-AE19-62706E023703}">
                      <ahyp:hlinkClr xmlns:ahyp="http://schemas.microsoft.com/office/drawing/2018/hyperlinkcolor" val="tx"/>
                    </a:ext>
                  </a:extLst>
                </a:hlinkClick>
              </a:rPr>
              <a:t>NHAS Fact Sheets</a:t>
            </a:r>
            <a:br>
              <a:rPr lang="en-GB" sz="4000" b="0"/>
            </a:br>
            <a:r>
              <a:rPr lang="en-GB" sz="4000" b="0">
                <a:latin typeface="Barlow Condensed"/>
                <a:hlinkClick r:id="rId8">
                  <a:extLst>
                    <a:ext uri="{A12FA001-AC4F-418D-AE19-62706E023703}">
                      <ahyp:hlinkClr xmlns:ahyp="http://schemas.microsoft.com/office/drawing/2018/hyperlinkcolor" val="tx"/>
                    </a:ext>
                  </a:extLst>
                </a:hlinkClick>
              </a:rPr>
              <a:t>Legal Aid Advisor Search</a:t>
            </a:r>
            <a:br>
              <a:rPr lang="en-GB" sz="4000" b="0"/>
            </a:br>
            <a:r>
              <a:rPr lang="en-GB" sz="4000" b="0">
                <a:latin typeface="Barlow Condensed"/>
                <a:hlinkClick r:id="rId9">
                  <a:extLst>
                    <a:ext uri="{A12FA001-AC4F-418D-AE19-62706E023703}">
                      <ahyp:hlinkClr xmlns:ahyp="http://schemas.microsoft.com/office/drawing/2018/hyperlinkcolor" val="tx"/>
                    </a:ext>
                  </a:extLst>
                </a:hlinkClick>
              </a:rPr>
              <a:t>Further training </a:t>
            </a:r>
            <a:br>
              <a:rPr lang="en-GB" sz="4000" b="0">
                <a:solidFill>
                  <a:srgbClr val="FF0000"/>
                </a:solidFill>
              </a:rPr>
            </a:br>
            <a:br>
              <a:rPr lang="en-GB" sz="4000" b="0" kern="1200" cap="none">
                <a:solidFill>
                  <a:prstClr val="white"/>
                </a:solidFill>
                <a:latin typeface="Arial"/>
              </a:rPr>
            </a:br>
            <a:endParaRPr lang="en-GB" sz="4000"/>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Text Placeholder 1">
            <a:extLst>
              <a:ext uri="{FF2B5EF4-FFF2-40B4-BE49-F238E27FC236}">
                <a16:creationId xmlns:a16="http://schemas.microsoft.com/office/drawing/2014/main" id="{96B818DC-9774-8EAC-8B3F-EC0380701BB7}"/>
              </a:ext>
            </a:extLst>
          </p:cNvPr>
          <p:cNvSpPr>
            <a:spLocks noGrp="1" noChangeArrowheads="1"/>
          </p:cNvSpPr>
          <p:nvPr>
            <p:ph type="body" sz="quarter" idx="14"/>
          </p:nvPr>
        </p:nvSpPr>
        <p:spPr>
          <a:xfrm>
            <a:off x="1050925" y="4214813"/>
            <a:ext cx="9001125" cy="4762500"/>
          </a:xfrm>
        </p:spPr>
        <p:txBody>
          <a:bodyPr/>
          <a:lstStyle/>
          <a:p>
            <a:pPr eaLnBrk="1" hangingPunct="1"/>
            <a:r>
              <a:rPr lang="en-GB" altLang="en-US" sz="4000"/>
              <a:t>Understand the meaning of disrepair and how the law helps tenants ​</a:t>
            </a:r>
          </a:p>
          <a:p>
            <a:pPr eaLnBrk="1" hangingPunct="1"/>
            <a:r>
              <a:rPr lang="en-GB" altLang="en-US" sz="4000"/>
              <a:t>Identify who is responsible for repairs in your home ​</a:t>
            </a:r>
          </a:p>
          <a:p>
            <a:pPr eaLnBrk="1" hangingPunct="1"/>
            <a:r>
              <a:rPr lang="en-GB" altLang="en-US" sz="4000"/>
              <a:t>Understand the process for escalating disrepair situations </a:t>
            </a:r>
          </a:p>
        </p:txBody>
      </p:sp>
      <p:sp>
        <p:nvSpPr>
          <p:cNvPr id="3" name="Title 2">
            <a:extLst>
              <a:ext uri="{FF2B5EF4-FFF2-40B4-BE49-F238E27FC236}">
                <a16:creationId xmlns:a16="http://schemas.microsoft.com/office/drawing/2014/main" id="{50DD3D4D-FB7F-766F-B708-DDA2A0C370BF}"/>
              </a:ext>
            </a:extLst>
          </p:cNvPr>
          <p:cNvSpPr>
            <a:spLocks noGrp="1"/>
          </p:cNvSpPr>
          <p:nvPr>
            <p:ph type="title"/>
          </p:nvPr>
        </p:nvSpPr>
        <p:spPr>
          <a:xfrm>
            <a:off x="1050925" y="1982788"/>
            <a:ext cx="9001125" cy="804862"/>
          </a:xfrm>
        </p:spPr>
        <p:txBody>
          <a:bodyPr>
            <a:noAutofit/>
          </a:bodyPr>
          <a:lstStyle/>
          <a:p>
            <a:pPr algn="l" eaLnBrk="1" hangingPunct="1">
              <a:defRPr/>
            </a:pPr>
            <a:r>
              <a:rPr lang="en-GB" sz="6600"/>
              <a:t>Aims and objectives</a:t>
            </a:r>
          </a:p>
        </p:txBody>
      </p:sp>
      <p:sp>
        <p:nvSpPr>
          <p:cNvPr id="4" name="Slide Number Placeholder 3">
            <a:extLst>
              <a:ext uri="{FF2B5EF4-FFF2-40B4-BE49-F238E27FC236}">
                <a16:creationId xmlns:a16="http://schemas.microsoft.com/office/drawing/2014/main" id="{C586C286-33F4-EAFC-EF7F-6EC8DEBCCFBB}"/>
              </a:ext>
            </a:extLst>
          </p:cNvPr>
          <p:cNvSpPr>
            <a:spLocks noGrp="1"/>
          </p:cNvSpPr>
          <p:nvPr>
            <p:ph type="sldNum" sz="quarter" idx="15"/>
          </p:nvPr>
        </p:nvSpPr>
        <p:spPr/>
        <p:txBody>
          <a:bodyPr/>
          <a:lstStyle/>
          <a:p>
            <a:pPr>
              <a:defRPr/>
            </a:pPr>
            <a:fld id="{6A9475B3-42D6-4AA2-9004-D7E4F317B1B4}" type="slidenum">
              <a:rPr lang="en-GB" smtClean="0"/>
              <a:pPr>
                <a:defRPr/>
              </a:pPr>
              <a:t>4</a:t>
            </a:fld>
            <a:endParaRPr lang="en-GB"/>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75BE08-0F94-0DB3-AC4E-87F4339CD807}"/>
              </a:ext>
            </a:extLst>
          </p:cNvPr>
          <p:cNvSpPr>
            <a:spLocks noGrp="1"/>
          </p:cNvSpPr>
          <p:nvPr>
            <p:ph type="title"/>
          </p:nvPr>
        </p:nvSpPr>
        <p:spPr>
          <a:xfrm>
            <a:off x="1033463" y="1447800"/>
            <a:ext cx="17803812" cy="1817688"/>
          </a:xfrm>
        </p:spPr>
        <p:txBody>
          <a:bodyPr/>
          <a:lstStyle/>
          <a:p>
            <a:pPr algn="l" eaLnBrk="1" hangingPunct="1">
              <a:defRPr/>
            </a:pPr>
            <a:r>
              <a:rPr lang="en-GB"/>
              <a:t>What is disrepair?</a:t>
            </a:r>
          </a:p>
        </p:txBody>
      </p:sp>
      <p:sp>
        <p:nvSpPr>
          <p:cNvPr id="101379" name="Content Placeholder 2">
            <a:extLst>
              <a:ext uri="{FF2B5EF4-FFF2-40B4-BE49-F238E27FC236}">
                <a16:creationId xmlns:a16="http://schemas.microsoft.com/office/drawing/2014/main" id="{6D36588B-085B-5490-FB7A-E53717284F32}"/>
              </a:ext>
            </a:extLst>
          </p:cNvPr>
          <p:cNvSpPr>
            <a:spLocks noGrp="1" noChangeArrowheads="1"/>
          </p:cNvSpPr>
          <p:nvPr>
            <p:ph sz="quarter" idx="13"/>
          </p:nvPr>
        </p:nvSpPr>
        <p:spPr>
          <a:xfrm>
            <a:off x="1033463" y="3422650"/>
            <a:ext cx="18091150" cy="2447925"/>
          </a:xfrm>
        </p:spPr>
        <p:txBody>
          <a:bodyPr/>
          <a:lstStyle/>
          <a:p>
            <a:pPr eaLnBrk="1" hangingPunct="1"/>
            <a:r>
              <a:rPr lang="en-GB" altLang="en-US" sz="4000"/>
              <a:t>Disrepair can also be referred to as bad conditions in the home​</a:t>
            </a:r>
          </a:p>
          <a:p>
            <a:pPr eaLnBrk="1" hangingPunct="1"/>
            <a:r>
              <a:rPr lang="en-GB" altLang="en-US" sz="4000"/>
              <a:t>Housing disrepair means a property that needs repair for it to be safe and suitable for tenants to live in</a:t>
            </a:r>
          </a:p>
        </p:txBody>
      </p:sp>
      <p:sp>
        <p:nvSpPr>
          <p:cNvPr id="4" name="Slide Number Placeholder 3">
            <a:extLst>
              <a:ext uri="{FF2B5EF4-FFF2-40B4-BE49-F238E27FC236}">
                <a16:creationId xmlns:a16="http://schemas.microsoft.com/office/drawing/2014/main" id="{19232FAF-4988-7F5D-19D6-C8B2B887F232}"/>
              </a:ext>
            </a:extLst>
          </p:cNvPr>
          <p:cNvSpPr>
            <a:spLocks noGrp="1"/>
          </p:cNvSpPr>
          <p:nvPr>
            <p:ph type="sldNum" sz="quarter" idx="14"/>
          </p:nvPr>
        </p:nvSpPr>
        <p:spPr/>
        <p:txBody>
          <a:bodyPr/>
          <a:lstStyle/>
          <a:p>
            <a:pPr>
              <a:defRPr/>
            </a:pPr>
            <a:fld id="{3B8CE3C1-9E9D-414E-ADCE-744DDBD257F1}" type="slidenum">
              <a:rPr lang="en-GB" smtClean="0"/>
              <a:pPr>
                <a:defRPr/>
              </a:pPr>
              <a:t>5</a:t>
            </a:fld>
            <a:endParaRPr lang="en-GB"/>
          </a:p>
        </p:txBody>
      </p:sp>
      <p:pic>
        <p:nvPicPr>
          <p:cNvPr id="101381" name="Picture 2">
            <a:extLst>
              <a:ext uri="{FF2B5EF4-FFF2-40B4-BE49-F238E27FC236}">
                <a16:creationId xmlns:a16="http://schemas.microsoft.com/office/drawing/2014/main" id="{3E7B8AC8-B5F7-104D-FA9C-92D206D998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0" y="6230938"/>
            <a:ext cx="5276850" cy="330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82" name="Picture 3">
            <a:extLst>
              <a:ext uri="{FF2B5EF4-FFF2-40B4-BE49-F238E27FC236}">
                <a16:creationId xmlns:a16="http://schemas.microsoft.com/office/drawing/2014/main" id="{6EC946D6-4D6B-830D-F9DE-7291FB1DB8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1463" y="6230938"/>
            <a:ext cx="5097462" cy="330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383" name="Picture 4">
            <a:extLst>
              <a:ext uri="{FF2B5EF4-FFF2-40B4-BE49-F238E27FC236}">
                <a16:creationId xmlns:a16="http://schemas.microsoft.com/office/drawing/2014/main" id="{AFC1546A-5E4D-1FAF-0FE7-2ECB5A0C852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t="-6123" b="134"/>
          <a:stretch>
            <a:fillRect/>
          </a:stretch>
        </p:blipFill>
        <p:spPr bwMode="auto">
          <a:xfrm>
            <a:off x="13939838" y="6027738"/>
            <a:ext cx="4643437" cy="351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extLst>
    <p:ext uri="{6950BFC3-D8DA-4A85-94F7-54DA5524770B}">
      <p188:commentRel xmlns:p188="http://schemas.microsoft.com/office/powerpoint/2018/8/main" r:id="rId2"/>
    </p:ext>
  </p:extLs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9FA7F0-B20C-D45C-DFCD-1B22EA4D18C9}"/>
              </a:ext>
            </a:extLst>
          </p:cNvPr>
          <p:cNvSpPr>
            <a:spLocks noGrp="1"/>
          </p:cNvSpPr>
          <p:nvPr>
            <p:ph type="title"/>
          </p:nvPr>
        </p:nvSpPr>
        <p:spPr/>
        <p:txBody>
          <a:bodyPr/>
          <a:lstStyle/>
          <a:p>
            <a:pPr algn="l" eaLnBrk="1" hangingPunct="1">
              <a:defRPr/>
            </a:pPr>
            <a:r>
              <a:rPr lang="en-GB">
                <a:latin typeface="Barlow Condensed"/>
              </a:rPr>
              <a:t>Who is responsible for sorting disrepair</a:t>
            </a:r>
            <a:endParaRPr lang="en-GB"/>
          </a:p>
        </p:txBody>
      </p:sp>
      <p:pic>
        <p:nvPicPr>
          <p:cNvPr id="5" name="Picture 5" descr="A picture containing wall, dirty&#10;&#10;Description automatically generated">
            <a:extLst>
              <a:ext uri="{FF2B5EF4-FFF2-40B4-BE49-F238E27FC236}">
                <a16:creationId xmlns:a16="http://schemas.microsoft.com/office/drawing/2014/main" id="{EA2C43A1-3B91-15CC-E38F-F9D4FCA06B3F}"/>
              </a:ext>
            </a:extLst>
          </p:cNvPr>
          <p:cNvPicPr>
            <a:picLocks noGrp="1" noChangeAspect="1"/>
          </p:cNvPicPr>
          <p:nvPr>
            <p:ph type="pic" sz="quarter" idx="11"/>
          </p:nvPr>
        </p:nvPicPr>
        <p:blipFill>
          <a:blip r:embed="rId3"/>
          <a:srcRect l="53" r="53"/>
          <a:stretch/>
        </p:blipFill>
        <p:spPr>
          <a:xfrm>
            <a:off x="10509250" y="8010"/>
            <a:ext cx="9594850" cy="11291580"/>
          </a:xfrm>
        </p:spPr>
      </p:pic>
      <p:sp>
        <p:nvSpPr>
          <p:cNvPr id="102403" name="Text Placeholder 2">
            <a:extLst>
              <a:ext uri="{FF2B5EF4-FFF2-40B4-BE49-F238E27FC236}">
                <a16:creationId xmlns:a16="http://schemas.microsoft.com/office/drawing/2014/main" id="{A711066D-339D-5CAD-D020-EF0D023775F5}"/>
              </a:ext>
            </a:extLst>
          </p:cNvPr>
          <p:cNvSpPr>
            <a:spLocks noGrp="1" noChangeArrowheads="1"/>
          </p:cNvSpPr>
          <p:nvPr>
            <p:ph type="body" sz="quarter" idx="12"/>
          </p:nvPr>
        </p:nvSpPr>
        <p:spPr/>
        <p:txBody>
          <a:bodyPr/>
          <a:lstStyle/>
          <a:p>
            <a:pPr eaLnBrk="1" hangingPunct="1"/>
            <a:r>
              <a:rPr lang="en-GB" sz="3600"/>
              <a:t>Your landlord is responsible for most repairs in your home. This applies to private landlords, councils and housing associations.</a:t>
            </a:r>
            <a:endParaRPr lang="en-GB" altLang="en-US" sz="3600"/>
          </a:p>
          <a:p>
            <a:pPr eaLnBrk="1" hangingPunct="1"/>
            <a:r>
              <a:rPr lang="en-GB" altLang="en-US" sz="3600"/>
              <a:t>The repair responsibilities of the landlord can be found in the express and implied </a:t>
            </a:r>
            <a:r>
              <a:rPr lang="en-GB" altLang="en-US" sz="3600" b="1"/>
              <a:t>terms of the tenancy</a:t>
            </a:r>
            <a:r>
              <a:rPr lang="en-GB" altLang="en-US" sz="3600"/>
              <a:t>.​</a:t>
            </a:r>
          </a:p>
        </p:txBody>
      </p:sp>
      <p:sp>
        <p:nvSpPr>
          <p:cNvPr id="4" name="Slide Number Placeholder 3">
            <a:extLst>
              <a:ext uri="{FF2B5EF4-FFF2-40B4-BE49-F238E27FC236}">
                <a16:creationId xmlns:a16="http://schemas.microsoft.com/office/drawing/2014/main" id="{AFA3B7CF-873B-2746-1379-8888FBD7E588}"/>
              </a:ext>
            </a:extLst>
          </p:cNvPr>
          <p:cNvSpPr>
            <a:spLocks noGrp="1"/>
          </p:cNvSpPr>
          <p:nvPr>
            <p:ph type="sldNum" sz="quarter" idx="13"/>
          </p:nvPr>
        </p:nvSpPr>
        <p:spPr/>
        <p:txBody>
          <a:bodyPr/>
          <a:lstStyle/>
          <a:p>
            <a:pPr>
              <a:defRPr/>
            </a:pPr>
            <a:fld id="{0FC3EB99-5981-4738-9814-0E7595E2E726}" type="slidenum">
              <a:rPr lang="en-GB" smtClean="0"/>
              <a:pPr>
                <a:defRPr/>
              </a:pPr>
              <a:t>6</a:t>
            </a:fld>
            <a:endParaRPr lang="en-GB"/>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A8EAE4B4-AE2E-EA42-4BA2-94DB743DBDCF}"/>
              </a:ext>
            </a:extLst>
          </p:cNvPr>
          <p:cNvSpPr txBox="1"/>
          <p:nvPr/>
        </p:nvSpPr>
        <p:spPr>
          <a:xfrm>
            <a:off x="606425" y="114300"/>
            <a:ext cx="11442700" cy="1522413"/>
          </a:xfrm>
          <a:prstGeom prst="rect">
            <a:avLst/>
          </a:prstGeom>
          <a:noFill/>
        </p:spPr>
        <p:txBody>
          <a:bodyPr lIns="0" tIns="0" rIns="0" bIns="0">
            <a:spAutoFit/>
          </a:bodyPr>
          <a:lstStyle/>
          <a:p>
            <a:pPr>
              <a:defRPr/>
            </a:pPr>
            <a:r>
              <a:rPr lang="en-GB" sz="5900" b="1" cap="all">
                <a:solidFill>
                  <a:schemeClr val="bg1"/>
                </a:solidFill>
                <a:latin typeface="Barlow Condensed"/>
              </a:rPr>
              <a:t>Responsibilities</a:t>
            </a:r>
            <a:endParaRPr lang="en-US" sz="5900">
              <a:solidFill>
                <a:schemeClr val="bg1"/>
              </a:solidFill>
              <a:latin typeface="Barlow"/>
            </a:endParaRPr>
          </a:p>
          <a:p>
            <a:pPr>
              <a:defRPr/>
            </a:pPr>
            <a:r>
              <a:rPr lang="en-GB" sz="2000" b="1" cap="all">
                <a:solidFill>
                  <a:schemeClr val="bg1"/>
                </a:solidFill>
                <a:latin typeface="Barlow"/>
              </a:rPr>
              <a:t>The main law around disrepair is </a:t>
            </a:r>
            <a:r>
              <a:rPr lang="en-GB" sz="2000" b="1" u="sng" cap="all">
                <a:solidFill>
                  <a:schemeClr val="bg1"/>
                </a:solidFill>
                <a:latin typeface="Barlow"/>
                <a:hlinkClick r:id="rId3">
                  <a:extLst>
                    <a:ext uri="{A12FA001-AC4F-418D-AE19-62706E023703}">
                      <ahyp:hlinkClr xmlns:ahyp="http://schemas.microsoft.com/office/drawing/2018/hyperlinkcolor" val="tx"/>
                    </a:ext>
                  </a:extLst>
                </a:hlinkClick>
              </a:rPr>
              <a:t>Section 11 of Landlord and Tenant Act 1985</a:t>
            </a:r>
            <a:br>
              <a:rPr lang="en-GB" sz="2000" b="1" u="sng" cap="all">
                <a:solidFill>
                  <a:schemeClr val="bg1"/>
                </a:solidFill>
                <a:latin typeface="Barlow"/>
              </a:rPr>
            </a:br>
            <a:endParaRPr lang="en-GB" sz="2000" cap="all">
              <a:solidFill>
                <a:schemeClr val="bg1"/>
              </a:solidFill>
              <a:ea typeface="+mn-lt"/>
              <a:cs typeface="+mn-lt"/>
            </a:endParaRPr>
          </a:p>
        </p:txBody>
      </p:sp>
      <p:graphicFrame>
        <p:nvGraphicFramePr>
          <p:cNvPr id="7" name="Table 8">
            <a:extLst>
              <a:ext uri="{FF2B5EF4-FFF2-40B4-BE49-F238E27FC236}">
                <a16:creationId xmlns:a16="http://schemas.microsoft.com/office/drawing/2014/main" id="{882A01E0-4AF7-05EB-D34F-6513F785E3A4}"/>
              </a:ext>
            </a:extLst>
          </p:cNvPr>
          <p:cNvGraphicFramePr>
            <a:graphicFrameLocks noGrp="1"/>
          </p:cNvGraphicFramePr>
          <p:nvPr>
            <p:extLst>
              <p:ext uri="{D42A27DB-BD31-4B8C-83A1-F6EECF244321}">
                <p14:modId xmlns:p14="http://schemas.microsoft.com/office/powerpoint/2010/main" val="3225465162"/>
              </p:ext>
            </p:extLst>
          </p:nvPr>
        </p:nvGraphicFramePr>
        <p:xfrm>
          <a:off x="576263" y="1622425"/>
          <a:ext cx="19110325" cy="9028286"/>
        </p:xfrm>
        <a:graphic>
          <a:graphicData uri="http://schemas.openxmlformats.org/drawingml/2006/table">
            <a:tbl>
              <a:tblPr firstRow="1" bandRow="1">
                <a:tableStyleId>{5C22544A-7EE6-4342-B048-85BDC9FD1C3A}</a:tableStyleId>
              </a:tblPr>
              <a:tblGrid>
                <a:gridCol w="9617530">
                  <a:extLst>
                    <a:ext uri="{9D8B030D-6E8A-4147-A177-3AD203B41FA5}">
                      <a16:colId xmlns:a16="http://schemas.microsoft.com/office/drawing/2014/main" val="20000"/>
                    </a:ext>
                  </a:extLst>
                </a:gridCol>
                <a:gridCol w="9492795">
                  <a:extLst>
                    <a:ext uri="{9D8B030D-6E8A-4147-A177-3AD203B41FA5}">
                      <a16:colId xmlns:a16="http://schemas.microsoft.com/office/drawing/2014/main" val="20001"/>
                    </a:ext>
                  </a:extLst>
                </a:gridCol>
              </a:tblGrid>
              <a:tr h="638683">
                <a:tc>
                  <a:txBody>
                    <a:bodyPr/>
                    <a:lstStyle/>
                    <a:p>
                      <a:pPr lvl="0" algn="ctr">
                        <a:buNone/>
                      </a:pPr>
                      <a:r>
                        <a:rPr lang="en-US" sz="2800">
                          <a:latin typeface="+mn-lt"/>
                        </a:rPr>
                        <a:t>Landlord Responsibilities</a:t>
                      </a:r>
                    </a:p>
                  </a:txBody>
                  <a:tcPr marL="91435" marR="91435"/>
                </a:tc>
                <a:tc>
                  <a:txBody>
                    <a:bodyPr/>
                    <a:lstStyle/>
                    <a:p>
                      <a:pPr lvl="0" algn="ctr">
                        <a:buNone/>
                      </a:pPr>
                      <a:r>
                        <a:rPr lang="en-US" sz="2800">
                          <a:latin typeface="+mn-lt"/>
                        </a:rPr>
                        <a:t>Tenant Responsibilities </a:t>
                      </a:r>
                    </a:p>
                  </a:txBody>
                  <a:tcPr marL="91435" marR="91435"/>
                </a:tc>
                <a:extLst>
                  <a:ext uri="{0D108BD9-81ED-4DB2-BD59-A6C34878D82A}">
                    <a16:rowId xmlns:a16="http://schemas.microsoft.com/office/drawing/2014/main" val="10000"/>
                  </a:ext>
                </a:extLst>
              </a:tr>
              <a:tr h="1440163">
                <a:tc>
                  <a:txBody>
                    <a:bodyPr/>
                    <a:lstStyle/>
                    <a:p>
                      <a:pPr lvl="0">
                        <a:buNone/>
                      </a:pPr>
                      <a:r>
                        <a:rPr lang="en-GB" sz="2800" b="0" i="0" u="none" strike="noStrike" noProof="0" dirty="0">
                          <a:latin typeface="+mn-lt"/>
                        </a:rPr>
                        <a:t>Making sure that certain installations in the home are working – e.g. </a:t>
                      </a:r>
                      <a:r>
                        <a:rPr lang="en-GB" sz="2800" b="1" i="0" u="none" strike="noStrike" noProof="0" dirty="0">
                          <a:latin typeface="+mn-lt"/>
                        </a:rPr>
                        <a:t>Electrical wiring and ventilation</a:t>
                      </a:r>
                    </a:p>
                  </a:txBody>
                  <a:tcPr marL="91435" marR="91435"/>
                </a:tc>
                <a:tc>
                  <a:txBody>
                    <a:bodyPr/>
                    <a:lstStyle/>
                    <a:p>
                      <a:pPr lvl="0">
                        <a:buNone/>
                      </a:pPr>
                      <a:r>
                        <a:rPr lang="en-US" sz="2800" b="0" i="0" u="none" strike="noStrike" noProof="0">
                          <a:latin typeface="+mn-lt"/>
                        </a:rPr>
                        <a:t>Liable for your own appliances or furniture.    </a:t>
                      </a:r>
                      <a:endParaRPr lang="en-US" sz="2800">
                        <a:latin typeface="+mn-lt"/>
                      </a:endParaRPr>
                    </a:p>
                  </a:txBody>
                  <a:tcPr marL="91435" marR="91435"/>
                </a:tc>
                <a:extLst>
                  <a:ext uri="{0D108BD9-81ED-4DB2-BD59-A6C34878D82A}">
                    <a16:rowId xmlns:a16="http://schemas.microsoft.com/office/drawing/2014/main" val="10001"/>
                  </a:ext>
                </a:extLst>
              </a:tr>
              <a:tr h="883922">
                <a:tc>
                  <a:txBody>
                    <a:bodyPr/>
                    <a:lstStyle/>
                    <a:p>
                      <a:pPr lvl="0">
                        <a:buNone/>
                      </a:pPr>
                      <a:r>
                        <a:rPr lang="en-GB" sz="2800" b="0" i="0" u="none" strike="noStrike" noProof="0">
                          <a:latin typeface="+mn-lt"/>
                        </a:rPr>
                        <a:t>Ensuring your </a:t>
                      </a:r>
                      <a:r>
                        <a:rPr lang="en-GB" sz="2800" b="1" i="0" u="none" strike="noStrike" noProof="0">
                          <a:latin typeface="+mn-lt"/>
                        </a:rPr>
                        <a:t>gutters and drains</a:t>
                      </a:r>
                      <a:r>
                        <a:rPr lang="en-GB" sz="2800" b="0" i="0" u="none" strike="noStrike" noProof="0">
                          <a:latin typeface="+mn-lt"/>
                        </a:rPr>
                        <a:t> are clear and working well</a:t>
                      </a:r>
                    </a:p>
                  </a:txBody>
                  <a:tcPr marL="91435" marR="91435"/>
                </a:tc>
                <a:tc>
                  <a:txBody>
                    <a:bodyPr/>
                    <a:lstStyle/>
                    <a:p>
                      <a:pPr lvl="0">
                        <a:buNone/>
                      </a:pPr>
                      <a:r>
                        <a:rPr lang="en-GB" sz="2800" b="0" i="0" u="none" strike="noStrike" noProof="0">
                          <a:latin typeface="+mn-lt"/>
                        </a:rPr>
                        <a:t>Liable for any damage caused by yourselves, your family or your guests</a:t>
                      </a:r>
                      <a:endParaRPr lang="en-US" sz="2800">
                        <a:latin typeface="+mn-lt"/>
                      </a:endParaRPr>
                    </a:p>
                  </a:txBody>
                  <a:tcPr marL="91435" marR="91435"/>
                </a:tc>
                <a:extLst>
                  <a:ext uri="{0D108BD9-81ED-4DB2-BD59-A6C34878D82A}">
                    <a16:rowId xmlns:a16="http://schemas.microsoft.com/office/drawing/2014/main" val="10002"/>
                  </a:ext>
                </a:extLst>
              </a:tr>
              <a:tr h="1280162">
                <a:tc>
                  <a:txBody>
                    <a:bodyPr/>
                    <a:lstStyle/>
                    <a:p>
                      <a:pPr lvl="0">
                        <a:buNone/>
                      </a:pPr>
                      <a:r>
                        <a:rPr lang="en-GB" sz="2800" b="0" i="0" u="none" strike="noStrike" noProof="0">
                          <a:latin typeface="+mn-lt"/>
                        </a:rPr>
                        <a:t>Ensuring your </a:t>
                      </a:r>
                      <a:r>
                        <a:rPr lang="en-GB" sz="2800" b="1" i="0" u="none" strike="noStrike" noProof="0">
                          <a:latin typeface="+mn-lt"/>
                        </a:rPr>
                        <a:t>heating system</a:t>
                      </a:r>
                      <a:r>
                        <a:rPr lang="en-GB" sz="2800" b="0" i="0" u="none" strike="noStrike" noProof="0">
                          <a:latin typeface="+mn-lt"/>
                        </a:rPr>
                        <a:t> works well and that you have safe access to electricity (and/or gas) and water </a:t>
                      </a:r>
                    </a:p>
                    <a:p>
                      <a:pPr lvl="0">
                        <a:buNone/>
                      </a:pPr>
                      <a:endParaRPr lang="en-GB" sz="2800" b="0" i="0" u="none" strike="noStrike" noProof="0">
                        <a:latin typeface="+mn-lt"/>
                      </a:endParaRPr>
                    </a:p>
                  </a:txBody>
                  <a:tcPr marL="91435" marR="91435"/>
                </a:tc>
                <a:tc>
                  <a:txBody>
                    <a:bodyPr/>
                    <a:lstStyle/>
                    <a:p>
                      <a:pPr lvl="0">
                        <a:buNone/>
                      </a:pPr>
                      <a:r>
                        <a:rPr lang="en-GB" sz="2800" b="0" i="0" u="none" strike="noStrike" noProof="0">
                          <a:latin typeface="+mn-lt"/>
                        </a:rPr>
                        <a:t>Minor repairs agreed in the tenancy agreement and any cosmetic damage</a:t>
                      </a:r>
                      <a:endParaRPr lang="en-US" sz="2800">
                        <a:latin typeface="+mn-lt"/>
                      </a:endParaRPr>
                    </a:p>
                  </a:txBody>
                  <a:tcPr marL="91435" marR="91435"/>
                </a:tc>
                <a:extLst>
                  <a:ext uri="{0D108BD9-81ED-4DB2-BD59-A6C34878D82A}">
                    <a16:rowId xmlns:a16="http://schemas.microsoft.com/office/drawing/2014/main" val="10003"/>
                  </a:ext>
                </a:extLst>
              </a:tr>
              <a:tr h="907249">
                <a:tc>
                  <a:txBody>
                    <a:bodyPr/>
                    <a:lstStyle/>
                    <a:p>
                      <a:pPr lvl="0">
                        <a:buNone/>
                      </a:pPr>
                      <a:r>
                        <a:rPr lang="en-GB" sz="2800" b="0" i="0" u="none" strike="noStrike" noProof="0">
                          <a:latin typeface="+mn-lt"/>
                        </a:rPr>
                        <a:t>Providing access to </a:t>
                      </a:r>
                      <a:r>
                        <a:rPr lang="en-GB" sz="2800" b="1" i="0" u="none" strike="noStrike" noProof="0">
                          <a:latin typeface="+mn-lt"/>
                        </a:rPr>
                        <a:t>working sanitation</a:t>
                      </a:r>
                      <a:r>
                        <a:rPr lang="en-GB" sz="2800" b="0" i="0" u="none" strike="noStrike" noProof="0">
                          <a:latin typeface="+mn-lt"/>
                        </a:rPr>
                        <a:t> - Sinks, baths and toilets</a:t>
                      </a:r>
                      <a:endParaRPr lang="en-GB" sz="2800">
                        <a:latin typeface="+mn-lt"/>
                      </a:endParaRPr>
                    </a:p>
                  </a:txBody>
                  <a:tcPr marL="91435" marR="91435"/>
                </a:tc>
                <a:tc>
                  <a:txBody>
                    <a:bodyPr/>
                    <a:lstStyle/>
                    <a:p>
                      <a:pPr lvl="0">
                        <a:buNone/>
                      </a:pPr>
                      <a:r>
                        <a:rPr lang="en-GB" sz="2800" b="0" i="0" u="none" strike="noStrike" noProof="0">
                          <a:latin typeface="+mn-lt"/>
                        </a:rPr>
                        <a:t>Report disrepair to the Landlord as soon as they can.</a:t>
                      </a:r>
                      <a:endParaRPr lang="en-US" sz="2800">
                        <a:latin typeface="+mn-lt"/>
                      </a:endParaRPr>
                    </a:p>
                  </a:txBody>
                  <a:tcPr marL="91435" marR="91435"/>
                </a:tc>
                <a:extLst>
                  <a:ext uri="{0D108BD9-81ED-4DB2-BD59-A6C34878D82A}">
                    <a16:rowId xmlns:a16="http://schemas.microsoft.com/office/drawing/2014/main" val="10004"/>
                  </a:ext>
                </a:extLst>
              </a:tr>
              <a:tr h="1676403">
                <a:tc>
                  <a:txBody>
                    <a:bodyPr/>
                    <a:lstStyle/>
                    <a:p>
                      <a:pPr lvl="0">
                        <a:buNone/>
                      </a:pPr>
                      <a:r>
                        <a:rPr lang="en-GB" sz="2800" b="0" i="0" u="none" strike="noStrike" noProof="0">
                          <a:latin typeface="+mn-lt"/>
                        </a:rPr>
                        <a:t>Structural and exterior features including</a:t>
                      </a:r>
                      <a:endParaRPr lang="en-US" sz="2800">
                        <a:latin typeface="+mn-lt"/>
                      </a:endParaRPr>
                    </a:p>
                    <a:p>
                      <a:pPr marL="457200" lvl="0" indent="-457200">
                        <a:buFont typeface="Calibri"/>
                        <a:buChar char="-"/>
                      </a:pPr>
                      <a:r>
                        <a:rPr lang="en-GB" sz="2800" b="0" i="0" u="none" strike="noStrike" noProof="0">
                          <a:latin typeface="+mn-lt"/>
                        </a:rPr>
                        <a:t>Walls, the roof, doors and windows</a:t>
                      </a:r>
                      <a:endParaRPr lang="en-US" sz="2800">
                        <a:latin typeface="+mn-lt"/>
                      </a:endParaRPr>
                    </a:p>
                    <a:p>
                      <a:pPr marL="457200" lvl="0" indent="-457200">
                        <a:buFont typeface="Calibri"/>
                        <a:buChar char="-"/>
                      </a:pPr>
                      <a:r>
                        <a:rPr lang="en-GB" sz="2800" b="0" i="0" u="none" strike="noStrike" noProof="0">
                          <a:latin typeface="+mn-lt"/>
                        </a:rPr>
                        <a:t>Entrance halls, stairways and bannisters</a:t>
                      </a:r>
                      <a:endParaRPr lang="en-US" sz="2800">
                        <a:latin typeface="+mn-lt"/>
                      </a:endParaRPr>
                    </a:p>
                    <a:p>
                      <a:pPr marL="457200" lvl="0" indent="-457200">
                        <a:buFont typeface="Calibri"/>
                        <a:buChar char="-"/>
                      </a:pPr>
                      <a:r>
                        <a:rPr lang="en-GB" sz="2800" b="0" i="0" u="none" strike="noStrike" noProof="0">
                          <a:latin typeface="+mn-lt"/>
                        </a:rPr>
                        <a:t>Chimneys</a:t>
                      </a:r>
                      <a:endParaRPr lang="en-US" sz="2800">
                        <a:latin typeface="+mn-lt"/>
                      </a:endParaRPr>
                    </a:p>
                  </a:txBody>
                  <a:tcPr marL="91435" marR="91435"/>
                </a:tc>
                <a:tc>
                  <a:txBody>
                    <a:bodyPr/>
                    <a:lstStyle/>
                    <a:p>
                      <a:pPr lvl="0">
                        <a:buNone/>
                      </a:pPr>
                      <a:r>
                        <a:rPr lang="en-US" sz="2800" b="0" i="0" u="none" strike="noStrike" noProof="0">
                          <a:latin typeface="+mn-lt"/>
                        </a:rPr>
                        <a:t>Allow access to repairs when given reasonable notice, usually 24 hours.</a:t>
                      </a:r>
                      <a:endParaRPr lang="en-US" sz="2800">
                        <a:latin typeface="+mn-lt"/>
                      </a:endParaRPr>
                    </a:p>
                  </a:txBody>
                  <a:tcPr marL="91435" marR="91435"/>
                </a:tc>
                <a:extLst>
                  <a:ext uri="{0D108BD9-81ED-4DB2-BD59-A6C34878D82A}">
                    <a16:rowId xmlns:a16="http://schemas.microsoft.com/office/drawing/2014/main" val="10005"/>
                  </a:ext>
                </a:extLst>
              </a:tr>
              <a:tr h="907249">
                <a:tc>
                  <a:txBody>
                    <a:bodyPr/>
                    <a:lstStyle/>
                    <a:p>
                      <a:pPr lvl="0">
                        <a:buNone/>
                      </a:pPr>
                      <a:r>
                        <a:rPr lang="en-GB" sz="2800" b="0" i="0" u="none" strike="noStrike" noProof="0">
                          <a:latin typeface="+mn-lt"/>
                        </a:rPr>
                        <a:t>Ensuring your home is </a:t>
                      </a:r>
                      <a:r>
                        <a:rPr lang="en-GB" sz="2800" b="1" i="0" u="none" strike="noStrike" noProof="0">
                          <a:latin typeface="+mn-lt"/>
                        </a:rPr>
                        <a:t>free from vermin</a:t>
                      </a:r>
                      <a:r>
                        <a:rPr lang="en-GB" sz="2800" b="0" i="0" u="none" strike="noStrike" noProof="0">
                          <a:latin typeface="+mn-lt"/>
                        </a:rPr>
                        <a:t> or insect infestation</a:t>
                      </a:r>
                      <a:endParaRPr lang="en-US" sz="2800">
                        <a:latin typeface="+mn-lt"/>
                      </a:endParaRPr>
                    </a:p>
                  </a:txBody>
                  <a:tcPr marL="91435" marR="91435"/>
                </a:tc>
                <a:tc>
                  <a:txBody>
                    <a:bodyPr/>
                    <a:lstStyle/>
                    <a:p>
                      <a:r>
                        <a:rPr lang="en-US" sz="2800">
                          <a:latin typeface="+mn-lt"/>
                        </a:rPr>
                        <a:t>Liable for infestation cause by lack of hygiene in the property caused by the tenant.</a:t>
                      </a:r>
                    </a:p>
                  </a:txBody>
                  <a:tcPr marL="91435" marR="91435"/>
                </a:tc>
                <a:extLst>
                  <a:ext uri="{0D108BD9-81ED-4DB2-BD59-A6C34878D82A}">
                    <a16:rowId xmlns:a16="http://schemas.microsoft.com/office/drawing/2014/main" val="10006"/>
                  </a:ext>
                </a:extLst>
              </a:tr>
              <a:tr h="907249">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GB" sz="2800"/>
                        <a:t>Your landlord should also </a:t>
                      </a:r>
                      <a:r>
                        <a:rPr lang="en-GB" sz="2800" b="1"/>
                        <a:t>redecorate</a:t>
                      </a:r>
                      <a:r>
                        <a:rPr lang="en-GB" sz="2800"/>
                        <a:t> if needed once the problem is fixed</a:t>
                      </a:r>
                    </a:p>
                  </a:txBody>
                  <a:tcPr marL="91435" marR="91435"/>
                </a:tc>
                <a:tc>
                  <a:txBody>
                    <a:bodyPr/>
                    <a:lstStyle/>
                    <a:p>
                      <a:endParaRPr lang="en-US" sz="2800">
                        <a:latin typeface="+mn-lt"/>
                      </a:endParaRPr>
                    </a:p>
                  </a:txBody>
                  <a:tcPr marL="91435" marR="91435"/>
                </a:tc>
                <a:extLst>
                  <a:ext uri="{0D108BD9-81ED-4DB2-BD59-A6C34878D82A}">
                    <a16:rowId xmlns:a16="http://schemas.microsoft.com/office/drawing/2014/main" val="10007"/>
                  </a:ext>
                </a:extLst>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E63396-5278-C18C-EA57-3B67EF028E88}"/>
              </a:ext>
            </a:extLst>
          </p:cNvPr>
          <p:cNvSpPr>
            <a:spLocks noGrp="1"/>
          </p:cNvSpPr>
          <p:nvPr>
            <p:ph type="title"/>
          </p:nvPr>
        </p:nvSpPr>
        <p:spPr>
          <a:xfrm>
            <a:off x="968170" y="397103"/>
            <a:ext cx="16579850" cy="1817688"/>
          </a:xfrm>
        </p:spPr>
        <p:txBody>
          <a:bodyPr/>
          <a:lstStyle/>
          <a:p>
            <a:pPr algn="l" eaLnBrk="1" hangingPunct="1">
              <a:defRPr/>
            </a:pPr>
            <a:r>
              <a:rPr lang="en-GB"/>
              <a:t>A note on damp and mould</a:t>
            </a:r>
          </a:p>
        </p:txBody>
      </p:sp>
      <p:sp>
        <p:nvSpPr>
          <p:cNvPr id="3" name="Content Placeholder 2">
            <a:extLst>
              <a:ext uri="{FF2B5EF4-FFF2-40B4-BE49-F238E27FC236}">
                <a16:creationId xmlns:a16="http://schemas.microsoft.com/office/drawing/2014/main" id="{1F3254EE-716C-EA09-04A1-51EE1504854E}"/>
              </a:ext>
            </a:extLst>
          </p:cNvPr>
          <p:cNvSpPr>
            <a:spLocks noGrp="1"/>
          </p:cNvSpPr>
          <p:nvPr>
            <p:ph sz="quarter" idx="13"/>
          </p:nvPr>
        </p:nvSpPr>
        <p:spPr>
          <a:xfrm>
            <a:off x="964832" y="2248718"/>
            <a:ext cx="11808437" cy="7556754"/>
          </a:xfrm>
        </p:spPr>
        <p:txBody>
          <a:bodyPr/>
          <a:lstStyle/>
          <a:p>
            <a:pPr marL="0" indent="0">
              <a:spcBef>
                <a:spcPts val="0"/>
              </a:spcBef>
              <a:buFont typeface="Barlow" panose="00000500000000000000" pitchFamily="2" charset="0"/>
              <a:buNone/>
              <a:defRPr/>
            </a:pPr>
            <a:r>
              <a:rPr lang="en-GB" sz="3200"/>
              <a:t>Your landlord should fix damp or mould issue if it's either:​</a:t>
            </a:r>
            <a:endParaRPr lang="en-US" sz="3200"/>
          </a:p>
          <a:p>
            <a:pPr indent="0" eaLnBrk="1" hangingPunct="1">
              <a:spcBef>
                <a:spcPts val="0"/>
              </a:spcBef>
              <a:defRPr/>
            </a:pPr>
            <a:r>
              <a:rPr lang="en-GB" sz="3200"/>
              <a:t>caused by a repair problem​, structural defect or infestation</a:t>
            </a:r>
          </a:p>
          <a:p>
            <a:pPr indent="0" eaLnBrk="1" hangingPunct="1">
              <a:spcBef>
                <a:spcPts val="0"/>
              </a:spcBef>
              <a:defRPr/>
            </a:pPr>
            <a:r>
              <a:rPr lang="en-GB" sz="3200"/>
              <a:t>affecting your health and safety​</a:t>
            </a:r>
          </a:p>
          <a:p>
            <a:pPr marL="0" indent="0" eaLnBrk="1" hangingPunct="1">
              <a:spcBef>
                <a:spcPts val="0"/>
              </a:spcBef>
              <a:buFont typeface="Barlow" panose="00000500000000000000" pitchFamily="2" charset="0"/>
              <a:buNone/>
              <a:defRPr/>
            </a:pPr>
            <a:endParaRPr lang="en-GB" sz="3200"/>
          </a:p>
          <a:p>
            <a:pPr marL="0" indent="0" eaLnBrk="1" hangingPunct="1">
              <a:spcBef>
                <a:spcPts val="0"/>
              </a:spcBef>
              <a:buFont typeface="Barlow" panose="00000500000000000000" pitchFamily="2" charset="0"/>
              <a:buNone/>
              <a:defRPr/>
            </a:pPr>
            <a:r>
              <a:rPr lang="en-GB" sz="3200"/>
              <a:t>Your responsibilities​:</a:t>
            </a:r>
          </a:p>
          <a:p>
            <a:pPr indent="0" eaLnBrk="1" hangingPunct="1">
              <a:spcBef>
                <a:spcPts val="0"/>
              </a:spcBef>
              <a:defRPr/>
            </a:pPr>
            <a:r>
              <a:rPr lang="en-GB" sz="3200"/>
              <a:t>You are expected to ventilate and heat your home properly so that damp doesn't build up.</a:t>
            </a:r>
          </a:p>
          <a:p>
            <a:pPr marL="914400">
              <a:spcBef>
                <a:spcPts val="0"/>
              </a:spcBef>
              <a:buFont typeface="Calibri" panose="00000500000000000000" pitchFamily="2" charset="0"/>
              <a:buChar char="-"/>
              <a:defRPr/>
            </a:pPr>
            <a:r>
              <a:rPr lang="en-GB" sz="3200"/>
              <a:t>Minor cleaning of condensation particularly around windows and air vents</a:t>
            </a:r>
          </a:p>
          <a:p>
            <a:pPr marL="0" indent="0" eaLnBrk="1" hangingPunct="1">
              <a:spcBef>
                <a:spcPts val="0"/>
              </a:spcBef>
              <a:buNone/>
              <a:defRPr/>
            </a:pPr>
            <a:endParaRPr lang="en-GB" sz="3200">
              <a:solidFill>
                <a:srgbClr val="000000"/>
              </a:solidFill>
            </a:endParaRPr>
          </a:p>
          <a:p>
            <a:pPr marL="0" indent="0" eaLnBrk="1" hangingPunct="1">
              <a:spcBef>
                <a:spcPts val="0"/>
              </a:spcBef>
              <a:buFont typeface="Barlow" panose="00000500000000000000" pitchFamily="2" charset="0"/>
              <a:buNone/>
              <a:defRPr/>
            </a:pPr>
            <a:r>
              <a:rPr lang="en-GB" sz="3200">
                <a:solidFill>
                  <a:srgbClr val="000000"/>
                </a:solidFill>
              </a:rPr>
              <a:t>Tell your landlord about the damp problem and any:​</a:t>
            </a:r>
          </a:p>
          <a:p>
            <a:pPr indent="0" eaLnBrk="1" hangingPunct="1">
              <a:spcBef>
                <a:spcPts val="0"/>
              </a:spcBef>
              <a:defRPr/>
            </a:pPr>
            <a:r>
              <a:rPr lang="en-GB" sz="3200">
                <a:solidFill>
                  <a:srgbClr val="000000"/>
                </a:solidFill>
              </a:rPr>
              <a:t>repairs needed​</a:t>
            </a:r>
          </a:p>
          <a:p>
            <a:pPr indent="0" eaLnBrk="1" hangingPunct="1">
              <a:spcBef>
                <a:spcPts val="0"/>
              </a:spcBef>
              <a:defRPr/>
            </a:pPr>
            <a:r>
              <a:rPr lang="en-GB" sz="3200">
                <a:solidFill>
                  <a:srgbClr val="000000"/>
                </a:solidFill>
              </a:rPr>
              <a:t>impact on your health​</a:t>
            </a:r>
          </a:p>
          <a:p>
            <a:pPr indent="0" eaLnBrk="1" hangingPunct="1">
              <a:spcBef>
                <a:spcPts val="0"/>
              </a:spcBef>
              <a:defRPr/>
            </a:pPr>
            <a:r>
              <a:rPr lang="en-GB" sz="3200">
                <a:solidFill>
                  <a:srgbClr val="000000"/>
                </a:solidFill>
              </a:rPr>
              <a:t>damage to furniture and belongings​</a:t>
            </a:r>
          </a:p>
        </p:txBody>
      </p:sp>
      <p:sp>
        <p:nvSpPr>
          <p:cNvPr id="4" name="Slide Number Placeholder 3">
            <a:extLst>
              <a:ext uri="{FF2B5EF4-FFF2-40B4-BE49-F238E27FC236}">
                <a16:creationId xmlns:a16="http://schemas.microsoft.com/office/drawing/2014/main" id="{2B374081-48D2-EE1E-5566-0483C18F85C5}"/>
              </a:ext>
            </a:extLst>
          </p:cNvPr>
          <p:cNvSpPr>
            <a:spLocks noGrp="1"/>
          </p:cNvSpPr>
          <p:nvPr>
            <p:ph type="sldNum" sz="quarter" idx="14"/>
          </p:nvPr>
        </p:nvSpPr>
        <p:spPr/>
        <p:txBody>
          <a:bodyPr/>
          <a:lstStyle/>
          <a:p>
            <a:pPr>
              <a:defRPr/>
            </a:pPr>
            <a:fld id="{CA9728D4-E8D5-4966-9360-5C0D65618A5E}" type="slidenum">
              <a:rPr lang="en-GB" smtClean="0"/>
              <a:pPr>
                <a:defRPr/>
              </a:pPr>
              <a:t>8</a:t>
            </a:fld>
            <a:endParaRPr lang="en-GB"/>
          </a:p>
        </p:txBody>
      </p:sp>
      <p:pic>
        <p:nvPicPr>
          <p:cNvPr id="8" name="Picture 8" descr="Text&#10;&#10;Description automatically generated">
            <a:extLst>
              <a:ext uri="{FF2B5EF4-FFF2-40B4-BE49-F238E27FC236}">
                <a16:creationId xmlns:a16="http://schemas.microsoft.com/office/drawing/2014/main" id="{9274BF7E-79CC-6859-720C-FF92DEF23D22}"/>
              </a:ext>
            </a:extLst>
          </p:cNvPr>
          <p:cNvPicPr>
            <a:picLocks noChangeAspect="1"/>
          </p:cNvPicPr>
          <p:nvPr/>
        </p:nvPicPr>
        <p:blipFill>
          <a:blip r:embed="rId4"/>
          <a:stretch>
            <a:fillRect/>
          </a:stretch>
        </p:blipFill>
        <p:spPr>
          <a:xfrm>
            <a:off x="12941132" y="2578246"/>
            <a:ext cx="6340430" cy="5320946"/>
          </a:xfrm>
          <a:prstGeom prst="rect">
            <a:avLst/>
          </a:prstGeom>
        </p:spPr>
      </p:pic>
    </p:spTree>
  </p:cSld>
  <p:clrMapOvr>
    <a:masterClrMapping/>
  </p:clrMapOvr>
  <p:extLst>
    <p:ext uri="{6950BFC3-D8DA-4A85-94F7-54DA5524770B}">
      <p188:commentRel xmlns:p188="http://schemas.microsoft.com/office/powerpoint/2018/8/main" r:id="rId3"/>
    </p:ext>
  </p:extLs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F92043-D7EB-F9D1-28C2-3232978D7D68}"/>
              </a:ext>
            </a:extLst>
          </p:cNvPr>
          <p:cNvSpPr>
            <a:spLocks noGrp="1"/>
          </p:cNvSpPr>
          <p:nvPr>
            <p:ph type="title"/>
          </p:nvPr>
        </p:nvSpPr>
        <p:spPr>
          <a:xfrm>
            <a:off x="1033463" y="1447800"/>
            <a:ext cx="8010525" cy="1817688"/>
          </a:xfrm>
        </p:spPr>
        <p:txBody>
          <a:bodyPr>
            <a:normAutofit/>
          </a:bodyPr>
          <a:lstStyle/>
          <a:p>
            <a:pPr algn="l" eaLnBrk="1" hangingPunct="1">
              <a:defRPr/>
            </a:pPr>
            <a:r>
              <a:rPr lang="en-GB"/>
              <a:t>What is the next step?</a:t>
            </a:r>
          </a:p>
        </p:txBody>
      </p:sp>
      <p:sp>
        <p:nvSpPr>
          <p:cNvPr id="11" name="Text Placeholder 10">
            <a:extLst>
              <a:ext uri="{FF2B5EF4-FFF2-40B4-BE49-F238E27FC236}">
                <a16:creationId xmlns:a16="http://schemas.microsoft.com/office/drawing/2014/main" id="{629AB9BB-3EA3-9568-32F9-695FC8102064}"/>
              </a:ext>
            </a:extLst>
          </p:cNvPr>
          <p:cNvSpPr>
            <a:spLocks noGrp="1"/>
          </p:cNvSpPr>
          <p:nvPr>
            <p:ph type="body" sz="quarter" idx="12"/>
          </p:nvPr>
        </p:nvSpPr>
        <p:spPr>
          <a:xfrm>
            <a:off x="1033463" y="4219410"/>
            <a:ext cx="8010525" cy="4051288"/>
          </a:xfrm>
        </p:spPr>
        <p:txBody>
          <a:bodyPr/>
          <a:lstStyle/>
          <a:p>
            <a:pPr eaLnBrk="1" hangingPunct="1">
              <a:defRPr/>
            </a:pPr>
            <a:r>
              <a:rPr lang="en-GB" sz="3400" kern="1200"/>
              <a:t>Problems must be </a:t>
            </a:r>
            <a:r>
              <a:rPr lang="en-GB" sz="3400" b="1" kern="1200"/>
              <a:t>reported to the landlord </a:t>
            </a:r>
            <a:r>
              <a:rPr lang="en-GB" sz="3400" kern="1200"/>
              <a:t>who then has a duty to carry out repairs within a reasonable amount to time.</a:t>
            </a:r>
          </a:p>
          <a:p>
            <a:pPr eaLnBrk="1" hangingPunct="1">
              <a:defRPr/>
            </a:pPr>
            <a:r>
              <a:rPr lang="en-GB" sz="3400" kern="1200"/>
              <a:t>A disrepair case depending on urgency can take anywhere from 6 weeks to 6 months</a:t>
            </a:r>
            <a:br>
              <a:rPr lang="en-GB" sz="3400" kern="1200"/>
            </a:br>
            <a:br>
              <a:rPr lang="en-GB" sz="3400" kern="1200"/>
            </a:br>
            <a:br>
              <a:rPr lang="en-GB" sz="3400" kern="1200"/>
            </a:br>
            <a:br>
              <a:rPr lang="en-GB" sz="3400" kern="1200"/>
            </a:br>
            <a:br>
              <a:rPr lang="en-GB" sz="3400"/>
            </a:br>
            <a:br>
              <a:rPr lang="en-GB" sz="3400"/>
            </a:br>
            <a:br>
              <a:rPr lang="en-GB" sz="3400">
                <a:latin typeface="Barlow Condensed"/>
              </a:rPr>
            </a:br>
            <a:br>
              <a:rPr lang="en-GB" sz="3400" kern="1200"/>
            </a:br>
            <a:br>
              <a:rPr lang="en-GB" sz="3400"/>
            </a:br>
            <a:endParaRPr lang="en-GB" sz="3400"/>
          </a:p>
        </p:txBody>
      </p:sp>
      <p:sp>
        <p:nvSpPr>
          <p:cNvPr id="12" name="Text Placeholder 11">
            <a:extLst>
              <a:ext uri="{FF2B5EF4-FFF2-40B4-BE49-F238E27FC236}">
                <a16:creationId xmlns:a16="http://schemas.microsoft.com/office/drawing/2014/main" id="{71DD7D9F-0A29-18B3-AD88-C4B234569201}"/>
              </a:ext>
            </a:extLst>
          </p:cNvPr>
          <p:cNvSpPr>
            <a:spLocks noGrp="1"/>
          </p:cNvSpPr>
          <p:nvPr>
            <p:ph type="body" sz="quarter" idx="13"/>
          </p:nvPr>
        </p:nvSpPr>
        <p:spPr>
          <a:xfrm>
            <a:off x="13150592" y="4506386"/>
            <a:ext cx="4752975" cy="2879725"/>
          </a:xfrm>
        </p:spPr>
        <p:txBody>
          <a:bodyPr/>
          <a:lstStyle/>
          <a:p>
            <a:pPr marL="0" indent="0" eaLnBrk="1" hangingPunct="1">
              <a:buFont typeface="Barlow" panose="00000500000000000000" pitchFamily="2" charset="0"/>
              <a:buNone/>
              <a:defRPr/>
            </a:pPr>
            <a:r>
              <a:rPr lang="en-GB" sz="3000" b="1"/>
              <a:t>Top tip: </a:t>
            </a:r>
            <a:r>
              <a:rPr lang="en-GB" sz="3000" kern="1200"/>
              <a:t>Try to keep a log of all your correspondence. Having this evidence in writing is useful should you need to pursue legal action.</a:t>
            </a:r>
            <a:endParaRPr lang="en-GB" sz="3000"/>
          </a:p>
        </p:txBody>
      </p:sp>
      <p:pic>
        <p:nvPicPr>
          <p:cNvPr id="104453" name="Graphic 13" descr="Clipboard with solid fill">
            <a:extLst>
              <a:ext uri="{FF2B5EF4-FFF2-40B4-BE49-F238E27FC236}">
                <a16:creationId xmlns:a16="http://schemas.microsoft.com/office/drawing/2014/main" id="{358D98ED-3740-68EA-219B-16EE6EB961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44213" y="4676775"/>
            <a:ext cx="2346325" cy="234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3A266BEC-7623-C8BF-9CCF-B696392B6223}"/>
              </a:ext>
            </a:extLst>
          </p:cNvPr>
          <p:cNvSpPr/>
          <p:nvPr/>
        </p:nvSpPr>
        <p:spPr>
          <a:xfrm>
            <a:off x="10772775" y="4359275"/>
            <a:ext cx="7488238" cy="3024188"/>
          </a:xfrm>
          <a:prstGeom prst="rect">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GB"/>
          </a:p>
        </p:txBody>
      </p:sp>
    </p:spTree>
  </p:cSld>
  <p:clrMapOvr>
    <a:masterClrMapping/>
  </p:clrMapOvr>
</p:sld>
</file>

<file path=ppt/theme/theme1.xml><?xml version="1.0" encoding="utf-8"?>
<a:theme xmlns:a="http://schemas.openxmlformats.org/drawingml/2006/main" name="Shelter template">
  <a:themeElements>
    <a:clrScheme name="Shelter">
      <a:dk1>
        <a:srgbClr val="000000"/>
      </a:dk1>
      <a:lt1>
        <a:srgbClr val="FFFFFF"/>
      </a:lt1>
      <a:dk2>
        <a:srgbClr val="000000"/>
      </a:dk2>
      <a:lt2>
        <a:srgbClr val="FFFFFF"/>
      </a:lt2>
      <a:accent1>
        <a:srgbClr val="FF0022"/>
      </a:accent1>
      <a:accent2>
        <a:srgbClr val="000000"/>
      </a:accent2>
      <a:accent3>
        <a:srgbClr val="FF334E"/>
      </a:accent3>
      <a:accent4>
        <a:srgbClr val="FF5B71"/>
      </a:accent4>
      <a:accent5>
        <a:srgbClr val="FF99A7"/>
      </a:accent5>
      <a:accent6>
        <a:srgbClr val="FFCCD3"/>
      </a:accent6>
      <a:hlink>
        <a:srgbClr val="336DF5"/>
      </a:hlink>
      <a:folHlink>
        <a:srgbClr val="000000"/>
      </a:folHlink>
    </a:clrScheme>
    <a:fontScheme name="UPPER CASE">
      <a:majorFont>
        <a:latin typeface="Barlow Condensed Bold"/>
        <a:ea typeface=""/>
        <a:cs typeface=""/>
      </a:majorFont>
      <a:minorFont>
        <a:latin typeface="Barl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z="2450" dirty="0">
            <a:solidFill>
              <a:schemeClr val="bg1"/>
            </a:solidFill>
          </a:defRPr>
        </a:defPPr>
      </a:lstStyle>
    </a:txDef>
  </a:objectDefaults>
  <a:extraClrSchemeLst/>
  <a:extLst>
    <a:ext uri="{05A4C25C-085E-4340-85A3-A5531E510DB2}">
      <thm15:themeFamily xmlns:thm15="http://schemas.microsoft.com/office/thememl/2012/main" name="Workshops" id="{A01D3875-9886-4C1D-BF19-50FD56440915}" vid="{E25A6192-FE33-4B72-840D-CEAAE74F4624}"/>
    </a:ext>
  </a:extLst>
</a:theme>
</file>

<file path=ppt/theme/theme2.xml><?xml version="1.0" encoding="utf-8"?>
<a:theme xmlns:a="http://schemas.openxmlformats.org/drawingml/2006/main" name="Section slides ">
  <a:themeElements>
    <a:clrScheme name="Custom 1">
      <a:dk1>
        <a:srgbClr val="000000"/>
      </a:dk1>
      <a:lt1>
        <a:srgbClr val="FFFFFF"/>
      </a:lt1>
      <a:dk2>
        <a:srgbClr val="333333"/>
      </a:dk2>
      <a:lt2>
        <a:srgbClr val="F2F2F2"/>
      </a:lt2>
      <a:accent1>
        <a:srgbClr val="FF334E"/>
      </a:accent1>
      <a:accent2>
        <a:srgbClr val="000000"/>
      </a:accent2>
      <a:accent3>
        <a:srgbClr val="FF334E"/>
      </a:accent3>
      <a:accent4>
        <a:srgbClr val="FF5B71"/>
      </a:accent4>
      <a:accent5>
        <a:srgbClr val="FF99A7"/>
      </a:accent5>
      <a:accent6>
        <a:srgbClr val="FFCCD3"/>
      </a:accent6>
      <a:hlink>
        <a:srgbClr val="000000"/>
      </a:hlink>
      <a:folHlink>
        <a:srgbClr val="FF0022"/>
      </a:folHlink>
    </a:clrScheme>
    <a:fontScheme name="Shelter default">
      <a:majorFont>
        <a:latin typeface="Barlow Condensed Bold"/>
        <a:ea typeface=""/>
        <a:cs typeface=""/>
      </a:majorFont>
      <a:minorFont>
        <a:latin typeface="Barl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z="2450" dirty="0">
            <a:solidFill>
              <a:schemeClr val="bg1"/>
            </a:solidFill>
          </a:defRPr>
        </a:defPPr>
      </a:lstStyle>
    </a:txDef>
  </a:objectDefaults>
  <a:extraClrSchemeLst/>
  <a:extLst>
    <a:ext uri="{05A4C25C-085E-4340-85A3-A5531E510DB2}">
      <thm15:themeFamily xmlns:thm15="http://schemas.microsoft.com/office/thememl/2012/main" name="Workshops" id="{A01D3875-9886-4C1D-BF19-50FD56440915}" vid="{AE1B314E-5D22-4BBF-BE43-2E8CD6347DA9}"/>
    </a:ext>
  </a:extLst>
</a:theme>
</file>

<file path=ppt/theme/theme3.xml><?xml version="1.0" encoding="utf-8"?>
<a:theme xmlns:a="http://schemas.openxmlformats.org/drawingml/2006/main" name="Office Theme">
  <a:themeElements>
    <a:clrScheme name="Shelter">
      <a:dk1>
        <a:srgbClr val="000000"/>
      </a:dk1>
      <a:lt1>
        <a:srgbClr val="FFFFFF"/>
      </a:lt1>
      <a:dk2>
        <a:srgbClr val="000000"/>
      </a:dk2>
      <a:lt2>
        <a:srgbClr val="FFFFFF"/>
      </a:lt2>
      <a:accent1>
        <a:srgbClr val="FF0022"/>
      </a:accent1>
      <a:accent2>
        <a:srgbClr val="000000"/>
      </a:accent2>
      <a:accent3>
        <a:srgbClr val="FF334E"/>
      </a:accent3>
      <a:accent4>
        <a:srgbClr val="FF5B71"/>
      </a:accent4>
      <a:accent5>
        <a:srgbClr val="FF99A7"/>
      </a:accent5>
      <a:accent6>
        <a:srgbClr val="FFCCD3"/>
      </a:accent6>
      <a:hlink>
        <a:srgbClr val="000000"/>
      </a:hlink>
      <a:folHlink>
        <a:srgbClr val="FF0022"/>
      </a:folHlink>
    </a:clrScheme>
    <a:fontScheme name="Shelter default">
      <a:majorFont>
        <a:latin typeface="Barlow Condensed Bold"/>
        <a:ea typeface=""/>
        <a:cs typeface=""/>
      </a:majorFont>
      <a:minorFont>
        <a:latin typeface="Barl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z="2450" dirty="0">
            <a:solidFill>
              <a:schemeClr val="bg1"/>
            </a:solidFill>
          </a:defRPr>
        </a:defPPr>
      </a:lstStyle>
    </a:txDef>
  </a:objectDefaults>
  <a:extraClrSchemeLst/>
  <a:extLst>
    <a:ext uri="{05A4C25C-085E-4340-85A3-A5531E510DB2}">
      <thm15:themeFamily xmlns:thm15="http://schemas.microsoft.com/office/thememl/2012/main" name="SHELTER_POWERPOINT_ENGLAND" id="{5CDDB47D-55B8-4122-B5B7-EB579857BA92}" vid="{3E3BECB3-2E79-4111-8601-47886190353F}"/>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Shelter">
    <a:dk1>
      <a:srgbClr val="000000"/>
    </a:dk1>
    <a:lt1>
      <a:srgbClr val="FFFFFF"/>
    </a:lt1>
    <a:dk2>
      <a:srgbClr val="000000"/>
    </a:dk2>
    <a:lt2>
      <a:srgbClr val="FFFFFF"/>
    </a:lt2>
    <a:accent1>
      <a:srgbClr val="FF0022"/>
    </a:accent1>
    <a:accent2>
      <a:srgbClr val="000000"/>
    </a:accent2>
    <a:accent3>
      <a:srgbClr val="FF334E"/>
    </a:accent3>
    <a:accent4>
      <a:srgbClr val="FF5B71"/>
    </a:accent4>
    <a:accent5>
      <a:srgbClr val="FF99A7"/>
    </a:accent5>
    <a:accent6>
      <a:srgbClr val="FFCCD3"/>
    </a:accent6>
    <a:hlink>
      <a:srgbClr val="336DF5"/>
    </a:hlink>
    <a:folHlink>
      <a:srgbClr val="000000"/>
    </a:folHlink>
  </a:clrScheme>
</a:themeOverride>
</file>

<file path=ppt/theme/themeOverride2.xml><?xml version="1.0" encoding="utf-8"?>
<a:themeOverride xmlns:a="http://schemas.openxmlformats.org/drawingml/2006/main">
  <a:clrScheme name="Shelter">
    <a:dk1>
      <a:srgbClr val="000000"/>
    </a:dk1>
    <a:lt1>
      <a:srgbClr val="FFFFFF"/>
    </a:lt1>
    <a:dk2>
      <a:srgbClr val="000000"/>
    </a:dk2>
    <a:lt2>
      <a:srgbClr val="FFFFFF"/>
    </a:lt2>
    <a:accent1>
      <a:srgbClr val="FF0022"/>
    </a:accent1>
    <a:accent2>
      <a:srgbClr val="000000"/>
    </a:accent2>
    <a:accent3>
      <a:srgbClr val="FF334E"/>
    </a:accent3>
    <a:accent4>
      <a:srgbClr val="FF5B71"/>
    </a:accent4>
    <a:accent5>
      <a:srgbClr val="FF99A7"/>
    </a:accent5>
    <a:accent6>
      <a:srgbClr val="FFCCD3"/>
    </a:accent6>
    <a:hlink>
      <a:srgbClr val="336DF5"/>
    </a:hlink>
    <a:folHlink>
      <a:srgbClr val="000000"/>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LongProperties xmlns="http://schemas.microsoft.com/office/2006/metadata/long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1144C2F37B529D48A543E4A0755C9BB4" ma:contentTypeVersion="14" ma:contentTypeDescription="Create a new document." ma:contentTypeScope="" ma:versionID="037183d54fa03ea57beac31978582cec">
  <xsd:schema xmlns:xsd="http://www.w3.org/2001/XMLSchema" xmlns:xs="http://www.w3.org/2001/XMLSchema" xmlns:p="http://schemas.microsoft.com/office/2006/metadata/properties" xmlns:ns2="36cc0c29-c00c-4374-b22b-ce43a2ea6fe5" xmlns:ns3="49e015cd-febb-4049-a3f9-69bb5c4787b0" targetNamespace="http://schemas.microsoft.com/office/2006/metadata/properties" ma:root="true" ma:fieldsID="27591976c5d2193694f0cb34f559bf89" ns2:_="" ns3:_="">
    <xsd:import namespace="36cc0c29-c00c-4374-b22b-ce43a2ea6fe5"/>
    <xsd:import namespace="49e015cd-febb-4049-a3f9-69bb5c4787b0"/>
    <xsd:element name="properties">
      <xsd:complexType>
        <xsd:sequence>
          <xsd:element name="documentManagement">
            <xsd:complexType>
              <xsd:all>
                <xsd:element ref="ns2:MediaServiceMetadata" minOccurs="0"/>
                <xsd:element ref="ns2:MediaServiceFastMetadata" minOccurs="0"/>
                <xsd:element ref="ns2:MediaLengthInSecond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3:SharedWithUsers" minOccurs="0"/>
                <xsd:element ref="ns3:SharedWithDetails" minOccurs="0"/>
                <xsd:element ref="ns2:MediaServiceDateTaken" minOccurs="0"/>
                <xsd:element ref="ns2:MediaServiceObjectDetectorVersion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6cc0c29-c00c-4374-b22b-ce43a2ea6fe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LengthInSeconds" ma:index="10" nillable="true" ma:displayName="MediaLengthInSeconds" ma:hidden="true" ma:internalName="MediaLengthInSeconds" ma:readOnly="true">
      <xsd:simpleType>
        <xsd:restriction base="dms:Unknown"/>
      </xsd:simpleType>
    </xsd:element>
    <xsd:element name="lcf76f155ced4ddcb4097134ff3c332f" ma:index="12" nillable="true" ma:taxonomy="true" ma:internalName="lcf76f155ced4ddcb4097134ff3c332f" ma:taxonomyFieldName="MediaServiceImageTags" ma:displayName="Image Tags" ma:readOnly="false" ma:fieldId="{5cf76f15-5ced-4ddc-b409-7134ff3c332f}" ma:taxonomyMulti="true" ma:sspId="8fb13cc0-2f76-4f7e-8d0f-bc2c90aa2aba" ma:termSetId="09814cd3-568e-fe90-9814-8d621ff8fb84" ma:anchorId="fba54fb3-c3e1-fe81-a776-ca4b69148c4d" ma:open="true" ma:isKeyword="false">
      <xsd:complexType>
        <xsd:sequence>
          <xsd:element ref="pc:Terms" minOccurs="0" maxOccurs="1"/>
        </xsd:sequence>
      </xsd:complex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DateTaken" ma:index="19" nillable="true" ma:displayName="MediaServiceDateTaken" ma:description="" ma:hidden="true" ma:indexed="true" ma:internalName="MediaServiceDateTaken" ma:readOnly="true">
      <xsd:simpleType>
        <xsd:restriction base="dms:Text"/>
      </xsd:simpleType>
    </xsd:element>
    <xsd:element name="MediaServiceObjectDetectorVersions" ma:index="20" nillable="true" ma:displayName="MediaServiceObjectDetectorVersions" ma:description="" ma:hidden="true" ma:indexed="true" ma:internalName="MediaServiceObjectDetectorVersions" ma:readOnly="true">
      <xsd:simpleType>
        <xsd:restriction base="dms:Text"/>
      </xsd:simpleType>
    </xsd:element>
    <xsd:element name="MediaServiceLocation" ma:index="21" nillable="true" ma:displayName="Location" ma:descrip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49e015cd-febb-4049-a3f9-69bb5c4787b0" elementFormDefault="qualified">
    <xsd:import namespace="http://schemas.microsoft.com/office/2006/documentManagement/types"/>
    <xsd:import namespace="http://schemas.microsoft.com/office/infopath/2007/PartnerControls"/>
    <xsd:element name="TaxCatchAll" ma:index="13" nillable="true" ma:displayName="Taxonomy Catch All Column" ma:hidden="true" ma:list="{4333a3a2-d6a6-4ba9-a89a-8669c6109b23}" ma:internalName="TaxCatchAll" ma:showField="CatchAllData" ma:web="49e015cd-febb-4049-a3f9-69bb5c4787b0">
      <xsd:complexType>
        <xsd:complexContent>
          <xsd:extension base="dms:MultiChoiceLookup">
            <xsd:sequence>
              <xsd:element name="Value" type="dms:Lookup" maxOccurs="unbounded" minOccurs="0" nillable="true"/>
            </xsd:sequence>
          </xsd:extension>
        </xsd:complexContent>
      </xsd:complexType>
    </xsd:element>
    <xsd:element name="SharedWithUsers" ma:index="1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p:properties xmlns:p="http://schemas.microsoft.com/office/2006/metadata/properties" xmlns:xsi="http://www.w3.org/2001/XMLSchema-instance" xmlns:pc="http://schemas.microsoft.com/office/infopath/2007/PartnerControls">
  <documentManagement>
    <lcf76f155ced4ddcb4097134ff3c332f xmlns="36cc0c29-c00c-4374-b22b-ce43a2ea6fe5">
      <Terms xmlns="http://schemas.microsoft.com/office/infopath/2007/PartnerControls"/>
    </lcf76f155ced4ddcb4097134ff3c332f>
    <TaxCatchAll xmlns="49e015cd-febb-4049-a3f9-69bb5c4787b0" xsi:nil="true"/>
    <SharedWithUsers xmlns="49e015cd-febb-4049-a3f9-69bb5c4787b0">
      <UserInfo>
        <DisplayName>Richard Harmer</DisplayName>
        <AccountId>1573</AccountId>
        <AccountType/>
      </UserInfo>
      <UserInfo>
        <DisplayName>Abigail Mberengwa</DisplayName>
        <AccountId>1587</AccountId>
        <AccountType/>
      </UserInfo>
      <UserInfo>
        <DisplayName>Jenny Okona-Mensah</DisplayName>
        <AccountId>8156</AccountId>
        <AccountType/>
      </UserInfo>
      <UserInfo>
        <DisplayName>Jessica Licorish</DisplayName>
        <AccountId>5600</AccountId>
        <AccountType/>
      </UserInfo>
    </SharedWithUsers>
  </documentManagement>
</p:properties>
</file>

<file path=customXml/itemProps1.xml><?xml version="1.0" encoding="utf-8"?>
<ds:datastoreItem xmlns:ds="http://schemas.openxmlformats.org/officeDocument/2006/customXml" ds:itemID="{ABB266B9-BB0E-48AF-85E3-A11F737E0DDC}">
  <ds:schemaRefs>
    <ds:schemaRef ds:uri="http://schemas.microsoft.com/office/2006/metadata/longProperties"/>
  </ds:schemaRefs>
</ds:datastoreItem>
</file>

<file path=customXml/itemProps2.xml><?xml version="1.0" encoding="utf-8"?>
<ds:datastoreItem xmlns:ds="http://schemas.openxmlformats.org/officeDocument/2006/customXml" ds:itemID="{0274621B-C7F9-491D-A7CE-A325EB4E40F8}">
  <ds:schemaRefs>
    <ds:schemaRef ds:uri="http://schemas.microsoft.com/sharepoint/v3/contenttype/forms"/>
  </ds:schemaRefs>
</ds:datastoreItem>
</file>

<file path=customXml/itemProps3.xml><?xml version="1.0" encoding="utf-8"?>
<ds:datastoreItem xmlns:ds="http://schemas.openxmlformats.org/officeDocument/2006/customXml" ds:itemID="{851DA82F-8923-4D33-AE1C-9BD38C7E57C1}"/>
</file>

<file path=customXml/itemProps4.xml><?xml version="1.0" encoding="utf-8"?>
<ds:datastoreItem xmlns:ds="http://schemas.openxmlformats.org/officeDocument/2006/customXml" ds:itemID="{A14B130C-3E12-42CF-99DC-EF07800B56C8}">
  <ds:schemaRefs>
    <ds:schemaRef ds:uri="cc3b503e-8ab8-4133-ac3d-fe9c7137613b"/>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0</TotalTime>
  <Words>3629</Words>
  <Application>Microsoft Office PowerPoint</Application>
  <PresentationFormat>Custom</PresentationFormat>
  <Paragraphs>330</Paragraphs>
  <Slides>39</Slides>
  <Notes>20</Notes>
  <HiddenSlides>0</HiddenSlides>
  <MMClips>0</MMClips>
  <ScaleCrop>false</ScaleCrop>
  <HeadingPairs>
    <vt:vector size="6" baseType="variant">
      <vt:variant>
        <vt:lpstr>Fonts Used</vt:lpstr>
      </vt:variant>
      <vt:variant>
        <vt:i4>9</vt:i4>
      </vt:variant>
      <vt:variant>
        <vt:lpstr>Theme</vt:lpstr>
      </vt:variant>
      <vt:variant>
        <vt:i4>4</vt:i4>
      </vt:variant>
      <vt:variant>
        <vt:lpstr>Slide Titles</vt:lpstr>
      </vt:variant>
      <vt:variant>
        <vt:i4>39</vt:i4>
      </vt:variant>
    </vt:vector>
  </HeadingPairs>
  <TitlesOfParts>
    <vt:vector size="52" baseType="lpstr">
      <vt:lpstr>Arial</vt:lpstr>
      <vt:lpstr>Barlow</vt:lpstr>
      <vt:lpstr>Barlow Condensed</vt:lpstr>
      <vt:lpstr>Barlow Condensed Bold</vt:lpstr>
      <vt:lpstr>Barlow SemiBold</vt:lpstr>
      <vt:lpstr>Calibri</vt:lpstr>
      <vt:lpstr>Calibri Light</vt:lpstr>
      <vt:lpstr>Courier New</vt:lpstr>
      <vt:lpstr>Shelter Activist</vt:lpstr>
      <vt:lpstr>Shelter template</vt:lpstr>
      <vt:lpstr>Section slides </vt:lpstr>
      <vt:lpstr>Office Theme</vt:lpstr>
      <vt:lpstr>Office Theme</vt:lpstr>
      <vt:lpstr>THE FIGHT FOR HOME STARTS HERE</vt:lpstr>
      <vt:lpstr>Tackling disrepair </vt:lpstr>
      <vt:lpstr>introductions</vt:lpstr>
      <vt:lpstr>Aims and objectives</vt:lpstr>
      <vt:lpstr>What is disrepair?</vt:lpstr>
      <vt:lpstr>Who is responsible for sorting disrepair</vt:lpstr>
      <vt:lpstr>PowerPoint Presentation</vt:lpstr>
      <vt:lpstr>A note on damp and mould</vt:lpstr>
      <vt:lpstr>What is the next step?</vt:lpstr>
      <vt:lpstr>WHEN IS A HOME UNFIT FOR HABITATION</vt:lpstr>
      <vt:lpstr>The fitness for human habitation act 2018</vt:lpstr>
      <vt:lpstr>Which tenancies are covered?</vt:lpstr>
      <vt:lpstr>PowerPoint Presentation</vt:lpstr>
      <vt:lpstr>Social housing regulation act 2023</vt:lpstr>
      <vt:lpstr>OTHER LAW</vt:lpstr>
      <vt:lpstr>Comfort break</vt:lpstr>
      <vt:lpstr>What can you do</vt:lpstr>
      <vt:lpstr>PowerPoint Presentation</vt:lpstr>
      <vt:lpstr>Report disrepair</vt:lpstr>
      <vt:lpstr>Contact Private sector renting standards</vt:lpstr>
      <vt:lpstr>Quiz Time!</vt:lpstr>
      <vt:lpstr>Retaliatory evictions</vt:lpstr>
      <vt:lpstr>PowerPoint Presentation</vt:lpstr>
      <vt:lpstr>Report disrepair</vt:lpstr>
      <vt:lpstr>COMPLAIN</vt:lpstr>
      <vt:lpstr>PowerPoint Presentation</vt:lpstr>
      <vt:lpstr>Report disrepair</vt:lpstr>
      <vt:lpstr>COMPLAIN</vt:lpstr>
      <vt:lpstr>Suitability review</vt:lpstr>
      <vt:lpstr>PowerPoint Presentation</vt:lpstr>
      <vt:lpstr>Withholding rent</vt:lpstr>
      <vt:lpstr>Legal action</vt:lpstr>
      <vt:lpstr>Homelessness application</vt:lpstr>
      <vt:lpstr>London Lived Experience Groups</vt:lpstr>
      <vt:lpstr>Contact details </vt:lpstr>
      <vt:lpstr>PowerPoint Presentation</vt:lpstr>
      <vt:lpstr>CONTACT INFORMATION    If you are homeless or need advice about your housing situation, please call the London advice line 0344 515 1540.   The London Advice Line also sometimes referred to as Pal is open Monday – Friday 09:30am  – 6:00pm.   Please note this service is not open over weekends or public holidays.           </vt:lpstr>
      <vt:lpstr>  RESOURCES Shelter Advice Website Disrepair resources Tenancy Checker Shelter Legal  NHAS Fact Sheets Legal Aid Advisor Search Further training   </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FIGHT FOR HOME STARTS HERE</dc:title>
  <dc:creator>Julia Pena Guardia</dc:creator>
  <cp:lastModifiedBy>Jennifer Hatch</cp:lastModifiedBy>
  <cp:revision>35</cp:revision>
  <dcterms:created xsi:type="dcterms:W3CDTF">2023-05-31T14:02:25Z</dcterms:created>
  <dcterms:modified xsi:type="dcterms:W3CDTF">2023-11-13T13:46:53Z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2021-05-12T00:00:00Z</vt:filetime>
  </property>
  <property fmtid="{D5CDD505-2E9C-101B-9397-08002B2CF9AE}" pid="3" name="Creator">
    <vt:lpwstr>Adobe InDesign 16.0 (Macintosh)</vt:lpwstr>
  </property>
  <property fmtid="{D5CDD505-2E9C-101B-9397-08002B2CF9AE}" pid="4" name="LastSaved">
    <vt:filetime>2021-05-12T00:00:00Z</vt:filetime>
  </property>
  <property fmtid="{D5CDD505-2E9C-101B-9397-08002B2CF9AE}" pid="5" name="ContentTypeId">
    <vt:lpwstr>0x0101001144C2F37B529D48A543E4A0755C9BB4</vt:lpwstr>
  </property>
  <property fmtid="{D5CDD505-2E9C-101B-9397-08002B2CF9AE}" pid="6" name="Shelter_x0020_Division">
    <vt:lpwstr/>
  </property>
  <property fmtid="{D5CDD505-2E9C-101B-9397-08002B2CF9AE}" pid="7" name="b91e79f8b634474f8a56f3c1a67ed353">
    <vt:lpwstr>England Services Operations|8846535d-3730-4577-a969-474269fea126</vt:lpwstr>
  </property>
  <property fmtid="{D5CDD505-2E9C-101B-9397-08002B2CF9AE}" pid="8" name="ArticleDepartmentAudience">
    <vt:lpwstr>78;#Brand|dd460141-11a1-435b-9378-133e8968338a</vt:lpwstr>
  </property>
  <property fmtid="{D5CDD505-2E9C-101B-9397-08002B2CF9AE}" pid="9" name="DocumentType">
    <vt:lpwstr>76;#Templates|1d6bf846-ea63-4a74-b750-49414e07336c</vt:lpwstr>
  </property>
  <property fmtid="{D5CDD505-2E9C-101B-9397-08002B2CF9AE}" pid="10" name="Shelter Division">
    <vt:lpwstr>31;#England Services Operations|8846535d-3730-4577-a969-474269fea126</vt:lpwstr>
  </property>
  <property fmtid="{D5CDD505-2E9C-101B-9397-08002B2CF9AE}" pid="11" name="TaxCatchAll">
    <vt:lpwstr>31;#England Services Operations|8846535d-3730-4577-a969-474269fea126</vt:lpwstr>
  </property>
  <property fmtid="{D5CDD505-2E9C-101B-9397-08002B2CF9AE}" pid="12" name="Retention Rule">
    <vt:lpwstr>7 years</vt:lpwstr>
  </property>
  <property fmtid="{D5CDD505-2E9C-101B-9397-08002B2CF9AE}" pid="13" name="MediaServiceImageTags">
    <vt:lpwstr/>
  </property>
  <property fmtid="{D5CDD505-2E9C-101B-9397-08002B2CF9AE}" pid="14" name="Retention_x0020_Category">
    <vt:lpwstr/>
  </property>
  <property fmtid="{D5CDD505-2E9C-101B-9397-08002B2CF9AE}" pid="15" name="Campaign">
    <vt:lpwstr/>
  </property>
  <property fmtid="{D5CDD505-2E9C-101B-9397-08002B2CF9AE}" pid="16" name="l3b48ff7cc884ad4b8267ea9ec65a3b3">
    <vt:lpwstr/>
  </property>
  <property fmtid="{D5CDD505-2E9C-101B-9397-08002B2CF9AE}" pid="17" name="p5a7afdb188b450a8ef2cb924f4de416">
    <vt:lpwstr/>
  </property>
  <property fmtid="{D5CDD505-2E9C-101B-9397-08002B2CF9AE}" pid="18" name="Sensitivity Level">
    <vt:lpwstr>Not sensitive</vt:lpwstr>
  </property>
  <property fmtid="{D5CDD505-2E9C-101B-9397-08002B2CF9AE}" pid="19" name="Retention Category">
    <vt:lpwstr/>
  </property>
  <property fmtid="{D5CDD505-2E9C-101B-9397-08002B2CF9AE}" pid="20" name="SharedWithUsers">
    <vt:lpwstr>1573;#Richard Harmer;#1587;#Abigail Mberengwa;#8156;#Jenny Okona-Mensah;#5600;#Jessica Licorish</vt:lpwstr>
  </property>
</Properties>
</file>