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60" r:id="rId8"/>
    <p:sldId id="261" r:id="rId9"/>
    <p:sldId id="262" r:id="rId10"/>
    <p:sldId id="263" r:id="rId11"/>
    <p:sldId id="265" r:id="rId12"/>
    <p:sldId id="266" r:id="rId13"/>
    <p:sldId id="267" r:id="rId14"/>
    <p:sldId id="268" r:id="rId15"/>
    <p:sldId id="269"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9CEC5-CF28-705B-0401-58AC8361C06B}" v="72" dt="2025-05-26T20:00:49.841"/>
    <p1510:client id="{4389C8F7-981E-910A-15DA-E2DE997D6442}" v="1740" dt="2025-05-26T19:55:36.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9" d="100"/>
          <a:sy n="69" d="100"/>
        </p:scale>
        <p:origin x="5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 Tortosa Amoros" userId="S::aamoros@ickburgh.hackney.sch.uk::0b01c933-1db5-428b-8a1f-15492dae0bfa" providerId="AD" clId="Web-{4389C8F7-981E-910A-15DA-E2DE997D6442}"/>
    <pc:docChg chg="addSld delSld modSld sldOrd">
      <pc:chgData name="Ana Mar Tortosa Amoros" userId="S::aamoros@ickburgh.hackney.sch.uk::0b01c933-1db5-428b-8a1f-15492dae0bfa" providerId="AD" clId="Web-{4389C8F7-981E-910A-15DA-E2DE997D6442}" dt="2025-05-26T19:55:36.891" v="1706" actId="20577"/>
      <pc:docMkLst>
        <pc:docMk/>
      </pc:docMkLst>
      <pc:sldChg chg="addSp delSp modSp">
        <pc:chgData name="Ana Mar Tortosa Amoros" userId="S::aamoros@ickburgh.hackney.sch.uk::0b01c933-1db5-428b-8a1f-15492dae0bfa" providerId="AD" clId="Web-{4389C8F7-981E-910A-15DA-E2DE997D6442}" dt="2025-05-26T18:09:43.660" v="119" actId="1076"/>
        <pc:sldMkLst>
          <pc:docMk/>
          <pc:sldMk cId="109857222" sldId="256"/>
        </pc:sldMkLst>
        <pc:spChg chg="del">
          <ac:chgData name="Ana Mar Tortosa Amoros" userId="S::aamoros@ickburgh.hackney.sch.uk::0b01c933-1db5-428b-8a1f-15492dae0bfa" providerId="AD" clId="Web-{4389C8F7-981E-910A-15DA-E2DE997D6442}" dt="2025-05-26T18:01:58.819" v="0"/>
          <ac:spMkLst>
            <pc:docMk/>
            <pc:sldMk cId="109857222" sldId="256"/>
            <ac:spMk id="2" creationId="{00000000-0000-0000-0000-000000000000}"/>
          </ac:spMkLst>
        </pc:spChg>
        <pc:spChg chg="del">
          <ac:chgData name="Ana Mar Tortosa Amoros" userId="S::aamoros@ickburgh.hackney.sch.uk::0b01c933-1db5-428b-8a1f-15492dae0bfa" providerId="AD" clId="Web-{4389C8F7-981E-910A-15DA-E2DE997D6442}" dt="2025-05-26T18:02:01.038" v="1"/>
          <ac:spMkLst>
            <pc:docMk/>
            <pc:sldMk cId="109857222" sldId="256"/>
            <ac:spMk id="3" creationId="{00000000-0000-0000-0000-000000000000}"/>
          </ac:spMkLst>
        </pc:spChg>
        <pc:spChg chg="add mod">
          <ac:chgData name="Ana Mar Tortosa Amoros" userId="S::aamoros@ickburgh.hackney.sch.uk::0b01c933-1db5-428b-8a1f-15492dae0bfa" providerId="AD" clId="Web-{4389C8F7-981E-910A-15DA-E2DE997D6442}" dt="2025-05-26T18:09:41.066" v="118" actId="1076"/>
          <ac:spMkLst>
            <pc:docMk/>
            <pc:sldMk cId="109857222" sldId="256"/>
            <ac:spMk id="7" creationId="{74E05A36-56EB-B1B3-3D6C-59BBA0B8F910}"/>
          </ac:spMkLst>
        </pc:spChg>
        <pc:spChg chg="add mod">
          <ac:chgData name="Ana Mar Tortosa Amoros" userId="S::aamoros@ickburgh.hackney.sch.uk::0b01c933-1db5-428b-8a1f-15492dae0bfa" providerId="AD" clId="Web-{4389C8F7-981E-910A-15DA-E2DE997D6442}" dt="2025-05-26T18:06:04.748" v="73" actId="14100"/>
          <ac:spMkLst>
            <pc:docMk/>
            <pc:sldMk cId="109857222" sldId="256"/>
            <ac:spMk id="8" creationId="{6111B715-715A-BE8A-EDCA-EA7A91FB026E}"/>
          </ac:spMkLst>
        </pc:spChg>
        <pc:spChg chg="add mod">
          <ac:chgData name="Ana Mar Tortosa Amoros" userId="S::aamoros@ickburgh.hackney.sch.uk::0b01c933-1db5-428b-8a1f-15492dae0bfa" providerId="AD" clId="Web-{4389C8F7-981E-910A-15DA-E2DE997D6442}" dt="2025-05-26T18:06:25.186" v="75" actId="14100"/>
          <ac:spMkLst>
            <pc:docMk/>
            <pc:sldMk cId="109857222" sldId="256"/>
            <ac:spMk id="9" creationId="{E036B766-4143-0149-B6C0-E31421A40B64}"/>
          </ac:spMkLst>
        </pc:spChg>
        <pc:picChg chg="add mod">
          <ac:chgData name="Ana Mar Tortosa Amoros" userId="S::aamoros@ickburgh.hackney.sch.uk::0b01c933-1db5-428b-8a1f-15492dae0bfa" providerId="AD" clId="Web-{4389C8F7-981E-910A-15DA-E2DE997D6442}" dt="2025-05-26T18:09:43.660" v="119" actId="1076"/>
          <ac:picMkLst>
            <pc:docMk/>
            <pc:sldMk cId="109857222" sldId="256"/>
            <ac:picMk id="4" creationId="{4774C55E-C1FF-69E5-3AEC-1AC5AC375A93}"/>
          </ac:picMkLst>
        </pc:picChg>
        <pc:picChg chg="add del mod">
          <ac:chgData name="Ana Mar Tortosa Amoros" userId="S::aamoros@ickburgh.hackney.sch.uk::0b01c933-1db5-428b-8a1f-15492dae0bfa" providerId="AD" clId="Web-{4389C8F7-981E-910A-15DA-E2DE997D6442}" dt="2025-05-26T18:03:08.665" v="7"/>
          <ac:picMkLst>
            <pc:docMk/>
            <pc:sldMk cId="109857222" sldId="256"/>
            <ac:picMk id="5" creationId="{4B07AED8-9CE4-D97E-512A-50C992059937}"/>
          </ac:picMkLst>
        </pc:picChg>
        <pc:picChg chg="add mod">
          <ac:chgData name="Ana Mar Tortosa Amoros" userId="S::aamoros@ickburgh.hackney.sch.uk::0b01c933-1db5-428b-8a1f-15492dae0bfa" providerId="AD" clId="Web-{4389C8F7-981E-910A-15DA-E2DE997D6442}" dt="2025-05-26T18:06:31.796" v="76" actId="1076"/>
          <ac:picMkLst>
            <pc:docMk/>
            <pc:sldMk cId="109857222" sldId="256"/>
            <ac:picMk id="6" creationId="{63C89444-1A99-F2A8-43F7-063729443C72}"/>
          </ac:picMkLst>
        </pc:picChg>
      </pc:sldChg>
      <pc:sldChg chg="addSp delSp modSp new mod setBg">
        <pc:chgData name="Ana Mar Tortosa Amoros" userId="S::aamoros@ickburgh.hackney.sch.uk::0b01c933-1db5-428b-8a1f-15492dae0bfa" providerId="AD" clId="Web-{4389C8F7-981E-910A-15DA-E2DE997D6442}" dt="2025-05-26T18:23:39.465" v="213" actId="20577"/>
        <pc:sldMkLst>
          <pc:docMk/>
          <pc:sldMk cId="2037164811" sldId="257"/>
        </pc:sldMkLst>
        <pc:spChg chg="mod ord">
          <ac:chgData name="Ana Mar Tortosa Amoros" userId="S::aamoros@ickburgh.hackney.sch.uk::0b01c933-1db5-428b-8a1f-15492dae0bfa" providerId="AD" clId="Web-{4389C8F7-981E-910A-15DA-E2DE997D6442}" dt="2025-05-26T18:17:51.252" v="161" actId="20577"/>
          <ac:spMkLst>
            <pc:docMk/>
            <pc:sldMk cId="2037164811" sldId="257"/>
            <ac:spMk id="2" creationId="{29AAB582-CD1C-200E-414A-523E7D8165DE}"/>
          </ac:spMkLst>
        </pc:spChg>
        <pc:spChg chg="mod ord">
          <ac:chgData name="Ana Mar Tortosa Amoros" userId="S::aamoros@ickburgh.hackney.sch.uk::0b01c933-1db5-428b-8a1f-15492dae0bfa" providerId="AD" clId="Web-{4389C8F7-981E-910A-15DA-E2DE997D6442}" dt="2025-05-26T18:23:39.465" v="213" actId="20577"/>
          <ac:spMkLst>
            <pc:docMk/>
            <pc:sldMk cId="2037164811" sldId="257"/>
            <ac:spMk id="3" creationId="{5721E050-2479-8C28-1532-8093A453B090}"/>
          </ac:spMkLst>
        </pc:spChg>
        <pc:spChg chg="add del">
          <ac:chgData name="Ana Mar Tortosa Amoros" userId="S::aamoros@ickburgh.hackney.sch.uk::0b01c933-1db5-428b-8a1f-15492dae0bfa" providerId="AD" clId="Web-{4389C8F7-981E-910A-15DA-E2DE997D6442}" dt="2025-05-26T18:08:25.424" v="102"/>
          <ac:spMkLst>
            <pc:docMk/>
            <pc:sldMk cId="2037164811" sldId="257"/>
            <ac:spMk id="10" creationId="{AC17DE74-01C9-4859-B65A-85CF999E8580}"/>
          </ac:spMkLst>
        </pc:spChg>
        <pc:spChg chg="add del">
          <ac:chgData name="Ana Mar Tortosa Amoros" userId="S::aamoros@ickburgh.hackney.sch.uk::0b01c933-1db5-428b-8a1f-15492dae0bfa" providerId="AD" clId="Web-{4389C8F7-981E-910A-15DA-E2DE997D6442}" dt="2025-05-26T18:08:25.424" v="102"/>
          <ac:spMkLst>
            <pc:docMk/>
            <pc:sldMk cId="2037164811" sldId="257"/>
            <ac:spMk id="12" creationId="{068C0432-0E90-4CC1-8CD3-D44A90DF07EF}"/>
          </ac:spMkLst>
        </pc:spChg>
        <pc:spChg chg="add">
          <ac:chgData name="Ana Mar Tortosa Amoros" userId="S::aamoros@ickburgh.hackney.sch.uk::0b01c933-1db5-428b-8a1f-15492dae0bfa" providerId="AD" clId="Web-{4389C8F7-981E-910A-15DA-E2DE997D6442}" dt="2025-05-26T18:08:25.424" v="102"/>
          <ac:spMkLst>
            <pc:docMk/>
            <pc:sldMk cId="2037164811" sldId="257"/>
            <ac:spMk id="17" creationId="{45D37F4E-DDB4-456B-97E0-9937730A039F}"/>
          </ac:spMkLst>
        </pc:spChg>
        <pc:spChg chg="add">
          <ac:chgData name="Ana Mar Tortosa Amoros" userId="S::aamoros@ickburgh.hackney.sch.uk::0b01c933-1db5-428b-8a1f-15492dae0bfa" providerId="AD" clId="Web-{4389C8F7-981E-910A-15DA-E2DE997D6442}" dt="2025-05-26T18:08:25.424" v="102"/>
          <ac:spMkLst>
            <pc:docMk/>
            <pc:sldMk cId="2037164811" sldId="257"/>
            <ac:spMk id="19" creationId="{B2DD41CD-8F47-4F56-AD12-4E2FF7696987}"/>
          </ac:spMkLst>
        </pc:spChg>
        <pc:spChg chg="add mod">
          <ac:chgData name="Ana Mar Tortosa Amoros" userId="S::aamoros@ickburgh.hackney.sch.uk::0b01c933-1db5-428b-8a1f-15492dae0bfa" providerId="AD" clId="Web-{4389C8F7-981E-910A-15DA-E2DE997D6442}" dt="2025-05-26T18:20:39.866" v="187"/>
          <ac:spMkLst>
            <pc:docMk/>
            <pc:sldMk cId="2037164811" sldId="257"/>
            <ac:spMk id="121" creationId="{5582CF93-D99C-1442-4FF0-7739712830CF}"/>
          </ac:spMkLst>
        </pc:spChg>
        <pc:graphicFrameChg chg="add del mod modGraphic">
          <ac:chgData name="Ana Mar Tortosa Amoros" userId="S::aamoros@ickburgh.hackney.sch.uk::0b01c933-1db5-428b-8a1f-15492dae0bfa" providerId="AD" clId="Web-{4389C8F7-981E-910A-15DA-E2DE997D6442}" dt="2025-05-26T18:19:56.427" v="181"/>
          <ac:graphicFrameMkLst>
            <pc:docMk/>
            <pc:sldMk cId="2037164811" sldId="257"/>
            <ac:graphicFrameMk id="9" creationId="{E4F9E06B-1400-0B89-8EF3-A67C11FE3AEF}"/>
          </ac:graphicFrameMkLst>
        </pc:graphicFrameChg>
        <pc:graphicFrameChg chg="add del mod modGraphic">
          <ac:chgData name="Ana Mar Tortosa Amoros" userId="S::aamoros@ickburgh.hackney.sch.uk::0b01c933-1db5-428b-8a1f-15492dae0bfa" providerId="AD" clId="Web-{4389C8F7-981E-910A-15DA-E2DE997D6442}" dt="2025-05-26T18:21:56.853" v="192"/>
          <ac:graphicFrameMkLst>
            <pc:docMk/>
            <pc:sldMk cId="2037164811" sldId="257"/>
            <ac:graphicFrameMk id="122" creationId="{C50BDE8E-D275-2244-0302-43B448C7F518}"/>
          </ac:graphicFrameMkLst>
        </pc:graphicFrameChg>
        <pc:picChg chg="add del mod">
          <ac:chgData name="Ana Mar Tortosa Amoros" userId="S::aamoros@ickburgh.hackney.sch.uk::0b01c933-1db5-428b-8a1f-15492dae0bfa" providerId="AD" clId="Web-{4389C8F7-981E-910A-15DA-E2DE997D6442}" dt="2025-05-26T18:08:39.299" v="106"/>
          <ac:picMkLst>
            <pc:docMk/>
            <pc:sldMk cId="2037164811" sldId="257"/>
            <ac:picMk id="5" creationId="{BA90525F-C2F6-AB50-5F37-BD106D41B1D2}"/>
          </ac:picMkLst>
        </pc:picChg>
        <pc:picChg chg="add mod">
          <ac:chgData name="Ana Mar Tortosa Amoros" userId="S::aamoros@ickburgh.hackney.sch.uk::0b01c933-1db5-428b-8a1f-15492dae0bfa" providerId="AD" clId="Web-{4389C8F7-981E-910A-15DA-E2DE997D6442}" dt="2025-05-26T18:15:47.764" v="143" actId="14100"/>
          <ac:picMkLst>
            <pc:docMk/>
            <pc:sldMk cId="2037164811" sldId="257"/>
            <ac:picMk id="7" creationId="{332E96A1-7614-97E3-AE77-FC01F656DE9F}"/>
          </ac:picMkLst>
        </pc:picChg>
        <pc:picChg chg="add mod ord">
          <ac:chgData name="Ana Mar Tortosa Amoros" userId="S::aamoros@ickburgh.hackney.sch.uk::0b01c933-1db5-428b-8a1f-15492dae0bfa" providerId="AD" clId="Web-{4389C8F7-981E-910A-15DA-E2DE997D6442}" dt="2025-05-26T18:15:51.248" v="144"/>
          <ac:picMkLst>
            <pc:docMk/>
            <pc:sldMk cId="2037164811" sldId="257"/>
            <ac:picMk id="8" creationId="{B3CEED96-BEF2-FD2B-BB3C-C01CC191736B}"/>
          </ac:picMkLst>
        </pc:picChg>
      </pc:sldChg>
      <pc:sldChg chg="add del replId">
        <pc:chgData name="Ana Mar Tortosa Amoros" userId="S::aamoros@ickburgh.hackney.sch.uk::0b01c933-1db5-428b-8a1f-15492dae0bfa" providerId="AD" clId="Web-{4389C8F7-981E-910A-15DA-E2DE997D6442}" dt="2025-05-26T18:23:46.340" v="214"/>
        <pc:sldMkLst>
          <pc:docMk/>
          <pc:sldMk cId="1437499044" sldId="258"/>
        </pc:sldMkLst>
      </pc:sldChg>
      <pc:sldChg chg="addSp modSp add replId">
        <pc:chgData name="Ana Mar Tortosa Amoros" userId="S::aamoros@ickburgh.hackney.sch.uk::0b01c933-1db5-428b-8a1f-15492dae0bfa" providerId="AD" clId="Web-{4389C8F7-981E-910A-15DA-E2DE997D6442}" dt="2025-05-26T18:52:29.136" v="404" actId="1076"/>
        <pc:sldMkLst>
          <pc:docMk/>
          <pc:sldMk cId="4230215008" sldId="258"/>
        </pc:sldMkLst>
        <pc:spChg chg="mod">
          <ac:chgData name="Ana Mar Tortosa Amoros" userId="S::aamoros@ickburgh.hackney.sch.uk::0b01c933-1db5-428b-8a1f-15492dae0bfa" providerId="AD" clId="Web-{4389C8F7-981E-910A-15DA-E2DE997D6442}" dt="2025-05-26T18:24:01.965" v="220" actId="20577"/>
          <ac:spMkLst>
            <pc:docMk/>
            <pc:sldMk cId="4230215008" sldId="258"/>
            <ac:spMk id="2" creationId="{30098221-950C-AF9B-56C9-275BE212E089}"/>
          </ac:spMkLst>
        </pc:spChg>
        <pc:spChg chg="mod">
          <ac:chgData name="Ana Mar Tortosa Amoros" userId="S::aamoros@ickburgh.hackney.sch.uk::0b01c933-1db5-428b-8a1f-15492dae0bfa" providerId="AD" clId="Web-{4389C8F7-981E-910A-15DA-E2DE997D6442}" dt="2025-05-26T18:29:29.771" v="316" actId="1076"/>
          <ac:spMkLst>
            <pc:docMk/>
            <pc:sldMk cId="4230215008" sldId="258"/>
            <ac:spMk id="3" creationId="{6D49E046-FD73-C7D0-10F1-F2671DECE1B6}"/>
          </ac:spMkLst>
        </pc:spChg>
        <pc:spChg chg="add mod">
          <ac:chgData name="Ana Mar Tortosa Amoros" userId="S::aamoros@ickburgh.hackney.sch.uk::0b01c933-1db5-428b-8a1f-15492dae0bfa" providerId="AD" clId="Web-{4389C8F7-981E-910A-15DA-E2DE997D6442}" dt="2025-05-26T18:52:29.136" v="404" actId="1076"/>
          <ac:spMkLst>
            <pc:docMk/>
            <pc:sldMk cId="4230215008" sldId="258"/>
            <ac:spMk id="9" creationId="{3D176492-5AC1-D99B-532C-46FBE4024BDF}"/>
          </ac:spMkLst>
        </pc:spChg>
        <pc:picChg chg="add mod modCrop">
          <ac:chgData name="Ana Mar Tortosa Amoros" userId="S::aamoros@ickburgh.hackney.sch.uk::0b01c933-1db5-428b-8a1f-15492dae0bfa" providerId="AD" clId="Web-{4389C8F7-981E-910A-15DA-E2DE997D6442}" dt="2025-05-26T18:51:00.413" v="349" actId="1076"/>
          <ac:picMkLst>
            <pc:docMk/>
            <pc:sldMk cId="4230215008" sldId="258"/>
            <ac:picMk id="4" creationId="{FF0C5A85-3E6B-C501-EB9C-63F816958C85}"/>
          </ac:picMkLst>
        </pc:picChg>
        <pc:picChg chg="add mod modCrop">
          <ac:chgData name="Ana Mar Tortosa Amoros" userId="S::aamoros@ickburgh.hackney.sch.uk::0b01c933-1db5-428b-8a1f-15492dae0bfa" providerId="AD" clId="Web-{4389C8F7-981E-910A-15DA-E2DE997D6442}" dt="2025-05-26T18:51:02.257" v="350" actId="1076"/>
          <ac:picMkLst>
            <pc:docMk/>
            <pc:sldMk cId="4230215008" sldId="258"/>
            <ac:picMk id="5" creationId="{B4877ED7-E9D2-9626-A5DD-363568CDC668}"/>
          </ac:picMkLst>
        </pc:picChg>
        <pc:picChg chg="add mod modCrop">
          <ac:chgData name="Ana Mar Tortosa Amoros" userId="S::aamoros@ickburgh.hackney.sch.uk::0b01c933-1db5-428b-8a1f-15492dae0bfa" providerId="AD" clId="Web-{4389C8F7-981E-910A-15DA-E2DE997D6442}" dt="2025-05-26T18:51:05.413" v="351" actId="1076"/>
          <ac:picMkLst>
            <pc:docMk/>
            <pc:sldMk cId="4230215008" sldId="258"/>
            <ac:picMk id="10" creationId="{ECC67A60-4453-93E1-2C2D-0006A468D44B}"/>
          </ac:picMkLst>
        </pc:picChg>
      </pc:sldChg>
      <pc:sldChg chg="addSp delSp modSp new del">
        <pc:chgData name="Ana Mar Tortosa Amoros" userId="S::aamoros@ickburgh.hackney.sch.uk::0b01c933-1db5-428b-8a1f-15492dae0bfa" providerId="AD" clId="Web-{4389C8F7-981E-910A-15DA-E2DE997D6442}" dt="2025-05-26T19:36:20.592" v="1378"/>
        <pc:sldMkLst>
          <pc:docMk/>
          <pc:sldMk cId="4098576681" sldId="259"/>
        </pc:sldMkLst>
        <pc:spChg chg="del">
          <ac:chgData name="Ana Mar Tortosa Amoros" userId="S::aamoros@ickburgh.hackney.sch.uk::0b01c933-1db5-428b-8a1f-15492dae0bfa" providerId="AD" clId="Web-{4389C8F7-981E-910A-15DA-E2DE997D6442}" dt="2025-05-26T18:49:50.286" v="322"/>
          <ac:spMkLst>
            <pc:docMk/>
            <pc:sldMk cId="4098576681" sldId="259"/>
            <ac:spMk id="2" creationId="{E07FB878-E5D8-FFF7-A9E3-90ACB3B200F5}"/>
          </ac:spMkLst>
        </pc:spChg>
        <pc:spChg chg="del">
          <ac:chgData name="Ana Mar Tortosa Amoros" userId="S::aamoros@ickburgh.hackney.sch.uk::0b01c933-1db5-428b-8a1f-15492dae0bfa" providerId="AD" clId="Web-{4389C8F7-981E-910A-15DA-E2DE997D6442}" dt="2025-05-26T18:49:48.270" v="321"/>
          <ac:spMkLst>
            <pc:docMk/>
            <pc:sldMk cId="4098576681" sldId="259"/>
            <ac:spMk id="3" creationId="{CAACBB74-20A6-7F75-26B8-E30E97E5D102}"/>
          </ac:spMkLst>
        </pc:spChg>
        <pc:picChg chg="add del mod">
          <ac:chgData name="Ana Mar Tortosa Amoros" userId="S::aamoros@ickburgh.hackney.sch.uk::0b01c933-1db5-428b-8a1f-15492dae0bfa" providerId="AD" clId="Web-{4389C8F7-981E-910A-15DA-E2DE997D6442}" dt="2025-05-26T18:52:45.574" v="409"/>
          <ac:picMkLst>
            <pc:docMk/>
            <pc:sldMk cId="4098576681" sldId="259"/>
            <ac:picMk id="4" creationId="{F2196AC1-39AE-BE3D-E12B-2AABF58B57BF}"/>
          </ac:picMkLst>
        </pc:picChg>
        <pc:picChg chg="add del mod">
          <ac:chgData name="Ana Mar Tortosa Amoros" userId="S::aamoros@ickburgh.hackney.sch.uk::0b01c933-1db5-428b-8a1f-15492dae0bfa" providerId="AD" clId="Web-{4389C8F7-981E-910A-15DA-E2DE997D6442}" dt="2025-05-26T19:08:39.656" v="779"/>
          <ac:picMkLst>
            <pc:docMk/>
            <pc:sldMk cId="4098576681" sldId="259"/>
            <ac:picMk id="5" creationId="{BDB4BAB7-0097-E701-F25C-C16F7F9D50ED}"/>
          </ac:picMkLst>
        </pc:picChg>
        <pc:picChg chg="add del mod">
          <ac:chgData name="Ana Mar Tortosa Amoros" userId="S::aamoros@ickburgh.hackney.sch.uk::0b01c933-1db5-428b-8a1f-15492dae0bfa" providerId="AD" clId="Web-{4389C8F7-981E-910A-15DA-E2DE997D6442}" dt="2025-05-26T19:12:12.224" v="869"/>
          <ac:picMkLst>
            <pc:docMk/>
            <pc:sldMk cId="4098576681" sldId="259"/>
            <ac:picMk id="6" creationId="{C3CDAA67-AFAA-86EA-0BA5-BD85A160C666}"/>
          </ac:picMkLst>
        </pc:picChg>
        <pc:picChg chg="add del mod">
          <ac:chgData name="Ana Mar Tortosa Amoros" userId="S::aamoros@ickburgh.hackney.sch.uk::0b01c933-1db5-428b-8a1f-15492dae0bfa" providerId="AD" clId="Web-{4389C8F7-981E-910A-15DA-E2DE997D6442}" dt="2025-05-26T19:13:27.664" v="903"/>
          <ac:picMkLst>
            <pc:docMk/>
            <pc:sldMk cId="4098576681" sldId="259"/>
            <ac:picMk id="7" creationId="{A35F87A7-DF72-1ADF-758E-E92CFCC12A22}"/>
          </ac:picMkLst>
        </pc:picChg>
        <pc:picChg chg="add del mod">
          <ac:chgData name="Ana Mar Tortosa Amoros" userId="S::aamoros@ickburgh.hackney.sch.uk::0b01c933-1db5-428b-8a1f-15492dae0bfa" providerId="AD" clId="Web-{4389C8F7-981E-910A-15DA-E2DE997D6442}" dt="2025-05-26T19:31:30.522" v="1231"/>
          <ac:picMkLst>
            <pc:docMk/>
            <pc:sldMk cId="4098576681" sldId="259"/>
            <ac:picMk id="8" creationId="{AF0232A6-E021-D95D-38E8-BD119A07A18C}"/>
          </ac:picMkLst>
        </pc:picChg>
        <pc:picChg chg="add del mod">
          <ac:chgData name="Ana Mar Tortosa Amoros" userId="S::aamoros@ickburgh.hackney.sch.uk::0b01c933-1db5-428b-8a1f-15492dae0bfa" providerId="AD" clId="Web-{4389C8F7-981E-910A-15DA-E2DE997D6442}" dt="2025-05-26T19:28:29.767" v="1165"/>
          <ac:picMkLst>
            <pc:docMk/>
            <pc:sldMk cId="4098576681" sldId="259"/>
            <ac:picMk id="9" creationId="{BD3B346A-95BF-01FB-0557-0F1927D253DD}"/>
          </ac:picMkLst>
        </pc:picChg>
        <pc:picChg chg="add del mod">
          <ac:chgData name="Ana Mar Tortosa Amoros" userId="S::aamoros@ickburgh.hackney.sch.uk::0b01c933-1db5-428b-8a1f-15492dae0bfa" providerId="AD" clId="Web-{4389C8F7-981E-910A-15DA-E2DE997D6442}" dt="2025-05-26T19:31:16.256" v="1226"/>
          <ac:picMkLst>
            <pc:docMk/>
            <pc:sldMk cId="4098576681" sldId="259"/>
            <ac:picMk id="10" creationId="{C83D36B7-A848-3AC4-1086-459F2B0180E6}"/>
          </ac:picMkLst>
        </pc:picChg>
        <pc:picChg chg="add del mod">
          <ac:chgData name="Ana Mar Tortosa Amoros" userId="S::aamoros@ickburgh.hackney.sch.uk::0b01c933-1db5-428b-8a1f-15492dae0bfa" providerId="AD" clId="Web-{4389C8F7-981E-910A-15DA-E2DE997D6442}" dt="2025-05-26T19:31:16.256" v="1225"/>
          <ac:picMkLst>
            <pc:docMk/>
            <pc:sldMk cId="4098576681" sldId="259"/>
            <ac:picMk id="11" creationId="{B79AA7A8-6500-EB10-EB30-B68BCE882AF0}"/>
          </ac:picMkLst>
        </pc:picChg>
        <pc:picChg chg="add mod">
          <ac:chgData name="Ana Mar Tortosa Amoros" userId="S::aamoros@ickburgh.hackney.sch.uk::0b01c933-1db5-428b-8a1f-15492dae0bfa" providerId="AD" clId="Web-{4389C8F7-981E-910A-15DA-E2DE997D6442}" dt="2025-05-26T19:31:33.178" v="1232" actId="1076"/>
          <ac:picMkLst>
            <pc:docMk/>
            <pc:sldMk cId="4098576681" sldId="259"/>
            <ac:picMk id="12" creationId="{94D4D56C-965D-73DB-9CD1-852F9208C999}"/>
          </ac:picMkLst>
        </pc:picChg>
        <pc:picChg chg="add mod">
          <ac:chgData name="Ana Mar Tortosa Amoros" userId="S::aamoros@ickburgh.hackney.sch.uk::0b01c933-1db5-428b-8a1f-15492dae0bfa" providerId="AD" clId="Web-{4389C8F7-981E-910A-15DA-E2DE997D6442}" dt="2025-05-26T19:31:36.319" v="1233" actId="1076"/>
          <ac:picMkLst>
            <pc:docMk/>
            <pc:sldMk cId="4098576681" sldId="259"/>
            <ac:picMk id="13" creationId="{57D36227-A6B2-3E7F-35DE-F1F7FB61F9B5}"/>
          </ac:picMkLst>
        </pc:picChg>
        <pc:picChg chg="add del mod">
          <ac:chgData name="Ana Mar Tortosa Amoros" userId="S::aamoros@ickburgh.hackney.sch.uk::0b01c933-1db5-428b-8a1f-15492dae0bfa" providerId="AD" clId="Web-{4389C8F7-981E-910A-15DA-E2DE997D6442}" dt="2025-05-26T19:20:18.769" v="979"/>
          <ac:picMkLst>
            <pc:docMk/>
            <pc:sldMk cId="4098576681" sldId="259"/>
            <ac:picMk id="14" creationId="{A9215237-33D1-23E0-62B1-1D300E6456FD}"/>
          </ac:picMkLst>
        </pc:picChg>
        <pc:picChg chg="add del mod">
          <ac:chgData name="Ana Mar Tortosa Amoros" userId="S::aamoros@ickburgh.hackney.sch.uk::0b01c933-1db5-428b-8a1f-15492dae0bfa" providerId="AD" clId="Web-{4389C8F7-981E-910A-15DA-E2DE997D6442}" dt="2025-05-26T19:22:48.539" v="1018"/>
          <ac:picMkLst>
            <pc:docMk/>
            <pc:sldMk cId="4098576681" sldId="259"/>
            <ac:picMk id="15" creationId="{B7581C08-BD2B-2647-2894-7F2E0F051FE4}"/>
          </ac:picMkLst>
        </pc:picChg>
        <pc:picChg chg="add del mod">
          <ac:chgData name="Ana Mar Tortosa Amoros" userId="S::aamoros@ickburgh.hackney.sch.uk::0b01c933-1db5-428b-8a1f-15492dae0bfa" providerId="AD" clId="Web-{4389C8F7-981E-910A-15DA-E2DE997D6442}" dt="2025-05-26T19:22:48.539" v="1017"/>
          <ac:picMkLst>
            <pc:docMk/>
            <pc:sldMk cId="4098576681" sldId="259"/>
            <ac:picMk id="16" creationId="{1A20846C-9925-7927-D3D3-F1BE70C507A2}"/>
          </ac:picMkLst>
        </pc:picChg>
      </pc:sldChg>
      <pc:sldChg chg="addSp delSp modSp add replId">
        <pc:chgData name="Ana Mar Tortosa Amoros" userId="S::aamoros@ickburgh.hackney.sch.uk::0b01c933-1db5-428b-8a1f-15492dae0bfa" providerId="AD" clId="Web-{4389C8F7-981E-910A-15DA-E2DE997D6442}" dt="2025-05-26T19:08:09.170" v="771" actId="20577"/>
        <pc:sldMkLst>
          <pc:docMk/>
          <pc:sldMk cId="3175377158" sldId="260"/>
        </pc:sldMkLst>
        <pc:spChg chg="mod">
          <ac:chgData name="Ana Mar Tortosa Amoros" userId="S::aamoros@ickburgh.hackney.sch.uk::0b01c933-1db5-428b-8a1f-15492dae0bfa" providerId="AD" clId="Web-{4389C8F7-981E-910A-15DA-E2DE997D6442}" dt="2025-05-26T19:02:47.608" v="605" actId="14100"/>
          <ac:spMkLst>
            <pc:docMk/>
            <pc:sldMk cId="3175377158" sldId="260"/>
            <ac:spMk id="3" creationId="{2889F046-4B4C-3986-C799-E749E20B2938}"/>
          </ac:spMkLst>
        </pc:spChg>
        <pc:spChg chg="mod">
          <ac:chgData name="Ana Mar Tortosa Amoros" userId="S::aamoros@ickburgh.hackney.sch.uk::0b01c933-1db5-428b-8a1f-15492dae0bfa" providerId="AD" clId="Web-{4389C8F7-981E-910A-15DA-E2DE997D6442}" dt="2025-05-26T19:03:44.454" v="619" actId="1076"/>
          <ac:spMkLst>
            <pc:docMk/>
            <pc:sldMk cId="3175377158" sldId="260"/>
            <ac:spMk id="9" creationId="{1947AE6F-868F-9181-7DD8-21D57A8BFA39}"/>
          </ac:spMkLst>
        </pc:spChg>
        <pc:spChg chg="add mod">
          <ac:chgData name="Ana Mar Tortosa Amoros" userId="S::aamoros@ickburgh.hackney.sch.uk::0b01c933-1db5-428b-8a1f-15492dae0bfa" providerId="AD" clId="Web-{4389C8F7-981E-910A-15DA-E2DE997D6442}" dt="2025-05-26T19:03:00.093" v="608" actId="1076"/>
          <ac:spMkLst>
            <pc:docMk/>
            <pc:sldMk cId="3175377158" sldId="260"/>
            <ac:spMk id="11" creationId="{18F6F74A-25F2-C4DF-9C67-06CE82434576}"/>
          </ac:spMkLst>
        </pc:spChg>
        <pc:spChg chg="add mod">
          <ac:chgData name="Ana Mar Tortosa Amoros" userId="S::aamoros@ickburgh.hackney.sch.uk::0b01c933-1db5-428b-8a1f-15492dae0bfa" providerId="AD" clId="Web-{4389C8F7-981E-910A-15DA-E2DE997D6442}" dt="2025-05-26T19:08:09.170" v="771" actId="20577"/>
          <ac:spMkLst>
            <pc:docMk/>
            <pc:sldMk cId="3175377158" sldId="260"/>
            <ac:spMk id="15" creationId="{43DDEC51-A40F-5969-1968-6588C2150073}"/>
          </ac:spMkLst>
        </pc:spChg>
        <pc:spChg chg="add mod">
          <ac:chgData name="Ana Mar Tortosa Amoros" userId="S::aamoros@ickburgh.hackney.sch.uk::0b01c933-1db5-428b-8a1f-15492dae0bfa" providerId="AD" clId="Web-{4389C8F7-981E-910A-15DA-E2DE997D6442}" dt="2025-05-26T19:04:47.956" v="652" actId="1076"/>
          <ac:spMkLst>
            <pc:docMk/>
            <pc:sldMk cId="3175377158" sldId="260"/>
            <ac:spMk id="20" creationId="{E12EF567-1CF9-00A3-E25D-065471B37B30}"/>
          </ac:spMkLst>
        </pc:spChg>
        <pc:spChg chg="add mod">
          <ac:chgData name="Ana Mar Tortosa Amoros" userId="S::aamoros@ickburgh.hackney.sch.uk::0b01c933-1db5-428b-8a1f-15492dae0bfa" providerId="AD" clId="Web-{4389C8F7-981E-910A-15DA-E2DE997D6442}" dt="2025-05-26T19:04:57.285" v="655" actId="1076"/>
          <ac:spMkLst>
            <pc:docMk/>
            <pc:sldMk cId="3175377158" sldId="260"/>
            <ac:spMk id="21" creationId="{04DAF943-BF7F-1782-20E3-510ED9833FB1}"/>
          </ac:spMkLst>
        </pc:spChg>
        <pc:spChg chg="add del mod">
          <ac:chgData name="Ana Mar Tortosa Amoros" userId="S::aamoros@ickburgh.hackney.sch.uk::0b01c933-1db5-428b-8a1f-15492dae0bfa" providerId="AD" clId="Web-{4389C8F7-981E-910A-15DA-E2DE997D6442}" dt="2025-05-26T19:03:57.438" v="624"/>
          <ac:spMkLst>
            <pc:docMk/>
            <pc:sldMk cId="3175377158" sldId="260"/>
            <ac:spMk id="121" creationId="{3CAB4734-C33D-7611-B8BE-B4D6194B55C9}"/>
          </ac:spMkLst>
        </pc:spChg>
        <pc:picChg chg="del">
          <ac:chgData name="Ana Mar Tortosa Amoros" userId="S::aamoros@ickburgh.hackney.sch.uk::0b01c933-1db5-428b-8a1f-15492dae0bfa" providerId="AD" clId="Web-{4389C8F7-981E-910A-15DA-E2DE997D6442}" dt="2025-05-26T18:52:41.027" v="408"/>
          <ac:picMkLst>
            <pc:docMk/>
            <pc:sldMk cId="3175377158" sldId="260"/>
            <ac:picMk id="4" creationId="{7E426DBA-12DF-8BA0-3978-F1B043DBCCA9}"/>
          </ac:picMkLst>
        </pc:picChg>
        <pc:picChg chg="del">
          <ac:chgData name="Ana Mar Tortosa Amoros" userId="S::aamoros@ickburgh.hackney.sch.uk::0b01c933-1db5-428b-8a1f-15492dae0bfa" providerId="AD" clId="Web-{4389C8F7-981E-910A-15DA-E2DE997D6442}" dt="2025-05-26T18:52:41.027" v="407"/>
          <ac:picMkLst>
            <pc:docMk/>
            <pc:sldMk cId="3175377158" sldId="260"/>
            <ac:picMk id="5" creationId="{58B2D307-1A77-1D34-4D11-ADFC8155C5A1}"/>
          </ac:picMkLst>
        </pc:picChg>
        <pc:picChg chg="add mod modCrop">
          <ac:chgData name="Ana Mar Tortosa Amoros" userId="S::aamoros@ickburgh.hackney.sch.uk::0b01c933-1db5-428b-8a1f-15492dae0bfa" providerId="AD" clId="Web-{4389C8F7-981E-910A-15DA-E2DE997D6442}" dt="2025-05-26T19:02:53.234" v="606" actId="14100"/>
          <ac:picMkLst>
            <pc:docMk/>
            <pc:sldMk cId="3175377158" sldId="260"/>
            <ac:picMk id="6" creationId="{7437B7D0-9167-22A0-1817-C8CC1A517107}"/>
          </ac:picMkLst>
        </pc:picChg>
        <pc:picChg chg="del">
          <ac:chgData name="Ana Mar Tortosa Amoros" userId="S::aamoros@ickburgh.hackney.sch.uk::0b01c933-1db5-428b-8a1f-15492dae0bfa" providerId="AD" clId="Web-{4389C8F7-981E-910A-15DA-E2DE997D6442}" dt="2025-05-26T18:52:41.027" v="406"/>
          <ac:picMkLst>
            <pc:docMk/>
            <pc:sldMk cId="3175377158" sldId="260"/>
            <ac:picMk id="10" creationId="{95E2DDE1-2686-5E6C-BB46-3E40B74A10A4}"/>
          </ac:picMkLst>
        </pc:picChg>
        <pc:picChg chg="add mod modCrop">
          <ac:chgData name="Ana Mar Tortosa Amoros" userId="S::aamoros@ickburgh.hackney.sch.uk::0b01c933-1db5-428b-8a1f-15492dae0bfa" providerId="AD" clId="Web-{4389C8F7-981E-910A-15DA-E2DE997D6442}" dt="2025-05-26T19:03:38.891" v="618" actId="1076"/>
          <ac:picMkLst>
            <pc:docMk/>
            <pc:sldMk cId="3175377158" sldId="260"/>
            <ac:picMk id="12" creationId="{7AB8C341-CD69-FC54-516F-758803E15493}"/>
          </ac:picMkLst>
        </pc:picChg>
        <pc:picChg chg="add mod modCrop">
          <ac:chgData name="Ana Mar Tortosa Amoros" userId="S::aamoros@ickburgh.hackney.sch.uk::0b01c933-1db5-428b-8a1f-15492dae0bfa" providerId="AD" clId="Web-{4389C8F7-981E-910A-15DA-E2DE997D6442}" dt="2025-05-26T19:04:51.269" v="653" actId="1076"/>
          <ac:picMkLst>
            <pc:docMk/>
            <pc:sldMk cId="3175377158" sldId="260"/>
            <ac:picMk id="18" creationId="{CF498172-E1B5-06B0-139E-B96A0A7C7423}"/>
          </ac:picMkLst>
        </pc:picChg>
        <pc:cxnChg chg="add mod">
          <ac:chgData name="Ana Mar Tortosa Amoros" userId="S::aamoros@ickburgh.hackney.sch.uk::0b01c933-1db5-428b-8a1f-15492dae0bfa" providerId="AD" clId="Web-{4389C8F7-981E-910A-15DA-E2DE997D6442}" dt="2025-05-26T19:05:04.972" v="657" actId="1076"/>
          <ac:cxnSpMkLst>
            <pc:docMk/>
            <pc:sldMk cId="3175377158" sldId="260"/>
            <ac:cxnSpMk id="13" creationId="{0CEBDC0B-6286-ED01-5CA6-F3B3188C45F4}"/>
          </ac:cxnSpMkLst>
        </pc:cxnChg>
        <pc:cxnChg chg="add mod">
          <ac:chgData name="Ana Mar Tortosa Amoros" userId="S::aamoros@ickburgh.hackney.sch.uk::0b01c933-1db5-428b-8a1f-15492dae0bfa" providerId="AD" clId="Web-{4389C8F7-981E-910A-15DA-E2DE997D6442}" dt="2025-05-26T19:05:02.285" v="656" actId="1076"/>
          <ac:cxnSpMkLst>
            <pc:docMk/>
            <pc:sldMk cId="3175377158" sldId="260"/>
            <ac:cxnSpMk id="14" creationId="{EBB24485-EE06-9B27-5EC9-B59B16FE7BD6}"/>
          </ac:cxnSpMkLst>
        </pc:cxnChg>
      </pc:sldChg>
      <pc:sldChg chg="delSp add del ord replId">
        <pc:chgData name="Ana Mar Tortosa Amoros" userId="S::aamoros@ickburgh.hackney.sch.uk::0b01c933-1db5-428b-8a1f-15492dae0bfa" providerId="AD" clId="Web-{4389C8F7-981E-910A-15DA-E2DE997D6442}" dt="2025-05-26T19:08:31.624" v="777"/>
        <pc:sldMkLst>
          <pc:docMk/>
          <pc:sldMk cId="896814519" sldId="261"/>
        </pc:sldMkLst>
        <pc:picChg chg="del">
          <ac:chgData name="Ana Mar Tortosa Amoros" userId="S::aamoros@ickburgh.hackney.sch.uk::0b01c933-1db5-428b-8a1f-15492dae0bfa" providerId="AD" clId="Web-{4389C8F7-981E-910A-15DA-E2DE997D6442}" dt="2025-05-26T19:08:29.077" v="776"/>
          <ac:picMkLst>
            <pc:docMk/>
            <pc:sldMk cId="896814519" sldId="261"/>
            <ac:picMk id="4" creationId="{86CA56DE-1DC3-4BDD-84AF-3653A2E5D394}"/>
          </ac:picMkLst>
        </pc:picChg>
        <pc:picChg chg="del">
          <ac:chgData name="Ana Mar Tortosa Amoros" userId="S::aamoros@ickburgh.hackney.sch.uk::0b01c933-1db5-428b-8a1f-15492dae0bfa" providerId="AD" clId="Web-{4389C8F7-981E-910A-15DA-E2DE997D6442}" dt="2025-05-26T19:08:29.077" v="775"/>
          <ac:picMkLst>
            <pc:docMk/>
            <pc:sldMk cId="896814519" sldId="261"/>
            <ac:picMk id="5" creationId="{511F37EF-69DF-0B04-0BC2-F564F4953A1B}"/>
          </ac:picMkLst>
        </pc:picChg>
        <pc:picChg chg="del">
          <ac:chgData name="Ana Mar Tortosa Amoros" userId="S::aamoros@ickburgh.hackney.sch.uk::0b01c933-1db5-428b-8a1f-15492dae0bfa" providerId="AD" clId="Web-{4389C8F7-981E-910A-15DA-E2DE997D6442}" dt="2025-05-26T19:08:29.077" v="774"/>
          <ac:picMkLst>
            <pc:docMk/>
            <pc:sldMk cId="896814519" sldId="261"/>
            <ac:picMk id="10" creationId="{1D476779-1038-3C15-4B65-574F825034EB}"/>
          </ac:picMkLst>
        </pc:picChg>
      </pc:sldChg>
      <pc:sldChg chg="addSp delSp modSp add replId">
        <pc:chgData name="Ana Mar Tortosa Amoros" userId="S::aamoros@ickburgh.hackney.sch.uk::0b01c933-1db5-428b-8a1f-15492dae0bfa" providerId="AD" clId="Web-{4389C8F7-981E-910A-15DA-E2DE997D6442}" dt="2025-05-26T19:28:24.861" v="1164" actId="20577"/>
        <pc:sldMkLst>
          <pc:docMk/>
          <pc:sldMk cId="4203119519" sldId="261"/>
        </pc:sldMkLst>
        <pc:spChg chg="mod">
          <ac:chgData name="Ana Mar Tortosa Amoros" userId="S::aamoros@ickburgh.hackney.sch.uk::0b01c933-1db5-428b-8a1f-15492dae0bfa" providerId="AD" clId="Web-{4389C8F7-981E-910A-15DA-E2DE997D6442}" dt="2025-05-26T19:28:16.063" v="1156" actId="1076"/>
          <ac:spMkLst>
            <pc:docMk/>
            <pc:sldMk cId="4203119519" sldId="261"/>
            <ac:spMk id="3" creationId="{1763E8B5-C3CC-ABCE-00BD-F159DF9D3F0E}"/>
          </ac:spMkLst>
        </pc:spChg>
        <pc:spChg chg="mod">
          <ac:chgData name="Ana Mar Tortosa Amoros" userId="S::aamoros@ickburgh.hackney.sch.uk::0b01c933-1db5-428b-8a1f-15492dae0bfa" providerId="AD" clId="Web-{4389C8F7-981E-910A-15DA-E2DE997D6442}" dt="2025-05-26T19:28:24.861" v="1164" actId="20577"/>
          <ac:spMkLst>
            <pc:docMk/>
            <pc:sldMk cId="4203119519" sldId="261"/>
            <ac:spMk id="9" creationId="{9DF00167-19B0-CD2E-7620-6573FB04D93E}"/>
          </ac:spMkLst>
        </pc:spChg>
        <pc:spChg chg="add mod">
          <ac:chgData name="Ana Mar Tortosa Amoros" userId="S::aamoros@ickburgh.hackney.sch.uk::0b01c933-1db5-428b-8a1f-15492dae0bfa" providerId="AD" clId="Web-{4389C8F7-981E-910A-15DA-E2DE997D6442}" dt="2025-05-26T19:21:51.756" v="1003" actId="1076"/>
          <ac:spMkLst>
            <pc:docMk/>
            <pc:sldMk cId="4203119519" sldId="261"/>
            <ac:spMk id="10" creationId="{812FF047-06E9-4AD4-E242-9C049F774D9E}"/>
          </ac:spMkLst>
        </pc:spChg>
        <pc:spChg chg="del">
          <ac:chgData name="Ana Mar Tortosa Amoros" userId="S::aamoros@ickburgh.hackney.sch.uk::0b01c933-1db5-428b-8a1f-15492dae0bfa" providerId="AD" clId="Web-{4389C8F7-981E-910A-15DA-E2DE997D6442}" dt="2025-05-26T19:08:49.968" v="782"/>
          <ac:spMkLst>
            <pc:docMk/>
            <pc:sldMk cId="4203119519" sldId="261"/>
            <ac:spMk id="11" creationId="{F7DE80B5-595D-F3CB-6DC1-5FF08BB37E54}"/>
          </ac:spMkLst>
        </pc:spChg>
        <pc:spChg chg="mod">
          <ac:chgData name="Ana Mar Tortosa Amoros" userId="S::aamoros@ickburgh.hackney.sch.uk::0b01c933-1db5-428b-8a1f-15492dae0bfa" providerId="AD" clId="Web-{4389C8F7-981E-910A-15DA-E2DE997D6442}" dt="2025-05-26T19:14:37.885" v="956" actId="14100"/>
          <ac:spMkLst>
            <pc:docMk/>
            <pc:sldMk cId="4203119519" sldId="261"/>
            <ac:spMk id="15" creationId="{61DE4C2F-6FC9-A811-3A46-401B53F500DE}"/>
          </ac:spMkLst>
        </pc:spChg>
        <pc:spChg chg="del">
          <ac:chgData name="Ana Mar Tortosa Amoros" userId="S::aamoros@ickburgh.hackney.sch.uk::0b01c933-1db5-428b-8a1f-15492dae0bfa" providerId="AD" clId="Web-{4389C8F7-981E-910A-15DA-E2DE997D6442}" dt="2025-05-26T19:12:24.662" v="871"/>
          <ac:spMkLst>
            <pc:docMk/>
            <pc:sldMk cId="4203119519" sldId="261"/>
            <ac:spMk id="20" creationId="{68497B2F-D244-BD42-DA74-9621DB22E920}"/>
          </ac:spMkLst>
        </pc:spChg>
        <pc:spChg chg="del">
          <ac:chgData name="Ana Mar Tortosa Amoros" userId="S::aamoros@ickburgh.hackney.sch.uk::0b01c933-1db5-428b-8a1f-15492dae0bfa" providerId="AD" clId="Web-{4389C8F7-981E-910A-15DA-E2DE997D6442}" dt="2025-05-26T19:13:18.789" v="902"/>
          <ac:spMkLst>
            <pc:docMk/>
            <pc:sldMk cId="4203119519" sldId="261"/>
            <ac:spMk id="21" creationId="{C6CE1EE0-433A-FE10-7CE8-0DD393A36BE3}"/>
          </ac:spMkLst>
        </pc:spChg>
        <pc:spChg chg="add mod">
          <ac:chgData name="Ana Mar Tortosa Amoros" userId="S::aamoros@ickburgh.hackney.sch.uk::0b01c933-1db5-428b-8a1f-15492dae0bfa" providerId="AD" clId="Web-{4389C8F7-981E-910A-15DA-E2DE997D6442}" dt="2025-05-26T19:22:30.101" v="1014" actId="1076"/>
          <ac:spMkLst>
            <pc:docMk/>
            <pc:sldMk cId="4203119519" sldId="261"/>
            <ac:spMk id="24" creationId="{C90673B1-FC52-8B25-E508-B12A38209CDF}"/>
          </ac:spMkLst>
        </pc:spChg>
        <pc:picChg chg="add mod modCrop">
          <ac:chgData name="Ana Mar Tortosa Amoros" userId="S::aamoros@ickburgh.hackney.sch.uk::0b01c933-1db5-428b-8a1f-15492dae0bfa" providerId="AD" clId="Web-{4389C8F7-981E-910A-15DA-E2DE997D6442}" dt="2025-05-26T19:21:42.428" v="1001" actId="1076"/>
          <ac:picMkLst>
            <pc:docMk/>
            <pc:sldMk cId="4203119519" sldId="261"/>
            <ac:picMk id="5" creationId="{6521261E-ECD5-4F08-AA4E-572D9F8BE062}"/>
          </ac:picMkLst>
        </pc:picChg>
        <pc:picChg chg="del">
          <ac:chgData name="Ana Mar Tortosa Amoros" userId="S::aamoros@ickburgh.hackney.sch.uk::0b01c933-1db5-428b-8a1f-15492dae0bfa" providerId="AD" clId="Web-{4389C8F7-981E-910A-15DA-E2DE997D6442}" dt="2025-05-26T19:08:46.593" v="781"/>
          <ac:picMkLst>
            <pc:docMk/>
            <pc:sldMk cId="4203119519" sldId="261"/>
            <ac:picMk id="6" creationId="{29A75891-82E6-5691-587B-68D1E13EFA92}"/>
          </ac:picMkLst>
        </pc:picChg>
        <pc:picChg chg="del">
          <ac:chgData name="Ana Mar Tortosa Amoros" userId="S::aamoros@ickburgh.hackney.sch.uk::0b01c933-1db5-428b-8a1f-15492dae0bfa" providerId="AD" clId="Web-{4389C8F7-981E-910A-15DA-E2DE997D6442}" dt="2025-05-26T19:12:23.177" v="870"/>
          <ac:picMkLst>
            <pc:docMk/>
            <pc:sldMk cId="4203119519" sldId="261"/>
            <ac:picMk id="12" creationId="{BC117709-8F5E-9D00-181C-5DB8B22CD167}"/>
          </ac:picMkLst>
        </pc:picChg>
        <pc:picChg chg="del">
          <ac:chgData name="Ana Mar Tortosa Amoros" userId="S::aamoros@ickburgh.hackney.sch.uk::0b01c933-1db5-428b-8a1f-15492dae0bfa" providerId="AD" clId="Web-{4389C8F7-981E-910A-15DA-E2DE997D6442}" dt="2025-05-26T19:13:16.882" v="901"/>
          <ac:picMkLst>
            <pc:docMk/>
            <pc:sldMk cId="4203119519" sldId="261"/>
            <ac:picMk id="18" creationId="{E118B92F-ACFE-F2B8-6B7C-5A2EE28AFD87}"/>
          </ac:picMkLst>
        </pc:picChg>
        <pc:picChg chg="add del mod modCrop">
          <ac:chgData name="Ana Mar Tortosa Amoros" userId="S::aamoros@ickburgh.hackney.sch.uk::0b01c933-1db5-428b-8a1f-15492dae0bfa" providerId="AD" clId="Web-{4389C8F7-981E-910A-15DA-E2DE997D6442}" dt="2025-05-26T19:19:56.378" v="971"/>
          <ac:picMkLst>
            <pc:docMk/>
            <pc:sldMk cId="4203119519" sldId="261"/>
            <ac:picMk id="22" creationId="{B8EB7DE4-8981-9B84-5F5D-BC5FC6706885}"/>
          </ac:picMkLst>
        </pc:picChg>
        <pc:picChg chg="add mod modCrop">
          <ac:chgData name="Ana Mar Tortosa Amoros" userId="S::aamoros@ickburgh.hackney.sch.uk::0b01c933-1db5-428b-8a1f-15492dae0bfa" providerId="AD" clId="Web-{4389C8F7-981E-910A-15DA-E2DE997D6442}" dt="2025-05-26T19:22:27.898" v="1013" actId="1076"/>
          <ac:picMkLst>
            <pc:docMk/>
            <pc:sldMk cId="4203119519" sldId="261"/>
            <ac:picMk id="23" creationId="{E586E305-FE58-E9A1-5EFC-CF4B7AF03099}"/>
          </ac:picMkLst>
        </pc:picChg>
        <pc:picChg chg="add mod modCrop">
          <ac:chgData name="Ana Mar Tortosa Amoros" userId="S::aamoros@ickburgh.hackney.sch.uk::0b01c933-1db5-428b-8a1f-15492dae0bfa" providerId="AD" clId="Web-{4389C8F7-981E-910A-15DA-E2DE997D6442}" dt="2025-05-26T19:21:57.944" v="1006" actId="1076"/>
          <ac:picMkLst>
            <pc:docMk/>
            <pc:sldMk cId="4203119519" sldId="261"/>
            <ac:picMk id="26" creationId="{F7C659B0-AD58-1F09-6065-DDD8666DDED7}"/>
          </ac:picMkLst>
        </pc:picChg>
        <pc:picChg chg="add mod modCrop">
          <ac:chgData name="Ana Mar Tortosa Amoros" userId="S::aamoros@ickburgh.hackney.sch.uk::0b01c933-1db5-428b-8a1f-15492dae0bfa" providerId="AD" clId="Web-{4389C8F7-981E-910A-15DA-E2DE997D6442}" dt="2025-05-26T19:22:00.678" v="1007" actId="14100"/>
          <ac:picMkLst>
            <pc:docMk/>
            <pc:sldMk cId="4203119519" sldId="261"/>
            <ac:picMk id="28" creationId="{32A4CCC0-F8E5-4C70-9DB3-CBCC3741BB98}"/>
          </ac:picMkLst>
        </pc:picChg>
        <pc:picChg chg="add del">
          <ac:chgData name="Ana Mar Tortosa Amoros" userId="S::aamoros@ickburgh.hackney.sch.uk::0b01c933-1db5-428b-8a1f-15492dae0bfa" providerId="AD" clId="Web-{4389C8F7-981E-910A-15DA-E2DE997D6442}" dt="2025-05-26T19:21:15.255" v="995"/>
          <ac:picMkLst>
            <pc:docMk/>
            <pc:sldMk cId="4203119519" sldId="261"/>
            <ac:picMk id="30" creationId="{CBA25BDC-0693-FDCD-6E0A-504F371E914B}"/>
          </ac:picMkLst>
        </pc:picChg>
        <pc:picChg chg="add mod modCrop">
          <ac:chgData name="Ana Mar Tortosa Amoros" userId="S::aamoros@ickburgh.hackney.sch.uk::0b01c933-1db5-428b-8a1f-15492dae0bfa" providerId="AD" clId="Web-{4389C8F7-981E-910A-15DA-E2DE997D6442}" dt="2025-05-26T19:22:38.773" v="1016" actId="14100"/>
          <ac:picMkLst>
            <pc:docMk/>
            <pc:sldMk cId="4203119519" sldId="261"/>
            <ac:picMk id="32" creationId="{54C1C6FB-9918-A5A1-4829-2C6E924A581B}"/>
          </ac:picMkLst>
        </pc:picChg>
        <pc:cxnChg chg="mod">
          <ac:chgData name="Ana Mar Tortosa Amoros" userId="S::aamoros@ickburgh.hackney.sch.uk::0b01c933-1db5-428b-8a1f-15492dae0bfa" providerId="AD" clId="Web-{4389C8F7-981E-910A-15DA-E2DE997D6442}" dt="2025-05-26T19:21:55.865" v="1005" actId="1076"/>
          <ac:cxnSpMkLst>
            <pc:docMk/>
            <pc:sldMk cId="4203119519" sldId="261"/>
            <ac:cxnSpMk id="13" creationId="{D7A5CDA6-8FFF-CEBA-4428-35826982FDDC}"/>
          </ac:cxnSpMkLst>
        </pc:cxnChg>
        <pc:cxnChg chg="mod">
          <ac:chgData name="Ana Mar Tortosa Amoros" userId="S::aamoros@ickburgh.hackney.sch.uk::0b01c933-1db5-428b-8a1f-15492dae0bfa" providerId="AD" clId="Web-{4389C8F7-981E-910A-15DA-E2DE997D6442}" dt="2025-05-26T19:22:05.538" v="1008" actId="1076"/>
          <ac:cxnSpMkLst>
            <pc:docMk/>
            <pc:sldMk cId="4203119519" sldId="261"/>
            <ac:cxnSpMk id="14" creationId="{2F069281-72A5-7577-E260-230E90836EE4}"/>
          </ac:cxnSpMkLst>
        </pc:cxnChg>
      </pc:sldChg>
      <pc:sldChg chg="delSp add del ord replId">
        <pc:chgData name="Ana Mar Tortosa Amoros" userId="S::aamoros@ickburgh.hackney.sch.uk::0b01c933-1db5-428b-8a1f-15492dae0bfa" providerId="AD" clId="Web-{4389C8F7-981E-910A-15DA-E2DE997D6442}" dt="2025-05-26T19:23:23.243" v="1027"/>
        <pc:sldMkLst>
          <pc:docMk/>
          <pc:sldMk cId="406547505" sldId="262"/>
        </pc:sldMkLst>
        <pc:spChg chg="del">
          <ac:chgData name="Ana Mar Tortosa Amoros" userId="S::aamoros@ickburgh.hackney.sch.uk::0b01c933-1db5-428b-8a1f-15492dae0bfa" providerId="AD" clId="Web-{4389C8F7-981E-910A-15DA-E2DE997D6442}" dt="2025-05-26T19:23:07.008" v="1024"/>
          <ac:spMkLst>
            <pc:docMk/>
            <pc:sldMk cId="406547505" sldId="262"/>
            <ac:spMk id="11" creationId="{2EFF8978-9346-75A2-935C-735C00EFE127}"/>
          </ac:spMkLst>
        </pc:spChg>
        <pc:picChg chg="del">
          <ac:chgData name="Ana Mar Tortosa Amoros" userId="S::aamoros@ickburgh.hackney.sch.uk::0b01c933-1db5-428b-8a1f-15492dae0bfa" providerId="AD" clId="Web-{4389C8F7-981E-910A-15DA-E2DE997D6442}" dt="2025-05-26T19:23:05.571" v="1023"/>
          <ac:picMkLst>
            <pc:docMk/>
            <pc:sldMk cId="406547505" sldId="262"/>
            <ac:picMk id="6" creationId="{7525F73B-2009-DB00-258B-51FE95DD6B85}"/>
          </ac:picMkLst>
        </pc:picChg>
      </pc:sldChg>
      <pc:sldChg chg="add del replId">
        <pc:chgData name="Ana Mar Tortosa Amoros" userId="S::aamoros@ickburgh.hackney.sch.uk::0b01c933-1db5-428b-8a1f-15492dae0bfa" providerId="AD" clId="Web-{4389C8F7-981E-910A-15DA-E2DE997D6442}" dt="2025-05-26T19:22:56.992" v="1020"/>
        <pc:sldMkLst>
          <pc:docMk/>
          <pc:sldMk cId="3544684075" sldId="262"/>
        </pc:sldMkLst>
      </pc:sldChg>
      <pc:sldChg chg="addSp delSp modSp add ord replId">
        <pc:chgData name="Ana Mar Tortosa Amoros" userId="S::aamoros@ickburgh.hackney.sch.uk::0b01c933-1db5-428b-8a1f-15492dae0bfa" providerId="AD" clId="Web-{4389C8F7-981E-910A-15DA-E2DE997D6442}" dt="2025-05-26T19:31:11.006" v="1224" actId="1076"/>
        <pc:sldMkLst>
          <pc:docMk/>
          <pc:sldMk cId="3776001190" sldId="262"/>
        </pc:sldMkLst>
        <pc:spChg chg="mod">
          <ac:chgData name="Ana Mar Tortosa Amoros" userId="S::aamoros@ickburgh.hackney.sch.uk::0b01c933-1db5-428b-8a1f-15492dae0bfa" providerId="AD" clId="Web-{4389C8F7-981E-910A-15DA-E2DE997D6442}" dt="2025-05-26T19:24:40.339" v="1088" actId="20577"/>
          <ac:spMkLst>
            <pc:docMk/>
            <pc:sldMk cId="3776001190" sldId="262"/>
            <ac:spMk id="3" creationId="{AA54B6B6-4DAB-90D4-1CDA-2FBBCC2EBAD4}"/>
          </ac:spMkLst>
        </pc:spChg>
        <pc:spChg chg="mod">
          <ac:chgData name="Ana Mar Tortosa Amoros" userId="S::aamoros@ickburgh.hackney.sch.uk::0b01c933-1db5-428b-8a1f-15492dae0bfa" providerId="AD" clId="Web-{4389C8F7-981E-910A-15DA-E2DE997D6442}" dt="2025-05-26T19:30:16.957" v="1207" actId="1076"/>
          <ac:spMkLst>
            <pc:docMk/>
            <pc:sldMk cId="3776001190" sldId="262"/>
            <ac:spMk id="9" creationId="{7911E9A2-A38B-AD87-7F1C-B4FE77251C2E}"/>
          </ac:spMkLst>
        </pc:spChg>
        <pc:spChg chg="mod">
          <ac:chgData name="Ana Mar Tortosa Amoros" userId="S::aamoros@ickburgh.hackney.sch.uk::0b01c933-1db5-428b-8a1f-15492dae0bfa" providerId="AD" clId="Web-{4389C8F7-981E-910A-15DA-E2DE997D6442}" dt="2025-05-26T19:24:45.245" v="1090" actId="1076"/>
          <ac:spMkLst>
            <pc:docMk/>
            <pc:sldMk cId="3776001190" sldId="262"/>
            <ac:spMk id="11" creationId="{FF7B2F62-2C12-9014-33A8-619D1074BF33}"/>
          </ac:spMkLst>
        </pc:spChg>
        <pc:spChg chg="mod">
          <ac:chgData name="Ana Mar Tortosa Amoros" userId="S::aamoros@ickburgh.hackney.sch.uk::0b01c933-1db5-428b-8a1f-15492dae0bfa" providerId="AD" clId="Web-{4389C8F7-981E-910A-15DA-E2DE997D6442}" dt="2025-05-26T19:29:00.440" v="1182" actId="20577"/>
          <ac:spMkLst>
            <pc:docMk/>
            <pc:sldMk cId="3776001190" sldId="262"/>
            <ac:spMk id="15" creationId="{DBDF714B-6293-9676-0079-B643FFF633E5}"/>
          </ac:spMkLst>
        </pc:spChg>
        <pc:spChg chg="del">
          <ac:chgData name="Ana Mar Tortosa Amoros" userId="S::aamoros@ickburgh.hackney.sch.uk::0b01c933-1db5-428b-8a1f-15492dae0bfa" providerId="AD" clId="Web-{4389C8F7-981E-910A-15DA-E2DE997D6442}" dt="2025-05-26T19:25:14.199" v="1099"/>
          <ac:spMkLst>
            <pc:docMk/>
            <pc:sldMk cId="3776001190" sldId="262"/>
            <ac:spMk id="20" creationId="{40557D17-49EB-7B4B-435E-7A273EBC2DD5}"/>
          </ac:spMkLst>
        </pc:spChg>
        <pc:spChg chg="del">
          <ac:chgData name="Ana Mar Tortosa Amoros" userId="S::aamoros@ickburgh.hackney.sch.uk::0b01c933-1db5-428b-8a1f-15492dae0bfa" providerId="AD" clId="Web-{4389C8F7-981E-910A-15DA-E2DE997D6442}" dt="2025-05-26T19:28:57.924" v="1181"/>
          <ac:spMkLst>
            <pc:docMk/>
            <pc:sldMk cId="3776001190" sldId="262"/>
            <ac:spMk id="21" creationId="{FDB7CCF0-0426-A5A9-CDCC-F2BF5CFAC306}"/>
          </ac:spMkLst>
        </pc:spChg>
        <pc:spChg chg="add mod">
          <ac:chgData name="Ana Mar Tortosa Amoros" userId="S::aamoros@ickburgh.hackney.sch.uk::0b01c933-1db5-428b-8a1f-15492dae0bfa" providerId="AD" clId="Web-{4389C8F7-981E-910A-15DA-E2DE997D6442}" dt="2025-05-26T19:31:11.006" v="1224" actId="1076"/>
          <ac:spMkLst>
            <pc:docMk/>
            <pc:sldMk cId="3776001190" sldId="262"/>
            <ac:spMk id="28" creationId="{42443455-088C-B53B-0F16-7E8CB4ECABE6}"/>
          </ac:spMkLst>
        </pc:spChg>
        <pc:spChg chg="add mod">
          <ac:chgData name="Ana Mar Tortosa Amoros" userId="S::aamoros@ickburgh.hackney.sch.uk::0b01c933-1db5-428b-8a1f-15492dae0bfa" providerId="AD" clId="Web-{4389C8F7-981E-910A-15DA-E2DE997D6442}" dt="2025-05-26T19:30:47.771" v="1219" actId="1076"/>
          <ac:spMkLst>
            <pc:docMk/>
            <pc:sldMk cId="3776001190" sldId="262"/>
            <ac:spMk id="29" creationId="{F3F977A9-B377-56A9-255B-9233FC2EE78E}"/>
          </ac:spMkLst>
        </pc:spChg>
        <pc:spChg chg="mod">
          <ac:chgData name="Ana Mar Tortosa Amoros" userId="S::aamoros@ickburgh.hackney.sch.uk::0b01c933-1db5-428b-8a1f-15492dae0bfa" providerId="AD" clId="Web-{4389C8F7-981E-910A-15DA-E2DE997D6442}" dt="2025-05-26T19:30:18.629" v="1208" actId="1076"/>
          <ac:spMkLst>
            <pc:docMk/>
            <pc:sldMk cId="3776001190" sldId="262"/>
            <ac:spMk id="121" creationId="{235CFA24-6A1A-BBE9-089A-7F39FE948747}"/>
          </ac:spMkLst>
        </pc:spChg>
        <pc:picChg chg="add mod modCrop">
          <ac:chgData name="Ana Mar Tortosa Amoros" userId="S::aamoros@ickburgh.hackney.sch.uk::0b01c933-1db5-428b-8a1f-15492dae0bfa" providerId="AD" clId="Web-{4389C8F7-981E-910A-15DA-E2DE997D6442}" dt="2025-05-26T19:30:12.832" v="1206" actId="1076"/>
          <ac:picMkLst>
            <pc:docMk/>
            <pc:sldMk cId="3776001190" sldId="262"/>
            <ac:picMk id="5" creationId="{1DF7FAF5-14E0-B65D-5954-E6F491C5A987}"/>
          </ac:picMkLst>
        </pc:picChg>
        <pc:picChg chg="mod">
          <ac:chgData name="Ana Mar Tortosa Amoros" userId="S::aamoros@ickburgh.hackney.sch.uk::0b01c933-1db5-428b-8a1f-15492dae0bfa" providerId="AD" clId="Web-{4389C8F7-981E-910A-15DA-E2DE997D6442}" dt="2025-05-26T19:24:42.714" v="1089" actId="14100"/>
          <ac:picMkLst>
            <pc:docMk/>
            <pc:sldMk cId="3776001190" sldId="262"/>
            <ac:picMk id="6" creationId="{A07FCC63-CDC8-9E2D-92FB-0694813EB5B3}"/>
          </ac:picMkLst>
        </pc:picChg>
        <pc:picChg chg="del">
          <ac:chgData name="Ana Mar Tortosa Amoros" userId="S::aamoros@ickburgh.hackney.sch.uk::0b01c933-1db5-428b-8a1f-15492dae0bfa" providerId="AD" clId="Web-{4389C8F7-981E-910A-15DA-E2DE997D6442}" dt="2025-05-26T19:24:55.449" v="1091"/>
          <ac:picMkLst>
            <pc:docMk/>
            <pc:sldMk cId="3776001190" sldId="262"/>
            <ac:picMk id="12" creationId="{5B0EC587-39D8-B02A-174A-3821E3BDF991}"/>
          </ac:picMkLst>
        </pc:picChg>
        <pc:picChg chg="add del">
          <ac:chgData name="Ana Mar Tortosa Amoros" userId="S::aamoros@ickburgh.hackney.sch.uk::0b01c933-1db5-428b-8a1f-15492dae0bfa" providerId="AD" clId="Web-{4389C8F7-981E-910A-15DA-E2DE997D6442}" dt="2025-05-26T19:29:04.737" v="1186"/>
          <ac:picMkLst>
            <pc:docMk/>
            <pc:sldMk cId="3776001190" sldId="262"/>
            <ac:picMk id="16" creationId="{B26AF637-53D7-5EF5-D55C-4362795D5A9C}"/>
          </ac:picMkLst>
        </pc:picChg>
        <pc:picChg chg="del">
          <ac:chgData name="Ana Mar Tortosa Amoros" userId="S::aamoros@ickburgh.hackney.sch.uk::0b01c933-1db5-428b-8a1f-15492dae0bfa" providerId="AD" clId="Web-{4389C8F7-981E-910A-15DA-E2DE997D6442}" dt="2025-05-26T19:28:56.361" v="1180"/>
          <ac:picMkLst>
            <pc:docMk/>
            <pc:sldMk cId="3776001190" sldId="262"/>
            <ac:picMk id="18" creationId="{F0C83882-A161-628E-2495-24C45B2DB684}"/>
          </ac:picMkLst>
        </pc:picChg>
        <pc:picChg chg="add del">
          <ac:chgData name="Ana Mar Tortosa Amoros" userId="S::aamoros@ickburgh.hackney.sch.uk::0b01c933-1db5-428b-8a1f-15492dae0bfa" providerId="AD" clId="Web-{4389C8F7-981E-910A-15DA-E2DE997D6442}" dt="2025-05-26T19:29:04.737" v="1185"/>
          <ac:picMkLst>
            <pc:docMk/>
            <pc:sldMk cId="3776001190" sldId="262"/>
            <ac:picMk id="23" creationId="{7A6EDDC7-F65E-07CF-CF3A-D40FCC07E4BF}"/>
          </ac:picMkLst>
        </pc:picChg>
        <pc:picChg chg="add mod modCrop">
          <ac:chgData name="Ana Mar Tortosa Amoros" userId="S::aamoros@ickburgh.hackney.sch.uk::0b01c933-1db5-428b-8a1f-15492dae0bfa" providerId="AD" clId="Web-{4389C8F7-981E-910A-15DA-E2DE997D6442}" dt="2025-05-26T19:31:04.099" v="1222" actId="1076"/>
          <ac:picMkLst>
            <pc:docMk/>
            <pc:sldMk cId="3776001190" sldId="262"/>
            <ac:picMk id="25" creationId="{995349F7-7153-4207-258B-85FAC1539255}"/>
          </ac:picMkLst>
        </pc:picChg>
        <pc:picChg chg="add mod modCrop">
          <ac:chgData name="Ana Mar Tortosa Amoros" userId="S::aamoros@ickburgh.hackney.sch.uk::0b01c933-1db5-428b-8a1f-15492dae0bfa" providerId="AD" clId="Web-{4389C8F7-981E-910A-15DA-E2DE997D6442}" dt="2025-05-26T19:30:43.958" v="1218" actId="14100"/>
          <ac:picMkLst>
            <pc:docMk/>
            <pc:sldMk cId="3776001190" sldId="262"/>
            <ac:picMk id="27" creationId="{FB3EAD38-A4E6-0F38-EFB6-CD7105E82515}"/>
          </ac:picMkLst>
        </pc:picChg>
        <pc:cxnChg chg="mod">
          <ac:chgData name="Ana Mar Tortosa Amoros" userId="S::aamoros@ickburgh.hackney.sch.uk::0b01c933-1db5-428b-8a1f-15492dae0bfa" providerId="AD" clId="Web-{4389C8F7-981E-910A-15DA-E2DE997D6442}" dt="2025-05-26T19:30:23.598" v="1209" actId="1076"/>
          <ac:cxnSpMkLst>
            <pc:docMk/>
            <pc:sldMk cId="3776001190" sldId="262"/>
            <ac:cxnSpMk id="14" creationId="{C37AB411-E67C-602D-3375-7CD5FF82B81E}"/>
          </ac:cxnSpMkLst>
        </pc:cxnChg>
      </pc:sldChg>
      <pc:sldChg chg="addSp delSp modSp add ord replId">
        <pc:chgData name="Ana Mar Tortosa Amoros" userId="S::aamoros@ickburgh.hackney.sch.uk::0b01c933-1db5-428b-8a1f-15492dae0bfa" providerId="AD" clId="Web-{4389C8F7-981E-910A-15DA-E2DE997D6442}" dt="2025-05-26T19:41:30.304" v="1436"/>
        <pc:sldMkLst>
          <pc:docMk/>
          <pc:sldMk cId="3024892847" sldId="263"/>
        </pc:sldMkLst>
        <pc:spChg chg="mod">
          <ac:chgData name="Ana Mar Tortosa Amoros" userId="S::aamoros@ickburgh.hackney.sch.uk::0b01c933-1db5-428b-8a1f-15492dae0bfa" providerId="AD" clId="Web-{4389C8F7-981E-910A-15DA-E2DE997D6442}" dt="2025-05-26T19:32:56.556" v="1284" actId="20577"/>
          <ac:spMkLst>
            <pc:docMk/>
            <pc:sldMk cId="3024892847" sldId="263"/>
            <ac:spMk id="3" creationId="{AAD9629C-13D6-E69C-D075-01E82C3F3BB3}"/>
          </ac:spMkLst>
        </pc:spChg>
        <pc:spChg chg="mod ord">
          <ac:chgData name="Ana Mar Tortosa Amoros" userId="S::aamoros@ickburgh.hackney.sch.uk::0b01c933-1db5-428b-8a1f-15492dae0bfa" providerId="AD" clId="Web-{4389C8F7-981E-910A-15DA-E2DE997D6442}" dt="2025-05-26T19:41:30.304" v="1436"/>
          <ac:spMkLst>
            <pc:docMk/>
            <pc:sldMk cId="3024892847" sldId="263"/>
            <ac:spMk id="9" creationId="{22760C3D-9C4B-AEAC-3A4B-2874B118DB65}"/>
          </ac:spMkLst>
        </pc:spChg>
        <pc:spChg chg="mod">
          <ac:chgData name="Ana Mar Tortosa Amoros" userId="S::aamoros@ickburgh.hackney.sch.uk::0b01c933-1db5-428b-8a1f-15492dae0bfa" providerId="AD" clId="Web-{4389C8F7-981E-910A-15DA-E2DE997D6442}" dt="2025-05-26T19:36:14.749" v="1376" actId="1076"/>
          <ac:spMkLst>
            <pc:docMk/>
            <pc:sldMk cId="3024892847" sldId="263"/>
            <ac:spMk id="11" creationId="{2921D254-3237-5BCE-EFA6-ED0CFA0B430E}"/>
          </ac:spMkLst>
        </pc:spChg>
        <pc:spChg chg="del">
          <ac:chgData name="Ana Mar Tortosa Amoros" userId="S::aamoros@ickburgh.hackney.sch.uk::0b01c933-1db5-428b-8a1f-15492dae0bfa" providerId="AD" clId="Web-{4389C8F7-981E-910A-15DA-E2DE997D6442}" dt="2025-05-26T19:34:21.558" v="1306"/>
          <ac:spMkLst>
            <pc:docMk/>
            <pc:sldMk cId="3024892847" sldId="263"/>
            <ac:spMk id="15" creationId="{05581E13-A577-B14D-78AA-4E01FAD2DDC3}"/>
          </ac:spMkLst>
        </pc:spChg>
        <pc:spChg chg="del mod">
          <ac:chgData name="Ana Mar Tortosa Amoros" userId="S::aamoros@ickburgh.hackney.sch.uk::0b01c933-1db5-428b-8a1f-15492dae0bfa" providerId="AD" clId="Web-{4389C8F7-981E-910A-15DA-E2DE997D6442}" dt="2025-05-26T19:34:13.167" v="1303"/>
          <ac:spMkLst>
            <pc:docMk/>
            <pc:sldMk cId="3024892847" sldId="263"/>
            <ac:spMk id="20" creationId="{3D38E6FE-EA7E-3D70-880D-F28EEBDC1CE4}"/>
          </ac:spMkLst>
        </pc:spChg>
        <pc:spChg chg="del">
          <ac:chgData name="Ana Mar Tortosa Amoros" userId="S::aamoros@ickburgh.hackney.sch.uk::0b01c933-1db5-428b-8a1f-15492dae0bfa" providerId="AD" clId="Web-{4389C8F7-981E-910A-15DA-E2DE997D6442}" dt="2025-05-26T19:34:21.558" v="1305"/>
          <ac:spMkLst>
            <pc:docMk/>
            <pc:sldMk cId="3024892847" sldId="263"/>
            <ac:spMk id="21" creationId="{27175ED6-C40B-7C00-69A9-B5B9178D430C}"/>
          </ac:spMkLst>
        </pc:spChg>
        <pc:spChg chg="add mod">
          <ac:chgData name="Ana Mar Tortosa Amoros" userId="S::aamoros@ickburgh.hackney.sch.uk::0b01c933-1db5-428b-8a1f-15492dae0bfa" providerId="AD" clId="Web-{4389C8F7-981E-910A-15DA-E2DE997D6442}" dt="2025-05-26T19:35:52.123" v="1367" actId="1076"/>
          <ac:spMkLst>
            <pc:docMk/>
            <pc:sldMk cId="3024892847" sldId="263"/>
            <ac:spMk id="22" creationId="{A558AC59-34D6-6394-5518-D1220D8A6D76}"/>
          </ac:spMkLst>
        </pc:spChg>
        <pc:picChg chg="add mod modCrop">
          <ac:chgData name="Ana Mar Tortosa Amoros" userId="S::aamoros@ickburgh.hackney.sch.uk::0b01c933-1db5-428b-8a1f-15492dae0bfa" providerId="AD" clId="Web-{4389C8F7-981E-910A-15DA-E2DE997D6442}" dt="2025-05-26T19:36:16.436" v="1377" actId="1076"/>
          <ac:picMkLst>
            <pc:docMk/>
            <pc:sldMk cId="3024892847" sldId="263"/>
            <ac:picMk id="5" creationId="{6DD24FB6-38BC-A970-26D5-2DC6303C8BBD}"/>
          </ac:picMkLst>
        </pc:picChg>
        <pc:picChg chg="mod">
          <ac:chgData name="Ana Mar Tortosa Amoros" userId="S::aamoros@ickburgh.hackney.sch.uk::0b01c933-1db5-428b-8a1f-15492dae0bfa" providerId="AD" clId="Web-{4389C8F7-981E-910A-15DA-E2DE997D6442}" dt="2025-05-26T19:36:12.670" v="1375" actId="1076"/>
          <ac:picMkLst>
            <pc:docMk/>
            <pc:sldMk cId="3024892847" sldId="263"/>
            <ac:picMk id="6" creationId="{3EEC4027-060B-ACA8-C56F-984EF4D8147B}"/>
          </ac:picMkLst>
        </pc:picChg>
        <pc:picChg chg="del">
          <ac:chgData name="Ana Mar Tortosa Amoros" userId="S::aamoros@ickburgh.hackney.sch.uk::0b01c933-1db5-428b-8a1f-15492dae0bfa" providerId="AD" clId="Web-{4389C8F7-981E-910A-15DA-E2DE997D6442}" dt="2025-05-26T19:33:14.384" v="1286"/>
          <ac:picMkLst>
            <pc:docMk/>
            <pc:sldMk cId="3024892847" sldId="263"/>
            <ac:picMk id="12" creationId="{AFA8BAAC-C675-3E56-4915-F37D011C379B}"/>
          </ac:picMkLst>
        </pc:picChg>
        <pc:picChg chg="add mod ord modCrop">
          <ac:chgData name="Ana Mar Tortosa Amoros" userId="S::aamoros@ickburgh.hackney.sch.uk::0b01c933-1db5-428b-8a1f-15492dae0bfa" providerId="AD" clId="Web-{4389C8F7-981E-910A-15DA-E2DE997D6442}" dt="2025-05-26T19:41:25.226" v="1435"/>
          <ac:picMkLst>
            <pc:docMk/>
            <pc:sldMk cId="3024892847" sldId="263"/>
            <ac:picMk id="16" creationId="{276968A3-3E2B-5BD4-7529-C942490E24D1}"/>
          </ac:picMkLst>
        </pc:picChg>
        <pc:picChg chg="del">
          <ac:chgData name="Ana Mar Tortosa Amoros" userId="S::aamoros@ickburgh.hackney.sch.uk::0b01c933-1db5-428b-8a1f-15492dae0bfa" providerId="AD" clId="Web-{4389C8F7-981E-910A-15DA-E2DE997D6442}" dt="2025-05-26T19:34:17.277" v="1304"/>
          <ac:picMkLst>
            <pc:docMk/>
            <pc:sldMk cId="3024892847" sldId="263"/>
            <ac:picMk id="18" creationId="{243C1D43-3080-F6F1-68D4-88F9CDD76FCB}"/>
          </ac:picMkLst>
        </pc:picChg>
        <pc:cxnChg chg="del">
          <ac:chgData name="Ana Mar Tortosa Amoros" userId="S::aamoros@ickburgh.hackney.sch.uk::0b01c933-1db5-428b-8a1f-15492dae0bfa" providerId="AD" clId="Web-{4389C8F7-981E-910A-15DA-E2DE997D6442}" dt="2025-05-26T19:33:13.040" v="1285"/>
          <ac:cxnSpMkLst>
            <pc:docMk/>
            <pc:sldMk cId="3024892847" sldId="263"/>
            <ac:cxnSpMk id="13" creationId="{57DA5515-2F06-EC4A-D700-FDC9AFDA0A2D}"/>
          </ac:cxnSpMkLst>
        </pc:cxnChg>
        <pc:cxnChg chg="del">
          <ac:chgData name="Ana Mar Tortosa Amoros" userId="S::aamoros@ickburgh.hackney.sch.uk::0b01c933-1db5-428b-8a1f-15492dae0bfa" providerId="AD" clId="Web-{4389C8F7-981E-910A-15DA-E2DE997D6442}" dt="2025-05-26T19:34:58.434" v="1338"/>
          <ac:cxnSpMkLst>
            <pc:docMk/>
            <pc:sldMk cId="3024892847" sldId="263"/>
            <ac:cxnSpMk id="14" creationId="{136E2A14-3CCD-8B1A-D662-0898A78BD704}"/>
          </ac:cxnSpMkLst>
        </pc:cxnChg>
      </pc:sldChg>
      <pc:sldChg chg="add del ord replId">
        <pc:chgData name="Ana Mar Tortosa Amoros" userId="S::aamoros@ickburgh.hackney.sch.uk::0b01c933-1db5-428b-8a1f-15492dae0bfa" providerId="AD" clId="Web-{4389C8F7-981E-910A-15DA-E2DE997D6442}" dt="2025-05-26T19:45:06.591" v="1494"/>
        <pc:sldMkLst>
          <pc:docMk/>
          <pc:sldMk cId="2569438989" sldId="264"/>
        </pc:sldMkLst>
      </pc:sldChg>
      <pc:sldChg chg="addSp delSp modSp add ord replId">
        <pc:chgData name="Ana Mar Tortosa Amoros" userId="S::aamoros@ickburgh.hackney.sch.uk::0b01c933-1db5-428b-8a1f-15492dae0bfa" providerId="AD" clId="Web-{4389C8F7-981E-910A-15DA-E2DE997D6442}" dt="2025-05-26T19:38:47.581" v="1405" actId="1076"/>
        <pc:sldMkLst>
          <pc:docMk/>
          <pc:sldMk cId="3136243458" sldId="265"/>
        </pc:sldMkLst>
        <pc:spChg chg="mod">
          <ac:chgData name="Ana Mar Tortosa Amoros" userId="S::aamoros@ickburgh.hackney.sch.uk::0b01c933-1db5-428b-8a1f-15492dae0bfa" providerId="AD" clId="Web-{4389C8F7-981E-910A-15DA-E2DE997D6442}" dt="2025-05-26T19:37:54.595" v="1392" actId="20577"/>
          <ac:spMkLst>
            <pc:docMk/>
            <pc:sldMk cId="3136243458" sldId="265"/>
            <ac:spMk id="2" creationId="{346B2FF1-5CA9-0247-9735-6DC35B957D40}"/>
          </ac:spMkLst>
        </pc:spChg>
        <pc:spChg chg="mod">
          <ac:chgData name="Ana Mar Tortosa Amoros" userId="S::aamoros@ickburgh.hackney.sch.uk::0b01c933-1db5-428b-8a1f-15492dae0bfa" providerId="AD" clId="Web-{4389C8F7-981E-910A-15DA-E2DE997D6442}" dt="2025-05-26T19:38:22.736" v="1398" actId="20577"/>
          <ac:spMkLst>
            <pc:docMk/>
            <pc:sldMk cId="3136243458" sldId="265"/>
            <ac:spMk id="3" creationId="{670369CE-F264-0721-6A95-8052C3C29FA6}"/>
          </ac:spMkLst>
        </pc:spChg>
        <pc:spChg chg="mod">
          <ac:chgData name="Ana Mar Tortosa Amoros" userId="S::aamoros@ickburgh.hackney.sch.uk::0b01c933-1db5-428b-8a1f-15492dae0bfa" providerId="AD" clId="Web-{4389C8F7-981E-910A-15DA-E2DE997D6442}" dt="2025-05-26T19:38:31.659" v="1402" actId="1076"/>
          <ac:spMkLst>
            <pc:docMk/>
            <pc:sldMk cId="3136243458" sldId="265"/>
            <ac:spMk id="9" creationId="{FBDB0B81-FBB4-CAA5-B428-035E36361513}"/>
          </ac:spMkLst>
        </pc:spChg>
        <pc:picChg chg="del">
          <ac:chgData name="Ana Mar Tortosa Amoros" userId="S::aamoros@ickburgh.hackney.sch.uk::0b01c933-1db5-428b-8a1f-15492dae0bfa" providerId="AD" clId="Web-{4389C8F7-981E-910A-15DA-E2DE997D6442}" dt="2025-05-26T19:38:24.565" v="1400"/>
          <ac:picMkLst>
            <pc:docMk/>
            <pc:sldMk cId="3136243458" sldId="265"/>
            <ac:picMk id="4" creationId="{F7994B79-22EF-E84C-1032-B87D21DF2BFB}"/>
          </ac:picMkLst>
        </pc:picChg>
        <pc:picChg chg="del">
          <ac:chgData name="Ana Mar Tortosa Amoros" userId="S::aamoros@ickburgh.hackney.sch.uk::0b01c933-1db5-428b-8a1f-15492dae0bfa" providerId="AD" clId="Web-{4389C8F7-981E-910A-15DA-E2DE997D6442}" dt="2025-05-26T19:38:24.565" v="1399"/>
          <ac:picMkLst>
            <pc:docMk/>
            <pc:sldMk cId="3136243458" sldId="265"/>
            <ac:picMk id="5" creationId="{20F4DD55-3155-1C9D-CF2A-A081C2C5794C}"/>
          </ac:picMkLst>
        </pc:picChg>
        <pc:picChg chg="add mod">
          <ac:chgData name="Ana Mar Tortosa Amoros" userId="S::aamoros@ickburgh.hackney.sch.uk::0b01c933-1db5-428b-8a1f-15492dae0bfa" providerId="AD" clId="Web-{4389C8F7-981E-910A-15DA-E2DE997D6442}" dt="2025-05-26T19:38:47.581" v="1405" actId="1076"/>
          <ac:picMkLst>
            <pc:docMk/>
            <pc:sldMk cId="3136243458" sldId="265"/>
            <ac:picMk id="6" creationId="{21FC90EB-674A-CECD-0731-EEC2D7373AC8}"/>
          </ac:picMkLst>
        </pc:picChg>
        <pc:picChg chg="del">
          <ac:chgData name="Ana Mar Tortosa Amoros" userId="S::aamoros@ickburgh.hackney.sch.uk::0b01c933-1db5-428b-8a1f-15492dae0bfa" providerId="AD" clId="Web-{4389C8F7-981E-910A-15DA-E2DE997D6442}" dt="2025-05-26T19:38:28.377" v="1401"/>
          <ac:picMkLst>
            <pc:docMk/>
            <pc:sldMk cId="3136243458" sldId="265"/>
            <ac:picMk id="10" creationId="{85FE4D98-7501-69BB-C749-A2E776E022CB}"/>
          </ac:picMkLst>
        </pc:picChg>
      </pc:sldChg>
      <pc:sldChg chg="addSp delSp modSp add replId">
        <pc:chgData name="Ana Mar Tortosa Amoros" userId="S::aamoros@ickburgh.hackney.sch.uk::0b01c933-1db5-428b-8a1f-15492dae0bfa" providerId="AD" clId="Web-{4389C8F7-981E-910A-15DA-E2DE997D6442}" dt="2025-05-26T19:42:32.962" v="1467" actId="14100"/>
        <pc:sldMkLst>
          <pc:docMk/>
          <pc:sldMk cId="3824265539" sldId="266"/>
        </pc:sldMkLst>
        <pc:spChg chg="del">
          <ac:chgData name="Ana Mar Tortosa Amoros" userId="S::aamoros@ickburgh.hackney.sch.uk::0b01c933-1db5-428b-8a1f-15492dae0bfa" providerId="AD" clId="Web-{4389C8F7-981E-910A-15DA-E2DE997D6442}" dt="2025-05-26T19:40:01.474" v="1414"/>
          <ac:spMkLst>
            <pc:docMk/>
            <pc:sldMk cId="3824265539" sldId="266"/>
            <ac:spMk id="3" creationId="{ACE45742-573A-B5D3-9004-6236573AE52F}"/>
          </ac:spMkLst>
        </pc:spChg>
        <pc:spChg chg="del">
          <ac:chgData name="Ana Mar Tortosa Amoros" userId="S::aamoros@ickburgh.hackney.sch.uk::0b01c933-1db5-428b-8a1f-15492dae0bfa" providerId="AD" clId="Web-{4389C8F7-981E-910A-15DA-E2DE997D6442}" dt="2025-05-26T19:40:01.380" v="1413"/>
          <ac:spMkLst>
            <pc:docMk/>
            <pc:sldMk cId="3824265539" sldId="266"/>
            <ac:spMk id="9" creationId="{299FDA6F-1A8E-8ABA-B561-43B72744B7D7}"/>
          </ac:spMkLst>
        </pc:spChg>
        <pc:spChg chg="add mod">
          <ac:chgData name="Ana Mar Tortosa Amoros" userId="S::aamoros@ickburgh.hackney.sch.uk::0b01c933-1db5-428b-8a1f-15492dae0bfa" providerId="AD" clId="Web-{4389C8F7-981E-910A-15DA-E2DE997D6442}" dt="2025-05-26T19:42:20.415" v="1462" actId="1076"/>
          <ac:spMkLst>
            <pc:docMk/>
            <pc:sldMk cId="3824265539" sldId="266"/>
            <ac:spMk id="10" creationId="{17D0072D-7F89-B56B-CB78-67B85335AC26}"/>
          </ac:spMkLst>
        </pc:spChg>
        <pc:spChg chg="add mod">
          <ac:chgData name="Ana Mar Tortosa Amoros" userId="S::aamoros@ickburgh.hackney.sch.uk::0b01c933-1db5-428b-8a1f-15492dae0bfa" providerId="AD" clId="Web-{4389C8F7-981E-910A-15DA-E2DE997D6442}" dt="2025-05-26T19:42:32.962" v="1467" actId="14100"/>
          <ac:spMkLst>
            <pc:docMk/>
            <pc:sldMk cId="3824265539" sldId="266"/>
            <ac:spMk id="12" creationId="{013F742D-A9BA-C8F4-2371-C7D72FA39A84}"/>
          </ac:spMkLst>
        </pc:spChg>
        <pc:spChg chg="add del mod">
          <ac:chgData name="Ana Mar Tortosa Amoros" userId="S::aamoros@ickburgh.hackney.sch.uk::0b01c933-1db5-428b-8a1f-15492dae0bfa" providerId="AD" clId="Web-{4389C8F7-981E-910A-15DA-E2DE997D6442}" dt="2025-05-26T19:40:03.911" v="1415"/>
          <ac:spMkLst>
            <pc:docMk/>
            <pc:sldMk cId="3824265539" sldId="266"/>
            <ac:spMk id="14" creationId="{63891162-6D07-429B-1A93-5CF33B72C297}"/>
          </ac:spMkLst>
        </pc:spChg>
        <pc:spChg chg="add mod">
          <ac:chgData name="Ana Mar Tortosa Amoros" userId="S::aamoros@ickburgh.hackney.sch.uk::0b01c933-1db5-428b-8a1f-15492dae0bfa" providerId="AD" clId="Web-{4389C8F7-981E-910A-15DA-E2DE997D6442}" dt="2025-05-26T19:41:56.805" v="1443" actId="1076"/>
          <ac:spMkLst>
            <pc:docMk/>
            <pc:sldMk cId="3824265539" sldId="266"/>
            <ac:spMk id="15" creationId="{1E10387F-9976-896A-09FC-3D04AE155FE0}"/>
          </ac:spMkLst>
        </pc:spChg>
        <pc:spChg chg="add mod">
          <ac:chgData name="Ana Mar Tortosa Amoros" userId="S::aamoros@ickburgh.hackney.sch.uk::0b01c933-1db5-428b-8a1f-15492dae0bfa" providerId="AD" clId="Web-{4389C8F7-981E-910A-15DA-E2DE997D6442}" dt="2025-05-26T19:42:10.774" v="1461" actId="20577"/>
          <ac:spMkLst>
            <pc:docMk/>
            <pc:sldMk cId="3824265539" sldId="266"/>
            <ac:spMk id="18" creationId="{B7795798-B5E8-3AD9-62FF-93E424B1AA1E}"/>
          </ac:spMkLst>
        </pc:spChg>
        <pc:picChg chg="add mod">
          <ac:chgData name="Ana Mar Tortosa Amoros" userId="S::aamoros@ickburgh.hackney.sch.uk::0b01c933-1db5-428b-8a1f-15492dae0bfa" providerId="AD" clId="Web-{4389C8F7-981E-910A-15DA-E2DE997D6442}" dt="2025-05-26T19:40:54.866" v="1428" actId="1076"/>
          <ac:picMkLst>
            <pc:docMk/>
            <pc:sldMk cId="3824265539" sldId="266"/>
            <ac:picMk id="4" creationId="{4CE48A1D-0DF3-114D-7D66-04C8BC9F9FF7}"/>
          </ac:picMkLst>
        </pc:picChg>
        <pc:picChg chg="del">
          <ac:chgData name="Ana Mar Tortosa Amoros" userId="S::aamoros@ickburgh.hackney.sch.uk::0b01c933-1db5-428b-8a1f-15492dae0bfa" providerId="AD" clId="Web-{4389C8F7-981E-910A-15DA-E2DE997D6442}" dt="2025-05-26T19:39:32.848" v="1407"/>
          <ac:picMkLst>
            <pc:docMk/>
            <pc:sldMk cId="3824265539" sldId="266"/>
            <ac:picMk id="6" creationId="{131974D2-D18F-6592-4889-DA242CB13E37}"/>
          </ac:picMkLst>
        </pc:picChg>
      </pc:sldChg>
      <pc:sldChg chg="addSp delSp modSp add replId">
        <pc:chgData name="Ana Mar Tortosa Amoros" userId="S::aamoros@ickburgh.hackney.sch.uk::0b01c933-1db5-428b-8a1f-15492dae0bfa" providerId="AD" clId="Web-{4389C8F7-981E-910A-15DA-E2DE997D6442}" dt="2025-05-26T19:45:02.076" v="1492" actId="1076"/>
        <pc:sldMkLst>
          <pc:docMk/>
          <pc:sldMk cId="3656211635" sldId="267"/>
        </pc:sldMkLst>
        <pc:spChg chg="add mod">
          <ac:chgData name="Ana Mar Tortosa Amoros" userId="S::aamoros@ickburgh.hackney.sch.uk::0b01c933-1db5-428b-8a1f-15492dae0bfa" providerId="AD" clId="Web-{4389C8F7-981E-910A-15DA-E2DE997D6442}" dt="2025-05-26T19:43:53.761" v="1481" actId="1076"/>
          <ac:spMkLst>
            <pc:docMk/>
            <pc:sldMk cId="3656211635" sldId="267"/>
            <ac:spMk id="6" creationId="{0F21EC7D-F785-0B8E-16C2-AD75E65E892D}"/>
          </ac:spMkLst>
        </pc:spChg>
        <pc:spChg chg="del">
          <ac:chgData name="Ana Mar Tortosa Amoros" userId="S::aamoros@ickburgh.hackney.sch.uk::0b01c933-1db5-428b-8a1f-15492dae0bfa" providerId="AD" clId="Web-{4389C8F7-981E-910A-15DA-E2DE997D6442}" dt="2025-05-26T19:43:36.089" v="1476"/>
          <ac:spMkLst>
            <pc:docMk/>
            <pc:sldMk cId="3656211635" sldId="267"/>
            <ac:spMk id="10" creationId="{FAF29B0C-26BF-8011-B150-0071533D3CDE}"/>
          </ac:spMkLst>
        </pc:spChg>
        <pc:spChg chg="add mod">
          <ac:chgData name="Ana Mar Tortosa Amoros" userId="S::aamoros@ickburgh.hackney.sch.uk::0b01c933-1db5-428b-8a1f-15492dae0bfa" providerId="AD" clId="Web-{4389C8F7-981E-910A-15DA-E2DE997D6442}" dt="2025-05-26T19:44:00.043" v="1483" actId="1076"/>
          <ac:spMkLst>
            <pc:docMk/>
            <pc:sldMk cId="3656211635" sldId="267"/>
            <ac:spMk id="11" creationId="{3F390BD0-4BCC-7072-D8EC-18F47C8C8611}"/>
          </ac:spMkLst>
        </pc:spChg>
        <pc:spChg chg="del mod">
          <ac:chgData name="Ana Mar Tortosa Amoros" userId="S::aamoros@ickburgh.hackney.sch.uk::0b01c933-1db5-428b-8a1f-15492dae0bfa" providerId="AD" clId="Web-{4389C8F7-981E-910A-15DA-E2DE997D6442}" dt="2025-05-26T19:43:36.089" v="1475"/>
          <ac:spMkLst>
            <pc:docMk/>
            <pc:sldMk cId="3656211635" sldId="267"/>
            <ac:spMk id="12" creationId="{19FB5CEF-EBEF-2AEE-A503-8870E50CAAC6}"/>
          </ac:spMkLst>
        </pc:spChg>
        <pc:spChg chg="del">
          <ac:chgData name="Ana Mar Tortosa Amoros" userId="S::aamoros@ickburgh.hackney.sch.uk::0b01c933-1db5-428b-8a1f-15492dae0bfa" providerId="AD" clId="Web-{4389C8F7-981E-910A-15DA-E2DE997D6442}" dt="2025-05-26T19:43:38.495" v="1478"/>
          <ac:spMkLst>
            <pc:docMk/>
            <pc:sldMk cId="3656211635" sldId="267"/>
            <ac:spMk id="15" creationId="{A4941751-3EF4-D357-65BF-CADDB1FFD0F6}"/>
          </ac:spMkLst>
        </pc:spChg>
        <pc:spChg chg="add mod">
          <ac:chgData name="Ana Mar Tortosa Amoros" userId="S::aamoros@ickburgh.hackney.sch.uk::0b01c933-1db5-428b-8a1f-15492dae0bfa" providerId="AD" clId="Web-{4389C8F7-981E-910A-15DA-E2DE997D6442}" dt="2025-05-26T19:44:50.091" v="1488" actId="1076"/>
          <ac:spMkLst>
            <pc:docMk/>
            <pc:sldMk cId="3656211635" sldId="267"/>
            <ac:spMk id="16" creationId="{8311924C-7C8F-8641-4E68-248FA310077C}"/>
          </ac:spMkLst>
        </pc:spChg>
        <pc:spChg chg="del">
          <ac:chgData name="Ana Mar Tortosa Amoros" userId="S::aamoros@ickburgh.hackney.sch.uk::0b01c933-1db5-428b-8a1f-15492dae0bfa" providerId="AD" clId="Web-{4389C8F7-981E-910A-15DA-E2DE997D6442}" dt="2025-05-26T19:43:36.089" v="1474"/>
          <ac:spMkLst>
            <pc:docMk/>
            <pc:sldMk cId="3656211635" sldId="267"/>
            <ac:spMk id="18" creationId="{E63B656C-6789-C0D7-D3FA-93C0389CC2F8}"/>
          </ac:spMkLst>
        </pc:spChg>
        <pc:spChg chg="add mod">
          <ac:chgData name="Ana Mar Tortosa Amoros" userId="S::aamoros@ickburgh.hackney.sch.uk::0b01c933-1db5-428b-8a1f-15492dae0bfa" providerId="AD" clId="Web-{4389C8F7-981E-910A-15DA-E2DE997D6442}" dt="2025-05-26T19:45:02.076" v="1492" actId="1076"/>
          <ac:spMkLst>
            <pc:docMk/>
            <pc:sldMk cId="3656211635" sldId="267"/>
            <ac:spMk id="20" creationId="{19A5D1FC-93F9-8E63-B773-9AD69F3B8556}"/>
          </ac:spMkLst>
        </pc:spChg>
        <pc:picChg chg="add mod">
          <ac:chgData name="Ana Mar Tortosa Amoros" userId="S::aamoros@ickburgh.hackney.sch.uk::0b01c933-1db5-428b-8a1f-15492dae0bfa" providerId="AD" clId="Web-{4389C8F7-981E-910A-15DA-E2DE997D6442}" dt="2025-05-26T19:43:56.058" v="1482" actId="1076"/>
          <ac:picMkLst>
            <pc:docMk/>
            <pc:sldMk cId="3656211635" sldId="267"/>
            <ac:picMk id="3" creationId="{22019CDC-3457-6C1A-B2BA-9FC42B596CA7}"/>
          </ac:picMkLst>
        </pc:picChg>
        <pc:picChg chg="del">
          <ac:chgData name="Ana Mar Tortosa Amoros" userId="S::aamoros@ickburgh.hackney.sch.uk::0b01c933-1db5-428b-8a1f-15492dae0bfa" providerId="AD" clId="Web-{4389C8F7-981E-910A-15DA-E2DE997D6442}" dt="2025-05-26T19:42:41.462" v="1469"/>
          <ac:picMkLst>
            <pc:docMk/>
            <pc:sldMk cId="3656211635" sldId="267"/>
            <ac:picMk id="4" creationId="{CD5459CA-815C-C0C1-3DE5-5AE605F324E7}"/>
          </ac:picMkLst>
        </pc:picChg>
        <pc:picChg chg="add mod">
          <ac:chgData name="Ana Mar Tortosa Amoros" userId="S::aamoros@ickburgh.hackney.sch.uk::0b01c933-1db5-428b-8a1f-15492dae0bfa" providerId="AD" clId="Web-{4389C8F7-981E-910A-15DA-E2DE997D6442}" dt="2025-05-26T19:44:58.966" v="1491" actId="1076"/>
          <ac:picMkLst>
            <pc:docMk/>
            <pc:sldMk cId="3656211635" sldId="267"/>
            <ac:picMk id="13" creationId="{901EBBC8-03E4-D4C9-C0AF-B5008F5A071B}"/>
          </ac:picMkLst>
        </pc:picChg>
      </pc:sldChg>
      <pc:sldChg chg="addSp delSp modSp add replId">
        <pc:chgData name="Ana Mar Tortosa Amoros" userId="S::aamoros@ickburgh.hackney.sch.uk::0b01c933-1db5-428b-8a1f-15492dae0bfa" providerId="AD" clId="Web-{4389C8F7-981E-910A-15DA-E2DE997D6442}" dt="2025-05-26T19:47:33.127" v="1524" actId="14100"/>
        <pc:sldMkLst>
          <pc:docMk/>
          <pc:sldMk cId="3742346360" sldId="268"/>
        </pc:sldMkLst>
        <pc:spChg chg="del mod">
          <ac:chgData name="Ana Mar Tortosa Amoros" userId="S::aamoros@ickburgh.hackney.sch.uk::0b01c933-1db5-428b-8a1f-15492dae0bfa" providerId="AD" clId="Web-{4389C8F7-981E-910A-15DA-E2DE997D6442}" dt="2025-05-26T19:46:00.030" v="1502"/>
          <ac:spMkLst>
            <pc:docMk/>
            <pc:sldMk cId="3742346360" sldId="268"/>
            <ac:spMk id="6" creationId="{53C20767-F9B2-B696-FCB1-22440B10A397}"/>
          </ac:spMkLst>
        </pc:spChg>
        <pc:spChg chg="add mod">
          <ac:chgData name="Ana Mar Tortosa Amoros" userId="S::aamoros@ickburgh.hackney.sch.uk::0b01c933-1db5-428b-8a1f-15492dae0bfa" providerId="AD" clId="Web-{4389C8F7-981E-910A-15DA-E2DE997D6442}" dt="2025-05-26T19:45:54.874" v="1500"/>
          <ac:spMkLst>
            <pc:docMk/>
            <pc:sldMk cId="3742346360" sldId="268"/>
            <ac:spMk id="9" creationId="{813873BC-5E07-420C-92F8-6863673F4AF8}"/>
          </ac:spMkLst>
        </pc:spChg>
        <pc:spChg chg="del">
          <ac:chgData name="Ana Mar Tortosa Amoros" userId="S::aamoros@ickburgh.hackney.sch.uk::0b01c933-1db5-428b-8a1f-15492dae0bfa" providerId="AD" clId="Web-{4389C8F7-981E-910A-15DA-E2DE997D6442}" dt="2025-05-26T19:45:38.999" v="1498"/>
          <ac:spMkLst>
            <pc:docMk/>
            <pc:sldMk cId="3742346360" sldId="268"/>
            <ac:spMk id="11" creationId="{3B827289-C556-5DD3-B9C0-2012A629C9AB}"/>
          </ac:spMkLst>
        </pc:spChg>
        <pc:spChg chg="add mod">
          <ac:chgData name="Ana Mar Tortosa Amoros" userId="S::aamoros@ickburgh.hackney.sch.uk::0b01c933-1db5-428b-8a1f-15492dae0bfa" providerId="AD" clId="Web-{4389C8F7-981E-910A-15DA-E2DE997D6442}" dt="2025-05-26T19:47:12.736" v="1520" actId="1076"/>
          <ac:spMkLst>
            <pc:docMk/>
            <pc:sldMk cId="3742346360" sldId="268"/>
            <ac:spMk id="12" creationId="{D9796B87-4547-A004-BF93-4A63182B0C8D}"/>
          </ac:spMkLst>
        </pc:spChg>
        <pc:spChg chg="add mod">
          <ac:chgData name="Ana Mar Tortosa Amoros" userId="S::aamoros@ickburgh.hackney.sch.uk::0b01c933-1db5-428b-8a1f-15492dae0bfa" providerId="AD" clId="Web-{4389C8F7-981E-910A-15DA-E2DE997D6442}" dt="2025-05-26T19:47:04.439" v="1517" actId="1076"/>
          <ac:spMkLst>
            <pc:docMk/>
            <pc:sldMk cId="3742346360" sldId="268"/>
            <ac:spMk id="14" creationId="{755335D2-5897-81E3-204E-CDB2845AACC4}"/>
          </ac:spMkLst>
        </pc:spChg>
        <pc:spChg chg="del">
          <ac:chgData name="Ana Mar Tortosa Amoros" userId="S::aamoros@ickburgh.hackney.sch.uk::0b01c933-1db5-428b-8a1f-15492dae0bfa" providerId="AD" clId="Web-{4389C8F7-981E-910A-15DA-E2DE997D6442}" dt="2025-05-26T19:46:14.437" v="1508"/>
          <ac:spMkLst>
            <pc:docMk/>
            <pc:sldMk cId="3742346360" sldId="268"/>
            <ac:spMk id="16" creationId="{770D1D9B-38E4-01D1-D5C0-D5D8012FE318}"/>
          </ac:spMkLst>
        </pc:spChg>
        <pc:spChg chg="mod ord">
          <ac:chgData name="Ana Mar Tortosa Amoros" userId="S::aamoros@ickburgh.hackney.sch.uk::0b01c933-1db5-428b-8a1f-15492dae0bfa" providerId="AD" clId="Web-{4389C8F7-981E-910A-15DA-E2DE997D6442}" dt="2025-05-26T19:46:11.078" v="1506" actId="1076"/>
          <ac:spMkLst>
            <pc:docMk/>
            <pc:sldMk cId="3742346360" sldId="268"/>
            <ac:spMk id="20" creationId="{34CE8E83-F046-1DBF-ECAF-04A68F7DA914}"/>
          </ac:spMkLst>
        </pc:spChg>
        <pc:picChg chg="del">
          <ac:chgData name="Ana Mar Tortosa Amoros" userId="S::aamoros@ickburgh.hackney.sch.uk::0b01c933-1db5-428b-8a1f-15492dae0bfa" providerId="AD" clId="Web-{4389C8F7-981E-910A-15DA-E2DE997D6442}" dt="2025-05-26T19:45:37.514" v="1497"/>
          <ac:picMkLst>
            <pc:docMk/>
            <pc:sldMk cId="3742346360" sldId="268"/>
            <ac:picMk id="3" creationId="{F04BA044-659B-6589-DC72-5F5B4028133A}"/>
          </ac:picMkLst>
        </pc:picChg>
        <pc:picChg chg="add mod">
          <ac:chgData name="Ana Mar Tortosa Amoros" userId="S::aamoros@ickburgh.hackney.sch.uk::0b01c933-1db5-428b-8a1f-15492dae0bfa" providerId="AD" clId="Web-{4389C8F7-981E-910A-15DA-E2DE997D6442}" dt="2025-05-26T19:46:02.937" v="1503" actId="1076"/>
          <ac:picMkLst>
            <pc:docMk/>
            <pc:sldMk cId="3742346360" sldId="268"/>
            <ac:picMk id="4" creationId="{4362C450-1F90-94BC-9626-90D8F27B62F9}"/>
          </ac:picMkLst>
        </pc:picChg>
        <pc:picChg chg="add mod">
          <ac:chgData name="Ana Mar Tortosa Amoros" userId="S::aamoros@ickburgh.hackney.sch.uk::0b01c933-1db5-428b-8a1f-15492dae0bfa" providerId="AD" clId="Web-{4389C8F7-981E-910A-15DA-E2DE997D6442}" dt="2025-05-26T19:47:11.017" v="1519" actId="14100"/>
          <ac:picMkLst>
            <pc:docMk/>
            <pc:sldMk cId="3742346360" sldId="268"/>
            <ac:picMk id="10" creationId="{0979A5FB-AEF6-04FB-D22E-F492C9737C2B}"/>
          </ac:picMkLst>
        </pc:picChg>
        <pc:picChg chg="del">
          <ac:chgData name="Ana Mar Tortosa Amoros" userId="S::aamoros@ickburgh.hackney.sch.uk::0b01c933-1db5-428b-8a1f-15492dae0bfa" providerId="AD" clId="Web-{4389C8F7-981E-910A-15DA-E2DE997D6442}" dt="2025-05-26T19:46:12.374" v="1507"/>
          <ac:picMkLst>
            <pc:docMk/>
            <pc:sldMk cId="3742346360" sldId="268"/>
            <ac:picMk id="13" creationId="{154C47C1-BD35-9E6C-4698-0E04B5D7FC80}"/>
          </ac:picMkLst>
        </pc:picChg>
        <pc:picChg chg="add mod">
          <ac:chgData name="Ana Mar Tortosa Amoros" userId="S::aamoros@ickburgh.hackney.sch.uk::0b01c933-1db5-428b-8a1f-15492dae0bfa" providerId="AD" clId="Web-{4389C8F7-981E-910A-15DA-E2DE997D6442}" dt="2025-05-26T19:47:33.127" v="1524" actId="14100"/>
          <ac:picMkLst>
            <pc:docMk/>
            <pc:sldMk cId="3742346360" sldId="268"/>
            <ac:picMk id="15" creationId="{38570E27-457D-7015-97E1-BDA60C8C8094}"/>
          </ac:picMkLst>
        </pc:picChg>
      </pc:sldChg>
      <pc:sldChg chg="addSp delSp modSp add replId">
        <pc:chgData name="Ana Mar Tortosa Amoros" userId="S::aamoros@ickburgh.hackney.sch.uk::0b01c933-1db5-428b-8a1f-15492dae0bfa" providerId="AD" clId="Web-{4389C8F7-981E-910A-15DA-E2DE997D6442}" dt="2025-05-26T19:52:01.369" v="1607" actId="14100"/>
        <pc:sldMkLst>
          <pc:docMk/>
          <pc:sldMk cId="3993909221" sldId="269"/>
        </pc:sldMkLst>
        <pc:spChg chg="add del mod">
          <ac:chgData name="Ana Mar Tortosa Amoros" userId="S::aamoros@ickburgh.hackney.sch.uk::0b01c933-1db5-428b-8a1f-15492dae0bfa" providerId="AD" clId="Web-{4389C8F7-981E-910A-15DA-E2DE997D6442}" dt="2025-05-26T19:48:01.925" v="1533"/>
          <ac:spMkLst>
            <pc:docMk/>
            <pc:sldMk cId="3993909221" sldId="269"/>
            <ac:spMk id="5" creationId="{ED6D7E3B-5301-BF52-FC46-157876005AC7}"/>
          </ac:spMkLst>
        </pc:spChg>
        <pc:spChg chg="del">
          <ac:chgData name="Ana Mar Tortosa Amoros" userId="S::aamoros@ickburgh.hackney.sch.uk::0b01c933-1db5-428b-8a1f-15492dae0bfa" providerId="AD" clId="Web-{4389C8F7-981E-910A-15DA-E2DE997D6442}" dt="2025-05-26T19:47:47.956" v="1532"/>
          <ac:spMkLst>
            <pc:docMk/>
            <pc:sldMk cId="3993909221" sldId="269"/>
            <ac:spMk id="9" creationId="{6750100D-2C3F-15E1-AC9C-0A1288A3F54A}"/>
          </ac:spMkLst>
        </pc:spChg>
        <pc:spChg chg="del">
          <ac:chgData name="Ana Mar Tortosa Amoros" userId="S::aamoros@ickburgh.hackney.sch.uk::0b01c933-1db5-428b-8a1f-15492dae0bfa" providerId="AD" clId="Web-{4389C8F7-981E-910A-15DA-E2DE997D6442}" dt="2025-05-26T19:47:42.518" v="1527"/>
          <ac:spMkLst>
            <pc:docMk/>
            <pc:sldMk cId="3993909221" sldId="269"/>
            <ac:spMk id="12" creationId="{52B71400-A533-E36B-60A8-B5DA308634BD}"/>
          </ac:spMkLst>
        </pc:spChg>
        <pc:spChg chg="del">
          <ac:chgData name="Ana Mar Tortosa Amoros" userId="S::aamoros@ickburgh.hackney.sch.uk::0b01c933-1db5-428b-8a1f-15492dae0bfa" providerId="AD" clId="Web-{4389C8F7-981E-910A-15DA-E2DE997D6442}" dt="2025-05-26T19:47:47.925" v="1531"/>
          <ac:spMkLst>
            <pc:docMk/>
            <pc:sldMk cId="3993909221" sldId="269"/>
            <ac:spMk id="14" creationId="{2F54B064-B27A-4D87-D70F-55171EDDA0EB}"/>
          </ac:spMkLst>
        </pc:spChg>
        <pc:spChg chg="add mod">
          <ac:chgData name="Ana Mar Tortosa Amoros" userId="S::aamoros@ickburgh.hackney.sch.uk::0b01c933-1db5-428b-8a1f-15492dae0bfa" providerId="AD" clId="Web-{4389C8F7-981E-910A-15DA-E2DE997D6442}" dt="2025-05-26T19:48:44.723" v="1548" actId="1076"/>
          <ac:spMkLst>
            <pc:docMk/>
            <pc:sldMk cId="3993909221" sldId="269"/>
            <ac:spMk id="18" creationId="{BC82EDFE-D6A6-0DD2-D816-B66B0DBE1769}"/>
          </ac:spMkLst>
        </pc:spChg>
        <pc:spChg chg="del">
          <ac:chgData name="Ana Mar Tortosa Amoros" userId="S::aamoros@ickburgh.hackney.sch.uk::0b01c933-1db5-428b-8a1f-15492dae0bfa" providerId="AD" clId="Web-{4389C8F7-981E-910A-15DA-E2DE997D6442}" dt="2025-05-26T19:47:42.518" v="1529"/>
          <ac:spMkLst>
            <pc:docMk/>
            <pc:sldMk cId="3993909221" sldId="269"/>
            <ac:spMk id="20" creationId="{C6AF6BC9-5DC3-CC96-9A89-B27F2571EBD5}"/>
          </ac:spMkLst>
        </pc:spChg>
        <pc:spChg chg="add mod">
          <ac:chgData name="Ana Mar Tortosa Amoros" userId="S::aamoros@ickburgh.hackney.sch.uk::0b01c933-1db5-428b-8a1f-15492dae0bfa" providerId="AD" clId="Web-{4389C8F7-981E-910A-15DA-E2DE997D6442}" dt="2025-05-26T19:51:10.774" v="1597" actId="1076"/>
          <ac:spMkLst>
            <pc:docMk/>
            <pc:sldMk cId="3993909221" sldId="269"/>
            <ac:spMk id="22" creationId="{E32FC66E-1A8B-7806-ADC4-BC33C2F3E084}"/>
          </ac:spMkLst>
        </pc:spChg>
        <pc:spChg chg="add mod">
          <ac:chgData name="Ana Mar Tortosa Amoros" userId="S::aamoros@ickburgh.hackney.sch.uk::0b01c933-1db5-428b-8a1f-15492dae0bfa" providerId="AD" clId="Web-{4389C8F7-981E-910A-15DA-E2DE997D6442}" dt="2025-05-26T19:51:24.868" v="1600" actId="1076"/>
          <ac:spMkLst>
            <pc:docMk/>
            <pc:sldMk cId="3993909221" sldId="269"/>
            <ac:spMk id="26" creationId="{FEA7CFE5-ACB4-3896-CF90-342FFA8E9F2E}"/>
          </ac:spMkLst>
        </pc:spChg>
        <pc:spChg chg="add mod">
          <ac:chgData name="Ana Mar Tortosa Amoros" userId="S::aamoros@ickburgh.hackney.sch.uk::0b01c933-1db5-428b-8a1f-15492dae0bfa" providerId="AD" clId="Web-{4389C8F7-981E-910A-15DA-E2DE997D6442}" dt="2025-05-26T19:51:19.259" v="1598" actId="1076"/>
          <ac:spMkLst>
            <pc:docMk/>
            <pc:sldMk cId="3993909221" sldId="269"/>
            <ac:spMk id="27" creationId="{F7EFC84B-C15B-E935-9B8F-C5FE9A1021D6}"/>
          </ac:spMkLst>
        </pc:spChg>
        <pc:spChg chg="add mod">
          <ac:chgData name="Ana Mar Tortosa Amoros" userId="S::aamoros@ickburgh.hackney.sch.uk::0b01c933-1db5-428b-8a1f-15492dae0bfa" providerId="AD" clId="Web-{4389C8F7-981E-910A-15DA-E2DE997D6442}" dt="2025-05-26T19:51:38.400" v="1604" actId="1076"/>
          <ac:spMkLst>
            <pc:docMk/>
            <pc:sldMk cId="3993909221" sldId="269"/>
            <ac:spMk id="31" creationId="{B57ACF93-B830-E873-5C3E-E4CF950C60E3}"/>
          </ac:spMkLst>
        </pc:spChg>
        <pc:spChg chg="add mod">
          <ac:chgData name="Ana Mar Tortosa Amoros" userId="S::aamoros@ickburgh.hackney.sch.uk::0b01c933-1db5-428b-8a1f-15492dae0bfa" providerId="AD" clId="Web-{4389C8F7-981E-910A-15DA-E2DE997D6442}" dt="2025-05-26T19:52:01.369" v="1607" actId="14100"/>
          <ac:spMkLst>
            <pc:docMk/>
            <pc:sldMk cId="3993909221" sldId="269"/>
            <ac:spMk id="33" creationId="{EB9CE779-9AF3-7FFE-EEA5-C17C8B1FBC29}"/>
          </ac:spMkLst>
        </pc:spChg>
        <pc:picChg chg="del">
          <ac:chgData name="Ana Mar Tortosa Amoros" userId="S::aamoros@ickburgh.hackney.sch.uk::0b01c933-1db5-428b-8a1f-15492dae0bfa" providerId="AD" clId="Web-{4389C8F7-981E-910A-15DA-E2DE997D6442}" dt="2025-05-26T19:47:42.518" v="1530"/>
          <ac:picMkLst>
            <pc:docMk/>
            <pc:sldMk cId="3993909221" sldId="269"/>
            <ac:picMk id="4" creationId="{BAE0D18B-233B-6077-B37C-DD301761A5A9}"/>
          </ac:picMkLst>
        </pc:picChg>
        <pc:picChg chg="add mod">
          <ac:chgData name="Ana Mar Tortosa Amoros" userId="S::aamoros@ickburgh.hackney.sch.uk::0b01c933-1db5-428b-8a1f-15492dae0bfa" providerId="AD" clId="Web-{4389C8F7-981E-910A-15DA-E2DE997D6442}" dt="2025-05-26T19:48:50.442" v="1551" actId="1076"/>
          <ac:picMkLst>
            <pc:docMk/>
            <pc:sldMk cId="3993909221" sldId="269"/>
            <ac:picMk id="6" creationId="{FBF3C4F1-6F6A-C9A2-E05F-1CA9D6762AE8}"/>
          </ac:picMkLst>
        </pc:picChg>
        <pc:picChg chg="del">
          <ac:chgData name="Ana Mar Tortosa Amoros" userId="S::aamoros@ickburgh.hackney.sch.uk::0b01c933-1db5-428b-8a1f-15492dae0bfa" providerId="AD" clId="Web-{4389C8F7-981E-910A-15DA-E2DE997D6442}" dt="2025-05-26T19:47:42.518" v="1528"/>
          <ac:picMkLst>
            <pc:docMk/>
            <pc:sldMk cId="3993909221" sldId="269"/>
            <ac:picMk id="10" creationId="{3D2CE3B0-55F9-6AE3-E614-D0111631CC78}"/>
          </ac:picMkLst>
        </pc:picChg>
        <pc:picChg chg="add mod">
          <ac:chgData name="Ana Mar Tortosa Amoros" userId="S::aamoros@ickburgh.hackney.sch.uk::0b01c933-1db5-428b-8a1f-15492dae0bfa" providerId="AD" clId="Web-{4389C8F7-981E-910A-15DA-E2DE997D6442}" dt="2025-05-26T19:48:38.254" v="1545" actId="1076"/>
          <ac:picMkLst>
            <pc:docMk/>
            <pc:sldMk cId="3993909221" sldId="269"/>
            <ac:picMk id="13" creationId="{807DB788-600F-2D1F-B864-7D7A3312F0DD}"/>
          </ac:picMkLst>
        </pc:picChg>
        <pc:picChg chg="del">
          <ac:chgData name="Ana Mar Tortosa Amoros" userId="S::aamoros@ickburgh.hackney.sch.uk::0b01c933-1db5-428b-8a1f-15492dae0bfa" providerId="AD" clId="Web-{4389C8F7-981E-910A-15DA-E2DE997D6442}" dt="2025-05-26T19:47:42.518" v="1526"/>
          <ac:picMkLst>
            <pc:docMk/>
            <pc:sldMk cId="3993909221" sldId="269"/>
            <ac:picMk id="15" creationId="{9D8158F0-2DC7-5C90-6B5F-1F5693EE218E}"/>
          </ac:picMkLst>
        </pc:picChg>
        <pc:picChg chg="add mod">
          <ac:chgData name="Ana Mar Tortosa Amoros" userId="S::aamoros@ickburgh.hackney.sch.uk::0b01c933-1db5-428b-8a1f-15492dae0bfa" providerId="AD" clId="Web-{4389C8F7-981E-910A-15DA-E2DE997D6442}" dt="2025-05-26T19:51:22.243" v="1599" actId="1076"/>
          <ac:picMkLst>
            <pc:docMk/>
            <pc:sldMk cId="3993909221" sldId="269"/>
            <ac:picMk id="24" creationId="{0BC9CE00-DA06-B516-04D6-C4755AF49D7A}"/>
          </ac:picMkLst>
        </pc:picChg>
        <pc:picChg chg="add mod">
          <ac:chgData name="Ana Mar Tortosa Amoros" userId="S::aamoros@ickburgh.hackney.sch.uk::0b01c933-1db5-428b-8a1f-15492dae0bfa" providerId="AD" clId="Web-{4389C8F7-981E-910A-15DA-E2DE997D6442}" dt="2025-05-26T19:51:30.306" v="1602" actId="1076"/>
          <ac:picMkLst>
            <pc:docMk/>
            <pc:sldMk cId="3993909221" sldId="269"/>
            <ac:picMk id="29" creationId="{1229CC56-CEC3-9A57-00B9-6DF25BBE9DBE}"/>
          </ac:picMkLst>
        </pc:picChg>
      </pc:sldChg>
      <pc:sldChg chg="addSp delSp modSp add replId">
        <pc:chgData name="Ana Mar Tortosa Amoros" userId="S::aamoros@ickburgh.hackney.sch.uk::0b01c933-1db5-428b-8a1f-15492dae0bfa" providerId="AD" clId="Web-{4389C8F7-981E-910A-15DA-E2DE997D6442}" dt="2025-05-26T19:53:40.106" v="1637" actId="14100"/>
        <pc:sldMkLst>
          <pc:docMk/>
          <pc:sldMk cId="4015274161" sldId="270"/>
        </pc:sldMkLst>
        <pc:spChg chg="add del mod">
          <ac:chgData name="Ana Mar Tortosa Amoros" userId="S::aamoros@ickburgh.hackney.sch.uk::0b01c933-1db5-428b-8a1f-15492dae0bfa" providerId="AD" clId="Web-{4389C8F7-981E-910A-15DA-E2DE997D6442}" dt="2025-05-26T19:52:42.620" v="1616"/>
          <ac:spMkLst>
            <pc:docMk/>
            <pc:sldMk cId="4015274161" sldId="270"/>
            <ac:spMk id="4" creationId="{A44FE9AF-B221-4A20-B6CC-029192CBC391}"/>
          </ac:spMkLst>
        </pc:spChg>
        <pc:spChg chg="del">
          <ac:chgData name="Ana Mar Tortosa Amoros" userId="S::aamoros@ickburgh.hackney.sch.uk::0b01c933-1db5-428b-8a1f-15492dae0bfa" providerId="AD" clId="Web-{4389C8F7-981E-910A-15DA-E2DE997D6442}" dt="2025-05-26T19:52:38.651" v="1613"/>
          <ac:spMkLst>
            <pc:docMk/>
            <pc:sldMk cId="4015274161" sldId="270"/>
            <ac:spMk id="18" creationId="{3ED70A62-43EF-7E9D-AA93-7A5A0155E977}"/>
          </ac:spMkLst>
        </pc:spChg>
        <pc:spChg chg="mod">
          <ac:chgData name="Ana Mar Tortosa Amoros" userId="S::aamoros@ickburgh.hackney.sch.uk::0b01c933-1db5-428b-8a1f-15492dae0bfa" providerId="AD" clId="Web-{4389C8F7-981E-910A-15DA-E2DE997D6442}" dt="2025-05-26T19:53:30.481" v="1633" actId="1076"/>
          <ac:spMkLst>
            <pc:docMk/>
            <pc:sldMk cId="4015274161" sldId="270"/>
            <ac:spMk id="22" creationId="{CB2399D3-1E2B-2D86-00F5-B8D4D0F1B8BB}"/>
          </ac:spMkLst>
        </pc:spChg>
        <pc:spChg chg="del">
          <ac:chgData name="Ana Mar Tortosa Amoros" userId="S::aamoros@ickburgh.hackney.sch.uk::0b01c933-1db5-428b-8a1f-15492dae0bfa" providerId="AD" clId="Web-{4389C8F7-981E-910A-15DA-E2DE997D6442}" dt="2025-05-26T19:52:38.651" v="1611"/>
          <ac:spMkLst>
            <pc:docMk/>
            <pc:sldMk cId="4015274161" sldId="270"/>
            <ac:spMk id="26" creationId="{8CFE5EEF-256C-A83C-BA9A-ECFC17E7C62C}"/>
          </ac:spMkLst>
        </pc:spChg>
        <pc:spChg chg="del">
          <ac:chgData name="Ana Mar Tortosa Amoros" userId="S::aamoros@ickburgh.hackney.sch.uk::0b01c933-1db5-428b-8a1f-15492dae0bfa" providerId="AD" clId="Web-{4389C8F7-981E-910A-15DA-E2DE997D6442}" dt="2025-05-26T19:53:32.669" v="1634"/>
          <ac:spMkLst>
            <pc:docMk/>
            <pc:sldMk cId="4015274161" sldId="270"/>
            <ac:spMk id="27" creationId="{56F46318-F4F9-64C4-4981-951C516F8812}"/>
          </ac:spMkLst>
        </pc:spChg>
        <pc:spChg chg="del">
          <ac:chgData name="Ana Mar Tortosa Amoros" userId="S::aamoros@ickburgh.hackney.sch.uk::0b01c933-1db5-428b-8a1f-15492dae0bfa" providerId="AD" clId="Web-{4389C8F7-981E-910A-15DA-E2DE997D6442}" dt="2025-05-26T19:52:44.230" v="1617"/>
          <ac:spMkLst>
            <pc:docMk/>
            <pc:sldMk cId="4015274161" sldId="270"/>
            <ac:spMk id="31" creationId="{EDD44468-90E7-0A25-296C-EB6150132E77}"/>
          </ac:spMkLst>
        </pc:spChg>
        <pc:spChg chg="del">
          <ac:chgData name="Ana Mar Tortosa Amoros" userId="S::aamoros@ickburgh.hackney.sch.uk::0b01c933-1db5-428b-8a1f-15492dae0bfa" providerId="AD" clId="Web-{4389C8F7-981E-910A-15DA-E2DE997D6442}" dt="2025-05-26T19:52:38.651" v="1609"/>
          <ac:spMkLst>
            <pc:docMk/>
            <pc:sldMk cId="4015274161" sldId="270"/>
            <ac:spMk id="33" creationId="{54BD7412-4B2A-7FE2-FB0D-2330A7920D39}"/>
          </ac:spMkLst>
        </pc:spChg>
        <pc:picChg chg="add mod">
          <ac:chgData name="Ana Mar Tortosa Amoros" userId="S::aamoros@ickburgh.hackney.sch.uk::0b01c933-1db5-428b-8a1f-15492dae0bfa" providerId="AD" clId="Web-{4389C8F7-981E-910A-15DA-E2DE997D6442}" dt="2025-05-26T19:53:40.106" v="1637" actId="14100"/>
          <ac:picMkLst>
            <pc:docMk/>
            <pc:sldMk cId="4015274161" sldId="270"/>
            <ac:picMk id="5" creationId="{297A419D-6EC6-A21A-8CD0-1F9E3F854401}"/>
          </ac:picMkLst>
        </pc:picChg>
        <pc:picChg chg="del">
          <ac:chgData name="Ana Mar Tortosa Amoros" userId="S::aamoros@ickburgh.hackney.sch.uk::0b01c933-1db5-428b-8a1f-15492dae0bfa" providerId="AD" clId="Web-{4389C8F7-981E-910A-15DA-E2DE997D6442}" dt="2025-05-26T19:52:38.651" v="1615"/>
          <ac:picMkLst>
            <pc:docMk/>
            <pc:sldMk cId="4015274161" sldId="270"/>
            <ac:picMk id="6" creationId="{36CC71B6-373B-73E0-5F30-3BC5E8CF610E}"/>
          </ac:picMkLst>
        </pc:picChg>
        <pc:picChg chg="del">
          <ac:chgData name="Ana Mar Tortosa Amoros" userId="S::aamoros@ickburgh.hackney.sch.uk::0b01c933-1db5-428b-8a1f-15492dae0bfa" providerId="AD" clId="Web-{4389C8F7-981E-910A-15DA-E2DE997D6442}" dt="2025-05-26T19:52:38.651" v="1614"/>
          <ac:picMkLst>
            <pc:docMk/>
            <pc:sldMk cId="4015274161" sldId="270"/>
            <ac:picMk id="13" creationId="{4FA6B4A4-A82A-6391-1375-DB16ACE5D74E}"/>
          </ac:picMkLst>
        </pc:picChg>
        <pc:picChg chg="del">
          <ac:chgData name="Ana Mar Tortosa Amoros" userId="S::aamoros@ickburgh.hackney.sch.uk::0b01c933-1db5-428b-8a1f-15492dae0bfa" providerId="AD" clId="Web-{4389C8F7-981E-910A-15DA-E2DE997D6442}" dt="2025-05-26T19:52:38.651" v="1612"/>
          <ac:picMkLst>
            <pc:docMk/>
            <pc:sldMk cId="4015274161" sldId="270"/>
            <ac:picMk id="24" creationId="{8652E71E-699E-5CB9-AC6D-E9D95EB4B284}"/>
          </ac:picMkLst>
        </pc:picChg>
        <pc:picChg chg="del">
          <ac:chgData name="Ana Mar Tortosa Amoros" userId="S::aamoros@ickburgh.hackney.sch.uk::0b01c933-1db5-428b-8a1f-15492dae0bfa" providerId="AD" clId="Web-{4389C8F7-981E-910A-15DA-E2DE997D6442}" dt="2025-05-26T19:52:38.651" v="1610"/>
          <ac:picMkLst>
            <pc:docMk/>
            <pc:sldMk cId="4015274161" sldId="270"/>
            <ac:picMk id="29" creationId="{27696672-487E-A3B4-DC66-7F3946D04DEC}"/>
          </ac:picMkLst>
        </pc:picChg>
      </pc:sldChg>
      <pc:sldChg chg="addSp delSp modSp add replId">
        <pc:chgData name="Ana Mar Tortosa Amoros" userId="S::aamoros@ickburgh.hackney.sch.uk::0b01c933-1db5-428b-8a1f-15492dae0bfa" providerId="AD" clId="Web-{4389C8F7-981E-910A-15DA-E2DE997D6442}" dt="2025-05-26T19:55:36.891" v="1706" actId="20577"/>
        <pc:sldMkLst>
          <pc:docMk/>
          <pc:sldMk cId="3023215333" sldId="271"/>
        </pc:sldMkLst>
        <pc:spChg chg="add mod">
          <ac:chgData name="Ana Mar Tortosa Amoros" userId="S::aamoros@ickburgh.hackney.sch.uk::0b01c933-1db5-428b-8a1f-15492dae0bfa" providerId="AD" clId="Web-{4389C8F7-981E-910A-15DA-E2DE997D6442}" dt="2025-05-26T19:54:51.655" v="1656" actId="1076"/>
          <ac:spMkLst>
            <pc:docMk/>
            <pc:sldMk cId="3023215333" sldId="271"/>
            <ac:spMk id="10" creationId="{1094C0C8-EF8F-447F-268C-16D1CA91974E}"/>
          </ac:spMkLst>
        </pc:spChg>
        <pc:spChg chg="mod">
          <ac:chgData name="Ana Mar Tortosa Amoros" userId="S::aamoros@ickburgh.hackney.sch.uk::0b01c933-1db5-428b-8a1f-15492dae0bfa" providerId="AD" clId="Web-{4389C8F7-981E-910A-15DA-E2DE997D6442}" dt="2025-05-26T19:55:36.891" v="1706" actId="20577"/>
          <ac:spMkLst>
            <pc:docMk/>
            <pc:sldMk cId="3023215333" sldId="271"/>
            <ac:spMk id="22" creationId="{EA43E2C7-EDA4-26CE-B423-83F4D261DADE}"/>
          </ac:spMkLst>
        </pc:spChg>
        <pc:picChg chg="add mod">
          <ac:chgData name="Ana Mar Tortosa Amoros" userId="S::aamoros@ickburgh.hackney.sch.uk::0b01c933-1db5-428b-8a1f-15492dae0bfa" providerId="AD" clId="Web-{4389C8F7-981E-910A-15DA-E2DE997D6442}" dt="2025-05-26T19:54:56.499" v="1658" actId="1076"/>
          <ac:picMkLst>
            <pc:docMk/>
            <pc:sldMk cId="3023215333" sldId="271"/>
            <ac:picMk id="3" creationId="{2B8B9D28-3736-8775-AC44-5D544DF1FDA8}"/>
          </ac:picMkLst>
        </pc:picChg>
        <pc:picChg chg="del">
          <ac:chgData name="Ana Mar Tortosa Amoros" userId="S::aamoros@ickburgh.hackney.sch.uk::0b01c933-1db5-428b-8a1f-15492dae0bfa" providerId="AD" clId="Web-{4389C8F7-981E-910A-15DA-E2DE997D6442}" dt="2025-05-26T19:54:20.107" v="1645"/>
          <ac:picMkLst>
            <pc:docMk/>
            <pc:sldMk cId="3023215333" sldId="271"/>
            <ac:picMk id="5" creationId="{6F3B86CF-8A5C-332C-2DF0-0AC6A4F72925}"/>
          </ac:picMkLst>
        </pc:picChg>
        <pc:picChg chg="add mod">
          <ac:chgData name="Ana Mar Tortosa Amoros" userId="S::aamoros@ickburgh.hackney.sch.uk::0b01c933-1db5-428b-8a1f-15492dae0bfa" providerId="AD" clId="Web-{4389C8F7-981E-910A-15DA-E2DE997D6442}" dt="2025-05-26T19:54:50.061" v="1655" actId="1076"/>
          <ac:picMkLst>
            <pc:docMk/>
            <pc:sldMk cId="3023215333" sldId="271"/>
            <ac:picMk id="6" creationId="{986DD610-E497-8DAB-B11B-BBB4D230B230}"/>
          </ac:picMkLst>
        </pc:picChg>
      </pc:sldChg>
    </pc:docChg>
  </pc:docChgLst>
  <pc:docChgLst>
    <pc:chgData name="Ana Mar Tortosa Amoros" userId="S::aamoros@ickburgh.hackney.sch.uk::0b01c933-1db5-428b-8a1f-15492dae0bfa" providerId="AD" clId="Web-{3D09CEC5-CF28-705B-0401-58AC8361C06B}"/>
    <pc:docChg chg="addSld modSld">
      <pc:chgData name="Ana Mar Tortosa Amoros" userId="S::aamoros@ickburgh.hackney.sch.uk::0b01c933-1db5-428b-8a1f-15492dae0bfa" providerId="AD" clId="Web-{3D09CEC5-CF28-705B-0401-58AC8361C06B}" dt="2025-05-26T20:00:49.841" v="68" actId="1076"/>
      <pc:docMkLst>
        <pc:docMk/>
      </pc:docMkLst>
      <pc:sldChg chg="addSp delSp modSp add replId">
        <pc:chgData name="Ana Mar Tortosa Amoros" userId="S::aamoros@ickburgh.hackney.sch.uk::0b01c933-1db5-428b-8a1f-15492dae0bfa" providerId="AD" clId="Web-{3D09CEC5-CF28-705B-0401-58AC8361C06B}" dt="2025-05-26T20:00:49.841" v="68" actId="1076"/>
        <pc:sldMkLst>
          <pc:docMk/>
          <pc:sldMk cId="2816433759" sldId="272"/>
        </pc:sldMkLst>
        <pc:spChg chg="mod">
          <ac:chgData name="Ana Mar Tortosa Amoros" userId="S::aamoros@ickburgh.hackney.sch.uk::0b01c933-1db5-428b-8a1f-15492dae0bfa" providerId="AD" clId="Web-{3D09CEC5-CF28-705B-0401-58AC8361C06B}" dt="2025-05-26T19:59:45.433" v="18" actId="20577"/>
          <ac:spMkLst>
            <pc:docMk/>
            <pc:sldMk cId="2816433759" sldId="272"/>
            <ac:spMk id="2" creationId="{8058D6AA-C8FC-5060-A27F-31E9D22C4F46}"/>
          </ac:spMkLst>
        </pc:spChg>
        <pc:spChg chg="add mod">
          <ac:chgData name="Ana Mar Tortosa Amoros" userId="S::aamoros@ickburgh.hackney.sch.uk::0b01c933-1db5-428b-8a1f-15492dae0bfa" providerId="AD" clId="Web-{3D09CEC5-CF28-705B-0401-58AC8361C06B}" dt="2025-05-26T20:00:49.841" v="68" actId="1076"/>
          <ac:spMkLst>
            <pc:docMk/>
            <pc:sldMk cId="2816433759" sldId="272"/>
            <ac:spMk id="5" creationId="{F16D8B8D-1538-ABF8-5E7C-D08CFC8792A1}"/>
          </ac:spMkLst>
        </pc:spChg>
        <pc:spChg chg="del">
          <ac:chgData name="Ana Mar Tortosa Amoros" userId="S::aamoros@ickburgh.hackney.sch.uk::0b01c933-1db5-428b-8a1f-15492dae0bfa" providerId="AD" clId="Web-{3D09CEC5-CF28-705B-0401-58AC8361C06B}" dt="2025-05-26T19:59:24.089" v="2"/>
          <ac:spMkLst>
            <pc:docMk/>
            <pc:sldMk cId="2816433759" sldId="272"/>
            <ac:spMk id="10" creationId="{E6B2B4E1-EF84-B5E7-13A7-6BE7DD827A73}"/>
          </ac:spMkLst>
        </pc:spChg>
        <pc:spChg chg="mod">
          <ac:chgData name="Ana Mar Tortosa Amoros" userId="S::aamoros@ickburgh.hackney.sch.uk::0b01c933-1db5-428b-8a1f-15492dae0bfa" providerId="AD" clId="Web-{3D09CEC5-CF28-705B-0401-58AC8361C06B}" dt="2025-05-26T20:00:11.653" v="58" actId="20577"/>
          <ac:spMkLst>
            <pc:docMk/>
            <pc:sldMk cId="2816433759" sldId="272"/>
            <ac:spMk id="22" creationId="{8135B48C-B643-C870-4182-3CFFC4606BA2}"/>
          </ac:spMkLst>
        </pc:spChg>
        <pc:picChg chg="del">
          <ac:chgData name="Ana Mar Tortosa Amoros" userId="S::aamoros@ickburgh.hackney.sch.uk::0b01c933-1db5-428b-8a1f-15492dae0bfa" providerId="AD" clId="Web-{3D09CEC5-CF28-705B-0401-58AC8361C06B}" dt="2025-05-26T19:59:25.182" v="3"/>
          <ac:picMkLst>
            <pc:docMk/>
            <pc:sldMk cId="2816433759" sldId="272"/>
            <ac:picMk id="3" creationId="{92C4EDCD-48A5-25B9-7968-5BE21DAD7BBA}"/>
          </ac:picMkLst>
        </pc:picChg>
        <pc:picChg chg="add mod">
          <ac:chgData name="Ana Mar Tortosa Amoros" userId="S::aamoros@ickburgh.hackney.sch.uk::0b01c933-1db5-428b-8a1f-15492dae0bfa" providerId="AD" clId="Web-{3D09CEC5-CF28-705B-0401-58AC8361C06B}" dt="2025-05-26T20:00:47.076" v="67" actId="1076"/>
          <ac:picMkLst>
            <pc:docMk/>
            <pc:sldMk cId="2816433759" sldId="272"/>
            <ac:picMk id="4" creationId="{8B6274A6-8934-F167-ED1E-59160CD44DCB}"/>
          </ac:picMkLst>
        </pc:picChg>
        <pc:picChg chg="del">
          <ac:chgData name="Ana Mar Tortosa Amoros" userId="S::aamoros@ickburgh.hackney.sch.uk::0b01c933-1db5-428b-8a1f-15492dae0bfa" providerId="AD" clId="Web-{3D09CEC5-CF28-705B-0401-58AC8361C06B}" dt="2025-05-26T19:59:22.651" v="1"/>
          <ac:picMkLst>
            <pc:docMk/>
            <pc:sldMk cId="2816433759" sldId="272"/>
            <ac:picMk id="6" creationId="{5EDA7BCE-D887-5175-FAB6-0D3BB4405FA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wig Assessment - BESA LendED">
            <a:extLst>
              <a:ext uri="{FF2B5EF4-FFF2-40B4-BE49-F238E27FC236}">
                <a16:creationId xmlns:a16="http://schemas.microsoft.com/office/drawing/2014/main" id="{4774C55E-C1FF-69E5-3AEC-1AC5AC375A93}"/>
              </a:ext>
            </a:extLst>
          </p:cNvPr>
          <p:cNvPicPr>
            <a:picLocks noChangeAspect="1"/>
          </p:cNvPicPr>
          <p:nvPr/>
        </p:nvPicPr>
        <p:blipFill>
          <a:blip r:embed="rId2"/>
          <a:stretch>
            <a:fillRect/>
          </a:stretch>
        </p:blipFill>
        <p:spPr>
          <a:xfrm>
            <a:off x="4256088" y="4553175"/>
            <a:ext cx="3679825" cy="1641475"/>
          </a:xfrm>
          <a:prstGeom prst="rect">
            <a:avLst/>
          </a:prstGeom>
          <a:ln>
            <a:noFill/>
          </a:ln>
        </p:spPr>
      </p:pic>
      <p:pic>
        <p:nvPicPr>
          <p:cNvPr id="6" name="Picture 5" descr="Ickburgh School - Home">
            <a:extLst>
              <a:ext uri="{FF2B5EF4-FFF2-40B4-BE49-F238E27FC236}">
                <a16:creationId xmlns:a16="http://schemas.microsoft.com/office/drawing/2014/main" id="{63C89444-1A99-F2A8-43F7-063729443C72}"/>
              </a:ext>
            </a:extLst>
          </p:cNvPr>
          <p:cNvPicPr>
            <a:picLocks noChangeAspect="1"/>
          </p:cNvPicPr>
          <p:nvPr/>
        </p:nvPicPr>
        <p:blipFill>
          <a:blip r:embed="rId3"/>
          <a:stretch>
            <a:fillRect/>
          </a:stretch>
        </p:blipFill>
        <p:spPr>
          <a:xfrm>
            <a:off x="4800374" y="179161"/>
            <a:ext cx="2583996" cy="1934935"/>
          </a:xfrm>
          <a:prstGeom prst="rect">
            <a:avLst/>
          </a:prstGeom>
          <a:ln>
            <a:noFill/>
          </a:ln>
        </p:spPr>
      </p:pic>
      <p:sp>
        <p:nvSpPr>
          <p:cNvPr id="7" name="TextBox 6">
            <a:extLst>
              <a:ext uri="{FF2B5EF4-FFF2-40B4-BE49-F238E27FC236}">
                <a16:creationId xmlns:a16="http://schemas.microsoft.com/office/drawing/2014/main" id="{74E05A36-56EB-B1B3-3D6C-59BBA0B8F910}"/>
              </a:ext>
            </a:extLst>
          </p:cNvPr>
          <p:cNvSpPr txBox="1"/>
          <p:nvPr/>
        </p:nvSpPr>
        <p:spPr>
          <a:xfrm>
            <a:off x="180110" y="2718130"/>
            <a:ext cx="11824083"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dirty="0"/>
              <a:t>Earwig Parents - Guidance</a:t>
            </a:r>
          </a:p>
        </p:txBody>
      </p:sp>
      <p:sp>
        <p:nvSpPr>
          <p:cNvPr id="8" name="Rectangle 7">
            <a:extLst>
              <a:ext uri="{FF2B5EF4-FFF2-40B4-BE49-F238E27FC236}">
                <a16:creationId xmlns:a16="http://schemas.microsoft.com/office/drawing/2014/main" id="{6111B715-715A-BE8A-EDCA-EA7A91FB026E}"/>
              </a:ext>
            </a:extLst>
          </p:cNvPr>
          <p:cNvSpPr/>
          <p:nvPr/>
        </p:nvSpPr>
        <p:spPr>
          <a:xfrm>
            <a:off x="32547" y="32547"/>
            <a:ext cx="12128664" cy="6803241"/>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36B766-4143-0149-B6C0-E31421A40B64}"/>
              </a:ext>
            </a:extLst>
          </p:cNvPr>
          <p:cNvSpPr/>
          <p:nvPr/>
        </p:nvSpPr>
        <p:spPr>
          <a:xfrm>
            <a:off x="177689" y="177689"/>
            <a:ext cx="11823864" cy="6498441"/>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41395B-20E9-42F1-F7C2-9AE0C832D1A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200F9F-80BF-084A-32CA-383DA4BD9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4B788A85-24AF-BC75-FC84-5E181DBAE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901A51-4295-496E-2F18-37760818AC14}"/>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B0A0893F-23B6-9FE1-CFAA-CE2D2031D476}"/>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2C1EAE61-420C-047E-C240-55E958919493}"/>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A2F4F107-313E-18E7-9414-43979931AE80}"/>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019CDC-3457-6C1A-B2BA-9FC42B596CA7}"/>
              </a:ext>
            </a:extLst>
          </p:cNvPr>
          <p:cNvPicPr>
            <a:picLocks noChangeAspect="1"/>
          </p:cNvPicPr>
          <p:nvPr/>
        </p:nvPicPr>
        <p:blipFill>
          <a:blip r:embed="rId4"/>
          <a:stretch>
            <a:fillRect/>
          </a:stretch>
        </p:blipFill>
        <p:spPr>
          <a:xfrm>
            <a:off x="369454" y="2807437"/>
            <a:ext cx="5995940" cy="2682459"/>
          </a:xfrm>
          <a:prstGeom prst="rect">
            <a:avLst/>
          </a:prstGeom>
        </p:spPr>
      </p:pic>
      <p:sp>
        <p:nvSpPr>
          <p:cNvPr id="6" name="Content Placeholder 2">
            <a:extLst>
              <a:ext uri="{FF2B5EF4-FFF2-40B4-BE49-F238E27FC236}">
                <a16:creationId xmlns:a16="http://schemas.microsoft.com/office/drawing/2014/main" id="{0F21EC7D-F785-0B8E-16C2-AD75E65E892D}"/>
              </a:ext>
            </a:extLst>
          </p:cNvPr>
          <p:cNvSpPr txBox="1">
            <a:spLocks/>
          </p:cNvSpPr>
          <p:nvPr/>
        </p:nvSpPr>
        <p:spPr>
          <a:xfrm>
            <a:off x="575793" y="1492505"/>
            <a:ext cx="3034400" cy="81717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Timeline:</a:t>
            </a:r>
          </a:p>
          <a:p>
            <a:pPr algn="ctr">
              <a:buNone/>
            </a:pPr>
            <a:r>
              <a:rPr lang="en-US" sz="1600" dirty="0"/>
              <a:t>5. You might see your timeline empty, that's because the dates are not set properly.</a:t>
            </a:r>
          </a:p>
        </p:txBody>
      </p:sp>
      <p:sp>
        <p:nvSpPr>
          <p:cNvPr id="11" name="Arrow: Left 10">
            <a:extLst>
              <a:ext uri="{FF2B5EF4-FFF2-40B4-BE49-F238E27FC236}">
                <a16:creationId xmlns:a16="http://schemas.microsoft.com/office/drawing/2014/main" id="{3F390BD0-4BCC-7072-D8EC-18F47C8C8611}"/>
              </a:ext>
            </a:extLst>
          </p:cNvPr>
          <p:cNvSpPr/>
          <p:nvPr/>
        </p:nvSpPr>
        <p:spPr>
          <a:xfrm>
            <a:off x="2232121" y="4148665"/>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01EBBC8-03E4-D4C9-C0AF-B5008F5A071B}"/>
              </a:ext>
            </a:extLst>
          </p:cNvPr>
          <p:cNvPicPr>
            <a:picLocks noChangeAspect="1"/>
          </p:cNvPicPr>
          <p:nvPr/>
        </p:nvPicPr>
        <p:blipFill>
          <a:blip r:embed="rId5"/>
          <a:stretch>
            <a:fillRect/>
          </a:stretch>
        </p:blipFill>
        <p:spPr>
          <a:xfrm>
            <a:off x="7198026" y="3671454"/>
            <a:ext cx="4353767" cy="2947940"/>
          </a:xfrm>
          <a:prstGeom prst="rect">
            <a:avLst/>
          </a:prstGeom>
        </p:spPr>
      </p:pic>
      <p:sp>
        <p:nvSpPr>
          <p:cNvPr id="16" name="Content Placeholder 2">
            <a:extLst>
              <a:ext uri="{FF2B5EF4-FFF2-40B4-BE49-F238E27FC236}">
                <a16:creationId xmlns:a16="http://schemas.microsoft.com/office/drawing/2014/main" id="{8311924C-7C8F-8641-4E68-248FA310077C}"/>
              </a:ext>
            </a:extLst>
          </p:cNvPr>
          <p:cNvSpPr txBox="1">
            <a:spLocks/>
          </p:cNvSpPr>
          <p:nvPr/>
        </p:nvSpPr>
        <p:spPr>
          <a:xfrm>
            <a:off x="8511368" y="1715717"/>
            <a:ext cx="3042096" cy="1448322"/>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Dates setting:</a:t>
            </a:r>
          </a:p>
          <a:p>
            <a:pPr algn="ctr">
              <a:buNone/>
            </a:pPr>
            <a:r>
              <a:rPr lang="en-US" sz="1600" dirty="0"/>
              <a:t>6. The dates </a:t>
            </a:r>
            <a:r>
              <a:rPr lang="en-US" sz="1600" b="1" dirty="0"/>
              <a:t>MUST </a:t>
            </a:r>
            <a:r>
              <a:rPr lang="en-US" sz="1600" dirty="0"/>
              <a:t>reflect:</a:t>
            </a:r>
          </a:p>
          <a:p>
            <a:pPr algn="ctr">
              <a:buNone/>
            </a:pPr>
            <a:r>
              <a:rPr lang="en-US" sz="1600" b="1" dirty="0">
                <a:solidFill>
                  <a:schemeClr val="accent2"/>
                </a:solidFill>
              </a:rPr>
              <a:t>From</a:t>
            </a:r>
            <a:r>
              <a:rPr lang="en-US" sz="1600" dirty="0"/>
              <a:t>: first day of the term (or for full time line first day of school)</a:t>
            </a:r>
          </a:p>
          <a:p>
            <a:pPr algn="ctr">
              <a:buNone/>
            </a:pPr>
            <a:r>
              <a:rPr lang="en-US" sz="1600" b="1" dirty="0">
                <a:solidFill>
                  <a:schemeClr val="accent2"/>
                </a:solidFill>
              </a:rPr>
              <a:t>To</a:t>
            </a:r>
            <a:r>
              <a:rPr lang="en-US" sz="1600" dirty="0"/>
              <a:t>: today's day</a:t>
            </a:r>
          </a:p>
        </p:txBody>
      </p:sp>
      <p:sp>
        <p:nvSpPr>
          <p:cNvPr id="20" name="Arrow: Left 19">
            <a:extLst>
              <a:ext uri="{FF2B5EF4-FFF2-40B4-BE49-F238E27FC236}">
                <a16:creationId xmlns:a16="http://schemas.microsoft.com/office/drawing/2014/main" id="{19A5D1FC-93F9-8E63-B773-9AD69F3B8556}"/>
              </a:ext>
            </a:extLst>
          </p:cNvPr>
          <p:cNvSpPr/>
          <p:nvPr/>
        </p:nvSpPr>
        <p:spPr>
          <a:xfrm>
            <a:off x="9374909" y="5318604"/>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21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4B7F71-8D95-311A-7C60-7CD50842CDE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88A133-F75F-D118-E3C9-38178CD97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78921485-F2F7-6400-7814-56D2E40C6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88C450-814C-7B93-B6B6-D78337EFE62A}"/>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F8BFFBD6-7E38-10C6-E0EC-5C0422B9AF2F}"/>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91EB2717-F872-E786-C35C-2C13A25267BF}"/>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86BFBF52-1845-03EC-A40E-199CE136EFE6}"/>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62C450-1F90-94BC-9626-90D8F27B62F9}"/>
              </a:ext>
            </a:extLst>
          </p:cNvPr>
          <p:cNvPicPr>
            <a:picLocks noChangeAspect="1"/>
          </p:cNvPicPr>
          <p:nvPr/>
        </p:nvPicPr>
        <p:blipFill>
          <a:blip r:embed="rId4"/>
          <a:stretch>
            <a:fillRect/>
          </a:stretch>
        </p:blipFill>
        <p:spPr>
          <a:xfrm>
            <a:off x="223212" y="2342192"/>
            <a:ext cx="5657274" cy="2658523"/>
          </a:xfrm>
          <a:prstGeom prst="rect">
            <a:avLst/>
          </a:prstGeom>
        </p:spPr>
      </p:pic>
      <p:sp>
        <p:nvSpPr>
          <p:cNvPr id="9" name="Content Placeholder 2">
            <a:extLst>
              <a:ext uri="{FF2B5EF4-FFF2-40B4-BE49-F238E27FC236}">
                <a16:creationId xmlns:a16="http://schemas.microsoft.com/office/drawing/2014/main" id="{813873BC-5E07-420C-92F8-6863673F4AF8}"/>
              </a:ext>
            </a:extLst>
          </p:cNvPr>
          <p:cNvSpPr>
            <a:spLocks noGrp="1"/>
          </p:cNvSpPr>
          <p:nvPr>
            <p:ph idx="1"/>
          </p:nvPr>
        </p:nvSpPr>
        <p:spPr>
          <a:xfrm>
            <a:off x="156859" y="1278532"/>
            <a:ext cx="3211430" cy="801776"/>
          </a:xfrm>
          <a:solidFill>
            <a:schemeClr val="bg1"/>
          </a:solidFill>
        </p:spPr>
        <p:txBody>
          <a:bodyPr vert="horz" lIns="91440" tIns="45720" rIns="91440" bIns="45720" rtlCol="0" anchor="t">
            <a:noAutofit/>
          </a:bodyPr>
          <a:lstStyle/>
          <a:p>
            <a:pPr algn="ctr">
              <a:buNone/>
            </a:pPr>
            <a:r>
              <a:rPr lang="en-US" sz="1600" b="1" dirty="0"/>
              <a:t>School Records</a:t>
            </a:r>
            <a:endParaRPr lang="en-US" dirty="0"/>
          </a:p>
          <a:p>
            <a:pPr algn="ctr">
              <a:buNone/>
            </a:pPr>
            <a:r>
              <a:rPr lang="en-US" sz="1600" dirty="0"/>
              <a:t>7. The records will appear in reverse chronological order.</a:t>
            </a:r>
            <a:endParaRPr lang="en-US" dirty="0"/>
          </a:p>
        </p:txBody>
      </p:sp>
      <p:sp>
        <p:nvSpPr>
          <p:cNvPr id="20" name="Arrow: Left 19">
            <a:extLst>
              <a:ext uri="{FF2B5EF4-FFF2-40B4-BE49-F238E27FC236}">
                <a16:creationId xmlns:a16="http://schemas.microsoft.com/office/drawing/2014/main" id="{34CE8E83-F046-1DBF-ECAF-04A68F7DA914}"/>
              </a:ext>
            </a:extLst>
          </p:cNvPr>
          <p:cNvSpPr/>
          <p:nvPr/>
        </p:nvSpPr>
        <p:spPr>
          <a:xfrm>
            <a:off x="1447030" y="4202543"/>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979A5FB-AEF6-04FB-D22E-F492C9737C2B}"/>
              </a:ext>
            </a:extLst>
          </p:cNvPr>
          <p:cNvPicPr>
            <a:picLocks noChangeAspect="1"/>
          </p:cNvPicPr>
          <p:nvPr/>
        </p:nvPicPr>
        <p:blipFill>
          <a:blip r:embed="rId5"/>
          <a:stretch>
            <a:fillRect/>
          </a:stretch>
        </p:blipFill>
        <p:spPr>
          <a:xfrm>
            <a:off x="7219536" y="2101273"/>
            <a:ext cx="2809836" cy="2478425"/>
          </a:xfrm>
          <a:prstGeom prst="rect">
            <a:avLst/>
          </a:prstGeom>
        </p:spPr>
      </p:pic>
      <p:sp>
        <p:nvSpPr>
          <p:cNvPr id="12" name="Arrow: Left 11">
            <a:extLst>
              <a:ext uri="{FF2B5EF4-FFF2-40B4-BE49-F238E27FC236}">
                <a16:creationId xmlns:a16="http://schemas.microsoft.com/office/drawing/2014/main" id="{D9796B87-4547-A004-BF93-4A63182B0C8D}"/>
              </a:ext>
            </a:extLst>
          </p:cNvPr>
          <p:cNvSpPr/>
          <p:nvPr/>
        </p:nvSpPr>
        <p:spPr>
          <a:xfrm flipH="1">
            <a:off x="7389091" y="3471330"/>
            <a:ext cx="954423" cy="400242"/>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5335D2-5897-81E3-204E-CDB2845AACC4}"/>
              </a:ext>
            </a:extLst>
          </p:cNvPr>
          <p:cNvSpPr txBox="1"/>
          <p:nvPr/>
        </p:nvSpPr>
        <p:spPr>
          <a:xfrm>
            <a:off x="8465127" y="129155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School Records</a:t>
            </a:r>
            <a:r>
              <a:rPr lang="en-US" sz="1600" dirty="0"/>
              <a:t>​</a:t>
            </a:r>
          </a:p>
          <a:p>
            <a:pPr algn="ctr"/>
            <a:r>
              <a:rPr lang="en-US" sz="1600" dirty="0"/>
              <a:t>8. You can play the videos and red the comments below.</a:t>
            </a:r>
          </a:p>
        </p:txBody>
      </p:sp>
      <p:pic>
        <p:nvPicPr>
          <p:cNvPr id="15" name="Picture 14">
            <a:extLst>
              <a:ext uri="{FF2B5EF4-FFF2-40B4-BE49-F238E27FC236}">
                <a16:creationId xmlns:a16="http://schemas.microsoft.com/office/drawing/2014/main" id="{38570E27-457D-7015-97E1-BDA60C8C8094}"/>
              </a:ext>
            </a:extLst>
          </p:cNvPr>
          <p:cNvPicPr>
            <a:picLocks noChangeAspect="1"/>
          </p:cNvPicPr>
          <p:nvPr/>
        </p:nvPicPr>
        <p:blipFill>
          <a:blip r:embed="rId6"/>
          <a:stretch>
            <a:fillRect/>
          </a:stretch>
        </p:blipFill>
        <p:spPr>
          <a:xfrm>
            <a:off x="8866910" y="4721109"/>
            <a:ext cx="3155757" cy="1764570"/>
          </a:xfrm>
          <a:prstGeom prst="rect">
            <a:avLst/>
          </a:prstGeom>
        </p:spPr>
      </p:pic>
    </p:spTree>
    <p:extLst>
      <p:ext uri="{BB962C8B-B14F-4D97-AF65-F5344CB8AC3E}">
        <p14:creationId xmlns:p14="http://schemas.microsoft.com/office/powerpoint/2010/main" val="374234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345F88-71D6-4F4A-6AB6-47FE468602F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73DB8A9-BFE8-BD90-B7AD-B408404C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A8476FB2-E9F4-B1A2-8F20-F65864C2A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738918-6C8A-A091-E269-789400D708D5}"/>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6A915356-5F29-E41E-54A6-DCA53FD8CF19}"/>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3C73C12B-EA26-1D7B-4112-975C290F535C}"/>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E6E0B88E-0A4F-5AC0-A068-603967727C21}"/>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BF3C4F1-6F6A-C9A2-E05F-1CA9D6762AE8}"/>
              </a:ext>
            </a:extLst>
          </p:cNvPr>
          <p:cNvPicPr>
            <a:picLocks noChangeAspect="1"/>
          </p:cNvPicPr>
          <p:nvPr/>
        </p:nvPicPr>
        <p:blipFill>
          <a:blip r:embed="rId4"/>
          <a:stretch>
            <a:fillRect/>
          </a:stretch>
        </p:blipFill>
        <p:spPr>
          <a:xfrm>
            <a:off x="561879" y="5209180"/>
            <a:ext cx="2901758" cy="1242547"/>
          </a:xfrm>
          <a:prstGeom prst="rect">
            <a:avLst/>
          </a:prstGeom>
        </p:spPr>
      </p:pic>
      <p:pic>
        <p:nvPicPr>
          <p:cNvPr id="13" name="Picture 12">
            <a:extLst>
              <a:ext uri="{FF2B5EF4-FFF2-40B4-BE49-F238E27FC236}">
                <a16:creationId xmlns:a16="http://schemas.microsoft.com/office/drawing/2014/main" id="{807DB788-600F-2D1F-B864-7D7A3312F0DD}"/>
              </a:ext>
            </a:extLst>
          </p:cNvPr>
          <p:cNvPicPr>
            <a:picLocks noChangeAspect="1"/>
          </p:cNvPicPr>
          <p:nvPr/>
        </p:nvPicPr>
        <p:blipFill>
          <a:blip r:embed="rId5"/>
          <a:stretch>
            <a:fillRect/>
          </a:stretch>
        </p:blipFill>
        <p:spPr>
          <a:xfrm>
            <a:off x="654020" y="2570787"/>
            <a:ext cx="2809836" cy="2478425"/>
          </a:xfrm>
          <a:prstGeom prst="rect">
            <a:avLst/>
          </a:prstGeom>
        </p:spPr>
      </p:pic>
      <p:sp>
        <p:nvSpPr>
          <p:cNvPr id="18" name="Arrow: Left 17">
            <a:extLst>
              <a:ext uri="{FF2B5EF4-FFF2-40B4-BE49-F238E27FC236}">
                <a16:creationId xmlns:a16="http://schemas.microsoft.com/office/drawing/2014/main" id="{BC82EDFE-D6A6-0DD2-D816-B66B0DBE1769}"/>
              </a:ext>
            </a:extLst>
          </p:cNvPr>
          <p:cNvSpPr/>
          <p:nvPr/>
        </p:nvSpPr>
        <p:spPr>
          <a:xfrm>
            <a:off x="3032605" y="2532300"/>
            <a:ext cx="661940" cy="415635"/>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E32FC66E-1A8B-7806-ADC4-BC33C2F3E084}"/>
              </a:ext>
            </a:extLst>
          </p:cNvPr>
          <p:cNvSpPr txBox="1">
            <a:spLocks/>
          </p:cNvSpPr>
          <p:nvPr/>
        </p:nvSpPr>
        <p:spPr>
          <a:xfrm>
            <a:off x="652762" y="1223112"/>
            <a:ext cx="3042096" cy="1155838"/>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Leave a comment:</a:t>
            </a:r>
          </a:p>
          <a:p>
            <a:pPr algn="ctr">
              <a:buNone/>
            </a:pPr>
            <a:r>
              <a:rPr lang="en-US" sz="1600" dirty="0"/>
              <a:t>9. You can leave a comment to be read by the class team by pressing "Conversation"</a:t>
            </a:r>
          </a:p>
        </p:txBody>
      </p:sp>
      <p:pic>
        <p:nvPicPr>
          <p:cNvPr id="24" name="Picture 23">
            <a:extLst>
              <a:ext uri="{FF2B5EF4-FFF2-40B4-BE49-F238E27FC236}">
                <a16:creationId xmlns:a16="http://schemas.microsoft.com/office/drawing/2014/main" id="{0BC9CE00-DA06-B516-04D6-C4755AF49D7A}"/>
              </a:ext>
            </a:extLst>
          </p:cNvPr>
          <p:cNvPicPr>
            <a:picLocks noChangeAspect="1"/>
          </p:cNvPicPr>
          <p:nvPr/>
        </p:nvPicPr>
        <p:blipFill>
          <a:blip r:embed="rId6"/>
          <a:stretch>
            <a:fillRect/>
          </a:stretch>
        </p:blipFill>
        <p:spPr>
          <a:xfrm>
            <a:off x="4933757" y="1957343"/>
            <a:ext cx="4672062" cy="2250583"/>
          </a:xfrm>
          <a:prstGeom prst="rect">
            <a:avLst/>
          </a:prstGeom>
        </p:spPr>
      </p:pic>
      <p:sp>
        <p:nvSpPr>
          <p:cNvPr id="26" name="Arrow: Left 25">
            <a:extLst>
              <a:ext uri="{FF2B5EF4-FFF2-40B4-BE49-F238E27FC236}">
                <a16:creationId xmlns:a16="http://schemas.microsoft.com/office/drawing/2014/main" id="{FEA7CFE5-ACB4-3896-CF90-342FFA8E9F2E}"/>
              </a:ext>
            </a:extLst>
          </p:cNvPr>
          <p:cNvSpPr/>
          <p:nvPr/>
        </p:nvSpPr>
        <p:spPr>
          <a:xfrm>
            <a:off x="6095998" y="1939634"/>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F7EFC84B-C15B-E935-9B8F-C5FE9A1021D6}"/>
              </a:ext>
            </a:extLst>
          </p:cNvPr>
          <p:cNvSpPr txBox="1">
            <a:spLocks/>
          </p:cNvSpPr>
          <p:nvPr/>
        </p:nvSpPr>
        <p:spPr>
          <a:xfrm>
            <a:off x="5270943" y="1223111"/>
            <a:ext cx="3003612" cy="71711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Back to homepage:</a:t>
            </a:r>
          </a:p>
          <a:p>
            <a:pPr algn="ctr">
              <a:buNone/>
            </a:pPr>
            <a:r>
              <a:rPr lang="en-US" sz="1600" dirty="0"/>
              <a:t>10. Click on Back to Homepage</a:t>
            </a:r>
          </a:p>
        </p:txBody>
      </p:sp>
      <p:pic>
        <p:nvPicPr>
          <p:cNvPr id="29" name="Picture 28">
            <a:extLst>
              <a:ext uri="{FF2B5EF4-FFF2-40B4-BE49-F238E27FC236}">
                <a16:creationId xmlns:a16="http://schemas.microsoft.com/office/drawing/2014/main" id="{1229CC56-CEC3-9A57-00B9-6DF25BBE9DBE}"/>
              </a:ext>
            </a:extLst>
          </p:cNvPr>
          <p:cNvPicPr>
            <a:picLocks noChangeAspect="1"/>
          </p:cNvPicPr>
          <p:nvPr/>
        </p:nvPicPr>
        <p:blipFill>
          <a:blip r:embed="rId7"/>
          <a:stretch>
            <a:fillRect/>
          </a:stretch>
        </p:blipFill>
        <p:spPr>
          <a:xfrm>
            <a:off x="7681576" y="4375127"/>
            <a:ext cx="4341092" cy="2063990"/>
          </a:xfrm>
          <a:prstGeom prst="rect">
            <a:avLst/>
          </a:prstGeom>
        </p:spPr>
      </p:pic>
      <p:sp>
        <p:nvSpPr>
          <p:cNvPr id="31" name="Arrow: Left 30">
            <a:extLst>
              <a:ext uri="{FF2B5EF4-FFF2-40B4-BE49-F238E27FC236}">
                <a16:creationId xmlns:a16="http://schemas.microsoft.com/office/drawing/2014/main" id="{B57ACF93-B830-E873-5C3E-E4CF950C60E3}"/>
              </a:ext>
            </a:extLst>
          </p:cNvPr>
          <p:cNvSpPr/>
          <p:nvPr/>
        </p:nvSpPr>
        <p:spPr>
          <a:xfrm flipH="1">
            <a:off x="8027941" y="5503333"/>
            <a:ext cx="808181" cy="146242"/>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EB9CE779-9AF3-7FFE-EEA5-C17C8B1FBC29}"/>
              </a:ext>
            </a:extLst>
          </p:cNvPr>
          <p:cNvSpPr>
            <a:spLocks noGrp="1"/>
          </p:cNvSpPr>
          <p:nvPr>
            <p:ph idx="1"/>
          </p:nvPr>
        </p:nvSpPr>
        <p:spPr>
          <a:xfrm>
            <a:off x="4813525" y="5026955"/>
            <a:ext cx="3211430" cy="1548382"/>
          </a:xfrm>
          <a:solidFill>
            <a:schemeClr val="bg1"/>
          </a:solidFill>
        </p:spPr>
        <p:txBody>
          <a:bodyPr vert="horz" lIns="91440" tIns="45720" rIns="91440" bIns="45720" rtlCol="0" anchor="t">
            <a:noAutofit/>
          </a:bodyPr>
          <a:lstStyle/>
          <a:p>
            <a:pPr algn="ctr">
              <a:buNone/>
            </a:pPr>
            <a:r>
              <a:rPr lang="en-US" sz="1600" b="1" dirty="0"/>
              <a:t>Home evidences:</a:t>
            </a:r>
          </a:p>
          <a:p>
            <a:pPr algn="ctr">
              <a:buNone/>
            </a:pPr>
            <a:r>
              <a:rPr lang="en-US" sz="1600" dirty="0"/>
              <a:t>11. You can create your own evidences to share with the class team by selecting "create observation"</a:t>
            </a:r>
            <a:endParaRPr lang="en-US" dirty="0"/>
          </a:p>
        </p:txBody>
      </p:sp>
    </p:spTree>
    <p:extLst>
      <p:ext uri="{BB962C8B-B14F-4D97-AF65-F5344CB8AC3E}">
        <p14:creationId xmlns:p14="http://schemas.microsoft.com/office/powerpoint/2010/main" val="3993909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8636E9-8710-A335-3797-AAC3D8D78A2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D03FEE-2EB9-4833-E227-FE85A9B9C2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9684FACE-9432-D10C-E4B7-B8F75A605A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D823BD-A2FC-7E17-4514-3637B252FF3A}"/>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646032BB-BED0-EFF4-6FCB-C11EFE5CFC9A}"/>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70EDC1AC-0C15-C922-F826-9CCFED9B288C}"/>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81F5BC4D-6F18-E1FA-F8C2-DF8CAE268DD7}"/>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CB2399D3-1E2B-2D86-00F5-B8D4D0F1B8BB}"/>
              </a:ext>
            </a:extLst>
          </p:cNvPr>
          <p:cNvSpPr txBox="1">
            <a:spLocks/>
          </p:cNvSpPr>
          <p:nvPr/>
        </p:nvSpPr>
        <p:spPr>
          <a:xfrm>
            <a:off x="367974" y="1346265"/>
            <a:ext cx="4473732" cy="118662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Home Evidence</a:t>
            </a:r>
            <a:endParaRPr lang="en-US" sz="1600" dirty="0"/>
          </a:p>
          <a:p>
            <a:pPr algn="ctr">
              <a:buNone/>
            </a:pPr>
            <a:r>
              <a:rPr lang="en-US" sz="1600" b="1" dirty="0"/>
              <a:t>Add photos/videos:</a:t>
            </a:r>
            <a:endParaRPr lang="en-US" sz="1600" dirty="0"/>
          </a:p>
          <a:p>
            <a:pPr algn="ctr">
              <a:buNone/>
            </a:pPr>
            <a:r>
              <a:rPr lang="en-US" sz="1600" dirty="0"/>
              <a:t>12. You can add a photo or video or record or take a photo to support your home evidence.</a:t>
            </a:r>
          </a:p>
          <a:p>
            <a:pPr algn="ctr">
              <a:buNone/>
            </a:pPr>
            <a:endParaRPr lang="en-US" sz="1600" dirty="0"/>
          </a:p>
          <a:p>
            <a:pPr algn="ctr">
              <a:buNone/>
            </a:pPr>
            <a:endParaRPr lang="en-US" sz="1600" b="1" dirty="0"/>
          </a:p>
        </p:txBody>
      </p:sp>
      <p:pic>
        <p:nvPicPr>
          <p:cNvPr id="5" name="Picture 4">
            <a:extLst>
              <a:ext uri="{FF2B5EF4-FFF2-40B4-BE49-F238E27FC236}">
                <a16:creationId xmlns:a16="http://schemas.microsoft.com/office/drawing/2014/main" id="{297A419D-6EC6-A21A-8CD0-1F9E3F854401}"/>
              </a:ext>
            </a:extLst>
          </p:cNvPr>
          <p:cNvPicPr>
            <a:picLocks noChangeAspect="1"/>
          </p:cNvPicPr>
          <p:nvPr/>
        </p:nvPicPr>
        <p:blipFill>
          <a:blip r:embed="rId4"/>
          <a:stretch>
            <a:fillRect/>
          </a:stretch>
        </p:blipFill>
        <p:spPr>
          <a:xfrm>
            <a:off x="1631758" y="2708095"/>
            <a:ext cx="7666182" cy="3673931"/>
          </a:xfrm>
          <a:prstGeom prst="rect">
            <a:avLst/>
          </a:prstGeom>
        </p:spPr>
      </p:pic>
    </p:spTree>
    <p:extLst>
      <p:ext uri="{BB962C8B-B14F-4D97-AF65-F5344CB8AC3E}">
        <p14:creationId xmlns:p14="http://schemas.microsoft.com/office/powerpoint/2010/main" val="401527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397B3C-1211-222C-7C5F-AF945C4B784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F18EA79-F089-76BA-DFA3-DF98AEBA9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AF10707C-FD19-6783-3AA0-C78537206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CCC193-2652-671B-1480-8D2CD58A5429}"/>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AEF01197-C048-6DDD-C598-76A77F061090}"/>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4A4BFFD2-55FA-89E7-02BD-639333A8B4BC}"/>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3055C862-E665-A081-26BF-9685C4CB7544}"/>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EA43E2C7-EDA4-26CE-B423-83F4D261DADE}"/>
              </a:ext>
            </a:extLst>
          </p:cNvPr>
          <p:cNvSpPr txBox="1">
            <a:spLocks/>
          </p:cNvSpPr>
          <p:nvPr/>
        </p:nvSpPr>
        <p:spPr>
          <a:xfrm>
            <a:off x="367974" y="1346265"/>
            <a:ext cx="4473732" cy="118662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Help:</a:t>
            </a:r>
            <a:endParaRPr lang="en-US" dirty="0"/>
          </a:p>
          <a:p>
            <a:pPr algn="ctr">
              <a:buNone/>
            </a:pPr>
            <a:r>
              <a:rPr lang="en-US" sz="1600" dirty="0"/>
              <a:t>13. You can check "How do I...?" to seek help on different areas of earwig</a:t>
            </a:r>
          </a:p>
          <a:p>
            <a:pPr algn="ctr">
              <a:buNone/>
            </a:pPr>
            <a:endParaRPr lang="en-US" sz="1600" dirty="0"/>
          </a:p>
          <a:p>
            <a:pPr algn="ctr">
              <a:buNone/>
            </a:pPr>
            <a:endParaRPr lang="en-US" sz="1600" b="1" dirty="0"/>
          </a:p>
        </p:txBody>
      </p:sp>
      <p:pic>
        <p:nvPicPr>
          <p:cNvPr id="3" name="Picture 2">
            <a:extLst>
              <a:ext uri="{FF2B5EF4-FFF2-40B4-BE49-F238E27FC236}">
                <a16:creationId xmlns:a16="http://schemas.microsoft.com/office/drawing/2014/main" id="{2B8B9D28-3736-8775-AC44-5D544DF1FDA8}"/>
              </a:ext>
            </a:extLst>
          </p:cNvPr>
          <p:cNvPicPr>
            <a:picLocks noChangeAspect="1"/>
          </p:cNvPicPr>
          <p:nvPr/>
        </p:nvPicPr>
        <p:blipFill>
          <a:blip r:embed="rId4"/>
          <a:stretch>
            <a:fillRect/>
          </a:stretch>
        </p:blipFill>
        <p:spPr>
          <a:xfrm>
            <a:off x="6034425" y="4072304"/>
            <a:ext cx="5834303" cy="2330967"/>
          </a:xfrm>
          <a:prstGeom prst="rect">
            <a:avLst/>
          </a:prstGeom>
        </p:spPr>
      </p:pic>
      <p:pic>
        <p:nvPicPr>
          <p:cNvPr id="6" name="Picture 5">
            <a:extLst>
              <a:ext uri="{FF2B5EF4-FFF2-40B4-BE49-F238E27FC236}">
                <a16:creationId xmlns:a16="http://schemas.microsoft.com/office/drawing/2014/main" id="{986DD610-E497-8DAB-B11B-BBB4D230B230}"/>
              </a:ext>
            </a:extLst>
          </p:cNvPr>
          <p:cNvPicPr>
            <a:picLocks noChangeAspect="1"/>
          </p:cNvPicPr>
          <p:nvPr/>
        </p:nvPicPr>
        <p:blipFill>
          <a:blip r:embed="rId5"/>
          <a:stretch>
            <a:fillRect/>
          </a:stretch>
        </p:blipFill>
        <p:spPr>
          <a:xfrm>
            <a:off x="369455" y="2173794"/>
            <a:ext cx="5403274" cy="2510413"/>
          </a:xfrm>
          <a:prstGeom prst="rect">
            <a:avLst/>
          </a:prstGeom>
        </p:spPr>
      </p:pic>
      <p:sp>
        <p:nvSpPr>
          <p:cNvPr id="10" name="Arrow: Left 9">
            <a:extLst>
              <a:ext uri="{FF2B5EF4-FFF2-40B4-BE49-F238E27FC236}">
                <a16:creationId xmlns:a16="http://schemas.microsoft.com/office/drawing/2014/main" id="{1094C0C8-EF8F-447F-268C-16D1CA91974E}"/>
              </a:ext>
            </a:extLst>
          </p:cNvPr>
          <p:cNvSpPr/>
          <p:nvPr/>
        </p:nvSpPr>
        <p:spPr>
          <a:xfrm>
            <a:off x="5718849" y="3248120"/>
            <a:ext cx="623455" cy="361756"/>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215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538B39-3F1E-17FB-9993-CA08D9B2750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0AF65DA-D09D-9231-4906-0B67F8417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56A4B755-7EBF-EE59-8EC8-50F486A06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10882B6-F20C-FE2E-98D5-FE07828E702B}"/>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BC772588-92DD-67F4-2D22-37679D64EE09}"/>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8058D6AA-C8FC-5060-A27F-31E9D22C4F46}"/>
              </a:ext>
            </a:extLst>
          </p:cNvPr>
          <p:cNvSpPr>
            <a:spLocks noGrp="1"/>
          </p:cNvSpPr>
          <p:nvPr>
            <p:ph type="title"/>
          </p:nvPr>
        </p:nvSpPr>
        <p:spPr>
          <a:xfrm>
            <a:off x="518614" y="277023"/>
            <a:ext cx="11026216" cy="764778"/>
          </a:xfrm>
        </p:spPr>
        <p:txBody>
          <a:bodyPr anchor="b">
            <a:normAutofit fontScale="90000"/>
          </a:bodyPr>
          <a:lstStyle/>
          <a:p>
            <a:r>
              <a:rPr lang="en-US" sz="5400" dirty="0"/>
              <a:t>Earwig – help</a:t>
            </a:r>
          </a:p>
        </p:txBody>
      </p:sp>
      <p:sp>
        <p:nvSpPr>
          <p:cNvPr id="121" name="Rectangle 120">
            <a:extLst>
              <a:ext uri="{FF2B5EF4-FFF2-40B4-BE49-F238E27FC236}">
                <a16:creationId xmlns:a16="http://schemas.microsoft.com/office/drawing/2014/main" id="{5DD1B527-B5B7-A21C-3DB9-95CFC0CF01C5}"/>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8135B48C-B643-C870-4182-3CFFC4606BA2}"/>
              </a:ext>
            </a:extLst>
          </p:cNvPr>
          <p:cNvSpPr txBox="1">
            <a:spLocks/>
          </p:cNvSpPr>
          <p:nvPr/>
        </p:nvSpPr>
        <p:spPr>
          <a:xfrm>
            <a:off x="367974" y="1346265"/>
            <a:ext cx="4473732" cy="1186625"/>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Help:</a:t>
            </a:r>
            <a:endParaRPr lang="en-US" dirty="0"/>
          </a:p>
          <a:p>
            <a:pPr algn="ctr">
              <a:buNone/>
            </a:pPr>
            <a:r>
              <a:rPr lang="en-US" sz="1600" dirty="0"/>
              <a:t>14. </a:t>
            </a:r>
            <a:r>
              <a:rPr lang="en-US" sz="1600" dirty="0" err="1"/>
              <a:t>Ickburgh</a:t>
            </a:r>
            <a:r>
              <a:rPr lang="en-US" sz="1600" dirty="0"/>
              <a:t> website offers a page explaining how to use earwig and log in. </a:t>
            </a:r>
          </a:p>
          <a:p>
            <a:pPr algn="ctr">
              <a:buNone/>
            </a:pPr>
            <a:endParaRPr lang="en-US" sz="1600" dirty="0"/>
          </a:p>
          <a:p>
            <a:pPr algn="ctr">
              <a:buNone/>
            </a:pPr>
            <a:endParaRPr lang="en-US" sz="1600" b="1" dirty="0"/>
          </a:p>
        </p:txBody>
      </p:sp>
      <p:pic>
        <p:nvPicPr>
          <p:cNvPr id="4" name="Picture 3">
            <a:extLst>
              <a:ext uri="{FF2B5EF4-FFF2-40B4-BE49-F238E27FC236}">
                <a16:creationId xmlns:a16="http://schemas.microsoft.com/office/drawing/2014/main" id="{8B6274A6-8934-F167-ED1E-59160CD44DCB}"/>
              </a:ext>
            </a:extLst>
          </p:cNvPr>
          <p:cNvPicPr>
            <a:picLocks noChangeAspect="1"/>
          </p:cNvPicPr>
          <p:nvPr/>
        </p:nvPicPr>
        <p:blipFill>
          <a:blip r:embed="rId4"/>
          <a:stretch>
            <a:fillRect/>
          </a:stretch>
        </p:blipFill>
        <p:spPr>
          <a:xfrm>
            <a:off x="515699" y="2377367"/>
            <a:ext cx="9005454" cy="4212236"/>
          </a:xfrm>
          <a:prstGeom prst="rect">
            <a:avLst/>
          </a:prstGeom>
        </p:spPr>
      </p:pic>
      <p:sp>
        <p:nvSpPr>
          <p:cNvPr id="5" name="TextBox 4">
            <a:extLst>
              <a:ext uri="{FF2B5EF4-FFF2-40B4-BE49-F238E27FC236}">
                <a16:creationId xmlns:a16="http://schemas.microsoft.com/office/drawing/2014/main" id="{F16D8B8D-1538-ABF8-5E7C-D08CFC8792A1}"/>
              </a:ext>
            </a:extLst>
          </p:cNvPr>
          <p:cNvSpPr txBox="1"/>
          <p:nvPr/>
        </p:nvSpPr>
        <p:spPr>
          <a:xfrm>
            <a:off x="5624946" y="1684099"/>
            <a:ext cx="604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http://www.ickburgh.hackney.sch.uk/web/earwig_/477372</a:t>
            </a:r>
          </a:p>
        </p:txBody>
      </p:sp>
    </p:spTree>
    <p:extLst>
      <p:ext uri="{BB962C8B-B14F-4D97-AF65-F5344CB8AC3E}">
        <p14:creationId xmlns:p14="http://schemas.microsoft.com/office/powerpoint/2010/main" val="281643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3CEED96-BEF2-FD2B-BB3C-C01CC191736B}"/>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332E96A1-7614-97E3-AE77-FC01F656DE9F}"/>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29AAB582-CD1C-200E-414A-523E7D8165DE}"/>
              </a:ext>
            </a:extLst>
          </p:cNvPr>
          <p:cNvSpPr>
            <a:spLocks noGrp="1"/>
          </p:cNvSpPr>
          <p:nvPr>
            <p:ph type="title"/>
          </p:nvPr>
        </p:nvSpPr>
        <p:spPr>
          <a:xfrm>
            <a:off x="518614" y="277023"/>
            <a:ext cx="11026216" cy="764778"/>
          </a:xfrm>
        </p:spPr>
        <p:txBody>
          <a:bodyPr anchor="b">
            <a:normAutofit fontScale="90000"/>
          </a:bodyPr>
          <a:lstStyle/>
          <a:p>
            <a:r>
              <a:rPr lang="en-US" sz="5400" dirty="0"/>
              <a:t>Earwig - Introduction</a:t>
            </a:r>
          </a:p>
        </p:txBody>
      </p:sp>
      <p:sp>
        <p:nvSpPr>
          <p:cNvPr id="121" name="Rectangle 120">
            <a:extLst>
              <a:ext uri="{FF2B5EF4-FFF2-40B4-BE49-F238E27FC236}">
                <a16:creationId xmlns:a16="http://schemas.microsoft.com/office/drawing/2014/main" id="{5582CF93-D99C-1442-4FF0-7739712830CF}"/>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21E050-2479-8C28-1532-8093A453B090}"/>
              </a:ext>
            </a:extLst>
          </p:cNvPr>
          <p:cNvSpPr>
            <a:spLocks noGrp="1"/>
          </p:cNvSpPr>
          <p:nvPr>
            <p:ph idx="1"/>
          </p:nvPr>
        </p:nvSpPr>
        <p:spPr>
          <a:xfrm>
            <a:off x="380070" y="1317015"/>
            <a:ext cx="11631914" cy="5266018"/>
          </a:xfrm>
          <a:solidFill>
            <a:schemeClr val="bg1"/>
          </a:solidFill>
        </p:spPr>
        <p:txBody>
          <a:bodyPr vert="horz" lIns="91440" tIns="45720" rIns="91440" bIns="45720" rtlCol="0" anchor="t">
            <a:noAutofit/>
          </a:bodyPr>
          <a:lstStyle/>
          <a:p>
            <a:pPr>
              <a:buNone/>
            </a:pPr>
            <a:r>
              <a:rPr lang="en-US" sz="1500" b="1" dirty="0">
                <a:ea typeface="+mn-lt"/>
                <a:cs typeface="+mn-lt"/>
              </a:rPr>
              <a:t>What is it?</a:t>
            </a:r>
          </a:p>
          <a:p>
            <a:pPr>
              <a:buNone/>
            </a:pPr>
            <a:r>
              <a:rPr lang="en-US" sz="1500" err="1">
                <a:ea typeface="+mn-lt"/>
                <a:cs typeface="+mn-lt"/>
              </a:rPr>
              <a:t>Ickburgh</a:t>
            </a:r>
            <a:r>
              <a:rPr lang="en-US" sz="1500" dirty="0">
                <a:ea typeface="+mn-lt"/>
                <a:cs typeface="+mn-lt"/>
              </a:rPr>
              <a:t> School uses EARWIG Academic which is an online platform that holds an individual timeline for each pupil in our school by displaying their learning journey through a range of photographs and videos of their learning.</a:t>
            </a:r>
            <a:endParaRPr lang="en-US" sz="1500"/>
          </a:p>
          <a:p>
            <a:pPr>
              <a:buNone/>
            </a:pPr>
            <a:r>
              <a:rPr lang="en-US" sz="1500" dirty="0">
                <a:ea typeface="+mn-lt"/>
                <a:cs typeface="+mn-lt"/>
              </a:rPr>
              <a:t>Each EARWIG video record contains a commentary by a member of the school team, presented in the form of a continuous timeline covering the pupil’s journey through the school by celebrating pupil achievement against relevant assessment frameworks.</a:t>
            </a:r>
            <a:endParaRPr lang="en-US" sz="1500" dirty="0"/>
          </a:p>
          <a:p>
            <a:pPr>
              <a:buNone/>
            </a:pPr>
            <a:endParaRPr lang="en-US" sz="1500" dirty="0">
              <a:ea typeface="+mn-lt"/>
              <a:cs typeface="+mn-lt"/>
            </a:endParaRPr>
          </a:p>
          <a:p>
            <a:pPr>
              <a:buNone/>
            </a:pPr>
            <a:r>
              <a:rPr lang="en-US" sz="1500" b="1" dirty="0">
                <a:ea typeface="+mn-lt"/>
                <a:cs typeface="+mn-lt"/>
              </a:rPr>
              <a:t>How does it work?</a:t>
            </a:r>
          </a:p>
          <a:p>
            <a:pPr>
              <a:buNone/>
            </a:pPr>
            <a:r>
              <a:rPr lang="en-US" sz="1500" dirty="0">
                <a:ea typeface="+mn-lt"/>
                <a:cs typeface="+mn-lt"/>
              </a:rPr>
              <a:t>Parents/Carers are provided with a secure login, so that they can see new records as they are made. These timelines lead to more interesting and relevant conversations at home about what your child is doing at school and parents are able to add comments to each record which will be seen by the teacher. Parents are notified when there are new records in their child’s timeline through an email alert. This gives parents almost real-time access to see what their children are doing at school that day. Parents/Carers can also add records of their own, to share achievements and progress at home. If you cannot access your child’s account please contact the school office and we will resolve this for you.</a:t>
            </a:r>
          </a:p>
          <a:p>
            <a:pPr>
              <a:buNone/>
            </a:pPr>
            <a:endParaRPr lang="en-US" sz="1500" dirty="0">
              <a:ea typeface="+mn-lt"/>
              <a:cs typeface="+mn-lt"/>
            </a:endParaRPr>
          </a:p>
          <a:p>
            <a:pPr>
              <a:buNone/>
            </a:pPr>
            <a:r>
              <a:rPr lang="en-US" sz="1500" b="1" dirty="0">
                <a:ea typeface="+mn-lt"/>
                <a:cs typeface="+mn-lt"/>
              </a:rPr>
              <a:t>How much will it cost me?</a:t>
            </a:r>
          </a:p>
          <a:p>
            <a:pPr>
              <a:buNone/>
            </a:pPr>
            <a:r>
              <a:rPr lang="en-US" sz="1500" b="1" dirty="0">
                <a:solidFill>
                  <a:schemeClr val="accent2"/>
                </a:solidFill>
                <a:ea typeface="+mn-lt"/>
                <a:cs typeface="+mn-lt"/>
              </a:rPr>
              <a:t>EARWIG FOR PARENTS IS FREE </a:t>
            </a:r>
            <a:r>
              <a:rPr lang="en-US" sz="1500" dirty="0">
                <a:ea typeface="+mn-lt"/>
                <a:cs typeface="+mn-lt"/>
              </a:rPr>
              <a:t>- Access to the pupil timelines, including images and video, is free to parents while your child is at that school. You can also download images to your heart's content.</a:t>
            </a:r>
          </a:p>
          <a:p>
            <a:pPr>
              <a:buNone/>
            </a:pPr>
            <a:r>
              <a:rPr lang="en-US" sz="1500" dirty="0">
                <a:ea typeface="+mn-lt"/>
                <a:cs typeface="+mn-lt"/>
              </a:rPr>
              <a:t>There is an option to acquire hi-res pictures for printing or to download videos. You can purchase these from your picture gallery - or, for an annual subscription, download as many as you want. However, this isn't necessary for you and your young person to have the full benefit of Earwig.</a:t>
            </a:r>
            <a:endParaRPr lang="en-US" sz="1500"/>
          </a:p>
        </p:txBody>
      </p:sp>
    </p:spTree>
    <p:extLst>
      <p:ext uri="{BB962C8B-B14F-4D97-AF65-F5344CB8AC3E}">
        <p14:creationId xmlns:p14="http://schemas.microsoft.com/office/powerpoint/2010/main" val="203716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508179-E0CD-A9CB-6EDE-CA672145774B}"/>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1FCE975-91C7-3E29-92C5-FA7D36EE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00D6A873-8020-67EC-1E22-35BD6450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160FDB-33C9-DBBD-31F3-1171C6F459B8}"/>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09536AF6-BDF6-3306-B1C1-7D0CFC0DE673}"/>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30098221-950C-AF9B-56C9-275BE212E089}"/>
              </a:ext>
            </a:extLst>
          </p:cNvPr>
          <p:cNvSpPr>
            <a:spLocks noGrp="1"/>
          </p:cNvSpPr>
          <p:nvPr>
            <p:ph type="title"/>
          </p:nvPr>
        </p:nvSpPr>
        <p:spPr>
          <a:xfrm>
            <a:off x="518614" y="277023"/>
            <a:ext cx="11026216" cy="764778"/>
          </a:xfrm>
        </p:spPr>
        <p:txBody>
          <a:bodyPr anchor="b">
            <a:normAutofit fontScale="90000"/>
          </a:bodyPr>
          <a:lstStyle/>
          <a:p>
            <a:r>
              <a:rPr lang="en-US" sz="5400" dirty="0"/>
              <a:t>Earwig - APP</a:t>
            </a:r>
          </a:p>
        </p:txBody>
      </p:sp>
      <p:sp>
        <p:nvSpPr>
          <p:cNvPr id="121" name="Rectangle 120">
            <a:extLst>
              <a:ext uri="{FF2B5EF4-FFF2-40B4-BE49-F238E27FC236}">
                <a16:creationId xmlns:a16="http://schemas.microsoft.com/office/drawing/2014/main" id="{01354E7B-17E7-0332-4A53-C7F35216B710}"/>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49E046-FD73-C7D0-10F1-F2671DECE1B6}"/>
              </a:ext>
            </a:extLst>
          </p:cNvPr>
          <p:cNvSpPr>
            <a:spLocks noGrp="1"/>
          </p:cNvSpPr>
          <p:nvPr>
            <p:ph idx="1"/>
          </p:nvPr>
        </p:nvSpPr>
        <p:spPr>
          <a:xfrm>
            <a:off x="834192" y="1332409"/>
            <a:ext cx="4866277" cy="817171"/>
          </a:xfrm>
          <a:solidFill>
            <a:schemeClr val="bg1"/>
          </a:solidFill>
        </p:spPr>
        <p:txBody>
          <a:bodyPr vert="horz" lIns="91440" tIns="45720" rIns="91440" bIns="45720" rtlCol="0" anchor="t">
            <a:noAutofit/>
          </a:bodyPr>
          <a:lstStyle/>
          <a:p>
            <a:pPr algn="ctr">
              <a:buNone/>
            </a:pPr>
            <a:r>
              <a:rPr lang="en-US" sz="1600" dirty="0"/>
              <a:t>1. Earwig Parent is available to be downloaded  free in your apple store and google play.</a:t>
            </a:r>
          </a:p>
        </p:txBody>
      </p:sp>
      <p:pic>
        <p:nvPicPr>
          <p:cNvPr id="4" name="Picture 3">
            <a:extLst>
              <a:ext uri="{FF2B5EF4-FFF2-40B4-BE49-F238E27FC236}">
                <a16:creationId xmlns:a16="http://schemas.microsoft.com/office/drawing/2014/main" id="{FF0C5A85-3E6B-C501-EB9C-63F816958C85}"/>
              </a:ext>
            </a:extLst>
          </p:cNvPr>
          <p:cNvPicPr>
            <a:picLocks noChangeAspect="1"/>
          </p:cNvPicPr>
          <p:nvPr/>
        </p:nvPicPr>
        <p:blipFill>
          <a:blip r:embed="rId4"/>
          <a:srcRect t="2241" r="67456" b="68873"/>
          <a:stretch>
            <a:fillRect/>
          </a:stretch>
        </p:blipFill>
        <p:spPr>
          <a:xfrm>
            <a:off x="1492113" y="4318734"/>
            <a:ext cx="4795543" cy="1092256"/>
          </a:xfrm>
          <a:prstGeom prst="rect">
            <a:avLst/>
          </a:prstGeom>
          <a:ln>
            <a:noFill/>
          </a:ln>
        </p:spPr>
      </p:pic>
      <p:pic>
        <p:nvPicPr>
          <p:cNvPr id="5" name="Picture 4">
            <a:extLst>
              <a:ext uri="{FF2B5EF4-FFF2-40B4-BE49-F238E27FC236}">
                <a16:creationId xmlns:a16="http://schemas.microsoft.com/office/drawing/2014/main" id="{B4877ED7-E9D2-9626-A5DD-363568CDC668}"/>
              </a:ext>
            </a:extLst>
          </p:cNvPr>
          <p:cNvPicPr>
            <a:picLocks noChangeAspect="1"/>
          </p:cNvPicPr>
          <p:nvPr/>
        </p:nvPicPr>
        <p:blipFill>
          <a:blip r:embed="rId4"/>
          <a:srcRect l="77981" t="3676" r="2334" b="18137"/>
          <a:stretch>
            <a:fillRect/>
          </a:stretch>
        </p:blipFill>
        <p:spPr>
          <a:xfrm>
            <a:off x="2618729" y="2445292"/>
            <a:ext cx="2145974" cy="2240329"/>
          </a:xfrm>
          <a:prstGeom prst="rect">
            <a:avLst/>
          </a:prstGeom>
          <a:ln>
            <a:noFill/>
          </a:ln>
        </p:spPr>
      </p:pic>
      <p:sp>
        <p:nvSpPr>
          <p:cNvPr id="9" name="Content Placeholder 2">
            <a:extLst>
              <a:ext uri="{FF2B5EF4-FFF2-40B4-BE49-F238E27FC236}">
                <a16:creationId xmlns:a16="http://schemas.microsoft.com/office/drawing/2014/main" id="{3D176492-5AC1-D99B-532C-46FBE4024BDF}"/>
              </a:ext>
            </a:extLst>
          </p:cNvPr>
          <p:cNvSpPr txBox="1">
            <a:spLocks/>
          </p:cNvSpPr>
          <p:nvPr/>
        </p:nvSpPr>
        <p:spPr>
          <a:xfrm>
            <a:off x="6710278" y="1330870"/>
            <a:ext cx="4866277" cy="81717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dirty="0"/>
              <a:t>2. Log in by using your e-mail and given password.</a:t>
            </a:r>
          </a:p>
        </p:txBody>
      </p:sp>
      <p:pic>
        <p:nvPicPr>
          <p:cNvPr id="10" name="Picture 9">
            <a:extLst>
              <a:ext uri="{FF2B5EF4-FFF2-40B4-BE49-F238E27FC236}">
                <a16:creationId xmlns:a16="http://schemas.microsoft.com/office/drawing/2014/main" id="{ECC67A60-4453-93E1-2C2D-0006A468D44B}"/>
              </a:ext>
            </a:extLst>
          </p:cNvPr>
          <p:cNvPicPr>
            <a:picLocks noChangeAspect="1"/>
          </p:cNvPicPr>
          <p:nvPr/>
        </p:nvPicPr>
        <p:blipFill>
          <a:blip r:embed="rId5"/>
          <a:srcRect t="5432" b="39879"/>
          <a:stretch>
            <a:fillRect/>
          </a:stretch>
        </p:blipFill>
        <p:spPr>
          <a:xfrm>
            <a:off x="7558871" y="2154291"/>
            <a:ext cx="3167180" cy="3750552"/>
          </a:xfrm>
          <a:prstGeom prst="rect">
            <a:avLst/>
          </a:prstGeom>
        </p:spPr>
      </p:pic>
    </p:spTree>
    <p:extLst>
      <p:ext uri="{BB962C8B-B14F-4D97-AF65-F5344CB8AC3E}">
        <p14:creationId xmlns:p14="http://schemas.microsoft.com/office/powerpoint/2010/main" val="4230215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ED9BA7-33A4-667B-3725-C435CC4EABF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577807-1D66-3F17-32A4-120532FDF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6C69318-39F9-74B0-8C28-C5652637E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75BFF45-2299-D30A-A06B-0C24B1C254CA}"/>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EA0E2C5E-7B01-8ECC-58EF-490303074756}"/>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555ED2E6-7482-817B-BA9A-DDF9FE02830B}"/>
              </a:ext>
            </a:extLst>
          </p:cNvPr>
          <p:cNvSpPr>
            <a:spLocks noGrp="1"/>
          </p:cNvSpPr>
          <p:nvPr>
            <p:ph type="title"/>
          </p:nvPr>
        </p:nvSpPr>
        <p:spPr>
          <a:xfrm>
            <a:off x="518614" y="277023"/>
            <a:ext cx="11026216" cy="764778"/>
          </a:xfrm>
        </p:spPr>
        <p:txBody>
          <a:bodyPr anchor="b">
            <a:normAutofit fontScale="90000"/>
          </a:bodyPr>
          <a:lstStyle/>
          <a:p>
            <a:r>
              <a:rPr lang="en-US" sz="5400" dirty="0"/>
              <a:t>Earwig - APP</a:t>
            </a:r>
          </a:p>
        </p:txBody>
      </p:sp>
      <p:sp>
        <p:nvSpPr>
          <p:cNvPr id="121" name="Rectangle 120">
            <a:extLst>
              <a:ext uri="{FF2B5EF4-FFF2-40B4-BE49-F238E27FC236}">
                <a16:creationId xmlns:a16="http://schemas.microsoft.com/office/drawing/2014/main" id="{3CAB4734-C33D-7611-B8BE-B4D6194B55C9}"/>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89F046-4B4C-3986-C799-E749E20B2938}"/>
              </a:ext>
            </a:extLst>
          </p:cNvPr>
          <p:cNvSpPr>
            <a:spLocks noGrp="1"/>
          </p:cNvSpPr>
          <p:nvPr>
            <p:ph idx="1"/>
          </p:nvPr>
        </p:nvSpPr>
        <p:spPr>
          <a:xfrm>
            <a:off x="333889" y="1317017"/>
            <a:ext cx="3211430" cy="801776"/>
          </a:xfrm>
          <a:solidFill>
            <a:schemeClr val="bg1"/>
          </a:solidFill>
        </p:spPr>
        <p:txBody>
          <a:bodyPr vert="horz" lIns="91440" tIns="45720" rIns="91440" bIns="45720" rtlCol="0" anchor="t">
            <a:noAutofit/>
          </a:bodyPr>
          <a:lstStyle/>
          <a:p>
            <a:pPr algn="ctr">
              <a:buNone/>
            </a:pPr>
            <a:r>
              <a:rPr lang="en-US" sz="1600" dirty="0"/>
              <a:t>3. In the first page you will see the </a:t>
            </a:r>
            <a:r>
              <a:rPr lang="en-US" sz="1600" b="1" dirty="0"/>
              <a:t>menus </a:t>
            </a:r>
            <a:r>
              <a:rPr lang="en-US" sz="1600" dirty="0"/>
              <a:t>of your child or children.</a:t>
            </a:r>
          </a:p>
          <a:p>
            <a:pPr algn="ctr">
              <a:buNone/>
            </a:pPr>
            <a:r>
              <a:rPr lang="en-US" sz="1600" dirty="0"/>
              <a:t>To see their video  records press Timeline</a:t>
            </a:r>
          </a:p>
        </p:txBody>
      </p:sp>
      <p:sp>
        <p:nvSpPr>
          <p:cNvPr id="9" name="Content Placeholder 2">
            <a:extLst>
              <a:ext uri="{FF2B5EF4-FFF2-40B4-BE49-F238E27FC236}">
                <a16:creationId xmlns:a16="http://schemas.microsoft.com/office/drawing/2014/main" id="{1947AE6F-868F-9181-7DD8-21D57A8BFA39}"/>
              </a:ext>
            </a:extLst>
          </p:cNvPr>
          <p:cNvSpPr txBox="1">
            <a:spLocks/>
          </p:cNvSpPr>
          <p:nvPr/>
        </p:nvSpPr>
        <p:spPr>
          <a:xfrm>
            <a:off x="4578217" y="1315475"/>
            <a:ext cx="3034400" cy="81717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Timeline:</a:t>
            </a:r>
          </a:p>
          <a:p>
            <a:pPr algn="ctr">
              <a:buNone/>
            </a:pPr>
            <a:r>
              <a:rPr lang="en-US" sz="1600" dirty="0"/>
              <a:t>4. You might see your timeline empty, that's because the dates are not set properly.</a:t>
            </a:r>
          </a:p>
        </p:txBody>
      </p:sp>
      <p:pic>
        <p:nvPicPr>
          <p:cNvPr id="6" name="Picture 5">
            <a:extLst>
              <a:ext uri="{FF2B5EF4-FFF2-40B4-BE49-F238E27FC236}">
                <a16:creationId xmlns:a16="http://schemas.microsoft.com/office/drawing/2014/main" id="{7437B7D0-9167-22A0-1817-C8CC1A517107}"/>
              </a:ext>
            </a:extLst>
          </p:cNvPr>
          <p:cNvPicPr>
            <a:picLocks noChangeAspect="1"/>
          </p:cNvPicPr>
          <p:nvPr/>
        </p:nvPicPr>
        <p:blipFill>
          <a:blip r:embed="rId4"/>
          <a:srcRect t="4489" r="-243"/>
          <a:stretch>
            <a:fillRect/>
          </a:stretch>
        </p:blipFill>
        <p:spPr>
          <a:xfrm>
            <a:off x="917926" y="2509178"/>
            <a:ext cx="2004949" cy="4056343"/>
          </a:xfrm>
          <a:prstGeom prst="rect">
            <a:avLst/>
          </a:prstGeom>
        </p:spPr>
      </p:pic>
      <p:sp>
        <p:nvSpPr>
          <p:cNvPr id="11" name="Arrow: Left 10">
            <a:extLst>
              <a:ext uri="{FF2B5EF4-FFF2-40B4-BE49-F238E27FC236}">
                <a16:creationId xmlns:a16="http://schemas.microsoft.com/office/drawing/2014/main" id="{18F6F74A-25F2-C4DF-9C67-06CE82434576}"/>
              </a:ext>
            </a:extLst>
          </p:cNvPr>
          <p:cNvSpPr/>
          <p:nvPr/>
        </p:nvSpPr>
        <p:spPr>
          <a:xfrm>
            <a:off x="2701637" y="3386665"/>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B8C341-CD69-FC54-516F-758803E15493}"/>
              </a:ext>
            </a:extLst>
          </p:cNvPr>
          <p:cNvPicPr>
            <a:picLocks noChangeAspect="1"/>
          </p:cNvPicPr>
          <p:nvPr/>
        </p:nvPicPr>
        <p:blipFill>
          <a:blip r:embed="rId5"/>
          <a:srcRect t="11448" r="-243" b="12612"/>
          <a:stretch>
            <a:fillRect/>
          </a:stretch>
        </p:blipFill>
        <p:spPr>
          <a:xfrm>
            <a:off x="4881865" y="2509211"/>
            <a:ext cx="2420586" cy="4068824"/>
          </a:xfrm>
          <a:prstGeom prst="rect">
            <a:avLst/>
          </a:prstGeom>
        </p:spPr>
      </p:pic>
      <p:cxnSp>
        <p:nvCxnSpPr>
          <p:cNvPr id="13" name="Straight Arrow Connector 12">
            <a:extLst>
              <a:ext uri="{FF2B5EF4-FFF2-40B4-BE49-F238E27FC236}">
                <a16:creationId xmlns:a16="http://schemas.microsoft.com/office/drawing/2014/main" id="{0CEBDC0B-6286-ED01-5CA6-F3B3188C45F4}"/>
              </a:ext>
            </a:extLst>
          </p:cNvPr>
          <p:cNvCxnSpPr/>
          <p:nvPr/>
        </p:nvCxnSpPr>
        <p:spPr>
          <a:xfrm>
            <a:off x="4110182" y="1493212"/>
            <a:ext cx="15393" cy="4972242"/>
          </a:xfrm>
          <a:prstGeom prst="straightConnector1">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BB24485-EE06-9B27-5EC9-B59B16FE7BD6}"/>
              </a:ext>
            </a:extLst>
          </p:cNvPr>
          <p:cNvCxnSpPr>
            <a:cxnSpLocks/>
          </p:cNvCxnSpPr>
          <p:nvPr/>
        </p:nvCxnSpPr>
        <p:spPr>
          <a:xfrm>
            <a:off x="8297332" y="1493212"/>
            <a:ext cx="15393" cy="4972242"/>
          </a:xfrm>
          <a:prstGeom prst="straightConnector1">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43DDEC51-A40F-5969-1968-6588C2150073}"/>
              </a:ext>
            </a:extLst>
          </p:cNvPr>
          <p:cNvSpPr txBox="1">
            <a:spLocks/>
          </p:cNvSpPr>
          <p:nvPr/>
        </p:nvSpPr>
        <p:spPr>
          <a:xfrm>
            <a:off x="8757671" y="1315475"/>
            <a:ext cx="3042096" cy="1448322"/>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Dates setting:</a:t>
            </a:r>
          </a:p>
          <a:p>
            <a:pPr algn="ctr">
              <a:buNone/>
            </a:pPr>
            <a:r>
              <a:rPr lang="en-US" sz="1600" dirty="0"/>
              <a:t>5. The dates </a:t>
            </a:r>
            <a:r>
              <a:rPr lang="en-US" sz="1600" b="1" dirty="0"/>
              <a:t>MUST </a:t>
            </a:r>
            <a:r>
              <a:rPr lang="en-US" sz="1600" dirty="0"/>
              <a:t>reflect:</a:t>
            </a:r>
          </a:p>
          <a:p>
            <a:pPr algn="ctr">
              <a:buNone/>
            </a:pPr>
            <a:r>
              <a:rPr lang="en-US" sz="1600" b="1" dirty="0">
                <a:solidFill>
                  <a:schemeClr val="accent2"/>
                </a:solidFill>
              </a:rPr>
              <a:t>From</a:t>
            </a:r>
            <a:r>
              <a:rPr lang="en-US" sz="1600" dirty="0"/>
              <a:t>: first day of the term (or for full time line first day of school)</a:t>
            </a:r>
          </a:p>
          <a:p>
            <a:pPr algn="ctr">
              <a:buNone/>
            </a:pPr>
            <a:r>
              <a:rPr lang="en-US" sz="1600" b="1" dirty="0">
                <a:solidFill>
                  <a:schemeClr val="accent2"/>
                </a:solidFill>
              </a:rPr>
              <a:t>To</a:t>
            </a:r>
            <a:r>
              <a:rPr lang="en-US" sz="1600" dirty="0"/>
              <a:t>: today's day</a:t>
            </a:r>
          </a:p>
        </p:txBody>
      </p:sp>
      <p:pic>
        <p:nvPicPr>
          <p:cNvPr id="18" name="Picture 17">
            <a:extLst>
              <a:ext uri="{FF2B5EF4-FFF2-40B4-BE49-F238E27FC236}">
                <a16:creationId xmlns:a16="http://schemas.microsoft.com/office/drawing/2014/main" id="{CF498172-E1B5-06B0-139E-B96A0A7C7423}"/>
              </a:ext>
            </a:extLst>
          </p:cNvPr>
          <p:cNvPicPr>
            <a:picLocks noChangeAspect="1"/>
          </p:cNvPicPr>
          <p:nvPr/>
        </p:nvPicPr>
        <p:blipFill>
          <a:blip r:embed="rId6"/>
          <a:srcRect l="1710" t="4814" r="2191" b="47058"/>
          <a:stretch>
            <a:fillRect/>
          </a:stretch>
        </p:blipFill>
        <p:spPr>
          <a:xfrm>
            <a:off x="8759431" y="3168025"/>
            <a:ext cx="3043620" cy="3300653"/>
          </a:xfrm>
          <a:prstGeom prst="rect">
            <a:avLst/>
          </a:prstGeom>
        </p:spPr>
      </p:pic>
      <p:sp>
        <p:nvSpPr>
          <p:cNvPr id="20" name="Arrow: Left 19">
            <a:extLst>
              <a:ext uri="{FF2B5EF4-FFF2-40B4-BE49-F238E27FC236}">
                <a16:creationId xmlns:a16="http://schemas.microsoft.com/office/drawing/2014/main" id="{E12EF567-1CF9-00A3-E25D-065471B37B30}"/>
              </a:ext>
            </a:extLst>
          </p:cNvPr>
          <p:cNvSpPr/>
          <p:nvPr/>
        </p:nvSpPr>
        <p:spPr>
          <a:xfrm>
            <a:off x="7096606" y="3809998"/>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 20">
            <a:extLst>
              <a:ext uri="{FF2B5EF4-FFF2-40B4-BE49-F238E27FC236}">
                <a16:creationId xmlns:a16="http://schemas.microsoft.com/office/drawing/2014/main" id="{04DAF943-BF7F-1782-20E3-510ED9833FB1}"/>
              </a:ext>
            </a:extLst>
          </p:cNvPr>
          <p:cNvSpPr/>
          <p:nvPr/>
        </p:nvSpPr>
        <p:spPr>
          <a:xfrm>
            <a:off x="10283151" y="5233937"/>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37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77F902-61ED-8835-49CD-4A303D0373E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967DC18-C3FC-468A-A62E-6F914FF4A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76994ACD-C891-CA33-82BE-4DD097E20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D5E0D49-4AEB-3852-49C5-51DD23C844AF}"/>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CCFDB60F-CAE2-E0B4-8B84-A2757A3834F0}"/>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1E06C5CE-9079-C884-7675-98220A7CCA42}"/>
              </a:ext>
            </a:extLst>
          </p:cNvPr>
          <p:cNvSpPr>
            <a:spLocks noGrp="1"/>
          </p:cNvSpPr>
          <p:nvPr>
            <p:ph type="title"/>
          </p:nvPr>
        </p:nvSpPr>
        <p:spPr>
          <a:xfrm>
            <a:off x="518614" y="277023"/>
            <a:ext cx="11026216" cy="764778"/>
          </a:xfrm>
        </p:spPr>
        <p:txBody>
          <a:bodyPr anchor="b">
            <a:normAutofit fontScale="90000"/>
          </a:bodyPr>
          <a:lstStyle/>
          <a:p>
            <a:r>
              <a:rPr lang="en-US" sz="5400" dirty="0"/>
              <a:t>Earwig - APP</a:t>
            </a:r>
          </a:p>
        </p:txBody>
      </p:sp>
      <p:sp>
        <p:nvSpPr>
          <p:cNvPr id="121" name="Rectangle 120">
            <a:extLst>
              <a:ext uri="{FF2B5EF4-FFF2-40B4-BE49-F238E27FC236}">
                <a16:creationId xmlns:a16="http://schemas.microsoft.com/office/drawing/2014/main" id="{3BA57950-D4D9-ECD3-5651-AF38939F1378}"/>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63E8B5-C3CC-ABCE-00BD-F159DF9D3F0E}"/>
              </a:ext>
            </a:extLst>
          </p:cNvPr>
          <p:cNvSpPr>
            <a:spLocks noGrp="1"/>
          </p:cNvSpPr>
          <p:nvPr>
            <p:ph idx="1"/>
          </p:nvPr>
        </p:nvSpPr>
        <p:spPr>
          <a:xfrm>
            <a:off x="156859" y="1278532"/>
            <a:ext cx="3211430" cy="801776"/>
          </a:xfrm>
          <a:solidFill>
            <a:schemeClr val="bg1"/>
          </a:solidFill>
        </p:spPr>
        <p:txBody>
          <a:bodyPr vert="horz" lIns="91440" tIns="45720" rIns="91440" bIns="45720" rtlCol="0" anchor="t">
            <a:noAutofit/>
          </a:bodyPr>
          <a:lstStyle/>
          <a:p>
            <a:pPr algn="ctr">
              <a:buNone/>
            </a:pPr>
            <a:r>
              <a:rPr lang="en-US" sz="1600" b="1" dirty="0"/>
              <a:t>School Records</a:t>
            </a:r>
            <a:endParaRPr lang="en-US" dirty="0"/>
          </a:p>
          <a:p>
            <a:pPr algn="ctr">
              <a:buNone/>
            </a:pPr>
            <a:r>
              <a:rPr lang="en-US" sz="1600" dirty="0"/>
              <a:t>6. The records will appear in reverse chronological order.</a:t>
            </a:r>
            <a:endParaRPr lang="en-US" dirty="0"/>
          </a:p>
        </p:txBody>
      </p:sp>
      <p:sp>
        <p:nvSpPr>
          <p:cNvPr id="9" name="Content Placeholder 2">
            <a:extLst>
              <a:ext uri="{FF2B5EF4-FFF2-40B4-BE49-F238E27FC236}">
                <a16:creationId xmlns:a16="http://schemas.microsoft.com/office/drawing/2014/main" id="{9DF00167-19B0-CD2E-7620-6573FB04D93E}"/>
              </a:ext>
            </a:extLst>
          </p:cNvPr>
          <p:cNvSpPr txBox="1">
            <a:spLocks/>
          </p:cNvSpPr>
          <p:nvPr/>
        </p:nvSpPr>
        <p:spPr>
          <a:xfrm>
            <a:off x="4578217" y="1315475"/>
            <a:ext cx="3034400" cy="81717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School Records</a:t>
            </a:r>
            <a:endParaRPr lang="en-US" dirty="0"/>
          </a:p>
          <a:p>
            <a:pPr algn="ctr">
              <a:buNone/>
            </a:pPr>
            <a:r>
              <a:rPr lang="en-US" sz="1600" dirty="0"/>
              <a:t>7. You can play the videos and red the comments below.</a:t>
            </a:r>
          </a:p>
        </p:txBody>
      </p:sp>
      <p:cxnSp>
        <p:nvCxnSpPr>
          <p:cNvPr id="13" name="Straight Arrow Connector 12">
            <a:extLst>
              <a:ext uri="{FF2B5EF4-FFF2-40B4-BE49-F238E27FC236}">
                <a16:creationId xmlns:a16="http://schemas.microsoft.com/office/drawing/2014/main" id="{D7A5CDA6-8FFF-CEBA-4428-35826982FDDC}"/>
              </a:ext>
            </a:extLst>
          </p:cNvPr>
          <p:cNvCxnSpPr/>
          <p:nvPr/>
        </p:nvCxnSpPr>
        <p:spPr>
          <a:xfrm>
            <a:off x="3656060" y="1493212"/>
            <a:ext cx="15393" cy="4972242"/>
          </a:xfrm>
          <a:prstGeom prst="straightConnector1">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F069281-72A5-7577-E260-230E90836EE4}"/>
              </a:ext>
            </a:extLst>
          </p:cNvPr>
          <p:cNvCxnSpPr>
            <a:cxnSpLocks/>
          </p:cNvCxnSpPr>
          <p:nvPr/>
        </p:nvCxnSpPr>
        <p:spPr>
          <a:xfrm>
            <a:off x="8405090" y="1493212"/>
            <a:ext cx="15393" cy="4972242"/>
          </a:xfrm>
          <a:prstGeom prst="straightConnector1">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61DE4C2F-6FC9-A811-3A46-401B53F500DE}"/>
              </a:ext>
            </a:extLst>
          </p:cNvPr>
          <p:cNvSpPr txBox="1">
            <a:spLocks/>
          </p:cNvSpPr>
          <p:nvPr/>
        </p:nvSpPr>
        <p:spPr>
          <a:xfrm>
            <a:off x="8757671" y="1315475"/>
            <a:ext cx="3042096" cy="1155838"/>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Leave a comment:</a:t>
            </a:r>
          </a:p>
          <a:p>
            <a:pPr algn="ctr">
              <a:buNone/>
            </a:pPr>
            <a:r>
              <a:rPr lang="en-US" sz="1600" dirty="0"/>
              <a:t>8. You can leave a comment to be read by the class team by pressing "Conversation"</a:t>
            </a:r>
          </a:p>
        </p:txBody>
      </p:sp>
      <p:pic>
        <p:nvPicPr>
          <p:cNvPr id="5" name="Picture 4">
            <a:extLst>
              <a:ext uri="{FF2B5EF4-FFF2-40B4-BE49-F238E27FC236}">
                <a16:creationId xmlns:a16="http://schemas.microsoft.com/office/drawing/2014/main" id="{6521261E-ECD5-4F08-AA4E-572D9F8BE062}"/>
              </a:ext>
            </a:extLst>
          </p:cNvPr>
          <p:cNvPicPr>
            <a:picLocks noChangeAspect="1"/>
          </p:cNvPicPr>
          <p:nvPr/>
        </p:nvPicPr>
        <p:blipFill>
          <a:blip r:embed="rId4"/>
          <a:srcRect t="12135" r="243" b="17881"/>
          <a:stretch>
            <a:fillRect/>
          </a:stretch>
        </p:blipFill>
        <p:spPr>
          <a:xfrm>
            <a:off x="367593" y="2128212"/>
            <a:ext cx="2790039" cy="4191457"/>
          </a:xfrm>
          <a:prstGeom prst="rect">
            <a:avLst/>
          </a:prstGeom>
        </p:spPr>
      </p:pic>
      <p:sp>
        <p:nvSpPr>
          <p:cNvPr id="10" name="Arrow: Left 9">
            <a:extLst>
              <a:ext uri="{FF2B5EF4-FFF2-40B4-BE49-F238E27FC236}">
                <a16:creationId xmlns:a16="http://schemas.microsoft.com/office/drawing/2014/main" id="{812FF047-06E9-4AD4-E242-9C049F774D9E}"/>
              </a:ext>
            </a:extLst>
          </p:cNvPr>
          <p:cNvSpPr/>
          <p:nvPr/>
        </p:nvSpPr>
        <p:spPr>
          <a:xfrm>
            <a:off x="2524606" y="3640664"/>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586E305-FE58-E9A1-5EFC-CF4B7AF03099}"/>
              </a:ext>
            </a:extLst>
          </p:cNvPr>
          <p:cNvPicPr>
            <a:picLocks noChangeAspect="1"/>
          </p:cNvPicPr>
          <p:nvPr/>
        </p:nvPicPr>
        <p:blipFill>
          <a:blip r:embed="rId5"/>
          <a:srcRect l="474" t="11739" r="-1659" b="71662"/>
          <a:stretch>
            <a:fillRect/>
          </a:stretch>
        </p:blipFill>
        <p:spPr>
          <a:xfrm>
            <a:off x="8922030" y="2467486"/>
            <a:ext cx="2873836" cy="991012"/>
          </a:xfrm>
          <a:prstGeom prst="rect">
            <a:avLst/>
          </a:prstGeom>
        </p:spPr>
      </p:pic>
      <p:sp>
        <p:nvSpPr>
          <p:cNvPr id="24" name="Arrow: Left 23">
            <a:extLst>
              <a:ext uri="{FF2B5EF4-FFF2-40B4-BE49-F238E27FC236}">
                <a16:creationId xmlns:a16="http://schemas.microsoft.com/office/drawing/2014/main" id="{C90673B1-FC52-8B25-E508-B12A38209CDF}"/>
              </a:ext>
            </a:extLst>
          </p:cNvPr>
          <p:cNvSpPr/>
          <p:nvPr/>
        </p:nvSpPr>
        <p:spPr>
          <a:xfrm>
            <a:off x="11037454" y="2624663"/>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F7C659B0-AD58-1F09-6065-DDD8666DDED7}"/>
              </a:ext>
            </a:extLst>
          </p:cNvPr>
          <p:cNvPicPr>
            <a:picLocks noChangeAspect="1"/>
          </p:cNvPicPr>
          <p:nvPr/>
        </p:nvPicPr>
        <p:blipFill>
          <a:blip r:embed="rId6"/>
          <a:srcRect l="1560" t="6510" r="1481" b="9876"/>
          <a:stretch>
            <a:fillRect/>
          </a:stretch>
        </p:blipFill>
        <p:spPr>
          <a:xfrm>
            <a:off x="3830553" y="2655455"/>
            <a:ext cx="2039467" cy="3810007"/>
          </a:xfrm>
          <a:prstGeom prst="rect">
            <a:avLst/>
          </a:prstGeom>
        </p:spPr>
      </p:pic>
      <p:pic>
        <p:nvPicPr>
          <p:cNvPr id="28" name="Picture 27">
            <a:extLst>
              <a:ext uri="{FF2B5EF4-FFF2-40B4-BE49-F238E27FC236}">
                <a16:creationId xmlns:a16="http://schemas.microsoft.com/office/drawing/2014/main" id="{32A4CCC0-F8E5-4C70-9DB3-CBCC3741BB98}"/>
              </a:ext>
            </a:extLst>
          </p:cNvPr>
          <p:cNvPicPr>
            <a:picLocks noChangeAspect="1"/>
          </p:cNvPicPr>
          <p:nvPr/>
        </p:nvPicPr>
        <p:blipFill>
          <a:blip r:embed="rId7"/>
          <a:srcRect l="1413" t="22364" r="1545" b="29455"/>
          <a:stretch>
            <a:fillRect/>
          </a:stretch>
        </p:blipFill>
        <p:spPr>
          <a:xfrm>
            <a:off x="5912548" y="2873037"/>
            <a:ext cx="2349980" cy="2486949"/>
          </a:xfrm>
          <a:prstGeom prst="rect">
            <a:avLst/>
          </a:prstGeom>
        </p:spPr>
      </p:pic>
      <p:pic>
        <p:nvPicPr>
          <p:cNvPr id="32" name="Picture 31">
            <a:extLst>
              <a:ext uri="{FF2B5EF4-FFF2-40B4-BE49-F238E27FC236}">
                <a16:creationId xmlns:a16="http://schemas.microsoft.com/office/drawing/2014/main" id="{54C1C6FB-9918-A5A1-4829-2C6E924A581B}"/>
              </a:ext>
            </a:extLst>
          </p:cNvPr>
          <p:cNvPicPr>
            <a:picLocks noChangeAspect="1"/>
          </p:cNvPicPr>
          <p:nvPr/>
        </p:nvPicPr>
        <p:blipFill>
          <a:blip r:embed="rId8"/>
          <a:srcRect l="712" t="11569" r="243" b="8950"/>
          <a:stretch>
            <a:fillRect/>
          </a:stretch>
        </p:blipFill>
        <p:spPr>
          <a:xfrm>
            <a:off x="9641936" y="3637453"/>
            <a:ext cx="1597546" cy="2941569"/>
          </a:xfrm>
          <a:prstGeom prst="rect">
            <a:avLst/>
          </a:prstGeom>
        </p:spPr>
      </p:pic>
    </p:spTree>
    <p:extLst>
      <p:ext uri="{BB962C8B-B14F-4D97-AF65-F5344CB8AC3E}">
        <p14:creationId xmlns:p14="http://schemas.microsoft.com/office/powerpoint/2010/main" val="4203119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C7F2DE-A56D-5678-9BF9-AEEF6D8A642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776BE0B-5192-E0F5-FDEF-AAE46F5A5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6180403C-780A-3E5D-A04E-F9D10DFD7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28A1EC-3215-36D4-5C01-AA4DE3D6B104}"/>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9C9F413E-F455-DFF0-BC6E-88717BF72EDF}"/>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E07F410D-DB2D-9E54-1D53-9F115CE991D6}"/>
              </a:ext>
            </a:extLst>
          </p:cNvPr>
          <p:cNvSpPr>
            <a:spLocks noGrp="1"/>
          </p:cNvSpPr>
          <p:nvPr>
            <p:ph type="title"/>
          </p:nvPr>
        </p:nvSpPr>
        <p:spPr>
          <a:xfrm>
            <a:off x="518614" y="277023"/>
            <a:ext cx="11026216" cy="764778"/>
          </a:xfrm>
        </p:spPr>
        <p:txBody>
          <a:bodyPr anchor="b">
            <a:normAutofit fontScale="90000"/>
          </a:bodyPr>
          <a:lstStyle/>
          <a:p>
            <a:r>
              <a:rPr lang="en-US" sz="5400" dirty="0"/>
              <a:t>Earwig - APP</a:t>
            </a:r>
          </a:p>
        </p:txBody>
      </p:sp>
      <p:sp>
        <p:nvSpPr>
          <p:cNvPr id="121" name="Rectangle 120">
            <a:extLst>
              <a:ext uri="{FF2B5EF4-FFF2-40B4-BE49-F238E27FC236}">
                <a16:creationId xmlns:a16="http://schemas.microsoft.com/office/drawing/2014/main" id="{235CFA24-6A1A-BBE9-089A-7F39FE948747}"/>
              </a:ext>
            </a:extLst>
          </p:cNvPr>
          <p:cNvSpPr/>
          <p:nvPr/>
        </p:nvSpPr>
        <p:spPr>
          <a:xfrm>
            <a:off x="-1"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54B6B6-4DAB-90D4-1CDA-2FBBCC2EBAD4}"/>
              </a:ext>
            </a:extLst>
          </p:cNvPr>
          <p:cNvSpPr>
            <a:spLocks noGrp="1"/>
          </p:cNvSpPr>
          <p:nvPr>
            <p:ph idx="1"/>
          </p:nvPr>
        </p:nvSpPr>
        <p:spPr>
          <a:xfrm>
            <a:off x="333889" y="1317017"/>
            <a:ext cx="3211430" cy="801776"/>
          </a:xfrm>
          <a:solidFill>
            <a:schemeClr val="bg1"/>
          </a:solidFill>
        </p:spPr>
        <p:txBody>
          <a:bodyPr vert="horz" lIns="91440" tIns="45720" rIns="91440" bIns="45720" rtlCol="0" anchor="t">
            <a:noAutofit/>
          </a:bodyPr>
          <a:lstStyle/>
          <a:p>
            <a:pPr algn="ctr">
              <a:buNone/>
            </a:pPr>
            <a:r>
              <a:rPr lang="en-US" sz="1600" b="1" dirty="0"/>
              <a:t>Home evidences:</a:t>
            </a:r>
          </a:p>
          <a:p>
            <a:pPr algn="ctr">
              <a:buNone/>
            </a:pPr>
            <a:r>
              <a:rPr lang="en-US" sz="1600" dirty="0"/>
              <a:t>9. You can create your own evidences to share with the class team by selecting "create observation"</a:t>
            </a:r>
            <a:endParaRPr lang="en-US" dirty="0"/>
          </a:p>
        </p:txBody>
      </p:sp>
      <p:sp>
        <p:nvSpPr>
          <p:cNvPr id="9" name="Content Placeholder 2">
            <a:extLst>
              <a:ext uri="{FF2B5EF4-FFF2-40B4-BE49-F238E27FC236}">
                <a16:creationId xmlns:a16="http://schemas.microsoft.com/office/drawing/2014/main" id="{7911E9A2-A38B-AD87-7F1C-B4FE77251C2E}"/>
              </a:ext>
            </a:extLst>
          </p:cNvPr>
          <p:cNvSpPr txBox="1">
            <a:spLocks/>
          </p:cNvSpPr>
          <p:nvPr/>
        </p:nvSpPr>
        <p:spPr>
          <a:xfrm>
            <a:off x="4262641" y="1315475"/>
            <a:ext cx="3034400" cy="81717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Add photos/videos:</a:t>
            </a:r>
          </a:p>
          <a:p>
            <a:pPr algn="ctr">
              <a:buNone/>
            </a:pPr>
            <a:r>
              <a:rPr lang="en-US" sz="1600" dirty="0"/>
              <a:t>10. You can add a photo or video or record or take a photo to support your home evidence.</a:t>
            </a:r>
          </a:p>
          <a:p>
            <a:pPr algn="ctr">
              <a:buNone/>
            </a:pPr>
            <a:endParaRPr lang="en-US" sz="1600" dirty="0"/>
          </a:p>
        </p:txBody>
      </p:sp>
      <p:pic>
        <p:nvPicPr>
          <p:cNvPr id="6" name="Picture 5">
            <a:extLst>
              <a:ext uri="{FF2B5EF4-FFF2-40B4-BE49-F238E27FC236}">
                <a16:creationId xmlns:a16="http://schemas.microsoft.com/office/drawing/2014/main" id="{A07FCC63-CDC8-9E2D-92FB-0694813EB5B3}"/>
              </a:ext>
            </a:extLst>
          </p:cNvPr>
          <p:cNvPicPr>
            <a:picLocks noChangeAspect="1"/>
          </p:cNvPicPr>
          <p:nvPr/>
        </p:nvPicPr>
        <p:blipFill>
          <a:blip r:embed="rId4"/>
          <a:srcRect t="4489" r="-243"/>
          <a:stretch>
            <a:fillRect/>
          </a:stretch>
        </p:blipFill>
        <p:spPr>
          <a:xfrm>
            <a:off x="917926" y="2709299"/>
            <a:ext cx="1966465" cy="3863918"/>
          </a:xfrm>
          <a:prstGeom prst="rect">
            <a:avLst/>
          </a:prstGeom>
        </p:spPr>
      </p:pic>
      <p:sp>
        <p:nvSpPr>
          <p:cNvPr id="11" name="Arrow: Left 10">
            <a:extLst>
              <a:ext uri="{FF2B5EF4-FFF2-40B4-BE49-F238E27FC236}">
                <a16:creationId xmlns:a16="http://schemas.microsoft.com/office/drawing/2014/main" id="{FF7B2F62-2C12-9014-33A8-619D1074BF33}"/>
              </a:ext>
            </a:extLst>
          </p:cNvPr>
          <p:cNvSpPr/>
          <p:nvPr/>
        </p:nvSpPr>
        <p:spPr>
          <a:xfrm>
            <a:off x="2570788" y="4148665"/>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BB90774-99C9-B402-0381-D2816AA81FED}"/>
              </a:ext>
            </a:extLst>
          </p:cNvPr>
          <p:cNvCxnSpPr/>
          <p:nvPr/>
        </p:nvCxnSpPr>
        <p:spPr>
          <a:xfrm>
            <a:off x="4110182" y="1493212"/>
            <a:ext cx="15393" cy="4972242"/>
          </a:xfrm>
          <a:prstGeom prst="straightConnector1">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37AB411-E67C-602D-3375-7CD5FF82B81E}"/>
              </a:ext>
            </a:extLst>
          </p:cNvPr>
          <p:cNvCxnSpPr>
            <a:cxnSpLocks/>
          </p:cNvCxnSpPr>
          <p:nvPr/>
        </p:nvCxnSpPr>
        <p:spPr>
          <a:xfrm>
            <a:off x="7596908" y="1600970"/>
            <a:ext cx="15393" cy="4972242"/>
          </a:xfrm>
          <a:prstGeom prst="straightConnector1">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DBDF714B-6293-9676-0079-B643FFF633E5}"/>
              </a:ext>
            </a:extLst>
          </p:cNvPr>
          <p:cNvSpPr txBox="1">
            <a:spLocks/>
          </p:cNvSpPr>
          <p:nvPr/>
        </p:nvSpPr>
        <p:spPr>
          <a:xfrm>
            <a:off x="8757671" y="1315475"/>
            <a:ext cx="3042096" cy="1448322"/>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Create your home record</a:t>
            </a:r>
          </a:p>
          <a:p>
            <a:pPr algn="ctr">
              <a:buNone/>
            </a:pPr>
            <a:r>
              <a:rPr lang="en-US" sz="1600" dirty="0"/>
              <a:t>11.</a:t>
            </a:r>
          </a:p>
        </p:txBody>
      </p:sp>
      <p:pic>
        <p:nvPicPr>
          <p:cNvPr id="5" name="Picture 4">
            <a:extLst>
              <a:ext uri="{FF2B5EF4-FFF2-40B4-BE49-F238E27FC236}">
                <a16:creationId xmlns:a16="http://schemas.microsoft.com/office/drawing/2014/main" id="{1DF7FAF5-14E0-B65D-5954-E6F491C5A987}"/>
              </a:ext>
            </a:extLst>
          </p:cNvPr>
          <p:cNvPicPr>
            <a:picLocks noChangeAspect="1"/>
          </p:cNvPicPr>
          <p:nvPr/>
        </p:nvPicPr>
        <p:blipFill>
          <a:blip r:embed="rId5"/>
          <a:srcRect l="363" t="5393" r="-785" b="10218"/>
          <a:stretch>
            <a:fillRect/>
          </a:stretch>
        </p:blipFill>
        <p:spPr>
          <a:xfrm>
            <a:off x="4722106" y="2538076"/>
            <a:ext cx="2118343" cy="3901648"/>
          </a:xfrm>
          <a:prstGeom prst="rect">
            <a:avLst/>
          </a:prstGeom>
        </p:spPr>
      </p:pic>
      <p:pic>
        <p:nvPicPr>
          <p:cNvPr id="25" name="Picture 24">
            <a:extLst>
              <a:ext uri="{FF2B5EF4-FFF2-40B4-BE49-F238E27FC236}">
                <a16:creationId xmlns:a16="http://schemas.microsoft.com/office/drawing/2014/main" id="{995349F7-7153-4207-258B-85FAC1539255}"/>
              </a:ext>
            </a:extLst>
          </p:cNvPr>
          <p:cNvPicPr>
            <a:picLocks noChangeAspect="1"/>
          </p:cNvPicPr>
          <p:nvPr/>
        </p:nvPicPr>
        <p:blipFill>
          <a:blip r:embed="rId6"/>
          <a:srcRect l="408" t="6074" r="243" b="29181"/>
          <a:stretch>
            <a:fillRect/>
          </a:stretch>
        </p:blipFill>
        <p:spPr>
          <a:xfrm>
            <a:off x="7708049" y="2129115"/>
            <a:ext cx="2099785" cy="2947050"/>
          </a:xfrm>
          <a:prstGeom prst="rect">
            <a:avLst/>
          </a:prstGeom>
        </p:spPr>
      </p:pic>
      <p:pic>
        <p:nvPicPr>
          <p:cNvPr id="27" name="Picture 26">
            <a:extLst>
              <a:ext uri="{FF2B5EF4-FFF2-40B4-BE49-F238E27FC236}">
                <a16:creationId xmlns:a16="http://schemas.microsoft.com/office/drawing/2014/main" id="{FB3EAD38-A4E6-0F38-EFB6-CD7105E82515}"/>
              </a:ext>
            </a:extLst>
          </p:cNvPr>
          <p:cNvPicPr>
            <a:picLocks noChangeAspect="1"/>
          </p:cNvPicPr>
          <p:nvPr/>
        </p:nvPicPr>
        <p:blipFill>
          <a:blip r:embed="rId7"/>
          <a:srcRect l="1779" t="6510" r="-1550" b="39247"/>
          <a:stretch>
            <a:fillRect/>
          </a:stretch>
        </p:blipFill>
        <p:spPr>
          <a:xfrm>
            <a:off x="9904618" y="4319924"/>
            <a:ext cx="2097729" cy="2426958"/>
          </a:xfrm>
          <a:prstGeom prst="rect">
            <a:avLst/>
          </a:prstGeom>
        </p:spPr>
      </p:pic>
      <p:sp>
        <p:nvSpPr>
          <p:cNvPr id="28" name="Arrow: Left 27">
            <a:extLst>
              <a:ext uri="{FF2B5EF4-FFF2-40B4-BE49-F238E27FC236}">
                <a16:creationId xmlns:a16="http://schemas.microsoft.com/office/drawing/2014/main" id="{42443455-088C-B53B-0F16-7E8CB4ECABE6}"/>
              </a:ext>
            </a:extLst>
          </p:cNvPr>
          <p:cNvSpPr/>
          <p:nvPr/>
        </p:nvSpPr>
        <p:spPr>
          <a:xfrm>
            <a:off x="9505757" y="3155757"/>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Left 28">
            <a:extLst>
              <a:ext uri="{FF2B5EF4-FFF2-40B4-BE49-F238E27FC236}">
                <a16:creationId xmlns:a16="http://schemas.microsoft.com/office/drawing/2014/main" id="{F3F977A9-B377-56A9-255B-9233FC2EE78E}"/>
              </a:ext>
            </a:extLst>
          </p:cNvPr>
          <p:cNvSpPr/>
          <p:nvPr/>
        </p:nvSpPr>
        <p:spPr>
          <a:xfrm>
            <a:off x="11522363" y="6411574"/>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00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9D12D4-7CB5-968B-930D-1570C149BCB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A8D3C34-AA46-C342-88B8-76BED2331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3743BDB-435E-3329-E2CE-172976DC9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F154AA-2265-F510-76AA-B26A8A12498E}"/>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6503D1BA-30AB-9144-F630-556E130B13C2}"/>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88769983-56CC-FACD-76D0-2B05B03D191D}"/>
              </a:ext>
            </a:extLst>
          </p:cNvPr>
          <p:cNvSpPr>
            <a:spLocks noGrp="1"/>
          </p:cNvSpPr>
          <p:nvPr>
            <p:ph type="title"/>
          </p:nvPr>
        </p:nvSpPr>
        <p:spPr>
          <a:xfrm>
            <a:off x="518614" y="277023"/>
            <a:ext cx="11026216" cy="764778"/>
          </a:xfrm>
        </p:spPr>
        <p:txBody>
          <a:bodyPr anchor="b">
            <a:normAutofit fontScale="90000"/>
          </a:bodyPr>
          <a:lstStyle/>
          <a:p>
            <a:r>
              <a:rPr lang="en-US" sz="5400" dirty="0"/>
              <a:t>Earwig - APP</a:t>
            </a:r>
          </a:p>
        </p:txBody>
      </p:sp>
      <p:sp>
        <p:nvSpPr>
          <p:cNvPr id="121" name="Rectangle 120">
            <a:extLst>
              <a:ext uri="{FF2B5EF4-FFF2-40B4-BE49-F238E27FC236}">
                <a16:creationId xmlns:a16="http://schemas.microsoft.com/office/drawing/2014/main" id="{0866903C-BF39-56B1-57AF-F7F279F2D336}"/>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D9629C-13D6-E69C-D075-01E82C3F3BB3}"/>
              </a:ext>
            </a:extLst>
          </p:cNvPr>
          <p:cNvSpPr>
            <a:spLocks noGrp="1"/>
          </p:cNvSpPr>
          <p:nvPr>
            <p:ph idx="1"/>
          </p:nvPr>
        </p:nvSpPr>
        <p:spPr>
          <a:xfrm>
            <a:off x="333889" y="1317017"/>
            <a:ext cx="3211430" cy="801776"/>
          </a:xfrm>
          <a:solidFill>
            <a:schemeClr val="bg1"/>
          </a:solidFill>
        </p:spPr>
        <p:txBody>
          <a:bodyPr vert="horz" lIns="91440" tIns="45720" rIns="91440" bIns="45720" rtlCol="0" anchor="t">
            <a:noAutofit/>
          </a:bodyPr>
          <a:lstStyle/>
          <a:p>
            <a:pPr algn="ctr">
              <a:buNone/>
            </a:pPr>
            <a:r>
              <a:rPr lang="en-US" sz="1600" b="1" dirty="0"/>
              <a:t>Earwig website:</a:t>
            </a:r>
          </a:p>
          <a:p>
            <a:pPr algn="ctr">
              <a:buNone/>
            </a:pPr>
            <a:r>
              <a:rPr lang="en-US" sz="1600" dirty="0"/>
              <a:t>12. By  clicking on the orange icon you will access to Earwig website</a:t>
            </a:r>
          </a:p>
        </p:txBody>
      </p:sp>
      <p:pic>
        <p:nvPicPr>
          <p:cNvPr id="6" name="Picture 5">
            <a:extLst>
              <a:ext uri="{FF2B5EF4-FFF2-40B4-BE49-F238E27FC236}">
                <a16:creationId xmlns:a16="http://schemas.microsoft.com/office/drawing/2014/main" id="{3EEC4027-060B-ACA8-C56F-984EF4D8147B}"/>
              </a:ext>
            </a:extLst>
          </p:cNvPr>
          <p:cNvPicPr>
            <a:picLocks noChangeAspect="1"/>
          </p:cNvPicPr>
          <p:nvPr/>
        </p:nvPicPr>
        <p:blipFill>
          <a:blip r:embed="rId4"/>
          <a:srcRect t="4489" r="-243"/>
          <a:stretch>
            <a:fillRect/>
          </a:stretch>
        </p:blipFill>
        <p:spPr>
          <a:xfrm>
            <a:off x="517683" y="2262875"/>
            <a:ext cx="2189675" cy="4318038"/>
          </a:xfrm>
          <a:prstGeom prst="rect">
            <a:avLst/>
          </a:prstGeom>
        </p:spPr>
      </p:pic>
      <p:sp>
        <p:nvSpPr>
          <p:cNvPr id="11" name="Arrow: Left 10">
            <a:extLst>
              <a:ext uri="{FF2B5EF4-FFF2-40B4-BE49-F238E27FC236}">
                <a16:creationId xmlns:a16="http://schemas.microsoft.com/office/drawing/2014/main" id="{2921D254-3237-5BCE-EFA6-ED0CFA0B430E}"/>
              </a:ext>
            </a:extLst>
          </p:cNvPr>
          <p:cNvSpPr/>
          <p:nvPr/>
        </p:nvSpPr>
        <p:spPr>
          <a:xfrm>
            <a:off x="769698" y="2293695"/>
            <a:ext cx="631152" cy="3386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D24FB6-38BC-A970-26D5-2DC6303C8BBD}"/>
              </a:ext>
            </a:extLst>
          </p:cNvPr>
          <p:cNvPicPr>
            <a:picLocks noChangeAspect="1"/>
          </p:cNvPicPr>
          <p:nvPr/>
        </p:nvPicPr>
        <p:blipFill>
          <a:blip r:embed="rId5"/>
          <a:srcRect t="4264" r="378" b="10774"/>
          <a:stretch>
            <a:fillRect/>
          </a:stretch>
        </p:blipFill>
        <p:spPr>
          <a:xfrm>
            <a:off x="3165441" y="2262858"/>
            <a:ext cx="2308554" cy="4318053"/>
          </a:xfrm>
          <a:prstGeom prst="rect">
            <a:avLst/>
          </a:prstGeom>
        </p:spPr>
      </p:pic>
      <p:pic>
        <p:nvPicPr>
          <p:cNvPr id="16" name="Picture 15">
            <a:extLst>
              <a:ext uri="{FF2B5EF4-FFF2-40B4-BE49-F238E27FC236}">
                <a16:creationId xmlns:a16="http://schemas.microsoft.com/office/drawing/2014/main" id="{276968A3-3E2B-5BD4-7529-C942490E24D1}"/>
              </a:ext>
            </a:extLst>
          </p:cNvPr>
          <p:cNvPicPr>
            <a:picLocks noChangeAspect="1"/>
          </p:cNvPicPr>
          <p:nvPr/>
        </p:nvPicPr>
        <p:blipFill>
          <a:blip r:embed="rId6"/>
          <a:srcRect t="4546" b="6020"/>
          <a:stretch>
            <a:fillRect/>
          </a:stretch>
        </p:blipFill>
        <p:spPr>
          <a:xfrm>
            <a:off x="7035094" y="1525611"/>
            <a:ext cx="2582209" cy="5009634"/>
          </a:xfrm>
          <a:prstGeom prst="rect">
            <a:avLst/>
          </a:prstGeom>
        </p:spPr>
      </p:pic>
      <p:sp>
        <p:nvSpPr>
          <p:cNvPr id="22" name="Arrow: Left 21">
            <a:extLst>
              <a:ext uri="{FF2B5EF4-FFF2-40B4-BE49-F238E27FC236}">
                <a16:creationId xmlns:a16="http://schemas.microsoft.com/office/drawing/2014/main" id="{A558AC59-34D6-6394-5518-D1220D8A6D76}"/>
              </a:ext>
            </a:extLst>
          </p:cNvPr>
          <p:cNvSpPr/>
          <p:nvPr/>
        </p:nvSpPr>
        <p:spPr>
          <a:xfrm>
            <a:off x="9244063" y="2632361"/>
            <a:ext cx="738909" cy="36175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2760C3D-9C4B-AEAC-3A4B-2874B118DB65}"/>
              </a:ext>
            </a:extLst>
          </p:cNvPr>
          <p:cNvSpPr txBox="1">
            <a:spLocks/>
          </p:cNvSpPr>
          <p:nvPr/>
        </p:nvSpPr>
        <p:spPr>
          <a:xfrm>
            <a:off x="9242582" y="2993413"/>
            <a:ext cx="2780400" cy="863353"/>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Notes for parents:</a:t>
            </a:r>
          </a:p>
          <a:p>
            <a:pPr algn="ctr">
              <a:buNone/>
            </a:pPr>
            <a:r>
              <a:rPr lang="en-US" sz="1600" dirty="0"/>
              <a:t>Scroll down and you will see messages for parents from Earwig</a:t>
            </a:r>
            <a:endParaRPr lang="en-US" dirty="0"/>
          </a:p>
        </p:txBody>
      </p:sp>
    </p:spTree>
    <p:extLst>
      <p:ext uri="{BB962C8B-B14F-4D97-AF65-F5344CB8AC3E}">
        <p14:creationId xmlns:p14="http://schemas.microsoft.com/office/powerpoint/2010/main" val="302489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73C45-34BE-270C-E8AF-0A235EC0D84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5C19425-E5BF-8C9E-AEDF-3B413A36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8DBD4C8-E640-F36C-D8AD-0AFC7E10B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7087A1-84F2-7891-9A1A-1147FE600B54}"/>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D9F35F22-F3A1-2C0C-2A68-41B00FB24750}"/>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346B2FF1-5CA9-0247-9735-6DC35B957D40}"/>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B0DECEED-1F26-5594-6186-9A8A2517BCC6}"/>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0369CE-F264-0721-6A95-8052C3C29FA6}"/>
              </a:ext>
            </a:extLst>
          </p:cNvPr>
          <p:cNvSpPr>
            <a:spLocks noGrp="1"/>
          </p:cNvSpPr>
          <p:nvPr>
            <p:ph idx="1"/>
          </p:nvPr>
        </p:nvSpPr>
        <p:spPr>
          <a:xfrm>
            <a:off x="834192" y="1332409"/>
            <a:ext cx="4866277" cy="817171"/>
          </a:xfrm>
          <a:solidFill>
            <a:schemeClr val="bg1"/>
          </a:solidFill>
        </p:spPr>
        <p:txBody>
          <a:bodyPr vert="horz" lIns="91440" tIns="45720" rIns="91440" bIns="45720" rtlCol="0" anchor="t">
            <a:noAutofit/>
          </a:bodyPr>
          <a:lstStyle/>
          <a:p>
            <a:pPr algn="ctr">
              <a:buNone/>
            </a:pPr>
            <a:r>
              <a:rPr lang="en-US" b="1" dirty="0">
                <a:ea typeface="+mn-lt"/>
                <a:cs typeface="+mn-lt"/>
              </a:rPr>
              <a:t>https://earwig.uk.com/</a:t>
            </a:r>
            <a:endParaRPr lang="en-US" b="1" dirty="0"/>
          </a:p>
        </p:txBody>
      </p:sp>
      <p:sp>
        <p:nvSpPr>
          <p:cNvPr id="9" name="Content Placeholder 2">
            <a:extLst>
              <a:ext uri="{FF2B5EF4-FFF2-40B4-BE49-F238E27FC236}">
                <a16:creationId xmlns:a16="http://schemas.microsoft.com/office/drawing/2014/main" id="{FBDB0B81-FBB4-CAA5-B428-035E36361513}"/>
              </a:ext>
            </a:extLst>
          </p:cNvPr>
          <p:cNvSpPr txBox="1">
            <a:spLocks/>
          </p:cNvSpPr>
          <p:nvPr/>
        </p:nvSpPr>
        <p:spPr>
          <a:xfrm>
            <a:off x="6687187" y="1492506"/>
            <a:ext cx="4866277" cy="817171"/>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dirty="0"/>
              <a:t>1. Log in by using your e-mail and password given.</a:t>
            </a:r>
          </a:p>
        </p:txBody>
      </p:sp>
      <p:pic>
        <p:nvPicPr>
          <p:cNvPr id="6" name="Picture 5">
            <a:extLst>
              <a:ext uri="{FF2B5EF4-FFF2-40B4-BE49-F238E27FC236}">
                <a16:creationId xmlns:a16="http://schemas.microsoft.com/office/drawing/2014/main" id="{21FC90EB-674A-CECD-0731-EEC2D7373AC8}"/>
              </a:ext>
            </a:extLst>
          </p:cNvPr>
          <p:cNvPicPr>
            <a:picLocks noChangeAspect="1"/>
          </p:cNvPicPr>
          <p:nvPr/>
        </p:nvPicPr>
        <p:blipFill>
          <a:blip r:embed="rId4"/>
          <a:stretch>
            <a:fillRect/>
          </a:stretch>
        </p:blipFill>
        <p:spPr>
          <a:xfrm>
            <a:off x="3048000" y="2573145"/>
            <a:ext cx="6865697" cy="3166438"/>
          </a:xfrm>
          <a:prstGeom prst="rect">
            <a:avLst/>
          </a:prstGeom>
        </p:spPr>
      </p:pic>
    </p:spTree>
    <p:extLst>
      <p:ext uri="{BB962C8B-B14F-4D97-AF65-F5344CB8AC3E}">
        <p14:creationId xmlns:p14="http://schemas.microsoft.com/office/powerpoint/2010/main" val="313624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9E9075-9C7F-E3CF-72E4-503DD903288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9DA0257-ED04-1962-4B90-FB5839E39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882C5CB4-B39D-125B-0940-FBC1ED808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D43B16D-9770-1978-AA38-41A82B016AD4}"/>
              </a:ext>
            </a:extLst>
          </p:cNvPr>
          <p:cNvPicPr>
            <a:picLocks noChangeAspect="1"/>
          </p:cNvPicPr>
          <p:nvPr/>
        </p:nvPicPr>
        <p:blipFill>
          <a:blip r:embed="rId2"/>
          <a:stretch>
            <a:fillRect/>
          </a:stretch>
        </p:blipFill>
        <p:spPr>
          <a:xfrm>
            <a:off x="153939" y="898606"/>
            <a:ext cx="11999576" cy="419517"/>
          </a:xfrm>
          <a:prstGeom prst="rect">
            <a:avLst/>
          </a:prstGeom>
          <a:ln>
            <a:noFill/>
          </a:ln>
        </p:spPr>
      </p:pic>
      <p:pic>
        <p:nvPicPr>
          <p:cNvPr id="7" name="Picture 6" descr="Ickburgh School - Home">
            <a:extLst>
              <a:ext uri="{FF2B5EF4-FFF2-40B4-BE49-F238E27FC236}">
                <a16:creationId xmlns:a16="http://schemas.microsoft.com/office/drawing/2014/main" id="{D04C4F0D-CECF-C3BB-D647-AE71AEFF8430}"/>
              </a:ext>
            </a:extLst>
          </p:cNvPr>
          <p:cNvPicPr>
            <a:picLocks noChangeAspect="1"/>
          </p:cNvPicPr>
          <p:nvPr/>
        </p:nvPicPr>
        <p:blipFill>
          <a:blip r:embed="rId3"/>
          <a:stretch>
            <a:fillRect/>
          </a:stretch>
        </p:blipFill>
        <p:spPr>
          <a:xfrm>
            <a:off x="10388375" y="2130"/>
            <a:ext cx="1637269" cy="1134451"/>
          </a:xfrm>
          <a:prstGeom prst="rect">
            <a:avLst/>
          </a:prstGeom>
          <a:ln>
            <a:noFill/>
          </a:ln>
        </p:spPr>
      </p:pic>
      <p:sp>
        <p:nvSpPr>
          <p:cNvPr id="2" name="Title 1">
            <a:extLst>
              <a:ext uri="{FF2B5EF4-FFF2-40B4-BE49-F238E27FC236}">
                <a16:creationId xmlns:a16="http://schemas.microsoft.com/office/drawing/2014/main" id="{9918161B-9100-0062-C03E-E7BFC3116F9F}"/>
              </a:ext>
            </a:extLst>
          </p:cNvPr>
          <p:cNvSpPr>
            <a:spLocks noGrp="1"/>
          </p:cNvSpPr>
          <p:nvPr>
            <p:ph type="title"/>
          </p:nvPr>
        </p:nvSpPr>
        <p:spPr>
          <a:xfrm>
            <a:off x="518614" y="277023"/>
            <a:ext cx="11026216" cy="764778"/>
          </a:xfrm>
        </p:spPr>
        <p:txBody>
          <a:bodyPr anchor="b">
            <a:normAutofit fontScale="90000"/>
          </a:bodyPr>
          <a:lstStyle/>
          <a:p>
            <a:r>
              <a:rPr lang="en-US" sz="5400" dirty="0"/>
              <a:t>Earwig – website</a:t>
            </a:r>
          </a:p>
        </p:txBody>
      </p:sp>
      <p:sp>
        <p:nvSpPr>
          <p:cNvPr id="121" name="Rectangle 120">
            <a:extLst>
              <a:ext uri="{FF2B5EF4-FFF2-40B4-BE49-F238E27FC236}">
                <a16:creationId xmlns:a16="http://schemas.microsoft.com/office/drawing/2014/main" id="{1B91F33C-BE96-14EA-697B-DA4A3B1D92A4}"/>
              </a:ext>
            </a:extLst>
          </p:cNvPr>
          <p:cNvSpPr/>
          <p:nvPr/>
        </p:nvSpPr>
        <p:spPr>
          <a:xfrm>
            <a:off x="369454" y="1493212"/>
            <a:ext cx="11545454" cy="46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E48A1D-0DF3-114D-7D66-04C8BC9F9FF7}"/>
              </a:ext>
            </a:extLst>
          </p:cNvPr>
          <p:cNvPicPr>
            <a:picLocks noChangeAspect="1"/>
          </p:cNvPicPr>
          <p:nvPr/>
        </p:nvPicPr>
        <p:blipFill>
          <a:blip r:embed="rId4"/>
          <a:stretch>
            <a:fillRect/>
          </a:stretch>
        </p:blipFill>
        <p:spPr>
          <a:xfrm>
            <a:off x="2524607" y="1442582"/>
            <a:ext cx="8266546" cy="3857383"/>
          </a:xfrm>
          <a:prstGeom prst="rect">
            <a:avLst/>
          </a:prstGeom>
        </p:spPr>
      </p:pic>
      <p:sp>
        <p:nvSpPr>
          <p:cNvPr id="10" name="Content Placeholder 2">
            <a:extLst>
              <a:ext uri="{FF2B5EF4-FFF2-40B4-BE49-F238E27FC236}">
                <a16:creationId xmlns:a16="http://schemas.microsoft.com/office/drawing/2014/main" id="{17D0072D-7F89-B56B-CB78-67B85335AC26}"/>
              </a:ext>
            </a:extLst>
          </p:cNvPr>
          <p:cNvSpPr txBox="1">
            <a:spLocks/>
          </p:cNvSpPr>
          <p:nvPr/>
        </p:nvSpPr>
        <p:spPr>
          <a:xfrm>
            <a:off x="372371" y="2525442"/>
            <a:ext cx="2903552" cy="1325169"/>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dirty="0"/>
              <a:t>2. You will see the </a:t>
            </a:r>
            <a:r>
              <a:rPr lang="en-US" sz="1600" b="1" dirty="0"/>
              <a:t>menus </a:t>
            </a:r>
            <a:r>
              <a:rPr lang="en-US" sz="1600" dirty="0"/>
              <a:t>of your child or children.</a:t>
            </a:r>
          </a:p>
          <a:p>
            <a:pPr algn="ctr">
              <a:buFont typeface="Arial" panose="020B0604020202020204" pitchFamily="34" charset="0"/>
              <a:buNone/>
            </a:pPr>
            <a:r>
              <a:rPr lang="en-US" sz="1600" dirty="0"/>
              <a:t>3. To see their video  records press Timeline</a:t>
            </a:r>
          </a:p>
        </p:txBody>
      </p:sp>
      <p:sp>
        <p:nvSpPr>
          <p:cNvPr id="12" name="Arrow: Left 11">
            <a:extLst>
              <a:ext uri="{FF2B5EF4-FFF2-40B4-BE49-F238E27FC236}">
                <a16:creationId xmlns:a16="http://schemas.microsoft.com/office/drawing/2014/main" id="{013F742D-A9BA-C8F4-2371-C7D72FA39A84}"/>
              </a:ext>
            </a:extLst>
          </p:cNvPr>
          <p:cNvSpPr/>
          <p:nvPr/>
        </p:nvSpPr>
        <p:spPr>
          <a:xfrm flipH="1">
            <a:off x="3178850" y="2870969"/>
            <a:ext cx="1408544" cy="307878"/>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1E10387F-9976-896A-09FC-3D04AE155FE0}"/>
              </a:ext>
            </a:extLst>
          </p:cNvPr>
          <p:cNvSpPr/>
          <p:nvPr/>
        </p:nvSpPr>
        <p:spPr>
          <a:xfrm>
            <a:off x="9321031" y="4310302"/>
            <a:ext cx="623455" cy="361756"/>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B7795798-B5E8-3AD9-62FF-93E424B1AA1E}"/>
              </a:ext>
            </a:extLst>
          </p:cNvPr>
          <p:cNvSpPr txBox="1">
            <a:spLocks/>
          </p:cNvSpPr>
          <p:nvPr/>
        </p:nvSpPr>
        <p:spPr>
          <a:xfrm>
            <a:off x="9943007" y="3847777"/>
            <a:ext cx="2210825" cy="1294382"/>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600" b="1" dirty="0"/>
              <a:t>Notes for parents:</a:t>
            </a:r>
          </a:p>
          <a:p>
            <a:pPr algn="ctr">
              <a:buNone/>
            </a:pPr>
            <a:r>
              <a:rPr lang="en-US" sz="1600" dirty="0"/>
              <a:t>4. On the right you will see messages for parents from Earwig</a:t>
            </a:r>
            <a:endParaRPr lang="en-US" dirty="0"/>
          </a:p>
        </p:txBody>
      </p:sp>
    </p:spTree>
    <p:extLst>
      <p:ext uri="{BB962C8B-B14F-4D97-AF65-F5344CB8AC3E}">
        <p14:creationId xmlns:p14="http://schemas.microsoft.com/office/powerpoint/2010/main" val="3824265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0263D7D5FB5742AA472A307AAF3609" ma:contentTypeVersion="16" ma:contentTypeDescription="Create a new document." ma:contentTypeScope="" ma:versionID="793dd7988690a1011e814c1ca26e0a25">
  <xsd:schema xmlns:xsd="http://www.w3.org/2001/XMLSchema" xmlns:xs="http://www.w3.org/2001/XMLSchema" xmlns:p="http://schemas.microsoft.com/office/2006/metadata/properties" xmlns:ns2="f8839480-3d18-46e1-8b86-de35e04c35bf" xmlns:ns3="c04e4f33-a8e0-4e68-a693-b0d1e10db1bb" targetNamespace="http://schemas.microsoft.com/office/2006/metadata/properties" ma:root="true" ma:fieldsID="2ea027dd633e42b8b06f4d4d4927a88b" ns2:_="" ns3:_="">
    <xsd:import namespace="f8839480-3d18-46e1-8b86-de35e04c35bf"/>
    <xsd:import namespace="c04e4f33-a8e0-4e68-a693-b0d1e10db1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39480-3d18-46e1-8b86-de35e04c35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b13cc0-2f76-4f7e-8d0f-bc2c90aa2ab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4e4f33-a8e0-4e68-a693-b0d1e10db1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9eae236-86a7-4cd7-8080-05d6029747da}" ma:internalName="TaxCatchAll" ma:showField="CatchAllData" ma:web="c04e4f33-a8e0-4e68-a693-b0d1e10db1b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4e4f33-a8e0-4e68-a693-b0d1e10db1bb" xsi:nil="true"/>
    <lcf76f155ced4ddcb4097134ff3c332f xmlns="f8839480-3d18-46e1-8b86-de35e04c35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4EDB58-AE4D-42FB-ADFD-AE06B64FC2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39480-3d18-46e1-8b86-de35e04c35bf"/>
    <ds:schemaRef ds:uri="c04e4f33-a8e0-4e68-a693-b0d1e10db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7ECA04-7442-45E1-B3D4-0E79269532AF}">
  <ds:schemaRefs>
    <ds:schemaRef ds:uri="http://schemas.microsoft.com/sharepoint/v3/contenttype/forms"/>
  </ds:schemaRefs>
</ds:datastoreItem>
</file>

<file path=customXml/itemProps3.xml><?xml version="1.0" encoding="utf-8"?>
<ds:datastoreItem xmlns:ds="http://schemas.openxmlformats.org/officeDocument/2006/customXml" ds:itemID="{ECB443F4-905E-4BE2-935A-01E020526793}">
  <ds:schemaRefs>
    <ds:schemaRef ds:uri="http://schemas.microsoft.com/office/2006/metadata/properties"/>
    <ds:schemaRef ds:uri="http://schemas.microsoft.com/office/infopath/2007/PartnerControls"/>
    <ds:schemaRef ds:uri="c04e4f33-a8e0-4e68-a693-b0d1e10db1bb"/>
    <ds:schemaRef ds:uri="f8839480-3d18-46e1-8b86-de35e04c35bf"/>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891</Words>
  <Application>Microsoft Office PowerPoint</Application>
  <PresentationFormat>Widescreen</PresentationFormat>
  <Paragraphs>81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PowerPoint Presentation</vt:lpstr>
      <vt:lpstr>Earwig - Introduction</vt:lpstr>
      <vt:lpstr>Earwig - APP</vt:lpstr>
      <vt:lpstr>Earwig - APP</vt:lpstr>
      <vt:lpstr>Earwig - APP</vt:lpstr>
      <vt:lpstr>Earwig - APP</vt:lpstr>
      <vt:lpstr>Earwig - APP</vt:lpstr>
      <vt:lpstr>Earwig – website</vt:lpstr>
      <vt:lpstr>Earwig – website</vt:lpstr>
      <vt:lpstr>Earwig – website</vt:lpstr>
      <vt:lpstr>Earwig – website</vt:lpstr>
      <vt:lpstr>Earwig – website</vt:lpstr>
      <vt:lpstr>Earwig – website</vt:lpstr>
      <vt:lpstr>Earwig – website</vt:lpstr>
      <vt:lpstr>Earwig –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Ana Mar Tortosa Amoros</cp:lastModifiedBy>
  <cp:revision>562</cp:revision>
  <dcterms:created xsi:type="dcterms:W3CDTF">2025-05-26T18:00:34Z</dcterms:created>
  <dcterms:modified xsi:type="dcterms:W3CDTF">2025-06-03T11:43:59Z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0x010100240263D7D5FB5742AA472A307AAF3609</vt:lpwstr>
  </property>
  <property fmtid="{D5CDD505-2E9C-101B-9397-08002B2CF9AE}" pid="3" name="MediaServiceImageTags">
    <vt:lpwstr/>
  </property>
</Properties>
</file>