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3" r:id="rId10"/>
    <p:sldId id="264" r:id="rId11"/>
    <p:sldId id="265" r:id="rId12"/>
    <p:sldId id="261" r:id="rId13"/>
    <p:sldId id="262" r:id="rId14"/>
    <p:sldId id="266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CCAF35-69EE-C8C3-454A-4A799292E92F}" v="176" dt="2025-01-23T08:53:51.367"/>
    <p1510:client id="{DE671518-FA82-3ABF-DEA3-D8B5C0F4FDF7}" v="568" dt="2025-01-23T13:38:25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Kowalczyk" userId="S::jkowalczyk@ickburgh.hackney.sch.uk::4cdf83b1-d9c0-48b3-b1d5-c982b3f752c3" providerId="AD" clId="Web-{DE671518-FA82-3ABF-DEA3-D8B5C0F4FDF7}"/>
    <pc:docChg chg="modSld">
      <pc:chgData name="Joanna Kowalczyk" userId="S::jkowalczyk@ickburgh.hackney.sch.uk::4cdf83b1-d9c0-48b3-b1d5-c982b3f752c3" providerId="AD" clId="Web-{DE671518-FA82-3ABF-DEA3-D8B5C0F4FDF7}" dt="2025-01-23T13:38:25.084" v="311" actId="20577"/>
      <pc:docMkLst>
        <pc:docMk/>
      </pc:docMkLst>
      <pc:sldChg chg="addSp delSp modSp">
        <pc:chgData name="Joanna Kowalczyk" userId="S::jkowalczyk@ickburgh.hackney.sch.uk::4cdf83b1-d9c0-48b3-b1d5-c982b3f752c3" providerId="AD" clId="Web-{DE671518-FA82-3ABF-DEA3-D8B5C0F4FDF7}" dt="2025-01-23T13:25:58.481" v="51" actId="20577"/>
        <pc:sldMkLst>
          <pc:docMk/>
          <pc:sldMk cId="555415469" sldId="257"/>
        </pc:sldMkLst>
        <pc:spChg chg="mod">
          <ac:chgData name="Joanna Kowalczyk" userId="S::jkowalczyk@ickburgh.hackney.sch.uk::4cdf83b1-d9c0-48b3-b1d5-c982b3f752c3" providerId="AD" clId="Web-{DE671518-FA82-3ABF-DEA3-D8B5C0F4FDF7}" dt="2025-01-23T13:25:58.481" v="51" actId="20577"/>
          <ac:spMkLst>
            <pc:docMk/>
            <pc:sldMk cId="555415469" sldId="257"/>
            <ac:spMk id="3" creationId="{7FD7C380-A85F-D6CD-40B3-CBF44CFDC932}"/>
          </ac:spMkLst>
        </pc:spChg>
        <pc:spChg chg="add del">
          <ac:chgData name="Joanna Kowalczyk" userId="S::jkowalczyk@ickburgh.hackney.sch.uk::4cdf83b1-d9c0-48b3-b1d5-c982b3f752c3" providerId="AD" clId="Web-{DE671518-FA82-3ABF-DEA3-D8B5C0F4FDF7}" dt="2025-01-23T13:25:12.245" v="43"/>
          <ac:spMkLst>
            <pc:docMk/>
            <pc:sldMk cId="555415469" sldId="257"/>
            <ac:spMk id="7" creationId="{EB0385F0-2D0A-ACCA-DB31-67DE3432D99E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24:53.541" v="41" actId="20577"/>
        <pc:sldMkLst>
          <pc:docMk/>
          <pc:sldMk cId="3967209759" sldId="259"/>
        </pc:sldMkLst>
        <pc:spChg chg="add mod">
          <ac:chgData name="Joanna Kowalczyk" userId="S::jkowalczyk@ickburgh.hackney.sch.uk::4cdf83b1-d9c0-48b3-b1d5-c982b3f752c3" providerId="AD" clId="Web-{DE671518-FA82-3ABF-DEA3-D8B5C0F4FDF7}" dt="2025-01-23T13:24:53.541" v="41" actId="20577"/>
          <ac:spMkLst>
            <pc:docMk/>
            <pc:sldMk cId="3967209759" sldId="259"/>
            <ac:spMk id="4" creationId="{BEA0D49C-8D47-DF30-319B-956E89DC7865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27:19.562" v="93" actId="20577"/>
        <pc:sldMkLst>
          <pc:docMk/>
          <pc:sldMk cId="987897152" sldId="260"/>
        </pc:sldMkLst>
        <pc:spChg chg="add mod">
          <ac:chgData name="Joanna Kowalczyk" userId="S::jkowalczyk@ickburgh.hackney.sch.uk::4cdf83b1-d9c0-48b3-b1d5-c982b3f752c3" providerId="AD" clId="Web-{DE671518-FA82-3ABF-DEA3-D8B5C0F4FDF7}" dt="2025-01-23T13:27:19.562" v="93" actId="20577"/>
          <ac:spMkLst>
            <pc:docMk/>
            <pc:sldMk cId="987897152" sldId="260"/>
            <ac:spMk id="3" creationId="{1E0911FD-B545-B32F-5AE7-8EB1B630EF9A}"/>
          </ac:spMkLst>
        </pc:spChg>
      </pc:sldChg>
      <pc:sldChg chg="addSp delSp modSp">
        <pc:chgData name="Joanna Kowalczyk" userId="S::jkowalczyk@ickburgh.hackney.sch.uk::4cdf83b1-d9c0-48b3-b1d5-c982b3f752c3" providerId="AD" clId="Web-{DE671518-FA82-3ABF-DEA3-D8B5C0F4FDF7}" dt="2025-01-23T13:37:37.942" v="280"/>
        <pc:sldMkLst>
          <pc:docMk/>
          <pc:sldMk cId="4171906835" sldId="261"/>
        </pc:sldMkLst>
        <pc:spChg chg="add del mod">
          <ac:chgData name="Joanna Kowalczyk" userId="S::jkowalczyk@ickburgh.hackney.sch.uk::4cdf83b1-d9c0-48b3-b1d5-c982b3f752c3" providerId="AD" clId="Web-{DE671518-FA82-3ABF-DEA3-D8B5C0F4FDF7}" dt="2025-01-23T13:37:37.942" v="280"/>
          <ac:spMkLst>
            <pc:docMk/>
            <pc:sldMk cId="4171906835" sldId="261"/>
            <ac:spMk id="5" creationId="{4A0773EA-804F-8B5E-5AF7-7CDA3CE206BC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37:24.254" v="278" actId="20577"/>
        <pc:sldMkLst>
          <pc:docMk/>
          <pc:sldMk cId="2646239162" sldId="262"/>
        </pc:sldMkLst>
        <pc:spChg chg="add mod">
          <ac:chgData name="Joanna Kowalczyk" userId="S::jkowalczyk@ickburgh.hackney.sch.uk::4cdf83b1-d9c0-48b3-b1d5-c982b3f752c3" providerId="AD" clId="Web-{DE671518-FA82-3ABF-DEA3-D8B5C0F4FDF7}" dt="2025-01-23T13:37:24.254" v="278" actId="20577"/>
          <ac:spMkLst>
            <pc:docMk/>
            <pc:sldMk cId="2646239162" sldId="262"/>
            <ac:spMk id="3" creationId="{66E015FB-3110-1351-B00E-7203E85245A6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29:06.815" v="117" actId="20577"/>
        <pc:sldMkLst>
          <pc:docMk/>
          <pc:sldMk cId="787526154" sldId="263"/>
        </pc:sldMkLst>
        <pc:spChg chg="add mod">
          <ac:chgData name="Joanna Kowalczyk" userId="S::jkowalczyk@ickburgh.hackney.sch.uk::4cdf83b1-d9c0-48b3-b1d5-c982b3f752c3" providerId="AD" clId="Web-{DE671518-FA82-3ABF-DEA3-D8B5C0F4FDF7}" dt="2025-01-23T13:29:06.815" v="117" actId="20577"/>
          <ac:spMkLst>
            <pc:docMk/>
            <pc:sldMk cId="787526154" sldId="263"/>
            <ac:spMk id="4" creationId="{EB87CE2D-2B23-20CA-57C0-3E87BA0633D7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31:10.319" v="171" actId="20577"/>
        <pc:sldMkLst>
          <pc:docMk/>
          <pc:sldMk cId="1428564932" sldId="264"/>
        </pc:sldMkLst>
        <pc:spChg chg="add mod">
          <ac:chgData name="Joanna Kowalczyk" userId="S::jkowalczyk@ickburgh.hackney.sch.uk::4cdf83b1-d9c0-48b3-b1d5-c982b3f752c3" providerId="AD" clId="Web-{DE671518-FA82-3ABF-DEA3-D8B5C0F4FDF7}" dt="2025-01-23T13:31:10.319" v="171" actId="20577"/>
          <ac:spMkLst>
            <pc:docMk/>
            <pc:sldMk cId="1428564932" sldId="264"/>
            <ac:spMk id="3" creationId="{C3AD19EC-8EF7-7EB3-53C7-2170DE397C1E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34:13.560" v="203" actId="20577"/>
        <pc:sldMkLst>
          <pc:docMk/>
          <pc:sldMk cId="3986729266" sldId="265"/>
        </pc:sldMkLst>
        <pc:spChg chg="add">
          <ac:chgData name="Joanna Kowalczyk" userId="S::jkowalczyk@ickburgh.hackney.sch.uk::4cdf83b1-d9c0-48b3-b1d5-c982b3f752c3" providerId="AD" clId="Web-{DE671518-FA82-3ABF-DEA3-D8B5C0F4FDF7}" dt="2025-01-23T13:32:05.431" v="172"/>
          <ac:spMkLst>
            <pc:docMk/>
            <pc:sldMk cId="3986729266" sldId="265"/>
            <ac:spMk id="3" creationId="{A502C347-FE04-6EC1-4F37-C140FE4CE3F2}"/>
          </ac:spMkLst>
        </pc:spChg>
        <pc:spChg chg="add mod">
          <ac:chgData name="Joanna Kowalczyk" userId="S::jkowalczyk@ickburgh.hackney.sch.uk::4cdf83b1-d9c0-48b3-b1d5-c982b3f752c3" providerId="AD" clId="Web-{DE671518-FA82-3ABF-DEA3-D8B5C0F4FDF7}" dt="2025-01-23T13:34:13.560" v="203" actId="20577"/>
          <ac:spMkLst>
            <pc:docMk/>
            <pc:sldMk cId="3986729266" sldId="265"/>
            <ac:spMk id="4" creationId="{BB883915-D236-6810-592F-01FF226E68CB}"/>
          </ac:spMkLst>
        </pc:spChg>
      </pc:sldChg>
      <pc:sldChg chg="addSp modSp">
        <pc:chgData name="Joanna Kowalczyk" userId="S::jkowalczyk@ickburgh.hackney.sch.uk::4cdf83b1-d9c0-48b3-b1d5-c982b3f752c3" providerId="AD" clId="Web-{DE671518-FA82-3ABF-DEA3-D8B5C0F4FDF7}" dt="2025-01-23T13:38:25.084" v="311" actId="20577"/>
        <pc:sldMkLst>
          <pc:docMk/>
          <pc:sldMk cId="1026475554" sldId="266"/>
        </pc:sldMkLst>
        <pc:spChg chg="add mod">
          <ac:chgData name="Joanna Kowalczyk" userId="S::jkowalczyk@ickburgh.hackney.sch.uk::4cdf83b1-d9c0-48b3-b1d5-c982b3f752c3" providerId="AD" clId="Web-{DE671518-FA82-3ABF-DEA3-D8B5C0F4FDF7}" dt="2025-01-23T13:38:25.084" v="311" actId="20577"/>
          <ac:spMkLst>
            <pc:docMk/>
            <pc:sldMk cId="1026475554" sldId="266"/>
            <ac:spMk id="4" creationId="{3E3B2B77-63D3-2D53-B9F9-482BAB60E9A0}"/>
          </ac:spMkLst>
        </pc:spChg>
      </pc:sldChg>
    </pc:docChg>
  </pc:docChgLst>
  <pc:docChgLst>
    <pc:chgData name="Jaharana Begum" userId="8e7a6d5d-e227-4fcb-85b5-af13568c2ee3" providerId="ADAL" clId="{EA19AFFF-3E10-4060-B35A-2A029E844A85}"/>
    <pc:docChg chg="undo custSel addSld modSld">
      <pc:chgData name="Jaharana Begum" userId="8e7a6d5d-e227-4fcb-85b5-af13568c2ee3" providerId="ADAL" clId="{EA19AFFF-3E10-4060-B35A-2A029E844A85}" dt="2025-01-21T09:25:36.288" v="268" actId="1076"/>
      <pc:docMkLst>
        <pc:docMk/>
      </pc:docMkLst>
      <pc:sldChg chg="addSp modSp mod">
        <pc:chgData name="Jaharana Begum" userId="8e7a6d5d-e227-4fcb-85b5-af13568c2ee3" providerId="ADAL" clId="{EA19AFFF-3E10-4060-B35A-2A029E844A85}" dt="2025-01-21T09:25:36.288" v="268" actId="1076"/>
        <pc:sldMkLst>
          <pc:docMk/>
          <pc:sldMk cId="2769371552" sldId="256"/>
        </pc:sldMkLst>
        <pc:spChg chg="mod">
          <ac:chgData name="Jaharana Begum" userId="8e7a6d5d-e227-4fcb-85b5-af13568c2ee3" providerId="ADAL" clId="{EA19AFFF-3E10-4060-B35A-2A029E844A85}" dt="2025-01-20T14:11:01.836" v="39" actId="1076"/>
          <ac:spMkLst>
            <pc:docMk/>
            <pc:sldMk cId="2769371552" sldId="256"/>
            <ac:spMk id="3" creationId="{16D85150-35FB-DB7B-206D-8E55D3D7CF69}"/>
          </ac:spMkLst>
        </pc:spChg>
        <pc:picChg chg="add mod">
          <ac:chgData name="Jaharana Begum" userId="8e7a6d5d-e227-4fcb-85b5-af13568c2ee3" providerId="ADAL" clId="{EA19AFFF-3E10-4060-B35A-2A029E844A85}" dt="2025-01-20T14:12:25.747" v="47" actId="571"/>
          <ac:picMkLst>
            <pc:docMk/>
            <pc:sldMk cId="2769371552" sldId="256"/>
            <ac:picMk id="4" creationId="{6DCF8EF0-B954-A23C-33DF-C3BFBA09E73F}"/>
          </ac:picMkLst>
        </pc:picChg>
        <pc:picChg chg="add mod">
          <ac:chgData name="Jaharana Begum" userId="8e7a6d5d-e227-4fcb-85b5-af13568c2ee3" providerId="ADAL" clId="{EA19AFFF-3E10-4060-B35A-2A029E844A85}" dt="2025-01-20T14:12:26.721" v="48" actId="571"/>
          <ac:picMkLst>
            <pc:docMk/>
            <pc:sldMk cId="2769371552" sldId="256"/>
            <ac:picMk id="5" creationId="{490154CD-7627-6B1D-1F7B-541B11F9892E}"/>
          </ac:picMkLst>
        </pc:picChg>
        <pc:picChg chg="add mod">
          <ac:chgData name="Jaharana Begum" userId="8e7a6d5d-e227-4fcb-85b5-af13568c2ee3" providerId="ADAL" clId="{EA19AFFF-3E10-4060-B35A-2A029E844A85}" dt="2025-01-20T14:12:28.333" v="49" actId="571"/>
          <ac:picMkLst>
            <pc:docMk/>
            <pc:sldMk cId="2769371552" sldId="256"/>
            <ac:picMk id="6" creationId="{F7ED4CBD-025E-9BF5-1310-7799803A2F76}"/>
          </ac:picMkLst>
        </pc:picChg>
        <pc:picChg chg="add mod">
          <ac:chgData name="Jaharana Begum" userId="8e7a6d5d-e227-4fcb-85b5-af13568c2ee3" providerId="ADAL" clId="{EA19AFFF-3E10-4060-B35A-2A029E844A85}" dt="2025-01-20T14:12:39.498" v="50" actId="571"/>
          <ac:picMkLst>
            <pc:docMk/>
            <pc:sldMk cId="2769371552" sldId="256"/>
            <ac:picMk id="7" creationId="{A02A17AD-AECA-BEAC-87E3-C728C7E62498}"/>
          </ac:picMkLst>
        </pc:picChg>
        <pc:picChg chg="add mod">
          <ac:chgData name="Jaharana Begum" userId="8e7a6d5d-e227-4fcb-85b5-af13568c2ee3" providerId="ADAL" clId="{EA19AFFF-3E10-4060-B35A-2A029E844A85}" dt="2025-01-21T09:25:36.288" v="268" actId="1076"/>
          <ac:picMkLst>
            <pc:docMk/>
            <pc:sldMk cId="2769371552" sldId="256"/>
            <ac:picMk id="9" creationId="{B7A9F6B1-57CB-C5A7-14BC-61BA8C1FB787}"/>
          </ac:picMkLst>
        </pc:picChg>
        <pc:picChg chg="add mod">
          <ac:chgData name="Jaharana Begum" userId="8e7a6d5d-e227-4fcb-85b5-af13568c2ee3" providerId="ADAL" clId="{EA19AFFF-3E10-4060-B35A-2A029E844A85}" dt="2025-01-20T14:10:57.576" v="38" actId="1076"/>
          <ac:picMkLst>
            <pc:docMk/>
            <pc:sldMk cId="2769371552" sldId="256"/>
            <ac:picMk id="1026" creationId="{2DB1B960-95E0-6F72-E5A2-D427D75DBC71}"/>
          </ac:picMkLst>
        </pc:picChg>
        <pc:picChg chg="add mod">
          <ac:chgData name="Jaharana Begum" userId="8e7a6d5d-e227-4fcb-85b5-af13568c2ee3" providerId="ADAL" clId="{EA19AFFF-3E10-4060-B35A-2A029E844A85}" dt="2025-01-20T14:11:56.215" v="43" actId="1076"/>
          <ac:picMkLst>
            <pc:docMk/>
            <pc:sldMk cId="2769371552" sldId="256"/>
            <ac:picMk id="1028" creationId="{99072955-05B1-05FD-0E87-B6764B880F3D}"/>
          </ac:picMkLst>
        </pc:picChg>
        <pc:picChg chg="add mod">
          <ac:chgData name="Jaharana Begum" userId="8e7a6d5d-e227-4fcb-85b5-af13568c2ee3" providerId="ADAL" clId="{EA19AFFF-3E10-4060-B35A-2A029E844A85}" dt="2025-01-20T14:12:23.572" v="46" actId="1076"/>
          <ac:picMkLst>
            <pc:docMk/>
            <pc:sldMk cId="2769371552" sldId="256"/>
            <ac:picMk id="1030" creationId="{1ECD50B9-8C26-1641-260C-A41DD8D711B4}"/>
          </ac:picMkLst>
        </pc:picChg>
      </pc:sldChg>
      <pc:sldChg chg="addSp delSp modSp new mod modAnim">
        <pc:chgData name="Jaharana Begum" userId="8e7a6d5d-e227-4fcb-85b5-af13568c2ee3" providerId="ADAL" clId="{EA19AFFF-3E10-4060-B35A-2A029E844A85}" dt="2025-01-20T15:02:39.130" v="263" actId="14100"/>
        <pc:sldMkLst>
          <pc:docMk/>
          <pc:sldMk cId="555415469" sldId="257"/>
        </pc:sldMkLst>
        <pc:spChg chg="mod">
          <ac:chgData name="Jaharana Begum" userId="8e7a6d5d-e227-4fcb-85b5-af13568c2ee3" providerId="ADAL" clId="{EA19AFFF-3E10-4060-B35A-2A029E844A85}" dt="2025-01-20T14:13:59.915" v="62" actId="1076"/>
          <ac:spMkLst>
            <pc:docMk/>
            <pc:sldMk cId="555415469" sldId="257"/>
            <ac:spMk id="2" creationId="{E7CD51D6-DCAF-6E45-0ED5-A4833B97FFA4}"/>
          </ac:spMkLst>
        </pc:spChg>
        <pc:spChg chg="del">
          <ac:chgData name="Jaharana Begum" userId="8e7a6d5d-e227-4fcb-85b5-af13568c2ee3" providerId="ADAL" clId="{EA19AFFF-3E10-4060-B35A-2A029E844A85}" dt="2025-01-20T15:02:32.770" v="261"/>
          <ac:spMkLst>
            <pc:docMk/>
            <pc:sldMk cId="555415469" sldId="257"/>
            <ac:spMk id="3" creationId="{8B361F77-1035-6C8E-3245-AD8A694DD250}"/>
          </ac:spMkLst>
        </pc:spChg>
        <pc:picChg chg="add mod">
          <ac:chgData name="Jaharana Begum" userId="8e7a6d5d-e227-4fcb-85b5-af13568c2ee3" providerId="ADAL" clId="{EA19AFFF-3E10-4060-B35A-2A029E844A85}" dt="2025-01-20T14:19:13.594" v="67" actId="14100"/>
          <ac:picMkLst>
            <pc:docMk/>
            <pc:sldMk cId="555415469" sldId="257"/>
            <ac:picMk id="4" creationId="{553D754F-1638-19D6-ABE0-19F80BA69556}"/>
          </ac:picMkLst>
        </pc:picChg>
        <pc:picChg chg="add mod">
          <ac:chgData name="Jaharana Begum" userId="8e7a6d5d-e227-4fcb-85b5-af13568c2ee3" providerId="ADAL" clId="{EA19AFFF-3E10-4060-B35A-2A029E844A85}" dt="2025-01-20T14:21:41.217" v="72" actId="571"/>
          <ac:picMkLst>
            <pc:docMk/>
            <pc:sldMk cId="555415469" sldId="257"/>
            <ac:picMk id="5" creationId="{F24A699D-B73F-6115-96E4-CA9A0E6D2BFF}"/>
          </ac:picMkLst>
        </pc:picChg>
        <pc:picChg chg="add mod">
          <ac:chgData name="Jaharana Begum" userId="8e7a6d5d-e227-4fcb-85b5-af13568c2ee3" providerId="ADAL" clId="{EA19AFFF-3E10-4060-B35A-2A029E844A85}" dt="2025-01-20T15:02:39.130" v="263" actId="14100"/>
          <ac:picMkLst>
            <pc:docMk/>
            <pc:sldMk cId="555415469" sldId="257"/>
            <ac:picMk id="6" creationId="{BDFCC075-4F4B-A668-93ED-B35F1DAB2997}"/>
          </ac:picMkLst>
        </pc:picChg>
        <pc:picChg chg="add mod">
          <ac:chgData name="Jaharana Begum" userId="8e7a6d5d-e227-4fcb-85b5-af13568c2ee3" providerId="ADAL" clId="{EA19AFFF-3E10-4060-B35A-2A029E844A85}" dt="2025-01-20T14:19:04.798" v="65" actId="1076"/>
          <ac:picMkLst>
            <pc:docMk/>
            <pc:sldMk cId="555415469" sldId="257"/>
            <ac:picMk id="2050" creationId="{7C69DA9D-65E2-6288-4778-3B14EC2E70DD}"/>
          </ac:picMkLst>
        </pc:picChg>
        <pc:picChg chg="add mod">
          <ac:chgData name="Jaharana Begum" userId="8e7a6d5d-e227-4fcb-85b5-af13568c2ee3" providerId="ADAL" clId="{EA19AFFF-3E10-4060-B35A-2A029E844A85}" dt="2025-01-20T14:21:37.857" v="71" actId="14100"/>
          <ac:picMkLst>
            <pc:docMk/>
            <pc:sldMk cId="555415469" sldId="257"/>
            <ac:picMk id="2052" creationId="{56297479-91DC-1A68-0F15-4CA5C263550D}"/>
          </ac:picMkLst>
        </pc:picChg>
      </pc:sldChg>
      <pc:sldChg chg="addSp delSp modSp new mod">
        <pc:chgData name="Jaharana Begum" userId="8e7a6d5d-e227-4fcb-85b5-af13568c2ee3" providerId="ADAL" clId="{EA19AFFF-3E10-4060-B35A-2A029E844A85}" dt="2025-01-20T14:25:05.524" v="98" actId="113"/>
        <pc:sldMkLst>
          <pc:docMk/>
          <pc:sldMk cId="1692839555" sldId="258"/>
        </pc:sldMkLst>
        <pc:spChg chg="add">
          <ac:chgData name="Jaharana Begum" userId="8e7a6d5d-e227-4fcb-85b5-af13568c2ee3" providerId="ADAL" clId="{EA19AFFF-3E10-4060-B35A-2A029E844A85}" dt="2025-01-20T14:22:24.022" v="73"/>
          <ac:spMkLst>
            <pc:docMk/>
            <pc:sldMk cId="1692839555" sldId="258"/>
            <ac:spMk id="4" creationId="{8866CFD8-5136-EDFD-1CBD-E5371C6B7475}"/>
          </ac:spMkLst>
        </pc:spChg>
        <pc:spChg chg="add del mod">
          <ac:chgData name="Jaharana Begum" userId="8e7a6d5d-e227-4fcb-85b5-af13568c2ee3" providerId="ADAL" clId="{EA19AFFF-3E10-4060-B35A-2A029E844A85}" dt="2025-01-20T14:25:05.524" v="98" actId="113"/>
          <ac:spMkLst>
            <pc:docMk/>
            <pc:sldMk cId="1692839555" sldId="258"/>
            <ac:spMk id="17" creationId="{07572B84-53CB-089F-BDB6-32F92DC9E4D2}"/>
          </ac:spMkLst>
        </pc:spChg>
        <pc:grpChg chg="add del">
          <ac:chgData name="Jaharana Begum" userId="8e7a6d5d-e227-4fcb-85b5-af13568c2ee3" providerId="ADAL" clId="{EA19AFFF-3E10-4060-B35A-2A029E844A85}" dt="2025-01-20T14:22:32.125" v="75" actId="478"/>
          <ac:grpSpMkLst>
            <pc:docMk/>
            <pc:sldMk cId="1692839555" sldId="258"/>
            <ac:grpSpMk id="5" creationId="{21C0F0B6-1F1C-808C-9BD7-14923452FC7F}"/>
          </ac:grpSpMkLst>
        </pc:grpChg>
        <pc:picChg chg="add del mod">
          <ac:chgData name="Jaharana Begum" userId="8e7a6d5d-e227-4fcb-85b5-af13568c2ee3" providerId="ADAL" clId="{EA19AFFF-3E10-4060-B35A-2A029E844A85}" dt="2025-01-20T14:24:18.909" v="90" actId="14100"/>
          <ac:picMkLst>
            <pc:docMk/>
            <pc:sldMk cId="1692839555" sldId="258"/>
            <ac:picMk id="3097" creationId="{AF5C5599-7B3E-CD95-8623-8121353208C6}"/>
          </ac:picMkLst>
        </pc:picChg>
        <pc:picChg chg="add mod">
          <ac:chgData name="Jaharana Begum" userId="8e7a6d5d-e227-4fcb-85b5-af13568c2ee3" providerId="ADAL" clId="{EA19AFFF-3E10-4060-B35A-2A029E844A85}" dt="2025-01-20T14:24:31.853" v="95" actId="1076"/>
          <ac:picMkLst>
            <pc:docMk/>
            <pc:sldMk cId="1692839555" sldId="258"/>
            <ac:picMk id="3099" creationId="{22F6A43F-762C-97AC-145E-043B55B8EFFB}"/>
          </ac:picMkLst>
        </pc:picChg>
      </pc:sldChg>
      <pc:sldChg chg="addSp delSp modSp new mod">
        <pc:chgData name="Jaharana Begum" userId="8e7a6d5d-e227-4fcb-85b5-af13568c2ee3" providerId="ADAL" clId="{EA19AFFF-3E10-4060-B35A-2A029E844A85}" dt="2025-01-20T14:28:47.855" v="133" actId="14100"/>
        <pc:sldMkLst>
          <pc:docMk/>
          <pc:sldMk cId="3967209759" sldId="259"/>
        </pc:sldMkLst>
        <pc:spChg chg="mod">
          <ac:chgData name="Jaharana Begum" userId="8e7a6d5d-e227-4fcb-85b5-af13568c2ee3" providerId="ADAL" clId="{EA19AFFF-3E10-4060-B35A-2A029E844A85}" dt="2025-01-20T14:28:04.648" v="109" actId="1076"/>
          <ac:spMkLst>
            <pc:docMk/>
            <pc:sldMk cId="3967209759" sldId="259"/>
            <ac:spMk id="2" creationId="{3EAAB761-B227-01A8-D9DA-BD35CB0D63BB}"/>
          </ac:spMkLst>
        </pc:spChg>
        <pc:spChg chg="mod">
          <ac:chgData name="Jaharana Begum" userId="8e7a6d5d-e227-4fcb-85b5-af13568c2ee3" providerId="ADAL" clId="{EA19AFFF-3E10-4060-B35A-2A029E844A85}" dt="2025-01-20T14:28:47.855" v="133" actId="14100"/>
          <ac:spMkLst>
            <pc:docMk/>
            <pc:sldMk cId="3967209759" sldId="259"/>
            <ac:spMk id="3" creationId="{94827638-F366-9F56-F351-307FE072B2EB}"/>
          </ac:spMkLst>
        </pc:spChg>
        <pc:spChg chg="add del mod">
          <ac:chgData name="Jaharana Begum" userId="8e7a6d5d-e227-4fcb-85b5-af13568c2ee3" providerId="ADAL" clId="{EA19AFFF-3E10-4060-B35A-2A029E844A85}" dt="2025-01-20T14:28:19.194" v="113" actId="478"/>
          <ac:spMkLst>
            <pc:docMk/>
            <pc:sldMk cId="3967209759" sldId="259"/>
            <ac:spMk id="5" creationId="{FC1F25C7-E1C9-D422-C96C-C21AA0C1C981}"/>
          </ac:spMkLst>
        </pc:spChg>
        <pc:picChg chg="add mod">
          <ac:chgData name="Jaharana Begum" userId="8e7a6d5d-e227-4fcb-85b5-af13568c2ee3" providerId="ADAL" clId="{EA19AFFF-3E10-4060-B35A-2A029E844A85}" dt="2025-01-20T14:28:04.648" v="109" actId="1076"/>
          <ac:picMkLst>
            <pc:docMk/>
            <pc:sldMk cId="3967209759" sldId="259"/>
            <ac:picMk id="4098" creationId="{0E329397-13B3-5B6C-E2FD-A48915849D0A}"/>
          </ac:picMkLst>
        </pc:picChg>
      </pc:sldChg>
      <pc:sldChg chg="addSp delSp modSp new mod modAnim">
        <pc:chgData name="Jaharana Begum" userId="8e7a6d5d-e227-4fcb-85b5-af13568c2ee3" providerId="ADAL" clId="{EA19AFFF-3E10-4060-B35A-2A029E844A85}" dt="2025-01-20T15:00:23.940" v="249" actId="1076"/>
        <pc:sldMkLst>
          <pc:docMk/>
          <pc:sldMk cId="987897152" sldId="260"/>
        </pc:sldMkLst>
        <pc:spChg chg="add del">
          <ac:chgData name="Jaharana Begum" userId="8e7a6d5d-e227-4fcb-85b5-af13568c2ee3" providerId="ADAL" clId="{EA19AFFF-3E10-4060-B35A-2A029E844A85}" dt="2025-01-20T15:00:07.046" v="244"/>
          <ac:spMkLst>
            <pc:docMk/>
            <pc:sldMk cId="987897152" sldId="260"/>
            <ac:spMk id="3" creationId="{0F5A3083-07F2-15E0-FD6D-CCB7D63ACE99}"/>
          </ac:spMkLst>
        </pc:spChg>
        <pc:spChg chg="add mod">
          <ac:chgData name="Jaharana Begum" userId="8e7a6d5d-e227-4fcb-85b5-af13568c2ee3" providerId="ADAL" clId="{EA19AFFF-3E10-4060-B35A-2A029E844A85}" dt="2025-01-20T14:29:29.217" v="141" actId="1076"/>
          <ac:spMkLst>
            <pc:docMk/>
            <pc:sldMk cId="987897152" sldId="260"/>
            <ac:spMk id="5" creationId="{B3F7CCC1-1CE2-43CB-E1EE-D0E431E1C96E}"/>
          </ac:spMkLst>
        </pc:spChg>
        <pc:spChg chg="add mod">
          <ac:chgData name="Jaharana Begum" userId="8e7a6d5d-e227-4fcb-85b5-af13568c2ee3" providerId="ADAL" clId="{EA19AFFF-3E10-4060-B35A-2A029E844A85}" dt="2025-01-20T14:29:59.023" v="145" actId="1076"/>
          <ac:spMkLst>
            <pc:docMk/>
            <pc:sldMk cId="987897152" sldId="260"/>
            <ac:spMk id="7" creationId="{7B653997-3F28-2647-CD61-1B5C218C3D9C}"/>
          </ac:spMkLst>
        </pc:spChg>
        <pc:picChg chg="add mod">
          <ac:chgData name="Jaharana Begum" userId="8e7a6d5d-e227-4fcb-85b5-af13568c2ee3" providerId="ADAL" clId="{EA19AFFF-3E10-4060-B35A-2A029E844A85}" dt="2025-01-20T14:59:55.747" v="243"/>
          <ac:picMkLst>
            <pc:docMk/>
            <pc:sldMk cId="987897152" sldId="260"/>
            <ac:picMk id="8" creationId="{DC48CA69-8CF2-A31D-9E4F-A5E65C0D6B93}"/>
          </ac:picMkLst>
        </pc:picChg>
        <pc:picChg chg="add mod">
          <ac:chgData name="Jaharana Begum" userId="8e7a6d5d-e227-4fcb-85b5-af13568c2ee3" providerId="ADAL" clId="{EA19AFFF-3E10-4060-B35A-2A029E844A85}" dt="2025-01-20T15:00:19.992" v="248" actId="1076"/>
          <ac:picMkLst>
            <pc:docMk/>
            <pc:sldMk cId="987897152" sldId="260"/>
            <ac:picMk id="9" creationId="{BEBBAC76-5D01-0072-BE0D-25271B70394B}"/>
          </ac:picMkLst>
        </pc:picChg>
        <pc:picChg chg="add mod">
          <ac:chgData name="Jaharana Begum" userId="8e7a6d5d-e227-4fcb-85b5-af13568c2ee3" providerId="ADAL" clId="{EA19AFFF-3E10-4060-B35A-2A029E844A85}" dt="2025-01-20T15:00:23.940" v="249" actId="1076"/>
          <ac:picMkLst>
            <pc:docMk/>
            <pc:sldMk cId="987897152" sldId="260"/>
            <ac:picMk id="5122" creationId="{37E3E020-98FF-8209-BFB1-0E7A08033EC0}"/>
          </ac:picMkLst>
        </pc:picChg>
      </pc:sldChg>
      <pc:sldChg chg="addSp modSp new mod">
        <pc:chgData name="Jaharana Begum" userId="8e7a6d5d-e227-4fcb-85b5-af13568c2ee3" providerId="ADAL" clId="{EA19AFFF-3E10-4060-B35A-2A029E844A85}" dt="2025-01-20T14:37:25.752" v="205" actId="1076"/>
        <pc:sldMkLst>
          <pc:docMk/>
          <pc:sldMk cId="4171906835" sldId="261"/>
        </pc:sldMkLst>
        <pc:spChg chg="add mod">
          <ac:chgData name="Jaharana Begum" userId="8e7a6d5d-e227-4fcb-85b5-af13568c2ee3" providerId="ADAL" clId="{EA19AFFF-3E10-4060-B35A-2A029E844A85}" dt="2025-01-20T14:35:27.751" v="194"/>
          <ac:spMkLst>
            <pc:docMk/>
            <pc:sldMk cId="4171906835" sldId="261"/>
            <ac:spMk id="4" creationId="{73286BB7-3E92-DCA3-9A5B-FDF6AC53DA7D}"/>
          </ac:spMkLst>
        </pc:spChg>
        <pc:spChg chg="add mod">
          <ac:chgData name="Jaharana Begum" userId="8e7a6d5d-e227-4fcb-85b5-af13568c2ee3" providerId="ADAL" clId="{EA19AFFF-3E10-4060-B35A-2A029E844A85}" dt="2025-01-20T14:36:37.152" v="202" actId="1076"/>
          <ac:spMkLst>
            <pc:docMk/>
            <pc:sldMk cId="4171906835" sldId="261"/>
            <ac:spMk id="6" creationId="{3CBCA56A-FFC2-881E-0F5C-5C2FB49C081D}"/>
          </ac:spMkLst>
        </pc:spChg>
        <pc:picChg chg="add mod">
          <ac:chgData name="Jaharana Begum" userId="8e7a6d5d-e227-4fcb-85b5-af13568c2ee3" providerId="ADAL" clId="{EA19AFFF-3E10-4060-B35A-2A029E844A85}" dt="2025-01-20T14:37:25.752" v="205" actId="1076"/>
          <ac:picMkLst>
            <pc:docMk/>
            <pc:sldMk cId="4171906835" sldId="261"/>
            <ac:picMk id="9218" creationId="{EEDF57B8-FACF-9B64-2A5F-E21CA20F0A1B}"/>
          </ac:picMkLst>
        </pc:picChg>
      </pc:sldChg>
      <pc:sldChg chg="addSp delSp modSp new mod modAnim">
        <pc:chgData name="Jaharana Begum" userId="8e7a6d5d-e227-4fcb-85b5-af13568c2ee3" providerId="ADAL" clId="{EA19AFFF-3E10-4060-B35A-2A029E844A85}" dt="2025-01-20T15:03:19.564" v="266" actId="1076"/>
        <pc:sldMkLst>
          <pc:docMk/>
          <pc:sldMk cId="2646239162" sldId="262"/>
        </pc:sldMkLst>
        <pc:spChg chg="mod">
          <ac:chgData name="Jaharana Begum" userId="8e7a6d5d-e227-4fcb-85b5-af13568c2ee3" providerId="ADAL" clId="{EA19AFFF-3E10-4060-B35A-2A029E844A85}" dt="2025-01-20T14:38:22.917" v="209" actId="113"/>
          <ac:spMkLst>
            <pc:docMk/>
            <pc:sldMk cId="2646239162" sldId="262"/>
            <ac:spMk id="2" creationId="{B165B3EE-A284-93B6-15FF-8F9AEE122F71}"/>
          </ac:spMkLst>
        </pc:spChg>
        <pc:spChg chg="del">
          <ac:chgData name="Jaharana Begum" userId="8e7a6d5d-e227-4fcb-85b5-af13568c2ee3" providerId="ADAL" clId="{EA19AFFF-3E10-4060-B35A-2A029E844A85}" dt="2025-01-20T15:03:14.344" v="264"/>
          <ac:spMkLst>
            <pc:docMk/>
            <pc:sldMk cId="2646239162" sldId="262"/>
            <ac:spMk id="3" creationId="{E915C2D1-6C10-70E0-14BB-B2A8981DB506}"/>
          </ac:spMkLst>
        </pc:spChg>
        <pc:spChg chg="add del mod">
          <ac:chgData name="Jaharana Begum" userId="8e7a6d5d-e227-4fcb-85b5-af13568c2ee3" providerId="ADAL" clId="{EA19AFFF-3E10-4060-B35A-2A029E844A85}" dt="2025-01-20T14:38:33.128" v="211" actId="478"/>
          <ac:spMkLst>
            <pc:docMk/>
            <pc:sldMk cId="2646239162" sldId="262"/>
            <ac:spMk id="4" creationId="{BADFF42B-6341-2B3F-2E11-385D289F4FFD}"/>
          </ac:spMkLst>
        </pc:spChg>
        <pc:picChg chg="add mod">
          <ac:chgData name="Jaharana Begum" userId="8e7a6d5d-e227-4fcb-85b5-af13568c2ee3" providerId="ADAL" clId="{EA19AFFF-3E10-4060-B35A-2A029E844A85}" dt="2025-01-20T15:03:19.564" v="266" actId="1076"/>
          <ac:picMkLst>
            <pc:docMk/>
            <pc:sldMk cId="2646239162" sldId="262"/>
            <ac:picMk id="5" creationId="{B5808C22-20A9-EE55-F17C-50E5D0CAD540}"/>
          </ac:picMkLst>
        </pc:picChg>
        <pc:picChg chg="add mod">
          <ac:chgData name="Jaharana Begum" userId="8e7a6d5d-e227-4fcb-85b5-af13568c2ee3" providerId="ADAL" clId="{EA19AFFF-3E10-4060-B35A-2A029E844A85}" dt="2025-01-20T14:40:11.219" v="224" actId="1076"/>
          <ac:picMkLst>
            <pc:docMk/>
            <pc:sldMk cId="2646239162" sldId="262"/>
            <ac:picMk id="8194" creationId="{700E85A5-6AEB-420A-48A0-7D1DF636571B}"/>
          </ac:picMkLst>
        </pc:picChg>
        <pc:picChg chg="add mod">
          <ac:chgData name="Jaharana Begum" userId="8e7a6d5d-e227-4fcb-85b5-af13568c2ee3" providerId="ADAL" clId="{EA19AFFF-3E10-4060-B35A-2A029E844A85}" dt="2025-01-20T14:40:02.390" v="221" actId="1076"/>
          <ac:picMkLst>
            <pc:docMk/>
            <pc:sldMk cId="2646239162" sldId="262"/>
            <ac:picMk id="8196" creationId="{54885518-7241-3D56-62F5-168854468D1E}"/>
          </ac:picMkLst>
        </pc:picChg>
      </pc:sldChg>
      <pc:sldChg chg="addSp delSp modSp new mod">
        <pc:chgData name="Jaharana Begum" userId="8e7a6d5d-e227-4fcb-85b5-af13568c2ee3" providerId="ADAL" clId="{EA19AFFF-3E10-4060-B35A-2A029E844A85}" dt="2025-01-20T14:32:51.836" v="172" actId="14100"/>
        <pc:sldMkLst>
          <pc:docMk/>
          <pc:sldMk cId="787526154" sldId="263"/>
        </pc:sldMkLst>
        <pc:spChg chg="add mod">
          <ac:chgData name="Jaharana Begum" userId="8e7a6d5d-e227-4fcb-85b5-af13568c2ee3" providerId="ADAL" clId="{EA19AFFF-3E10-4060-B35A-2A029E844A85}" dt="2025-01-20T14:31:12.254" v="157" actId="1076"/>
          <ac:spMkLst>
            <pc:docMk/>
            <pc:sldMk cId="787526154" sldId="263"/>
            <ac:spMk id="5" creationId="{50C4FDA1-50EB-1234-0BBE-25FE9AE685D2}"/>
          </ac:spMkLst>
        </pc:spChg>
        <pc:spChg chg="add del mod">
          <ac:chgData name="Jaharana Begum" userId="8e7a6d5d-e227-4fcb-85b5-af13568c2ee3" providerId="ADAL" clId="{EA19AFFF-3E10-4060-B35A-2A029E844A85}" dt="2025-01-20T14:32:33.204" v="165" actId="14100"/>
          <ac:spMkLst>
            <pc:docMk/>
            <pc:sldMk cId="787526154" sldId="263"/>
            <ac:spMk id="6" creationId="{2F65E41A-A7D9-CBA4-2FD6-D1D50ED5423E}"/>
          </ac:spMkLst>
        </pc:spChg>
        <pc:picChg chg="add del mod">
          <ac:chgData name="Jaharana Begum" userId="8e7a6d5d-e227-4fcb-85b5-af13568c2ee3" providerId="ADAL" clId="{EA19AFFF-3E10-4060-B35A-2A029E844A85}" dt="2025-01-20T14:32:33.204" v="165" actId="14100"/>
          <ac:picMkLst>
            <pc:docMk/>
            <pc:sldMk cId="787526154" sldId="263"/>
            <ac:picMk id="6146" creationId="{1C668B8C-50AE-DC06-403F-707AA4724AF9}"/>
          </ac:picMkLst>
        </pc:picChg>
        <pc:picChg chg="add mod">
          <ac:chgData name="Jaharana Begum" userId="8e7a6d5d-e227-4fcb-85b5-af13568c2ee3" providerId="ADAL" clId="{EA19AFFF-3E10-4060-B35A-2A029E844A85}" dt="2025-01-20T14:32:51.836" v="172" actId="14100"/>
          <ac:picMkLst>
            <pc:docMk/>
            <pc:sldMk cId="787526154" sldId="263"/>
            <ac:picMk id="6148" creationId="{0713EE20-E6BA-0C9D-D8A9-0E45EAB1DEE3}"/>
          </ac:picMkLst>
        </pc:picChg>
      </pc:sldChg>
      <pc:sldChg chg="addSp delSp modSp new mod modAnim">
        <pc:chgData name="Jaharana Begum" userId="8e7a6d5d-e227-4fcb-85b5-af13568c2ee3" providerId="ADAL" clId="{EA19AFFF-3E10-4060-B35A-2A029E844A85}" dt="2025-01-20T15:01:27.530" v="254" actId="1076"/>
        <pc:sldMkLst>
          <pc:docMk/>
          <pc:sldMk cId="1428564932" sldId="264"/>
        </pc:sldMkLst>
        <pc:spChg chg="del">
          <ac:chgData name="Jaharana Begum" userId="8e7a6d5d-e227-4fcb-85b5-af13568c2ee3" providerId="ADAL" clId="{EA19AFFF-3E10-4060-B35A-2A029E844A85}" dt="2025-01-20T15:01:17.945" v="250"/>
          <ac:spMkLst>
            <pc:docMk/>
            <pc:sldMk cId="1428564932" sldId="264"/>
            <ac:spMk id="3" creationId="{5E1CE5EA-B0CC-2FB2-836C-EB3529198A57}"/>
          </ac:spMkLst>
        </pc:spChg>
        <pc:spChg chg="add mod">
          <ac:chgData name="Jaharana Begum" userId="8e7a6d5d-e227-4fcb-85b5-af13568c2ee3" providerId="ADAL" clId="{EA19AFFF-3E10-4060-B35A-2A029E844A85}" dt="2025-01-20T14:33:51.051" v="182" actId="1076"/>
          <ac:spMkLst>
            <pc:docMk/>
            <pc:sldMk cId="1428564932" sldId="264"/>
            <ac:spMk id="5" creationId="{0A4A94D6-0C74-68A4-06B9-FE94846DD946}"/>
          </ac:spMkLst>
        </pc:spChg>
        <pc:spChg chg="add mod">
          <ac:chgData name="Jaharana Begum" userId="8e7a6d5d-e227-4fcb-85b5-af13568c2ee3" providerId="ADAL" clId="{EA19AFFF-3E10-4060-B35A-2A029E844A85}" dt="2025-01-20T14:34:27.296" v="186" actId="14100"/>
          <ac:spMkLst>
            <pc:docMk/>
            <pc:sldMk cId="1428564932" sldId="264"/>
            <ac:spMk id="6" creationId="{0E512F79-629D-674C-D819-97E99D9168AD}"/>
          </ac:spMkLst>
        </pc:spChg>
        <pc:picChg chg="add mod">
          <ac:chgData name="Jaharana Begum" userId="8e7a6d5d-e227-4fcb-85b5-af13568c2ee3" providerId="ADAL" clId="{EA19AFFF-3E10-4060-B35A-2A029E844A85}" dt="2025-01-20T15:01:25.427" v="253" actId="1076"/>
          <ac:picMkLst>
            <pc:docMk/>
            <pc:sldMk cId="1428564932" sldId="264"/>
            <ac:picMk id="7" creationId="{720B514C-3241-946B-440B-CA03D77F6BE2}"/>
          </ac:picMkLst>
        </pc:picChg>
        <pc:picChg chg="add mod">
          <ac:chgData name="Jaharana Begum" userId="8e7a6d5d-e227-4fcb-85b5-af13568c2ee3" providerId="ADAL" clId="{EA19AFFF-3E10-4060-B35A-2A029E844A85}" dt="2025-01-20T14:34:27.296" v="186" actId="14100"/>
          <ac:picMkLst>
            <pc:docMk/>
            <pc:sldMk cId="1428564932" sldId="264"/>
            <ac:picMk id="7170" creationId="{D83F9EAB-DDC6-AE01-E4BC-A946F4415494}"/>
          </ac:picMkLst>
        </pc:picChg>
        <pc:picChg chg="add mod">
          <ac:chgData name="Jaharana Begum" userId="8e7a6d5d-e227-4fcb-85b5-af13568c2ee3" providerId="ADAL" clId="{EA19AFFF-3E10-4060-B35A-2A029E844A85}" dt="2025-01-20T15:01:27.530" v="254" actId="1076"/>
          <ac:picMkLst>
            <pc:docMk/>
            <pc:sldMk cId="1428564932" sldId="264"/>
            <ac:picMk id="7172" creationId="{028920EA-3AE3-8B7B-8536-F6147F195004}"/>
          </ac:picMkLst>
        </pc:picChg>
      </pc:sldChg>
      <pc:sldChg chg="addSp delSp modSp new mod modAnim">
        <pc:chgData name="Jaharana Begum" userId="8e7a6d5d-e227-4fcb-85b5-af13568c2ee3" providerId="ADAL" clId="{EA19AFFF-3E10-4060-B35A-2A029E844A85}" dt="2025-01-20T15:01:59.123" v="260" actId="1076"/>
        <pc:sldMkLst>
          <pc:docMk/>
          <pc:sldMk cId="3986729266" sldId="265"/>
        </pc:sldMkLst>
        <pc:spChg chg="del">
          <ac:chgData name="Jaharana Begum" userId="8e7a6d5d-e227-4fcb-85b5-af13568c2ee3" providerId="ADAL" clId="{EA19AFFF-3E10-4060-B35A-2A029E844A85}" dt="2025-01-20T15:01:49.524" v="255"/>
          <ac:spMkLst>
            <pc:docMk/>
            <pc:sldMk cId="3986729266" sldId="265"/>
            <ac:spMk id="3" creationId="{44F60375-AD91-E2DE-2928-CEF45B320838}"/>
          </ac:spMkLst>
        </pc:spChg>
        <pc:spChg chg="add mod">
          <ac:chgData name="Jaharana Begum" userId="8e7a6d5d-e227-4fcb-85b5-af13568c2ee3" providerId="ADAL" clId="{EA19AFFF-3E10-4060-B35A-2A029E844A85}" dt="2025-01-20T14:35:17.063" v="192" actId="1076"/>
          <ac:spMkLst>
            <pc:docMk/>
            <pc:sldMk cId="3986729266" sldId="265"/>
            <ac:spMk id="5" creationId="{A6046DC3-A4C0-ABF3-5449-2156579DCB7A}"/>
          </ac:spMkLst>
        </pc:spChg>
        <pc:spChg chg="add mod">
          <ac:chgData name="Jaharana Begum" userId="8e7a6d5d-e227-4fcb-85b5-af13568c2ee3" providerId="ADAL" clId="{EA19AFFF-3E10-4060-B35A-2A029E844A85}" dt="2025-01-20T14:35:25.948" v="193"/>
          <ac:spMkLst>
            <pc:docMk/>
            <pc:sldMk cId="3986729266" sldId="265"/>
            <ac:spMk id="6" creationId="{82C4F9F4-A37F-7696-A672-8E50AE97DE44}"/>
          </ac:spMkLst>
        </pc:spChg>
        <pc:picChg chg="add mod">
          <ac:chgData name="Jaharana Begum" userId="8e7a6d5d-e227-4fcb-85b5-af13568c2ee3" providerId="ADAL" clId="{EA19AFFF-3E10-4060-B35A-2A029E844A85}" dt="2025-01-20T15:01:56.685" v="259" actId="1076"/>
          <ac:picMkLst>
            <pc:docMk/>
            <pc:sldMk cId="3986729266" sldId="265"/>
            <ac:picMk id="7" creationId="{B0538FD0-3051-59C8-DF5B-69D64AB38AB7}"/>
          </ac:picMkLst>
        </pc:picChg>
        <pc:picChg chg="add mod">
          <ac:chgData name="Jaharana Begum" userId="8e7a6d5d-e227-4fcb-85b5-af13568c2ee3" providerId="ADAL" clId="{EA19AFFF-3E10-4060-B35A-2A029E844A85}" dt="2025-01-20T15:01:59.123" v="260" actId="1076"/>
          <ac:picMkLst>
            <pc:docMk/>
            <pc:sldMk cId="3986729266" sldId="265"/>
            <ac:picMk id="10242" creationId="{A93F5B20-C532-5301-7B6A-BF389F3E885A}"/>
          </ac:picMkLst>
        </pc:picChg>
      </pc:sldChg>
      <pc:sldChg chg="addSp modSp new mod">
        <pc:chgData name="Jaharana Begum" userId="8e7a6d5d-e227-4fcb-85b5-af13568c2ee3" providerId="ADAL" clId="{EA19AFFF-3E10-4060-B35A-2A029E844A85}" dt="2025-01-20T14:41:58.967" v="235" actId="1076"/>
        <pc:sldMkLst>
          <pc:docMk/>
          <pc:sldMk cId="1026475554" sldId="266"/>
        </pc:sldMkLst>
        <pc:spChg chg="mod">
          <ac:chgData name="Jaharana Begum" userId="8e7a6d5d-e227-4fcb-85b5-af13568c2ee3" providerId="ADAL" clId="{EA19AFFF-3E10-4060-B35A-2A029E844A85}" dt="2025-01-20T14:41:58.967" v="235" actId="1076"/>
          <ac:spMkLst>
            <pc:docMk/>
            <pc:sldMk cId="1026475554" sldId="266"/>
            <ac:spMk id="2" creationId="{210AB348-52B2-F1D0-8B93-7EDF91ACCEBE}"/>
          </ac:spMkLst>
        </pc:spChg>
        <pc:picChg chg="add mod">
          <ac:chgData name="Jaharana Begum" userId="8e7a6d5d-e227-4fcb-85b5-af13568c2ee3" providerId="ADAL" clId="{EA19AFFF-3E10-4060-B35A-2A029E844A85}" dt="2025-01-20T14:41:57.710" v="234" actId="1076"/>
          <ac:picMkLst>
            <pc:docMk/>
            <pc:sldMk cId="1026475554" sldId="266"/>
            <ac:picMk id="11266" creationId="{B9699DBF-AD6F-519D-1C59-CD4F85BDCCB8}"/>
          </ac:picMkLst>
        </pc:picChg>
      </pc:sldChg>
    </pc:docChg>
  </pc:docChgLst>
  <pc:docChgLst>
    <pc:chgData name="Joanna Kowalczyk" userId="S::jkowalczyk@ickburgh.hackney.sch.uk::4cdf83b1-d9c0-48b3-b1d5-c982b3f752c3" providerId="AD" clId="Web-{4FCCAF35-69EE-C8C3-454A-4A799292E92F}"/>
    <pc:docChg chg="modSld">
      <pc:chgData name="Joanna Kowalczyk" userId="S::jkowalczyk@ickburgh.hackney.sch.uk::4cdf83b1-d9c0-48b3-b1d5-c982b3f752c3" providerId="AD" clId="Web-{4FCCAF35-69EE-C8C3-454A-4A799292E92F}" dt="2025-01-23T08:53:49.273" v="93" actId="20577"/>
      <pc:docMkLst>
        <pc:docMk/>
      </pc:docMkLst>
      <pc:sldChg chg="addSp modSp">
        <pc:chgData name="Joanna Kowalczyk" userId="S::jkowalczyk@ickburgh.hackney.sch.uk::4cdf83b1-d9c0-48b3-b1d5-c982b3f752c3" providerId="AD" clId="Web-{4FCCAF35-69EE-C8C3-454A-4A799292E92F}" dt="2025-01-23T08:50:39.032" v="41" actId="20577"/>
        <pc:sldMkLst>
          <pc:docMk/>
          <pc:sldMk cId="555415469" sldId="257"/>
        </pc:sldMkLst>
        <pc:spChg chg="add mod">
          <ac:chgData name="Joanna Kowalczyk" userId="S::jkowalczyk@ickburgh.hackney.sch.uk::4cdf83b1-d9c0-48b3-b1d5-c982b3f752c3" providerId="AD" clId="Web-{4FCCAF35-69EE-C8C3-454A-4A799292E92F}" dt="2025-01-23T08:50:39.032" v="41" actId="20577"/>
          <ac:spMkLst>
            <pc:docMk/>
            <pc:sldMk cId="555415469" sldId="257"/>
            <ac:spMk id="3" creationId="{7FD7C380-A85F-D6CD-40B3-CBF44CFDC932}"/>
          </ac:spMkLst>
        </pc:spChg>
      </pc:sldChg>
      <pc:sldChg chg="addSp modSp">
        <pc:chgData name="Joanna Kowalczyk" userId="S::jkowalczyk@ickburgh.hackney.sch.uk::4cdf83b1-d9c0-48b3-b1d5-c982b3f752c3" providerId="AD" clId="Web-{4FCCAF35-69EE-C8C3-454A-4A799292E92F}" dt="2025-01-23T08:53:49.273" v="93" actId="20577"/>
        <pc:sldMkLst>
          <pc:docMk/>
          <pc:sldMk cId="1692839555" sldId="258"/>
        </pc:sldMkLst>
        <pc:spChg chg="add mod">
          <ac:chgData name="Joanna Kowalczyk" userId="S::jkowalczyk@ickburgh.hackney.sch.uk::4cdf83b1-d9c0-48b3-b1d5-c982b3f752c3" providerId="AD" clId="Web-{4FCCAF35-69EE-C8C3-454A-4A799292E92F}" dt="2025-01-23T08:53:49.273" v="93" actId="20577"/>
          <ac:spMkLst>
            <pc:docMk/>
            <pc:sldMk cId="1692839555" sldId="258"/>
            <ac:spMk id="5" creationId="{329EDE3A-5A07-2B5C-2ACD-DADD740AA02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2F24-B459-84E3-4274-70C99FAEB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52EFC-069B-71FE-9D59-CFD8E5ED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49E38-35F3-E194-1018-A9FAC058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907B0-0AE8-8569-5166-E0D8D1F4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10C8D-B3CE-3D54-84AC-BC7F4F05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21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A503-7EF1-C186-43D7-0D98EA8C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46B90-458D-350A-4D78-1226EC1B6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333F8-84E2-A7F7-9C8A-859D7BE8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CFED-F2BD-E30A-B13F-9F51D91D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A531-55AE-CCB2-B542-3ED4556B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6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5900C-AD8B-D921-C46A-0718AAC98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83-2A8E-9A07-6A21-E79B80B4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BBFA5-D44F-A4C5-4AEC-C42E4BB4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81823-E669-4495-8B83-34AED287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FBAB1-C67B-22A5-E16B-8577B028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8823-DE7C-E928-33FF-8EA7DA8D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FA25B-FC24-A17F-B4D2-08A8D73F9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7067-7867-B4A3-F886-DB90A9F5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5B3B2-750D-C0BF-C707-C3C1D7D5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E551-C5BE-7232-A637-3526EEE7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63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DCDE0-F6F2-7750-88C4-164166CD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94185-279C-84C1-142B-6D03294BC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67631-A654-0791-50CA-430F1478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D2F60-F131-259D-EB67-27FF0BF60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33D26-291B-9C94-5EAC-B8EB61EB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32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F599-BAF5-63E9-479F-9039A3C2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12FD8-091E-E62F-17F9-3367EF3B8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66CCF-D6E9-AD0B-2212-BD9512240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8B5BD-613A-5B42-DCA3-044B099C0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54B6F-FA21-3D15-4048-3A365977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93947-B005-BFE2-3A56-F1612110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79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401E-42FF-ABC6-9B2B-23A0590E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FF124-0031-0A64-06A2-4DBFD5DFB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A61F7-5CA0-0F7E-CAA6-17B95D49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C17E2-9B80-3794-137C-769D222B1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20B66-6052-77E7-65F8-515A8F45B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AED3E-2396-EAE0-04CB-359C6901F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A3884-8363-45AB-6B54-5D9F7894D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52FB6-E1B1-B3DB-45A9-689EEC65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03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88C6-1816-A13C-5B05-7C801F2E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E3B-0E9A-2CB8-B286-F6F2D6CE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3C5EE-6131-D25E-840F-C819C7C9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E1CF9-2301-1D6A-71C9-3B1348C0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89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68DD46-576E-AC97-4397-CEF0B8C0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4A770-17E4-81C5-F0A3-B6991807F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C6BB7-1FA4-5D6E-9DF4-604A8B00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8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0783-9238-42EB-08D5-8ACABB99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ED014-6D7D-A7F1-7822-D4295EC71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667EE-BA86-B6CF-8446-F9FB1DAA6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18400-DB7D-5816-E815-79215558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67553-BADA-A956-F1CA-4174D366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1A946-56B2-DA0E-7E8A-6A9AE6B5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00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1E73-194F-B6BA-0113-CC0D5C6E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0C234-D062-B358-BD9F-D81158A1E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D21C3-DB88-F6B9-F335-532CCCDD5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6622-8D7A-275E-C395-6F80ADBC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28205-511A-2949-C5B6-7413D603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7C295-035F-9EEA-713C-B3E95ACE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95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89F65-9A3D-AE9C-7251-72DE0F05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68968-072D-9550-0E90-5A1586230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0E3EF-DC94-B0CE-86DF-AF2EAEB82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0013A6-500F-4735-85CE-B7D9060FF29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9A49D-D7AA-3ED9-A402-B7C91AC52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44DC9-FE8C-25B5-9E94-6F4C99CF9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1C130-1C9D-4EF0-924F-26950A8D1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0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E07CC-1ADF-B537-90DC-4150CB00C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85150-35FB-DB7B-206D-8E55D3D7C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8716" y="5192486"/>
            <a:ext cx="2496342" cy="762000"/>
          </a:xfrm>
        </p:spPr>
        <p:txBody>
          <a:bodyPr/>
          <a:lstStyle/>
          <a:p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Adapted from the book Tiny seed by Eric Carle</a:t>
            </a:r>
          </a:p>
          <a:p>
            <a:endParaRPr lang="en-GB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The Tiny Seed : Carle, Eric: Amazon.co.uk: Books">
            <a:extLst>
              <a:ext uri="{FF2B5EF4-FFF2-40B4-BE49-F238E27FC236}">
                <a16:creationId xmlns:a16="http://schemas.microsoft.com/office/drawing/2014/main" id="{2DB1B960-95E0-6F72-E5A2-D427D75D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2" y="391885"/>
            <a:ext cx="6941572" cy="590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wer Grow Sticker - Find &amp; Share on GIPHY">
            <a:extLst>
              <a:ext uri="{FF2B5EF4-FFF2-40B4-BE49-F238E27FC236}">
                <a16:creationId xmlns:a16="http://schemas.microsoft.com/office/drawing/2014/main" id="{99072955-05B1-05FD-0E87-B6764B88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43" y="1122363"/>
            <a:ext cx="2960914" cy="29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owing Plant - Flat - Wired - Lordicon">
            <a:extLst>
              <a:ext uri="{FF2B5EF4-FFF2-40B4-BE49-F238E27FC236}">
                <a16:creationId xmlns:a16="http://schemas.microsoft.com/office/drawing/2014/main" id="{1ECD50B9-8C26-1641-260C-A41DD8D7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7" y="5411334"/>
            <a:ext cx="1250723" cy="12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rowing Plant - Flat - Wired - Lordicon">
            <a:extLst>
              <a:ext uri="{FF2B5EF4-FFF2-40B4-BE49-F238E27FC236}">
                <a16:creationId xmlns:a16="http://schemas.microsoft.com/office/drawing/2014/main" id="{6DCF8EF0-B954-A23C-33DF-C3BFBA09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7" y="4106183"/>
            <a:ext cx="1250723" cy="12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rowing Plant - Flat - Wired - Lordicon">
            <a:extLst>
              <a:ext uri="{FF2B5EF4-FFF2-40B4-BE49-F238E27FC236}">
                <a16:creationId xmlns:a16="http://schemas.microsoft.com/office/drawing/2014/main" id="{490154CD-7627-6B1D-1F7B-541B11F9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2475140"/>
            <a:ext cx="1250723" cy="12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rowing Plant - Flat - Wired - Lordicon">
            <a:extLst>
              <a:ext uri="{FF2B5EF4-FFF2-40B4-BE49-F238E27FC236}">
                <a16:creationId xmlns:a16="http://schemas.microsoft.com/office/drawing/2014/main" id="{F7ED4CBD-025E-9BF5-1310-7799803A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2" y="906463"/>
            <a:ext cx="1250723" cy="12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owing Plant - Flat - Wired - Lordicon">
            <a:extLst>
              <a:ext uri="{FF2B5EF4-FFF2-40B4-BE49-F238E27FC236}">
                <a16:creationId xmlns:a16="http://schemas.microsoft.com/office/drawing/2014/main" id="{A02A17AD-AECA-BEAC-87E3-C728C7E6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25" y="3650229"/>
            <a:ext cx="1250723" cy="12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9F6B1-57CB-C5A7-14BC-61BA8C1FB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716" y="163369"/>
            <a:ext cx="2635385" cy="11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B3EE-A284-93B6-15FF-8F9AEE122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The weather is warm, the sun shines and rain falls. </a:t>
            </a:r>
            <a:b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5" name="231686__fenrirfangs__rain-2">
            <a:hlinkClick r:id="" action="ppaction://media"/>
            <a:extLst>
              <a:ext uri="{FF2B5EF4-FFF2-40B4-BE49-F238E27FC236}">
                <a16:creationId xmlns:a16="http://schemas.microsoft.com/office/drawing/2014/main" id="{B5808C22-20A9-EE55-F17C-50E5D0CAD54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7179" y="5524841"/>
            <a:ext cx="1188357" cy="1188357"/>
          </a:xfrm>
        </p:spPr>
      </p:pic>
      <p:pic>
        <p:nvPicPr>
          <p:cNvPr id="8194" name="Picture 2" descr="Sun GIFs | Tenor">
            <a:extLst>
              <a:ext uri="{FF2B5EF4-FFF2-40B4-BE49-F238E27FC236}">
                <a16:creationId xmlns:a16="http://schemas.microsoft.com/office/drawing/2014/main" id="{700E85A5-6AEB-420A-48A0-7D1DF636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3" y="1300276"/>
            <a:ext cx="5402036" cy="54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orm Rain Weather - Free GIF on Pixabay">
            <a:extLst>
              <a:ext uri="{FF2B5EF4-FFF2-40B4-BE49-F238E27FC236}">
                <a16:creationId xmlns:a16="http://schemas.microsoft.com/office/drawing/2014/main" id="{54885518-7241-3D56-62F5-16885446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5" y="1416503"/>
            <a:ext cx="4452257" cy="44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015FB-3110-1351-B00E-7203E85245A6}"/>
              </a:ext>
            </a:extLst>
          </p:cNvPr>
          <p:cNvSpPr txBox="1"/>
          <p:nvPr/>
        </p:nvSpPr>
        <p:spPr>
          <a:xfrm>
            <a:off x="548640" y="5654040"/>
            <a:ext cx="34137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C000"/>
                </a:solidFill>
              </a:rPr>
              <a:t>Actions: Shine the torch light .Pour the water into a tube. Play rain sound</a:t>
            </a:r>
            <a:r>
              <a:rPr lang="en-GB">
                <a:solidFill>
                  <a:srgbClr val="000000"/>
                </a:solidFill>
              </a:rPr>
              <a:t>. </a:t>
            </a:r>
          </a:p>
          <a:p>
            <a:endParaRPr lang="en-GB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B348-52B2-F1D0-8B93-7EDF91AC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803"/>
            <a:ext cx="10515600" cy="1325563"/>
          </a:xfrm>
        </p:spPr>
        <p:txBody>
          <a:bodyPr>
            <a:noAutofit/>
          </a:bodyPr>
          <a:lstStyle/>
          <a:p>
            <a:r>
              <a:rPr lang="en-GB" sz="4000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The tiny seed grows green leaves and a big beautiful flower. </a:t>
            </a:r>
            <a:br>
              <a:rPr lang="en-GB" sz="4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8D82A-CF6D-EB30-F95B-CB28914C1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Blooming Flower GIFs | Tenor">
            <a:extLst>
              <a:ext uri="{FF2B5EF4-FFF2-40B4-BE49-F238E27FC236}">
                <a16:creationId xmlns:a16="http://schemas.microsoft.com/office/drawing/2014/main" id="{B9699DBF-AD6F-519D-1C59-CD4F85BD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43" y="1186542"/>
            <a:ext cx="4932807" cy="64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B2B77-63D3-2D53-B9F9-482BAB60E9A0}"/>
              </a:ext>
            </a:extLst>
          </p:cNvPr>
          <p:cNvSpPr txBox="1"/>
          <p:nvPr/>
        </p:nvSpPr>
        <p:spPr>
          <a:xfrm>
            <a:off x="1341120" y="4632960"/>
            <a:ext cx="34747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Actions: Smell the flower. Feel the green leaves. </a:t>
            </a:r>
          </a:p>
        </p:txBody>
      </p:sp>
    </p:spTree>
    <p:extLst>
      <p:ext uri="{BB962C8B-B14F-4D97-AF65-F5344CB8AC3E}">
        <p14:creationId xmlns:p14="http://schemas.microsoft.com/office/powerpoint/2010/main" val="102647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51D6-DCAF-6E45-0ED5-A4833B97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1" y="53507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The wind blows seeds far across the land. </a:t>
            </a:r>
            <a:b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6" name="117610__swiftoid__wind-howl2-mono">
            <a:hlinkClick r:id="" action="ppaction://media"/>
            <a:extLst>
              <a:ext uri="{FF2B5EF4-FFF2-40B4-BE49-F238E27FC236}">
                <a16:creationId xmlns:a16="http://schemas.microsoft.com/office/drawing/2014/main" id="{BDFCC075-4F4B-A668-93ED-B35F1DAB299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2363" y="2906486"/>
            <a:ext cx="1460843" cy="1460843"/>
          </a:xfrm>
        </p:spPr>
      </p:pic>
      <p:pic>
        <p:nvPicPr>
          <p:cNvPr id="2050" name="Picture 2" descr="Seed of the month: Flaxseeds - Harvard Health">
            <a:extLst>
              <a:ext uri="{FF2B5EF4-FFF2-40B4-BE49-F238E27FC236}">
                <a16:creationId xmlns:a16="http://schemas.microsoft.com/office/drawing/2014/main" id="{7C69DA9D-65E2-6288-4778-3B14EC2E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3" y="108322"/>
            <a:ext cx="5949950" cy="52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eed of the month: Flaxseeds - Harvard Health">
            <a:extLst>
              <a:ext uri="{FF2B5EF4-FFF2-40B4-BE49-F238E27FC236}">
                <a16:creationId xmlns:a16="http://schemas.microsoft.com/office/drawing/2014/main" id="{553D754F-1638-19D6-ABE0-19F80BA6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71" y="2809078"/>
            <a:ext cx="2884715" cy="25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nd GIFs - Get the best gif on GIFER">
            <a:extLst>
              <a:ext uri="{FF2B5EF4-FFF2-40B4-BE49-F238E27FC236}">
                <a16:creationId xmlns:a16="http://schemas.microsoft.com/office/drawing/2014/main" id="{56297479-91DC-1A68-0F15-4CA5C2635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42" y="730703"/>
            <a:ext cx="3336471" cy="19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ind GIFs - Get the best gif on GIFER">
            <a:extLst>
              <a:ext uri="{FF2B5EF4-FFF2-40B4-BE49-F238E27FC236}">
                <a16:creationId xmlns:a16="http://schemas.microsoft.com/office/drawing/2014/main" id="{F24A699D-B73F-6115-96E4-CA9A0E6D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329" y="1714156"/>
            <a:ext cx="3336471" cy="19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7C380-A85F-D6CD-40B3-CBF44CFDC932}"/>
              </a:ext>
            </a:extLst>
          </p:cNvPr>
          <p:cNvSpPr txBox="1"/>
          <p:nvPr/>
        </p:nvSpPr>
        <p:spPr>
          <a:xfrm>
            <a:off x="7315200" y="381000"/>
            <a:ext cx="42519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Actions: Blow the windmill or make wind using fans, switch toys. Play the wind sound.</a:t>
            </a:r>
          </a:p>
        </p:txBody>
      </p:sp>
    </p:spTree>
    <p:extLst>
      <p:ext uri="{BB962C8B-B14F-4D97-AF65-F5344CB8AC3E}">
        <p14:creationId xmlns:p14="http://schemas.microsoft.com/office/powerpoint/2010/main" val="55541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8D3B-8C4F-3CFD-5D8A-64ED4107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07E24-4AFA-16E9-E6BF-BE8F1678F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866CFD8-5136-EDFD-1CBD-E5371C6B7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07572B84-53CB-089F-BDB6-32F92DC9E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19" y="4226272"/>
            <a:ext cx="114104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kumimoji="0" lang="en-GB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One seed flies too high and the suns hot rays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burn it up. </a:t>
            </a: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99" name="Picture 27" descr="Sun Gif - IceGif">
            <a:extLst>
              <a:ext uri="{FF2B5EF4-FFF2-40B4-BE49-F238E27FC236}">
                <a16:creationId xmlns:a16="http://schemas.microsoft.com/office/drawing/2014/main" id="{22F6A43F-762C-97AC-145E-043B55B8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9" y="457200"/>
            <a:ext cx="813162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EDE3A-5A07-2B5C-2ACD-DADD740AA02F}"/>
              </a:ext>
            </a:extLst>
          </p:cNvPr>
          <p:cNvSpPr txBox="1"/>
          <p:nvPr/>
        </p:nvSpPr>
        <p:spPr>
          <a:xfrm>
            <a:off x="7955280" y="5364480"/>
            <a:ext cx="33680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Actions: Feel the hot water (caution and safety) bottle. Shake head at 'it doesn't grow'.</a:t>
            </a:r>
            <a:endParaRPr lang="en-US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3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B761-B227-01A8-D9DA-BD35CB0D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" y="4862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One seed lands on a cold icy mountain. </a:t>
            </a:r>
            <a:br>
              <a:rPr lang="en-GB" sz="4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27638-F366-9F56-F351-307FE072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4862283"/>
            <a:ext cx="11179628" cy="1641705"/>
          </a:xfrm>
        </p:spPr>
        <p:txBody>
          <a:bodyPr/>
          <a:lstStyle/>
          <a:p>
            <a:pPr marL="0" indent="0">
              <a:buNone/>
            </a:pPr>
            <a:endParaRPr lang="en-GB" sz="2800" b="1" kern="10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kern="100" dirty="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             </a:t>
            </a: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</a:t>
            </a:r>
            <a:r>
              <a:rPr lang="en-GB" sz="28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GB" dirty="0"/>
          </a:p>
        </p:txBody>
      </p:sp>
      <p:pic>
        <p:nvPicPr>
          <p:cNvPr id="4098" name="Picture 2" descr="Snow Mountain GIF - Snow Mountain - Discover &amp; Share GIFs">
            <a:extLst>
              <a:ext uri="{FF2B5EF4-FFF2-40B4-BE49-F238E27FC236}">
                <a16:creationId xmlns:a16="http://schemas.microsoft.com/office/drawing/2014/main" id="{0E329397-13B3-5B6C-E2FD-A4891584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95" y="354011"/>
            <a:ext cx="80856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D49C-8D47-DF30-319B-956E89DC7865}"/>
              </a:ext>
            </a:extLst>
          </p:cNvPr>
          <p:cNvSpPr txBox="1"/>
          <p:nvPr/>
        </p:nvSpPr>
        <p:spPr>
          <a:xfrm>
            <a:off x="7909560" y="5699760"/>
            <a:ext cx="3810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Actions: Feel a cold pack , or ice. Shake head.</a:t>
            </a:r>
          </a:p>
        </p:txBody>
      </p:sp>
    </p:spTree>
    <p:extLst>
      <p:ext uri="{BB962C8B-B14F-4D97-AF65-F5344CB8AC3E}">
        <p14:creationId xmlns:p14="http://schemas.microsoft.com/office/powerpoint/2010/main" val="396720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6A1F-A3C8-C865-0156-04A9B0B5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104458__dkmedic__ocean">
            <a:hlinkClick r:id="" action="ppaction://media"/>
            <a:extLst>
              <a:ext uri="{FF2B5EF4-FFF2-40B4-BE49-F238E27FC236}">
                <a16:creationId xmlns:a16="http://schemas.microsoft.com/office/drawing/2014/main" id="{BEBBAC76-5D01-0072-BE0D-25271B70394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2314" y="668645"/>
            <a:ext cx="1237343" cy="123734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7CCC1-1CE2-43CB-E1EE-D0E431E1C96E}"/>
              </a:ext>
            </a:extLst>
          </p:cNvPr>
          <p:cNvSpPr txBox="1"/>
          <p:nvPr/>
        </p:nvSpPr>
        <p:spPr>
          <a:xfrm>
            <a:off x="2231570" y="681037"/>
            <a:ext cx="7195457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84755" indent="-1984375">
              <a:lnSpc>
                <a:spcPct val="92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One seed falls into the ocean.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53997-3F28-2647-CD61-1B5C218C3D9C}"/>
              </a:ext>
            </a:extLst>
          </p:cNvPr>
          <p:cNvSpPr txBox="1"/>
          <p:nvPr/>
        </p:nvSpPr>
        <p:spPr>
          <a:xfrm>
            <a:off x="1948543" y="5591638"/>
            <a:ext cx="6096000" cy="72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2230"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122" name="Picture 2" descr="Ocean ocean waves GIF on GIFER - by Beazelace">
            <a:extLst>
              <a:ext uri="{FF2B5EF4-FFF2-40B4-BE49-F238E27FC236}">
                <a16:creationId xmlns:a16="http://schemas.microsoft.com/office/drawing/2014/main" id="{37E3E020-98FF-8209-BFB1-0E7A0803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6" y="1905988"/>
            <a:ext cx="9753600" cy="37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911FD-B545-B32F-5AE7-8EB1B630EF9A}"/>
              </a:ext>
            </a:extLst>
          </p:cNvPr>
          <p:cNvSpPr txBox="1"/>
          <p:nvPr/>
        </p:nvSpPr>
        <p:spPr>
          <a:xfrm>
            <a:off x="8229600" y="5943600"/>
            <a:ext cx="33070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Actions. Feel water in tube. Play ocean sound. Shake head.</a:t>
            </a:r>
          </a:p>
        </p:txBody>
      </p:sp>
    </p:spTree>
    <p:extLst>
      <p:ext uri="{BB962C8B-B14F-4D97-AF65-F5344CB8AC3E}">
        <p14:creationId xmlns:p14="http://schemas.microsoft.com/office/powerpoint/2010/main" val="9878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6936-0DF2-1DE6-55F1-AE49B04C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668D-35CB-5319-0D51-33614FB49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4FDA1-50EB-1234-0BBE-25FE9AE685D2}"/>
              </a:ext>
            </a:extLst>
          </p:cNvPr>
          <p:cNvSpPr txBox="1"/>
          <p:nvPr/>
        </p:nvSpPr>
        <p:spPr>
          <a:xfrm>
            <a:off x="2340429" y="784370"/>
            <a:ext cx="9013371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6825" indent="-1205865">
              <a:lnSpc>
                <a:spcPct val="92000"/>
              </a:lnSpc>
              <a:spcAft>
                <a:spcPts val="800"/>
              </a:spcAft>
            </a:pPr>
            <a:r>
              <a:rPr lang="en-GB" sz="4000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One seed lands on the hot, dry desert sand. </a:t>
            </a:r>
            <a:endParaRPr lang="en-GB" sz="4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5E41A-A7D9-CBA4-2FD6-D1D50ED5423E}"/>
              </a:ext>
            </a:extLst>
          </p:cNvPr>
          <p:cNvSpPr txBox="1"/>
          <p:nvPr/>
        </p:nvSpPr>
        <p:spPr>
          <a:xfrm>
            <a:off x="1948543" y="5591638"/>
            <a:ext cx="6096000" cy="72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2230"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148" name="Picture 4" descr="travel walk GIF by Cartoon Hangover - Find &amp; Share on GIPHY">
            <a:extLst>
              <a:ext uri="{FF2B5EF4-FFF2-40B4-BE49-F238E27FC236}">
                <a16:creationId xmlns:a16="http://schemas.microsoft.com/office/drawing/2014/main" id="{0713EE20-E6BA-0C9D-D8A9-0E45EAB1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42" y="1945147"/>
            <a:ext cx="8904515" cy="36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7CE2D-2B23-20CA-57C0-3E87BA0633D7}"/>
              </a:ext>
            </a:extLst>
          </p:cNvPr>
          <p:cNvSpPr txBox="1"/>
          <p:nvPr/>
        </p:nvSpPr>
        <p:spPr>
          <a:xfrm>
            <a:off x="8061960" y="5821680"/>
            <a:ext cx="33832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Actions :Feel the dry sand. Shake head.</a:t>
            </a:r>
          </a:p>
        </p:txBody>
      </p:sp>
    </p:spTree>
    <p:extLst>
      <p:ext uri="{BB962C8B-B14F-4D97-AF65-F5344CB8AC3E}">
        <p14:creationId xmlns:p14="http://schemas.microsoft.com/office/powerpoint/2010/main" val="78752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937A-E3EE-5EAE-0454-CBB64FE4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188285__pepv__bird9">
            <a:hlinkClick r:id="" action="ppaction://media"/>
            <a:extLst>
              <a:ext uri="{FF2B5EF4-FFF2-40B4-BE49-F238E27FC236}">
                <a16:creationId xmlns:a16="http://schemas.microsoft.com/office/drawing/2014/main" id="{720B514C-3241-946B-440B-CA03D77F6BE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1215" y="1690688"/>
            <a:ext cx="2075543" cy="207554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A94D6-0C74-68A4-06B9-FE94846DD946}"/>
              </a:ext>
            </a:extLst>
          </p:cNvPr>
          <p:cNvSpPr txBox="1"/>
          <p:nvPr/>
        </p:nvSpPr>
        <p:spPr>
          <a:xfrm>
            <a:off x="2068284" y="982802"/>
            <a:ext cx="7424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One seed is eaten by a bird </a:t>
            </a:r>
            <a:endParaRPr lang="en-GB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12F79-629D-674C-D819-97E99D9168AD}"/>
              </a:ext>
            </a:extLst>
          </p:cNvPr>
          <p:cNvSpPr txBox="1"/>
          <p:nvPr/>
        </p:nvSpPr>
        <p:spPr>
          <a:xfrm>
            <a:off x="1948543" y="5591638"/>
            <a:ext cx="6096000" cy="72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2230"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172" name="Picture 4" descr="Flying bird (gif) by creepyboy on DeviantArt">
            <a:extLst>
              <a:ext uri="{FF2B5EF4-FFF2-40B4-BE49-F238E27FC236}">
                <a16:creationId xmlns:a16="http://schemas.microsoft.com/office/drawing/2014/main" id="{028920EA-3AE3-8B7B-8536-F6147F19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9" y="1687584"/>
            <a:ext cx="4885645" cy="390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D19EC-8EF7-7EB3-53C7-2170DE397C1E}"/>
              </a:ext>
            </a:extLst>
          </p:cNvPr>
          <p:cNvSpPr txBox="1"/>
          <p:nvPr/>
        </p:nvSpPr>
        <p:spPr>
          <a:xfrm>
            <a:off x="8366760" y="5288280"/>
            <a:ext cx="35509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Feel the feathers/toy.</a:t>
            </a:r>
          </a:p>
          <a:p>
            <a:r>
              <a:rPr lang="en-GB" sz="2000" b="1" dirty="0">
                <a:solidFill>
                  <a:srgbClr val="FFC000"/>
                </a:solidFill>
              </a:rPr>
              <a:t>Play bird sound. Shake head.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85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6E39-D335-9ACC-C394-DBFCE6A9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188043__antumdeluge__mouse">
            <a:hlinkClick r:id="" action="ppaction://media"/>
            <a:extLst>
              <a:ext uri="{FF2B5EF4-FFF2-40B4-BE49-F238E27FC236}">
                <a16:creationId xmlns:a16="http://schemas.microsoft.com/office/drawing/2014/main" id="{B0538FD0-3051-59C8-DF5B-69D64AB38AB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414" y="1398814"/>
            <a:ext cx="2271486" cy="227148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046DC3-A4C0-ABF3-5449-2156579DCB7A}"/>
              </a:ext>
            </a:extLst>
          </p:cNvPr>
          <p:cNvSpPr txBox="1"/>
          <p:nvPr/>
        </p:nvSpPr>
        <p:spPr>
          <a:xfrm>
            <a:off x="2808515" y="681037"/>
            <a:ext cx="609600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 algn="ctr">
              <a:lnSpc>
                <a:spcPct val="92000"/>
              </a:lnSpc>
              <a:spcAft>
                <a:spcPts val="800"/>
              </a:spcAft>
            </a:pPr>
            <a:r>
              <a:rPr lang="en-GB" sz="4000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One seed is taken by a mouse. </a:t>
            </a:r>
            <a:endParaRPr lang="en-GB" sz="4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4F9F4-A37F-7696-A672-8E50AE97DE44}"/>
              </a:ext>
            </a:extLst>
          </p:cNvPr>
          <p:cNvSpPr txBox="1"/>
          <p:nvPr/>
        </p:nvSpPr>
        <p:spPr>
          <a:xfrm>
            <a:off x="1948543" y="5591638"/>
            <a:ext cx="6096000" cy="72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2230"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42" name="Picture 2" descr="Happy Mouse GIFs | Tenor">
            <a:extLst>
              <a:ext uri="{FF2B5EF4-FFF2-40B4-BE49-F238E27FC236}">
                <a16:creationId xmlns:a16="http://schemas.microsoft.com/office/drawing/2014/main" id="{A93F5B20-C532-5301-7B6A-BF389F3E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77" y="1676100"/>
            <a:ext cx="3348038" cy="35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2C347-FE04-6EC1-4F37-C140FE4CE3F2}"/>
              </a:ext>
            </a:extLst>
          </p:cNvPr>
          <p:cNvSpPr txBox="1"/>
          <p:nvPr/>
        </p:nvSpPr>
        <p:spPr>
          <a:xfrm>
            <a:off x="8260080" y="5013960"/>
            <a:ext cx="3627120" cy="1417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83915-D236-6810-592F-01FF226E68CB}"/>
              </a:ext>
            </a:extLst>
          </p:cNvPr>
          <p:cNvSpPr txBox="1"/>
          <p:nvPr/>
        </p:nvSpPr>
        <p:spPr>
          <a:xfrm>
            <a:off x="7818119" y="4709160"/>
            <a:ext cx="38557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</a:rPr>
              <a:t>Actions: Feel the grey mouse. Play mouse sound. Shake head. </a:t>
            </a:r>
            <a:endParaRPr lang="en-US" sz="20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11BC-6E41-80AF-CA2C-61721953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58412-25D5-148B-9577-E0B500532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86BB7-3E92-DCA3-9A5B-FDF6AC53DA7D}"/>
              </a:ext>
            </a:extLst>
          </p:cNvPr>
          <p:cNvSpPr txBox="1"/>
          <p:nvPr/>
        </p:nvSpPr>
        <p:spPr>
          <a:xfrm>
            <a:off x="1948543" y="5591638"/>
            <a:ext cx="6096000" cy="72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2230"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It doesn’t grow.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CA56A-FFC2-881E-0F5C-5C2FB49C081D}"/>
              </a:ext>
            </a:extLst>
          </p:cNvPr>
          <p:cNvSpPr txBox="1"/>
          <p:nvPr/>
        </p:nvSpPr>
        <p:spPr>
          <a:xfrm>
            <a:off x="2862943" y="698585"/>
            <a:ext cx="60960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38760" indent="-6350" algn="ctr">
              <a:lnSpc>
                <a:spcPct val="92000"/>
              </a:lnSpc>
              <a:spcAft>
                <a:spcPts val="600"/>
              </a:spcAft>
            </a:pPr>
            <a:r>
              <a:rPr lang="en-GB" sz="4000" b="1" kern="1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Now it is spring.  </a:t>
            </a:r>
            <a:endParaRPr lang="en-GB" sz="40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218" name="Picture 2" descr="50+ Free Spring &amp; Flower animated GIFs and Stickers - Pixabay">
            <a:extLst>
              <a:ext uri="{FF2B5EF4-FFF2-40B4-BE49-F238E27FC236}">
                <a16:creationId xmlns:a16="http://schemas.microsoft.com/office/drawing/2014/main" id="{EEDF57B8-FACF-9B64-2A5F-E21CA20F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57" y="1396330"/>
            <a:ext cx="4060371" cy="40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906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0263D7D5FB5742AA472A307AAF3609" ma:contentTypeVersion="15" ma:contentTypeDescription="Create a new document." ma:contentTypeScope="" ma:versionID="ae61443d9b1b089ea4e1ce41e7bc88a0">
  <xsd:schema xmlns:xsd="http://www.w3.org/2001/XMLSchema" xmlns:xs="http://www.w3.org/2001/XMLSchema" xmlns:p="http://schemas.microsoft.com/office/2006/metadata/properties" xmlns:ns2="f8839480-3d18-46e1-8b86-de35e04c35bf" xmlns:ns3="c04e4f33-a8e0-4e68-a693-b0d1e10db1bb" targetNamespace="http://schemas.microsoft.com/office/2006/metadata/properties" ma:root="true" ma:fieldsID="799ed44e5c8f5ba16a5630b73e951f22" ns2:_="" ns3:_="">
    <xsd:import namespace="f8839480-3d18-46e1-8b86-de35e04c35bf"/>
    <xsd:import namespace="c04e4f33-a8e0-4e68-a693-b0d1e10db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39480-3d18-46e1-8b86-de35e04c35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b13cc0-2f76-4f7e-8d0f-bc2c90aa2a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e4f33-a8e0-4e68-a693-b0d1e10db1b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9eae236-86a7-4cd7-8080-05d6029747da}" ma:internalName="TaxCatchAll" ma:showField="CatchAllData" ma:web="c04e4f33-a8e0-4e68-a693-b0d1e10db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4e4f33-a8e0-4e68-a693-b0d1e10db1bb" xsi:nil="true"/>
    <lcf76f155ced4ddcb4097134ff3c332f xmlns="f8839480-3d18-46e1-8b86-de35e04c35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14C4FC-291C-42AC-B07C-3BDE02A6D4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5B702B-2D8C-4677-90F2-0D35A33CD4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39480-3d18-46e1-8b86-de35e04c35bf"/>
    <ds:schemaRef ds:uri="c04e4f33-a8e0-4e68-a693-b0d1e10db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DC4962-E2C8-47BB-AF46-1C66CAB9D13C}">
  <ds:schemaRefs>
    <ds:schemaRef ds:uri="http://schemas.openxmlformats.org/package/2006/metadata/core-properties"/>
    <ds:schemaRef ds:uri="http://purl.org/dc/terms/"/>
    <ds:schemaRef ds:uri="c04e4f33-a8e0-4e68-a693-b0d1e10db1bb"/>
    <ds:schemaRef ds:uri="f8839480-3d18-46e1-8b86-de35e04c35bf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137</Words>
  <Application>Microsoft Office PowerPoint</Application>
  <PresentationFormat>Widescreen</PresentationFormat>
  <Paragraphs>20</Paragraphs>
  <Slides>11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The wind blows seeds far across the land.  </vt:lpstr>
      <vt:lpstr>PowerPoint Presentation</vt:lpstr>
      <vt:lpstr>One seed lands on a cold icy mountain.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weather is warm, the sun shines and rain falls.  </vt:lpstr>
      <vt:lpstr>The tiny seed grows green leaves and a big beautiful flower.  </vt:lpstr>
    </vt:vector>
  </TitlesOfParts>
  <Company>Ickburgh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Jaharana Begum</dc:creator>
  <cp:lastModifiedBy>Jaharana Begum</cp:lastModifiedBy>
  <cp:revision>109</cp:revision>
  <cp:lastPrinted>2025-01-21T08:51:00Z</cp:lastPrinted>
  <dcterms:created xsi:type="dcterms:W3CDTF">2025-01-20T14:06:20Z</dcterms:created>
  <dcterms:modified xsi:type="dcterms:W3CDTF">2025-01-23T13:38:30Z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0x010100240263D7D5FB5742AA472A307AAF3609</vt:lpwstr>
  </property>
  <property fmtid="{D5CDD505-2E9C-101B-9397-08002B2CF9AE}" pid="3" name="MediaServiceImageTags">
    <vt:lpwstr/>
  </property>
</Properties>
</file>